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7" r:id="rId2"/>
    <p:sldId id="256" r:id="rId3"/>
    <p:sldId id="257" r:id="rId4"/>
    <p:sldId id="281" r:id="rId5"/>
    <p:sldId id="280" r:id="rId6"/>
    <p:sldId id="300" r:id="rId7"/>
    <p:sldId id="282" r:id="rId8"/>
    <p:sldId id="301" r:id="rId9"/>
    <p:sldId id="298" r:id="rId10"/>
    <p:sldId id="285" r:id="rId11"/>
    <p:sldId id="277" r:id="rId12"/>
    <p:sldId id="278" r:id="rId13"/>
    <p:sldId id="279" r:id="rId14"/>
  </p:sldIdLst>
  <p:sldSz cx="9144000" cy="5715000" type="screen16x10"/>
  <p:notesSz cx="6858000" cy="9144000"/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9999"/>
    <a:srgbClr val="FFAEFF"/>
    <a:srgbClr val="FFCCCC"/>
    <a:srgbClr val="0000CC"/>
    <a:srgbClr val="FF5050"/>
    <a:srgbClr val="FF9393"/>
    <a:srgbClr val="2E3B39"/>
    <a:srgbClr val="E9E532"/>
    <a:srgbClr val="EEBD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71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36" y="4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052643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2021/9/28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wmf"/><Relationship Id="rId7" Type="http://schemas.openxmlformats.org/officeDocument/2006/relationships/image" Target="../media/image6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9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567221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Cánh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diều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937685" y="98748"/>
            <a:ext cx="7358683" cy="830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4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PHÒNG GIÁO DỤC VÀ ĐÀO TẠO QUẬN LONG BIÊN</a:t>
            </a:r>
          </a:p>
          <a:p>
            <a:pPr algn="ctr"/>
            <a:r>
              <a:rPr lang="en-US" sz="24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TRƯỜNG TIỂU HỌC ÁI MỘ B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2714166" y="1656742"/>
            <a:ext cx="422910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ĐẠO ĐỨC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11531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11531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11531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11531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11531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11531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11531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11531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19151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19151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19151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19151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19151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19151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19151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19151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11531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016" y="3457211"/>
            <a:ext cx="3231873" cy="1914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244623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7" y="14519"/>
            <a:ext cx="1945587" cy="638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81" y="1001070"/>
            <a:ext cx="8014915" cy="4143424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5" name="Line 12"/>
          <p:cNvSpPr>
            <a:spLocks noChangeShapeType="1"/>
          </p:cNvSpPr>
          <p:nvPr/>
        </p:nvSpPr>
        <p:spPr bwMode="auto">
          <a:xfrm>
            <a:off x="0" y="73841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3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D:\Dao Duc 1 moi\Package - Lesson\Data\image_paste_2007101009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8" y="38088"/>
            <a:ext cx="2307771" cy="66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4" y="1330580"/>
            <a:ext cx="4279317" cy="32970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273" y="1330578"/>
            <a:ext cx="3872285" cy="3297079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0" y="73841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11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9770" y="261497"/>
            <a:ext cx="8540137" cy="4008353"/>
            <a:chOff x="159770" y="253547"/>
            <a:chExt cx="8540137" cy="2475140"/>
          </a:xfrm>
        </p:grpSpPr>
        <p:pic>
          <p:nvPicPr>
            <p:cNvPr id="10242" name="Picture 2" descr="D:\Dao Duc 1 moi\Package - Lesson\Data\image_paste_200710101007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770" y="253547"/>
              <a:ext cx="8540137" cy="2475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1841" y="1253217"/>
              <a:ext cx="1782160" cy="503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1155" y="1253217"/>
              <a:ext cx="1661886" cy="4644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3041" y="1253217"/>
              <a:ext cx="1782160" cy="503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012" y="1671637"/>
              <a:ext cx="1782160" cy="503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7590" y="1780495"/>
              <a:ext cx="1782160" cy="503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5236" y="1797501"/>
              <a:ext cx="1782160" cy="503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6065" y="1756229"/>
              <a:ext cx="1782160" cy="503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121" y="3116911"/>
            <a:ext cx="2560109" cy="25982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2C534B4-2F7E-49DE-8B48-5FF91C9455B2}"/>
              </a:ext>
            </a:extLst>
          </p:cNvPr>
          <p:cNvSpPr txBox="1"/>
          <p:nvPr/>
        </p:nvSpPr>
        <p:spPr>
          <a:xfrm>
            <a:off x="1186012" y="1660782"/>
            <a:ext cx="7164022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3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ọn</a:t>
            </a: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gàng</a:t>
            </a: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ngăn</a:t>
            </a: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nắp</a:t>
            </a: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endParaRPr lang="en-US" sz="3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bền</a:t>
            </a: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ngay</a:t>
            </a: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701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58"/>
            <a:ext cx="9144000" cy="5698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6018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85251" y="2343425"/>
            <a:ext cx="3706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Arial" pitchFamily="34" charset="0"/>
                <a:cs typeface="Arial" pitchFamily="34" charset="0"/>
              </a:rPr>
              <a:t>GỌN GÀNG, NGĂN NẮP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717" y="2857500"/>
            <a:ext cx="4269254" cy="21444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roup 7"/>
          <p:cNvGrpSpPr/>
          <p:nvPr/>
        </p:nvGrpSpPr>
        <p:grpSpPr>
          <a:xfrm>
            <a:off x="94936" y="41793"/>
            <a:ext cx="8656889" cy="2220686"/>
            <a:chOff x="94936" y="41793"/>
            <a:chExt cx="8656889" cy="2220686"/>
          </a:xfrm>
        </p:grpSpPr>
        <p:grpSp>
          <p:nvGrpSpPr>
            <p:cNvPr id="9" name="Group 8"/>
            <p:cNvGrpSpPr/>
            <p:nvPr/>
          </p:nvGrpSpPr>
          <p:grpSpPr>
            <a:xfrm>
              <a:off x="94936" y="41793"/>
              <a:ext cx="8656889" cy="2220686"/>
              <a:chOff x="308079" y="1291772"/>
              <a:chExt cx="8656889" cy="2220686"/>
            </a:xfrm>
          </p:grpSpPr>
          <p:pic>
            <p:nvPicPr>
              <p:cNvPr id="10" name="Picture 2" descr="D:\Dao Duc 1 moi\Package - Lesson\Data\image_paste_200709160737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1939"/>
              <a:stretch/>
            </p:blipFill>
            <p:spPr bwMode="auto">
              <a:xfrm>
                <a:off x="308079" y="1291772"/>
                <a:ext cx="8656889" cy="22206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Rectangle 10"/>
              <p:cNvSpPr/>
              <p:nvPr/>
            </p:nvSpPr>
            <p:spPr>
              <a:xfrm rot="21416432">
                <a:off x="622709" y="1740839"/>
                <a:ext cx="8076090" cy="1294717"/>
              </a:xfrm>
              <a:prstGeom prst="rect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 rot="21280163">
              <a:off x="957940" y="628916"/>
              <a:ext cx="637177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Chủ</a:t>
              </a:r>
              <a:r>
                <a:rPr lang="en-US" sz="3200" b="1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đề</a:t>
              </a:r>
              <a:endParaRPr lang="en-US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32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SINH HỌAT </a:t>
              </a:r>
              <a:r>
                <a:rPr lang="en-US" sz="3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NỀN NẾP</a:t>
              </a:r>
            </a:p>
          </p:txBody>
        </p:sp>
      </p:grpSp>
      <p:sp>
        <p:nvSpPr>
          <p:cNvPr id="12" name="Oval 11"/>
          <p:cNvSpPr/>
          <p:nvPr/>
        </p:nvSpPr>
        <p:spPr>
          <a:xfrm>
            <a:off x="1959663" y="2262479"/>
            <a:ext cx="1549630" cy="656085"/>
          </a:xfrm>
          <a:prstGeom prst="ellipse">
            <a:avLst/>
          </a:prstGeom>
          <a:solidFill>
            <a:srgbClr val="FF505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2: 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Dao Duc 1 moi\Package - Lesson\Data\screenshot_15942708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8" y="72904"/>
            <a:ext cx="3529717" cy="96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92" y="1357126"/>
            <a:ext cx="4212620" cy="40338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57126"/>
            <a:ext cx="4212620" cy="3954344"/>
          </a:xfrm>
          <a:prstGeom prst="rect">
            <a:avLst/>
          </a:prstGeom>
        </p:spPr>
      </p:pic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1143553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08" y="22339"/>
            <a:ext cx="2485820" cy="80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30236" y="261714"/>
            <a:ext cx="3961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91091" y="873647"/>
            <a:ext cx="3361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Minh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79" y="1486118"/>
            <a:ext cx="2606478" cy="22146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649" y="1637488"/>
            <a:ext cx="2319315" cy="20633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515" y="1527099"/>
            <a:ext cx="2402627" cy="21327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388" y="3780795"/>
            <a:ext cx="2284123" cy="19450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55"/>
          <a:stretch/>
        </p:blipFill>
        <p:spPr>
          <a:xfrm>
            <a:off x="4588306" y="3911422"/>
            <a:ext cx="3439578" cy="1749148"/>
          </a:xfrm>
          <a:prstGeom prst="rect">
            <a:avLst/>
          </a:prstGeom>
        </p:spPr>
      </p:pic>
      <p:sp>
        <p:nvSpPr>
          <p:cNvPr id="11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221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0" y="860583"/>
            <a:ext cx="9072439" cy="4854417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5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08" y="22339"/>
            <a:ext cx="2166243" cy="6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8451" y="200750"/>
            <a:ext cx="3756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8" name="DaoDuc-1-Trang8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5518" y="1129086"/>
            <a:ext cx="8318579" cy="4154332"/>
          </a:xfrm>
          <a:prstGeom prst="rect">
            <a:avLst/>
          </a:prstGeom>
        </p:spPr>
      </p:pic>
      <p:sp>
        <p:nvSpPr>
          <p:cNvPr id="11" name="Line 12"/>
          <p:cNvSpPr>
            <a:spLocks noChangeShapeType="1"/>
          </p:cNvSpPr>
          <p:nvPr/>
        </p:nvSpPr>
        <p:spPr bwMode="auto">
          <a:xfrm>
            <a:off x="0" y="68036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0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08" y="22339"/>
            <a:ext cx="2501722" cy="75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23930" y="238037"/>
            <a:ext cx="3961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91091" y="873647"/>
            <a:ext cx="3361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Chuyện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Minh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79" y="1486118"/>
            <a:ext cx="2606478" cy="22146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649" y="1637488"/>
            <a:ext cx="2319315" cy="20633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515" y="1527099"/>
            <a:ext cx="2402627" cy="21327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388" y="3780795"/>
            <a:ext cx="2284123" cy="19450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55"/>
          <a:stretch/>
        </p:blipFill>
        <p:spPr>
          <a:xfrm>
            <a:off x="4588306" y="3911422"/>
            <a:ext cx="3439578" cy="1749148"/>
          </a:xfrm>
          <a:prstGeom prst="rect">
            <a:avLst/>
          </a:prstGeom>
        </p:spPr>
      </p:pic>
      <p:sp>
        <p:nvSpPr>
          <p:cNvPr id="11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142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0377" y="667301"/>
            <a:ext cx="91470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nêu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ngăn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nắp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81" y="1287544"/>
            <a:ext cx="2895600" cy="198120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091" y="1287544"/>
            <a:ext cx="2686377" cy="198120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620" y="1287544"/>
            <a:ext cx="2706624" cy="198120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71" y="3468584"/>
            <a:ext cx="2874709" cy="2086255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091" y="3494391"/>
            <a:ext cx="2729419" cy="2060448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018" y="3494391"/>
            <a:ext cx="2663226" cy="2060448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11" name="Line 12"/>
          <p:cNvSpPr>
            <a:spLocks noChangeShapeType="1"/>
          </p:cNvSpPr>
          <p:nvPr/>
        </p:nvSpPr>
        <p:spPr bwMode="auto">
          <a:xfrm>
            <a:off x="0" y="66583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12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0" y="-21203"/>
            <a:ext cx="3050600" cy="6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931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rửa tay covid">
            <a:hlinkClick r:id="" action="ppaction://media"/>
            <a:extLst>
              <a:ext uri="{FF2B5EF4-FFF2-40B4-BE49-F238E27FC236}">
                <a16:creationId xmlns:a16="http://schemas.microsoft.com/office/drawing/2014/main" id="{B1BE5FA6-C16D-4F80-875C-925F962B0B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522" t="5266" r="12348" b="5072"/>
          <a:stretch/>
        </p:blipFill>
        <p:spPr>
          <a:xfrm>
            <a:off x="0" y="0"/>
            <a:ext cx="9144000" cy="571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14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7" y="14519"/>
            <a:ext cx="1945587" cy="638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93" y="607790"/>
            <a:ext cx="4309607" cy="2437557"/>
          </a:xfrm>
          <a:prstGeom prst="rect">
            <a:avLst/>
          </a:prstGeom>
          <a:ln>
            <a:solidFill>
              <a:srgbClr val="FF9999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Line 12"/>
          <p:cNvSpPr>
            <a:spLocks noChangeShapeType="1"/>
          </p:cNvSpPr>
          <p:nvPr/>
        </p:nvSpPr>
        <p:spPr bwMode="auto">
          <a:xfrm>
            <a:off x="0" y="60779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003" y="653146"/>
            <a:ext cx="3983604" cy="2437557"/>
          </a:xfrm>
          <a:prstGeom prst="rect">
            <a:avLst/>
          </a:prstGeom>
          <a:ln>
            <a:solidFill>
              <a:srgbClr val="FF9999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93" y="3218570"/>
            <a:ext cx="4309607" cy="2341129"/>
          </a:xfrm>
          <a:prstGeom prst="rect">
            <a:avLst/>
          </a:prstGeom>
          <a:ln>
            <a:solidFill>
              <a:srgbClr val="FF9999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D:\LOP 1 CANH DIEU\Dao Duc 1 moi\Bai 2\dd1b002tr011h0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003" y="3218570"/>
            <a:ext cx="3983604" cy="2341128"/>
          </a:xfrm>
          <a:prstGeom prst="rect">
            <a:avLst/>
          </a:prstGeom>
          <a:noFill/>
          <a:ln>
            <a:solidFill>
              <a:srgbClr val="FF9999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42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893</TotalTime>
  <Words>93</Words>
  <Application>Microsoft Office PowerPoint</Application>
  <PresentationFormat>On-screen Show (16:10)</PresentationFormat>
  <Paragraphs>16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Nam Aka</cp:lastModifiedBy>
  <cp:revision>85</cp:revision>
  <dcterms:created xsi:type="dcterms:W3CDTF">2020-02-10T09:35:50Z</dcterms:created>
  <dcterms:modified xsi:type="dcterms:W3CDTF">2021-09-28T15:08:37Z</dcterms:modified>
</cp:coreProperties>
</file>