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0" r:id="rId2"/>
    <p:sldId id="268" r:id="rId3"/>
    <p:sldId id="256" r:id="rId4"/>
    <p:sldId id="286" r:id="rId5"/>
    <p:sldId id="263" r:id="rId6"/>
    <p:sldId id="257" r:id="rId7"/>
    <p:sldId id="258" r:id="rId8"/>
    <p:sldId id="287" r:id="rId9"/>
    <p:sldId id="288" r:id="rId10"/>
    <p:sldId id="289" r:id="rId11"/>
    <p:sldId id="259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7" autoAdjust="0"/>
    <p:restoredTop sz="95262" autoAdjust="0"/>
  </p:normalViewPr>
  <p:slideViewPr>
    <p:cSldViewPr snapToGrid="0">
      <p:cViewPr varScale="1">
        <p:scale>
          <a:sx n="51" d="100"/>
          <a:sy n="51" d="100"/>
        </p:scale>
        <p:origin x="8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0FC82-D227-4DD4-BC1D-E7987C773369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90FF6-45DF-4DC1-ADD2-11AAB8164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09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690FF6-45DF-4DC1-ADD2-11AAB81640E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609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690FF6-45DF-4DC1-ADD2-11AAB81640E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598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90D82-F6F5-4F65-A087-A997B9A0A5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B32CBD-1167-4F91-B70E-DA50601C6B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DBBFE-F1AE-4B15-9784-200B7468D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F5F1-A609-43CC-A9AC-DD421F22B89F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921F4-A385-43A8-9095-ED7A31F40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C659EB-9E8B-4E4B-A647-85A6A8D03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9A22-FA78-4630-BAFD-B6CBEB928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38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28F30-B4ED-4F28-82AE-DE8655072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926504-62B5-4DDD-9BE1-C20EE63392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7DEA67-6DF5-45DC-8B10-B3237645A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F5F1-A609-43CC-A9AC-DD421F22B89F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5D4AC-FCDB-4254-9944-1C0DC5B2A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D33FC9-9D9D-4BD0-AE9F-9AB72EE12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9A22-FA78-4630-BAFD-B6CBEB928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056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1B5CDD-28B4-49C0-9BF7-9E2A1EDF22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7E1411-A6D9-4E7E-9781-EC31300725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91E2D-A2F9-4E4A-8E55-5F09B83EB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F5F1-A609-43CC-A9AC-DD421F22B89F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F1D64-2A80-4D5D-B558-69A01EF10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FA5C0-2A67-4665-BCEB-857477315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9A22-FA78-4630-BAFD-B6CBEB928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13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8D4F4-866D-4B86-BF20-09021181A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D5CE7-F471-457A-A158-017E0FA4B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647342-8467-42A1-81A6-DE3719476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F5F1-A609-43CC-A9AC-DD421F22B89F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2A9E71-5E00-4907-B7B0-8BDF673E4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36BD3B-01DF-4427-9C3E-F673571E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9A22-FA78-4630-BAFD-B6CBEB928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609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FAE43-0033-4CB8-A05C-92D669F48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4397E-5165-4945-8777-A0F6BC72E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C8E6BE-C5DE-4955-A9BC-83A8AF5ED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F5F1-A609-43CC-A9AC-DD421F22B89F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87982-E532-4809-9170-200A16688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38A8F-F1A9-452E-8F9D-440426B6F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9A22-FA78-4630-BAFD-B6CBEB928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451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0305C-EA04-4B12-8D7F-E628951DF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75C99-991E-40DE-8A28-EF357D72BB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807CE1-C7BA-48BC-9C21-13AA199B8E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053BC2-EFB4-487D-82AF-B1120045B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F5F1-A609-43CC-A9AC-DD421F22B89F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6F9BE8-B753-4309-8719-E1CA433EB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E552E0-842C-4915-9CB8-C414F9F4D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9A22-FA78-4630-BAFD-B6CBEB928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74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9CE51-9E91-4033-BCFA-037A0ED0B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13BCE1-044C-4125-95E5-345E5EA44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EFA1A3-60A9-4FD8-9101-D3FB45243E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E8CC08-ACFB-49CF-9FE7-007D786B43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0EB457-2FCC-445B-8C05-2F635DF305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355275-433C-49D3-9A60-076634B20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F5F1-A609-43CC-A9AC-DD421F22B89F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505826-B896-4298-A0E9-049479111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BC5741-861E-41A4-9410-C58A5BB17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9A22-FA78-4630-BAFD-B6CBEB928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666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E7620-BDE6-4C79-9808-CD23BB25E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00A7C4-FF25-4055-93AA-2A68DD554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F5F1-A609-43CC-A9AC-DD421F22B89F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034AA2-D190-4E12-A228-FBEB1AA05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0D05E6-1286-4E2A-BF3B-F207387C4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9A22-FA78-4630-BAFD-B6CBEB928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820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D9DCE2-D9C7-4789-987E-00EE9283E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F5F1-A609-43CC-A9AC-DD421F22B89F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713392-F5B6-4919-91D6-F611451AA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92AF32-9611-4202-8A88-F210BEA08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9A22-FA78-4630-BAFD-B6CBEB928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007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4A462-A0E3-4825-8F26-FBEA02226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FC957-0F93-425B-A29A-522653CFE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4BA380-E25A-4858-870F-DFF7BEDAD8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255792-5C19-4088-83F9-97C6FAEE1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F5F1-A609-43CC-A9AC-DD421F22B89F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4BB034-3800-4672-92C1-C670F71BA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21A7D2-F786-4FE7-ACFD-1F55D8408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9A22-FA78-4630-BAFD-B6CBEB928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98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E6EF6-41E7-433F-85DE-9337E97A1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FEB3A4-47F8-4159-94D5-E94A27CA38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F55315-DEEE-41AC-8D4D-BA238B26E6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72618-9C6C-40AB-B437-340655397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F5F1-A609-43CC-A9AC-DD421F22B89F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EC02FE-4C2B-4EAA-8C76-2C21A5EB1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0B4A02-78EC-48A8-AF98-E7BFE36CB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9A22-FA78-4630-BAFD-B6CBEB928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850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53D85C-9029-4B18-B484-80393F2E6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C278B1-A421-43CE-900F-AAE6E55C1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B836A-8469-4404-A532-45E467E424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FF5F1-A609-43CC-A9AC-DD421F22B89F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76744-1C28-46DF-A290-5D69AAED0B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AAC70D-C35F-4563-AB07-14C7CEED13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F9A22-FA78-4630-BAFD-B6CBEB928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110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8.png"/><Relationship Id="rId7" Type="http://schemas.openxmlformats.org/officeDocument/2006/relationships/image" Target="../media/image2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slide" Target="slide6.xml"/><Relationship Id="rId12" Type="http://schemas.openxmlformats.org/officeDocument/2006/relationships/slide" Target="slide1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slide" Target="slide11.xml"/><Relationship Id="rId5" Type="http://schemas.openxmlformats.org/officeDocument/2006/relationships/image" Target="../media/image6.png"/><Relationship Id="rId10" Type="http://schemas.openxmlformats.org/officeDocument/2006/relationships/slide" Target="slide7.xml"/><Relationship Id="rId4" Type="http://schemas.openxmlformats.org/officeDocument/2006/relationships/image" Target="../media/image5.png"/><Relationship Id="rId9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71659" y="1720154"/>
            <a:ext cx="11191569" cy="223389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MÔN TIẾNG VIỆT – PHÂN MÔN HỌC VẦN 1</a:t>
            </a:r>
          </a:p>
          <a:p>
            <a:pPr algn="ctr"/>
            <a:r>
              <a:rPr lang="en-US" sz="48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Bài</a:t>
            </a:r>
            <a:r>
              <a:rPr lang="en-US" sz="4800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20: ÔN TẬP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390BFD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240" y="4188437"/>
            <a:ext cx="2303720" cy="154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556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hlinkClick r:id="rId3" action="ppaction://hlinksldjump"/>
            <a:extLst>
              <a:ext uri="{FF2B5EF4-FFF2-40B4-BE49-F238E27FC236}">
                <a16:creationId xmlns:a16="http://schemas.microsoft.com/office/drawing/2014/main" id="{820E33C7-A90C-42B6-8F13-479CED9A3EF4}"/>
              </a:ext>
            </a:extLst>
          </p:cNvPr>
          <p:cNvSpPr/>
          <p:nvPr/>
        </p:nvSpPr>
        <p:spPr>
          <a:xfrm>
            <a:off x="10768084" y="5895833"/>
            <a:ext cx="1313349" cy="962168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020991-C89E-444C-A4FA-CA2373978F7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1583" t="21037" r="22834" b="47111"/>
          <a:stretch/>
        </p:blipFill>
        <p:spPr>
          <a:xfrm>
            <a:off x="8859520" y="1158240"/>
            <a:ext cx="2995688" cy="34442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EB22DE-73B3-4BB7-8911-6C14019C003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000" t="21482" r="69833" b="70223"/>
          <a:stretch/>
        </p:blipFill>
        <p:spPr>
          <a:xfrm>
            <a:off x="743634" y="1094114"/>
            <a:ext cx="1971040" cy="5689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E2D8AF-00F2-49F1-9B7A-EB3094E7D553}"/>
              </a:ext>
            </a:extLst>
          </p:cNvPr>
          <p:cNvSpPr txBox="1"/>
          <p:nvPr/>
        </p:nvSpPr>
        <p:spPr>
          <a:xfrm>
            <a:off x="894080" y="1846400"/>
            <a:ext cx="6807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.VnAvant" panose="020B7200000000000000" pitchFamily="34" charset="0"/>
              </a:rPr>
              <a:t>Bi ë </a:t>
            </a:r>
            <a:r>
              <a:rPr lang="en-US" sz="3200" dirty="0" err="1">
                <a:solidFill>
                  <a:srgbClr val="FF0000"/>
                </a:solidFill>
                <a:latin typeface=".VnAvant" panose="020B7200000000000000" pitchFamily="34" charset="0"/>
              </a:rPr>
              <a:t>nh</a:t>
            </a:r>
            <a:r>
              <a:rPr lang="en-US" sz="3200" dirty="0">
                <a:solidFill>
                  <a:srgbClr val="FF0000"/>
                </a:solidFill>
                <a:latin typeface=".VnAvant" panose="020B7200000000000000" pitchFamily="34" charset="0"/>
              </a:rPr>
              <a:t>µ</a:t>
            </a:r>
          </a:p>
          <a:p>
            <a:r>
              <a:rPr lang="en-US" sz="3200" dirty="0">
                <a:solidFill>
                  <a:srgbClr val="FF0000"/>
                </a:solidFill>
                <a:latin typeface=".VnAvant" panose="020B7200000000000000" pitchFamily="34" charset="0"/>
              </a:rPr>
              <a:t>    </a:t>
            </a:r>
            <a:r>
              <a:rPr lang="en-US" sz="3200" dirty="0">
                <a:latin typeface=".VnAvant" panose="020B7200000000000000" pitchFamily="34" charset="0"/>
              </a:rPr>
              <a:t>Nhµ </a:t>
            </a:r>
            <a:r>
              <a:rPr lang="en-US" sz="3200" dirty="0" err="1">
                <a:latin typeface=".VnAvant" panose="020B7200000000000000" pitchFamily="34" charset="0"/>
              </a:rPr>
              <a:t>cã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giç</a:t>
            </a:r>
            <a:r>
              <a:rPr lang="en-US" sz="3200" dirty="0">
                <a:latin typeface=".VnAvant" panose="020B7200000000000000" pitchFamily="34" charset="0"/>
              </a:rPr>
              <a:t>. MÑ </a:t>
            </a:r>
            <a:r>
              <a:rPr lang="en-US" sz="3200" dirty="0" err="1">
                <a:latin typeface=".VnAvant" panose="020B7200000000000000" pitchFamily="34" charset="0"/>
              </a:rPr>
              <a:t>nhê</a:t>
            </a:r>
            <a:r>
              <a:rPr lang="en-US" sz="3200" dirty="0">
                <a:latin typeface=".VnAvant" panose="020B7200000000000000" pitchFamily="34" charset="0"/>
              </a:rPr>
              <a:t> Bi </a:t>
            </a:r>
            <a:r>
              <a:rPr lang="en-US" sz="3200" dirty="0" err="1">
                <a:latin typeface=".VnAvant" panose="020B7200000000000000" pitchFamily="34" charset="0"/>
              </a:rPr>
              <a:t>dç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bÐ</a:t>
            </a:r>
            <a:r>
              <a:rPr lang="en-US" sz="3200" dirty="0">
                <a:latin typeface=".VnAvant" panose="020B7200000000000000" pitchFamily="34" charset="0"/>
              </a:rPr>
              <a:t> Li.</a:t>
            </a:r>
          </a:p>
          <a:p>
            <a:r>
              <a:rPr lang="en-US" sz="3200" dirty="0">
                <a:latin typeface=".VnAvant" panose="020B7200000000000000" pitchFamily="34" charset="0"/>
              </a:rPr>
              <a:t>    BÐ </a:t>
            </a:r>
            <a:r>
              <a:rPr lang="en-US" sz="3200" dirty="0" err="1">
                <a:latin typeface=".VnAvant" panose="020B7200000000000000" pitchFamily="34" charset="0"/>
              </a:rPr>
              <a:t>nhÌ</a:t>
            </a:r>
            <a:r>
              <a:rPr lang="en-US" sz="3200" dirty="0">
                <a:latin typeface=".VnAvant" panose="020B7200000000000000" pitchFamily="34" charset="0"/>
              </a:rPr>
              <a:t>. Bi </a:t>
            </a:r>
            <a:r>
              <a:rPr lang="en-US" sz="3200" dirty="0" err="1">
                <a:latin typeface=".VnAvant" panose="020B7200000000000000" pitchFamily="34" charset="0"/>
              </a:rPr>
              <a:t>bÕ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bÐ</a:t>
            </a:r>
            <a:r>
              <a:rPr lang="en-US" sz="3200" dirty="0">
                <a:latin typeface=".VnAvant" panose="020B7200000000000000" pitchFamily="34" charset="0"/>
              </a:rPr>
              <a:t>. BÐ l¬ m¬. Bi ®</a:t>
            </a:r>
            <a:r>
              <a:rPr lang="en-US" sz="3200" dirty="0" err="1">
                <a:latin typeface=".VnAvant" panose="020B7200000000000000" pitchFamily="34" charset="0"/>
              </a:rPr>
              <a:t>i</a:t>
            </a:r>
            <a:endParaRPr lang="en-US" sz="3200" dirty="0">
              <a:latin typeface=".VnAvant" panose="020B7200000000000000" pitchFamily="34" charset="0"/>
            </a:endParaRPr>
          </a:p>
          <a:p>
            <a:r>
              <a:rPr lang="en-US" sz="3200" dirty="0" err="1">
                <a:latin typeface=".VnAvant" panose="020B7200000000000000" pitchFamily="34" charset="0"/>
              </a:rPr>
              <a:t>nhÌ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nhÑ</a:t>
            </a:r>
            <a:r>
              <a:rPr lang="en-US" sz="3200" dirty="0">
                <a:latin typeface=".VnAvant" panose="020B7200000000000000" pitchFamily="34" charset="0"/>
              </a:rPr>
              <a:t>. </a:t>
            </a:r>
            <a:r>
              <a:rPr lang="en-US" sz="3200" dirty="0" err="1">
                <a:latin typeface=".VnAvant" panose="020B7200000000000000" pitchFamily="34" charset="0"/>
              </a:rPr>
              <a:t>Dç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bÐ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khã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gh</a:t>
            </a:r>
            <a:r>
              <a:rPr lang="en-US" sz="3200" dirty="0">
                <a:latin typeface=".VnAvant" panose="020B7200000000000000" pitchFamily="34" charset="0"/>
              </a:rPr>
              <a:t>ª c¬!</a:t>
            </a:r>
          </a:p>
        </p:txBody>
      </p:sp>
    </p:spTree>
    <p:extLst>
      <p:ext uri="{BB962C8B-B14F-4D97-AF65-F5344CB8AC3E}">
        <p14:creationId xmlns:p14="http://schemas.microsoft.com/office/powerpoint/2010/main" val="1774169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hlinkClick r:id="rId2" action="ppaction://hlinksldjump"/>
            <a:extLst>
              <a:ext uri="{FF2B5EF4-FFF2-40B4-BE49-F238E27FC236}">
                <a16:creationId xmlns:a16="http://schemas.microsoft.com/office/drawing/2014/main" id="{820E33C7-A90C-42B6-8F13-479CED9A3EF4}"/>
              </a:ext>
            </a:extLst>
          </p:cNvPr>
          <p:cNvSpPr/>
          <p:nvPr/>
        </p:nvSpPr>
        <p:spPr>
          <a:xfrm>
            <a:off x="10878651" y="5895832"/>
            <a:ext cx="1313349" cy="962168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DF97F1-A633-4F46-AD89-AEE9A9F7CC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84" t="44651" r="52122" b="45773"/>
          <a:stretch/>
        </p:blipFill>
        <p:spPr>
          <a:xfrm>
            <a:off x="233916" y="808074"/>
            <a:ext cx="11334307" cy="14247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3576C5-B1DE-482A-BC23-6E345F93D6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262" t="19225" r="31305" b="14030"/>
          <a:stretch/>
        </p:blipFill>
        <p:spPr>
          <a:xfrm>
            <a:off x="3204158" y="2216375"/>
            <a:ext cx="4060101" cy="34793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EC10F3-3E1B-4EF8-ADA4-85B6ED75DBA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3518" t="20155" r="34455" b="19144"/>
          <a:stretch/>
        </p:blipFill>
        <p:spPr>
          <a:xfrm>
            <a:off x="7220368" y="2216375"/>
            <a:ext cx="4391746" cy="34793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E42139-DF49-48BF-AE10-0A13FF50F32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0465" t="19845" r="40262" b="24186"/>
          <a:stretch/>
        </p:blipFill>
        <p:spPr>
          <a:xfrm>
            <a:off x="223283" y="2219359"/>
            <a:ext cx="3001225" cy="341527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AF68B22-144C-4141-8E55-56724C521798}"/>
              </a:ext>
            </a:extLst>
          </p:cNvPr>
          <p:cNvSpPr/>
          <p:nvPr/>
        </p:nvSpPr>
        <p:spPr>
          <a:xfrm>
            <a:off x="1669312" y="5148107"/>
            <a:ext cx="351986" cy="412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.VnAvant" panose="020B7200000000000000" pitchFamily="34" charset="0"/>
              </a:rPr>
              <a:t>k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51220BC-62CB-459C-87E7-6B2550B5E672}"/>
              </a:ext>
            </a:extLst>
          </p:cNvPr>
          <p:cNvSpPr/>
          <p:nvPr/>
        </p:nvSpPr>
        <p:spPr>
          <a:xfrm>
            <a:off x="5755458" y="5148107"/>
            <a:ext cx="291222" cy="547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19B0B20-E8BF-4FC1-ACDA-B719500119D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4583" t="53954" r="32935" b="42635"/>
          <a:stretch/>
        </p:blipFill>
        <p:spPr>
          <a:xfrm>
            <a:off x="9707526" y="5092995"/>
            <a:ext cx="495076" cy="435935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36B03F21-024A-4B8F-8853-8B2989A06183}"/>
              </a:ext>
            </a:extLst>
          </p:cNvPr>
          <p:cNvSpPr/>
          <p:nvPr/>
        </p:nvSpPr>
        <p:spPr>
          <a:xfrm>
            <a:off x="10690508" y="5037134"/>
            <a:ext cx="291222" cy="547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41248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1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1176"/>
          </a:xfrm>
        </p:spPr>
      </p:pic>
    </p:spTree>
    <p:extLst>
      <p:ext uri="{BB962C8B-B14F-4D97-AF65-F5344CB8AC3E}">
        <p14:creationId xmlns:p14="http://schemas.microsoft.com/office/powerpoint/2010/main" val="3666114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5914AA-D88C-42D3-8900-0BFE94CD1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15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0B4FF51D-9E20-4F40-B837-643151A6764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28193" y="5336249"/>
            <a:ext cx="1978326" cy="152175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6AF3755-13A4-47AA-A6F8-DE3A80F2BE1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59166" y="3674890"/>
            <a:ext cx="1902957" cy="14828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511428E-DBCF-497C-8D44-CD20F739F36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18" t="48839" r="13072" b="10808"/>
          <a:stretch/>
        </p:blipFill>
        <p:spPr>
          <a:xfrm>
            <a:off x="9716875" y="3048946"/>
            <a:ext cx="2353530" cy="172179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180AABB-A8AC-4E50-AA49-2C8F0764620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0232" y="5041261"/>
            <a:ext cx="1353629" cy="105477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ED375A7-BE90-4DAF-BBD3-C5D65572D52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88540" y="-1054777"/>
            <a:ext cx="1353629" cy="105477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D4D3107-CCFD-4C57-BF6B-715E801BFD0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12954" y="5077838"/>
            <a:ext cx="1353629" cy="10547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7EE748-AD7D-44F8-9756-878A5E691E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8" t="59689" r="73163" b="10943"/>
          <a:stretch/>
        </p:blipFill>
        <p:spPr>
          <a:xfrm>
            <a:off x="1103521" y="4523361"/>
            <a:ext cx="1838527" cy="12530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22E5FC6-73EE-485C-96C3-F61C893F978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62" t="46053" r="42574" b="18382"/>
          <a:stretch/>
        </p:blipFill>
        <p:spPr>
          <a:xfrm>
            <a:off x="7516516" y="4130104"/>
            <a:ext cx="1634248" cy="15175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D09F29C-2A1E-47CC-B54D-CC1D87A55DD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74" t="39720" r="-738" b="36570"/>
          <a:stretch/>
        </p:blipFill>
        <p:spPr>
          <a:xfrm>
            <a:off x="4385096" y="4888862"/>
            <a:ext cx="1838527" cy="157101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66553F6-A9A5-4BBB-8CC6-1EC2EA24269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8945" y="-1054777"/>
            <a:ext cx="1353629" cy="1054777"/>
          </a:xfrm>
          <a:prstGeom prst="rect">
            <a:avLst/>
          </a:prstGeom>
        </p:spPr>
      </p:pic>
      <p:sp>
        <p:nvSpPr>
          <p:cNvPr id="33" name="Oval 32">
            <a:hlinkClick r:id="rId7" action="ppaction://hlinksldjump"/>
            <a:extLst>
              <a:ext uri="{FF2B5EF4-FFF2-40B4-BE49-F238E27FC236}">
                <a16:creationId xmlns:a16="http://schemas.microsoft.com/office/drawing/2014/main" id="{940DC81F-F5E1-4863-AE28-C450C5F953B2}"/>
              </a:ext>
            </a:extLst>
          </p:cNvPr>
          <p:cNvSpPr/>
          <p:nvPr/>
        </p:nvSpPr>
        <p:spPr>
          <a:xfrm>
            <a:off x="4133657" y="4615708"/>
            <a:ext cx="479162" cy="476655"/>
          </a:xfrm>
          <a:prstGeom prst="ellipse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A422B03-9424-4577-9844-28A83C8B3198}"/>
              </a:ext>
            </a:extLst>
          </p:cNvPr>
          <p:cNvSpPr/>
          <p:nvPr/>
        </p:nvSpPr>
        <p:spPr>
          <a:xfrm>
            <a:off x="4128193" y="2314507"/>
            <a:ext cx="525294" cy="476655"/>
          </a:xfrm>
          <a:prstGeom prst="ellipse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B935242-C90C-4154-9E06-19122EC5C3BB}"/>
              </a:ext>
            </a:extLst>
          </p:cNvPr>
          <p:cNvSpPr/>
          <p:nvPr/>
        </p:nvSpPr>
        <p:spPr>
          <a:xfrm>
            <a:off x="2212442" y="2117561"/>
            <a:ext cx="525294" cy="476655"/>
          </a:xfrm>
          <a:prstGeom prst="ellipse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hlinkClick r:id="rId9" action="ppaction://hlinksldjump"/>
            <a:extLst>
              <a:ext uri="{FF2B5EF4-FFF2-40B4-BE49-F238E27FC236}">
                <a16:creationId xmlns:a16="http://schemas.microsoft.com/office/drawing/2014/main" id="{764D0928-F3A5-4C7C-90B1-DFF4F15F007A}"/>
              </a:ext>
            </a:extLst>
          </p:cNvPr>
          <p:cNvSpPr/>
          <p:nvPr/>
        </p:nvSpPr>
        <p:spPr>
          <a:xfrm>
            <a:off x="2022784" y="3962875"/>
            <a:ext cx="479162" cy="476655"/>
          </a:xfrm>
          <a:prstGeom prst="ellipse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7" name="Oval 36">
            <a:hlinkClick r:id="rId10" action="ppaction://hlinksldjump"/>
            <a:extLst>
              <a:ext uri="{FF2B5EF4-FFF2-40B4-BE49-F238E27FC236}">
                <a16:creationId xmlns:a16="http://schemas.microsoft.com/office/drawing/2014/main" id="{EDD91AC0-A8FC-4B8A-950A-04B2F2C17A74}"/>
              </a:ext>
            </a:extLst>
          </p:cNvPr>
          <p:cNvSpPr/>
          <p:nvPr/>
        </p:nvSpPr>
        <p:spPr>
          <a:xfrm>
            <a:off x="7977465" y="3545732"/>
            <a:ext cx="479162" cy="476655"/>
          </a:xfrm>
          <a:prstGeom prst="ellipse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1DF46E6-2E91-4BF2-AE4F-14A3AA6CB6B5}"/>
              </a:ext>
            </a:extLst>
          </p:cNvPr>
          <p:cNvSpPr/>
          <p:nvPr/>
        </p:nvSpPr>
        <p:spPr>
          <a:xfrm>
            <a:off x="7931333" y="2475689"/>
            <a:ext cx="525294" cy="476655"/>
          </a:xfrm>
          <a:prstGeom prst="ellipse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hlinkClick r:id="rId11" action="ppaction://hlinksldjump"/>
            <a:extLst>
              <a:ext uri="{FF2B5EF4-FFF2-40B4-BE49-F238E27FC236}">
                <a16:creationId xmlns:a16="http://schemas.microsoft.com/office/drawing/2014/main" id="{9D480992-22CA-480E-910C-D97CC42B68E1}"/>
              </a:ext>
            </a:extLst>
          </p:cNvPr>
          <p:cNvSpPr/>
          <p:nvPr/>
        </p:nvSpPr>
        <p:spPr>
          <a:xfrm>
            <a:off x="10471063" y="2661973"/>
            <a:ext cx="479162" cy="476655"/>
          </a:xfrm>
          <a:prstGeom prst="ellipse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hlinkClick r:id="rId11" action="ppaction://hlinksldjump"/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68CE63F-D610-487A-8C6E-4D2E403AF587}"/>
              </a:ext>
            </a:extLst>
          </p:cNvPr>
          <p:cNvSpPr/>
          <p:nvPr/>
        </p:nvSpPr>
        <p:spPr>
          <a:xfrm>
            <a:off x="11179119" y="2355888"/>
            <a:ext cx="525294" cy="476655"/>
          </a:xfrm>
          <a:prstGeom prst="ellipse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0ACA19-64FC-4DA5-91DB-8874D0B0D435}"/>
              </a:ext>
            </a:extLst>
          </p:cNvPr>
          <p:cNvSpPr/>
          <p:nvPr/>
        </p:nvSpPr>
        <p:spPr>
          <a:xfrm>
            <a:off x="1907396" y="214407"/>
            <a:ext cx="79173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CỨU </a:t>
            </a:r>
            <a:r>
              <a:rPr 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CÁC BẠN ĐUỐI NƯỚC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Right Arrow 3">
            <a:hlinkClick r:id="rId12" action="ppaction://hlinksldjump"/>
          </p:cNvPr>
          <p:cNvSpPr/>
          <p:nvPr/>
        </p:nvSpPr>
        <p:spPr>
          <a:xfrm>
            <a:off x="11510603" y="186215"/>
            <a:ext cx="525294" cy="4898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32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85185E-6 L 0.00013 0.58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85185E-6 L 0.01823 0.679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3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F2E3-7CF2-4088-BEF7-558E57BDE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BD599-ABFD-4C2C-B3DB-B1D02A8B5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2294D5-C5E6-4024-B06B-85D9405E9F6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36F3D7-B153-4601-9DC2-2C05585705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00" t="26621" r="25584" b="15704"/>
          <a:stretch/>
        </p:blipFill>
        <p:spPr>
          <a:xfrm>
            <a:off x="1515110" y="501208"/>
            <a:ext cx="8919210" cy="585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206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4" r="18404" b="35555"/>
          <a:stretch>
            <a:fillRect/>
          </a:stretch>
        </p:blipFill>
        <p:spPr bwMode="auto">
          <a:xfrm>
            <a:off x="-110836" y="-28575"/>
            <a:ext cx="12302836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21450" y="3414712"/>
            <a:ext cx="4776950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vi-VN" sz="5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Bµi</a:t>
            </a:r>
            <a:r>
              <a:rPr lang="en-US" altLang="vi-VN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21</a:t>
            </a:r>
          </a:p>
          <a:p>
            <a:pPr algn="ctr" eaLnBrk="1" hangingPunct="1">
              <a:defRPr/>
            </a:pPr>
            <a:r>
              <a:rPr lang="en-US" altLang="vi-V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¤n </a:t>
            </a:r>
            <a:r>
              <a:rPr lang="en-US" altLang="vi-VN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tËp</a:t>
            </a:r>
            <a:r>
              <a:rPr lang="en-US" altLang="vi-V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( tr. 136)</a:t>
            </a:r>
          </a:p>
        </p:txBody>
      </p:sp>
      <p:sp>
        <p:nvSpPr>
          <p:cNvPr id="7" name="Oval 6">
            <a:hlinkClick r:id="rId3" action="ppaction://hlinksldjump"/>
            <a:extLst>
              <a:ext uri="{FF2B5EF4-FFF2-40B4-BE49-F238E27FC236}">
                <a16:creationId xmlns:a16="http://schemas.microsoft.com/office/drawing/2014/main" id="{1141B891-04E9-405E-B336-4C12C9DC212C}"/>
              </a:ext>
            </a:extLst>
          </p:cNvPr>
          <p:cNvSpPr/>
          <p:nvPr/>
        </p:nvSpPr>
        <p:spPr>
          <a:xfrm>
            <a:off x="10768084" y="5895833"/>
            <a:ext cx="1313349" cy="962168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68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98" y="166501"/>
            <a:ext cx="1099399" cy="7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D2CB87-E221-4CAD-BB00-F2F2BC4B45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84" t="20889" r="17334" b="29186"/>
          <a:stretch/>
        </p:blipFill>
        <p:spPr>
          <a:xfrm>
            <a:off x="680720" y="1229360"/>
            <a:ext cx="11026374" cy="494792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F44EC7F5-E1DB-4818-A1EB-11FB425C3AB0}"/>
              </a:ext>
            </a:extLst>
          </p:cNvPr>
          <p:cNvSpPr/>
          <p:nvPr/>
        </p:nvSpPr>
        <p:spPr>
          <a:xfrm>
            <a:off x="3098748" y="2800629"/>
            <a:ext cx="1046532" cy="6283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>
                <a:solidFill>
                  <a:schemeClr val="tx1"/>
                </a:solidFill>
                <a:latin typeface=".VnAvant" panose="020B7200000000000000" pitchFamily="34" charset="0"/>
              </a:rPr>
              <a:t>co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F76E757-38AA-47E0-8F5D-7BFE4DE1EAE8}"/>
              </a:ext>
            </a:extLst>
          </p:cNvPr>
          <p:cNvSpPr/>
          <p:nvPr/>
        </p:nvSpPr>
        <p:spPr>
          <a:xfrm>
            <a:off x="4236668" y="2800629"/>
            <a:ext cx="1046532" cy="6495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>
                <a:solidFill>
                  <a:schemeClr val="tx1"/>
                </a:solidFill>
                <a:latin typeface=".VnAvant" panose="020B7200000000000000" pitchFamily="34" charset="0"/>
              </a:rPr>
              <a:t>c«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C15446F-0E47-438B-97BC-37A19ECD92C1}"/>
              </a:ext>
            </a:extLst>
          </p:cNvPr>
          <p:cNvSpPr/>
          <p:nvPr/>
        </p:nvSpPr>
        <p:spPr>
          <a:xfrm>
            <a:off x="5374588" y="2772688"/>
            <a:ext cx="1046532" cy="7054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>
                <a:solidFill>
                  <a:schemeClr val="tx1"/>
                </a:solidFill>
                <a:latin typeface=".VnAvant" panose="020B7200000000000000" pitchFamily="34" charset="0"/>
              </a:rPr>
              <a:t>c¬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D86B478-80E2-4EE2-BB68-A87032D8C045}"/>
              </a:ext>
            </a:extLst>
          </p:cNvPr>
          <p:cNvSpPr/>
          <p:nvPr/>
        </p:nvSpPr>
        <p:spPr>
          <a:xfrm>
            <a:off x="6522668" y="3556000"/>
            <a:ext cx="1097332" cy="6544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 err="1">
                <a:solidFill>
                  <a:schemeClr val="tx1"/>
                </a:solidFill>
                <a:latin typeface=".VnAvant" panose="020B7200000000000000" pitchFamily="34" charset="0"/>
              </a:rPr>
              <a:t>ke</a:t>
            </a:r>
            <a:endParaRPr lang="en-US" sz="3300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4DE72C5-BD21-4C8E-A214-4353B52719F7}"/>
              </a:ext>
            </a:extLst>
          </p:cNvPr>
          <p:cNvSpPr/>
          <p:nvPr/>
        </p:nvSpPr>
        <p:spPr>
          <a:xfrm>
            <a:off x="7620000" y="3530532"/>
            <a:ext cx="1097332" cy="6544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>
                <a:solidFill>
                  <a:schemeClr val="tx1"/>
                </a:solidFill>
                <a:latin typeface=".VnAvant" panose="020B7200000000000000" pitchFamily="34" charset="0"/>
              </a:rPr>
              <a:t>kª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59E9109-BFE8-4FFA-AEA0-8A77C9B49C1C}"/>
              </a:ext>
            </a:extLst>
          </p:cNvPr>
          <p:cNvSpPr/>
          <p:nvPr/>
        </p:nvSpPr>
        <p:spPr>
          <a:xfrm>
            <a:off x="8807257" y="3556001"/>
            <a:ext cx="1058103" cy="629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 err="1">
                <a:solidFill>
                  <a:schemeClr val="tx1"/>
                </a:solidFill>
                <a:latin typeface=".VnAvant" panose="020B7200000000000000" pitchFamily="34" charset="0"/>
              </a:rPr>
              <a:t>ki</a:t>
            </a:r>
            <a:endParaRPr lang="en-US" sz="3300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02A733F-E589-4899-AFB6-8657B8F58C0C}"/>
              </a:ext>
            </a:extLst>
          </p:cNvPr>
          <p:cNvSpPr/>
          <p:nvPr/>
        </p:nvSpPr>
        <p:spPr>
          <a:xfrm>
            <a:off x="1940508" y="4283989"/>
            <a:ext cx="1066852" cy="7054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 err="1">
                <a:solidFill>
                  <a:schemeClr val="tx1"/>
                </a:solidFill>
                <a:latin typeface=".VnAvant" panose="020B7200000000000000" pitchFamily="34" charset="0"/>
              </a:rPr>
              <a:t>ga</a:t>
            </a:r>
            <a:endParaRPr lang="en-US" sz="3300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BAFA2C3-BB0B-481E-A7F9-7D2213450E11}"/>
              </a:ext>
            </a:extLst>
          </p:cNvPr>
          <p:cNvSpPr/>
          <p:nvPr/>
        </p:nvSpPr>
        <p:spPr>
          <a:xfrm>
            <a:off x="3098748" y="4294842"/>
            <a:ext cx="1056692" cy="7054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>
                <a:solidFill>
                  <a:schemeClr val="tx1"/>
                </a:solidFill>
                <a:latin typeface=".VnAvant" panose="020B7200000000000000" pitchFamily="34" charset="0"/>
              </a:rPr>
              <a:t>go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DA5FB0B-CF9F-41DB-9C72-446DE8C7FB0D}"/>
              </a:ext>
            </a:extLst>
          </p:cNvPr>
          <p:cNvSpPr/>
          <p:nvPr/>
        </p:nvSpPr>
        <p:spPr>
          <a:xfrm>
            <a:off x="4236616" y="4294842"/>
            <a:ext cx="1137972" cy="7054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>
                <a:solidFill>
                  <a:schemeClr val="tx1"/>
                </a:solidFill>
                <a:latin typeface=".VnAvant" panose="020B7200000000000000" pitchFamily="34" charset="0"/>
              </a:rPr>
              <a:t>g«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8A1AFAC-118E-4F64-80AB-4285F57D94DB}"/>
              </a:ext>
            </a:extLst>
          </p:cNvPr>
          <p:cNvSpPr/>
          <p:nvPr/>
        </p:nvSpPr>
        <p:spPr>
          <a:xfrm>
            <a:off x="5394856" y="4294842"/>
            <a:ext cx="1137972" cy="7054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>
                <a:solidFill>
                  <a:schemeClr val="tx1"/>
                </a:solidFill>
                <a:latin typeface=".VnAvant" panose="020B7200000000000000" pitchFamily="34" charset="0"/>
              </a:rPr>
              <a:t>g¬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053E735-8D6B-401F-B73C-93E405FA1C41}"/>
              </a:ext>
            </a:extLst>
          </p:cNvPr>
          <p:cNvSpPr/>
          <p:nvPr/>
        </p:nvSpPr>
        <p:spPr>
          <a:xfrm>
            <a:off x="6522668" y="5063380"/>
            <a:ext cx="1097332" cy="7054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 err="1">
                <a:solidFill>
                  <a:schemeClr val="tx1"/>
                </a:solidFill>
                <a:latin typeface=".VnAvant" panose="020B7200000000000000" pitchFamily="34" charset="0"/>
              </a:rPr>
              <a:t>ghe</a:t>
            </a:r>
            <a:endParaRPr lang="en-US" sz="3300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941B221-B990-4D02-971E-0F37323591C5}"/>
              </a:ext>
            </a:extLst>
          </p:cNvPr>
          <p:cNvSpPr/>
          <p:nvPr/>
        </p:nvSpPr>
        <p:spPr>
          <a:xfrm>
            <a:off x="7648913" y="5064890"/>
            <a:ext cx="1068419" cy="7054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 err="1">
                <a:solidFill>
                  <a:schemeClr val="tx1"/>
                </a:solidFill>
                <a:latin typeface=".VnAvant" panose="020B7200000000000000" pitchFamily="34" charset="0"/>
              </a:rPr>
              <a:t>gh</a:t>
            </a:r>
            <a:r>
              <a:rPr lang="en-US" sz="3300" dirty="0">
                <a:solidFill>
                  <a:schemeClr val="tx1"/>
                </a:solidFill>
                <a:latin typeface=".VnAvant" panose="020B7200000000000000" pitchFamily="34" charset="0"/>
              </a:rPr>
              <a:t>ª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63F8E63-FA62-4FA8-9B18-54E41159BFCD}"/>
              </a:ext>
            </a:extLst>
          </p:cNvPr>
          <p:cNvSpPr/>
          <p:nvPr/>
        </p:nvSpPr>
        <p:spPr>
          <a:xfrm>
            <a:off x="8747760" y="5061670"/>
            <a:ext cx="1137972" cy="7054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 err="1">
                <a:solidFill>
                  <a:schemeClr val="tx1"/>
                </a:solidFill>
                <a:latin typeface=".VnAvant" panose="020B7200000000000000" pitchFamily="34" charset="0"/>
              </a:rPr>
              <a:t>ghi</a:t>
            </a:r>
            <a:endParaRPr lang="en-US" sz="3300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Oval 4">
            <a:hlinkClick r:id="rId4" action="ppaction://hlinksldjump"/>
            <a:extLst>
              <a:ext uri="{FF2B5EF4-FFF2-40B4-BE49-F238E27FC236}">
                <a16:creationId xmlns:a16="http://schemas.microsoft.com/office/drawing/2014/main" id="{99743A8E-5828-457D-8C5F-F201C665C27A}"/>
              </a:ext>
            </a:extLst>
          </p:cNvPr>
          <p:cNvSpPr/>
          <p:nvPr/>
        </p:nvSpPr>
        <p:spPr>
          <a:xfrm>
            <a:off x="10768084" y="5895833"/>
            <a:ext cx="1313349" cy="962168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90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020991-C89E-444C-A4FA-CA2373978F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583" t="21037" r="22834" b="47111"/>
          <a:stretch/>
        </p:blipFill>
        <p:spPr>
          <a:xfrm>
            <a:off x="8859520" y="1158240"/>
            <a:ext cx="2995688" cy="34442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EB22DE-73B3-4BB7-8911-6C14019C00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000" t="21482" r="69833" b="70223"/>
          <a:stretch/>
        </p:blipFill>
        <p:spPr>
          <a:xfrm>
            <a:off x="743634" y="1094114"/>
            <a:ext cx="1971040" cy="5689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E2D8AF-00F2-49F1-9B7A-EB3094E7D553}"/>
              </a:ext>
            </a:extLst>
          </p:cNvPr>
          <p:cNvSpPr txBox="1"/>
          <p:nvPr/>
        </p:nvSpPr>
        <p:spPr>
          <a:xfrm>
            <a:off x="894080" y="1846400"/>
            <a:ext cx="6807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.VnAvant" panose="020B7200000000000000" pitchFamily="34" charset="0"/>
              </a:rPr>
              <a:t>Bi ë </a:t>
            </a:r>
            <a:r>
              <a:rPr lang="en-US" sz="3200" dirty="0" err="1">
                <a:solidFill>
                  <a:srgbClr val="FF0000"/>
                </a:solidFill>
                <a:latin typeface=".VnAvant" panose="020B7200000000000000" pitchFamily="34" charset="0"/>
              </a:rPr>
              <a:t>nh</a:t>
            </a:r>
            <a:r>
              <a:rPr lang="en-US" sz="3200" dirty="0">
                <a:solidFill>
                  <a:srgbClr val="FF0000"/>
                </a:solidFill>
                <a:latin typeface=".VnAvant" panose="020B7200000000000000" pitchFamily="34" charset="0"/>
              </a:rPr>
              <a:t>µ</a:t>
            </a:r>
          </a:p>
          <a:p>
            <a:r>
              <a:rPr lang="en-US" sz="3200" dirty="0">
                <a:solidFill>
                  <a:srgbClr val="FF0000"/>
                </a:solidFill>
                <a:latin typeface=".VnAvant" panose="020B7200000000000000" pitchFamily="34" charset="0"/>
              </a:rPr>
              <a:t>    </a:t>
            </a:r>
            <a:r>
              <a:rPr lang="en-US" sz="3200" dirty="0">
                <a:latin typeface=".VnAvant" panose="020B7200000000000000" pitchFamily="34" charset="0"/>
              </a:rPr>
              <a:t>Nhµ </a:t>
            </a:r>
            <a:r>
              <a:rPr lang="en-US" sz="3200" dirty="0" err="1">
                <a:latin typeface=".VnAvant" panose="020B7200000000000000" pitchFamily="34" charset="0"/>
              </a:rPr>
              <a:t>cã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giç</a:t>
            </a:r>
            <a:r>
              <a:rPr lang="en-US" sz="3200" dirty="0">
                <a:latin typeface=".VnAvant" panose="020B7200000000000000" pitchFamily="34" charset="0"/>
              </a:rPr>
              <a:t>. MÑ </a:t>
            </a:r>
            <a:r>
              <a:rPr lang="en-US" sz="3200" dirty="0" err="1">
                <a:latin typeface=".VnAvant" panose="020B7200000000000000" pitchFamily="34" charset="0"/>
              </a:rPr>
              <a:t>nhê</a:t>
            </a:r>
            <a:r>
              <a:rPr lang="en-US" sz="3200" dirty="0">
                <a:latin typeface=".VnAvant" panose="020B7200000000000000" pitchFamily="34" charset="0"/>
              </a:rPr>
              <a:t> Bi </a:t>
            </a:r>
            <a:r>
              <a:rPr lang="en-US" sz="3200" dirty="0" err="1">
                <a:latin typeface=".VnAvant" panose="020B7200000000000000" pitchFamily="34" charset="0"/>
              </a:rPr>
              <a:t>dç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bÐ</a:t>
            </a:r>
            <a:r>
              <a:rPr lang="en-US" sz="3200" dirty="0">
                <a:latin typeface=".VnAvant" panose="020B7200000000000000" pitchFamily="34" charset="0"/>
              </a:rPr>
              <a:t> Li.</a:t>
            </a:r>
          </a:p>
          <a:p>
            <a:r>
              <a:rPr lang="en-US" sz="3200" dirty="0">
                <a:latin typeface=".VnAvant" panose="020B7200000000000000" pitchFamily="34" charset="0"/>
              </a:rPr>
              <a:t>    BÐ </a:t>
            </a:r>
            <a:r>
              <a:rPr lang="en-US" sz="3200" dirty="0" err="1">
                <a:latin typeface=".VnAvant" panose="020B7200000000000000" pitchFamily="34" charset="0"/>
              </a:rPr>
              <a:t>nhÌ</a:t>
            </a:r>
            <a:r>
              <a:rPr lang="en-US" sz="3200" dirty="0">
                <a:latin typeface=".VnAvant" panose="020B7200000000000000" pitchFamily="34" charset="0"/>
              </a:rPr>
              <a:t>. Bi </a:t>
            </a:r>
            <a:r>
              <a:rPr lang="en-US" sz="3200" dirty="0" err="1">
                <a:latin typeface=".VnAvant" panose="020B7200000000000000" pitchFamily="34" charset="0"/>
              </a:rPr>
              <a:t>bÕ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bÐ</a:t>
            </a:r>
            <a:r>
              <a:rPr lang="en-US" sz="3200" dirty="0">
                <a:latin typeface=".VnAvant" panose="020B7200000000000000" pitchFamily="34" charset="0"/>
              </a:rPr>
              <a:t>. BÐ l¬ m¬. Bi ®</a:t>
            </a:r>
            <a:r>
              <a:rPr lang="en-US" sz="3200" dirty="0" err="1">
                <a:latin typeface=".VnAvant" panose="020B7200000000000000" pitchFamily="34" charset="0"/>
              </a:rPr>
              <a:t>i</a:t>
            </a:r>
            <a:endParaRPr lang="en-US" sz="3200" dirty="0">
              <a:latin typeface=".VnAvant" panose="020B7200000000000000" pitchFamily="34" charset="0"/>
            </a:endParaRPr>
          </a:p>
          <a:p>
            <a:r>
              <a:rPr lang="en-US" sz="3200" dirty="0" err="1">
                <a:latin typeface=".VnAvant" panose="020B7200000000000000" pitchFamily="34" charset="0"/>
              </a:rPr>
              <a:t>nhÌ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nhÑ</a:t>
            </a:r>
            <a:r>
              <a:rPr lang="en-US" sz="3200" dirty="0">
                <a:latin typeface=".VnAvant" panose="020B7200000000000000" pitchFamily="34" charset="0"/>
              </a:rPr>
              <a:t>. </a:t>
            </a:r>
            <a:r>
              <a:rPr lang="en-US" sz="3200" dirty="0" err="1">
                <a:latin typeface=".VnAvant" panose="020B7200000000000000" pitchFamily="34" charset="0"/>
              </a:rPr>
              <a:t>Dç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bÐ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khã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gh</a:t>
            </a:r>
            <a:r>
              <a:rPr lang="en-US" sz="3200" dirty="0">
                <a:latin typeface=".VnAvant" panose="020B7200000000000000" pitchFamily="34" charset="0"/>
              </a:rPr>
              <a:t>ª c¬!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63CE34-BB3A-413B-98B0-4C24104374ED}"/>
              </a:ext>
            </a:extLst>
          </p:cNvPr>
          <p:cNvSpPr txBox="1"/>
          <p:nvPr/>
        </p:nvSpPr>
        <p:spPr>
          <a:xfrm>
            <a:off x="5394875" y="2821206"/>
            <a:ext cx="1313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l¬ m¬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0B0CFA-494A-4C39-9231-92A59B7B1D13}"/>
              </a:ext>
            </a:extLst>
          </p:cNvPr>
          <p:cNvSpPr txBox="1"/>
          <p:nvPr/>
        </p:nvSpPr>
        <p:spPr>
          <a:xfrm>
            <a:off x="894080" y="3308532"/>
            <a:ext cx="1926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nhÌ</a:t>
            </a: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nhÑ</a:t>
            </a:r>
            <a:endParaRPr lang="en-US" sz="3200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0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32140DD-53E5-4CED-826C-596D53A91B2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874C92-CBCA-416F-AA3C-28D541267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507D1EE-5A75-43B8-9EDA-C209B5247C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971" y="808074"/>
            <a:ext cx="7935876" cy="4912241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1BD20A-2759-4FA9-98AD-347FCAAFBA60}"/>
              </a:ext>
            </a:extLst>
          </p:cNvPr>
          <p:cNvSpPr txBox="1"/>
          <p:nvPr/>
        </p:nvSpPr>
        <p:spPr>
          <a:xfrm>
            <a:off x="489098" y="5932706"/>
            <a:ext cx="11563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l¬ m¬ </a:t>
            </a:r>
            <a:r>
              <a:rPr lang="en-US" sz="3200" dirty="0">
                <a:latin typeface=".VnAvant" panose="020B7200000000000000" pitchFamily="34" charset="0"/>
              </a:rPr>
              <a:t>lµ ë tr¹ng </a:t>
            </a:r>
            <a:r>
              <a:rPr lang="en-US" sz="3200" dirty="0" err="1">
                <a:latin typeface=".VnAvant" panose="020B7200000000000000" pitchFamily="34" charset="0"/>
              </a:rPr>
              <a:t>th¸i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nöa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tØnh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nöa</a:t>
            </a:r>
            <a:r>
              <a:rPr lang="en-US" sz="3200" dirty="0">
                <a:latin typeface=".VnAvant" panose="020B7200000000000000" pitchFamily="34" charset="0"/>
              </a:rPr>
              <a:t> mª, </a:t>
            </a:r>
            <a:r>
              <a:rPr lang="en-US" sz="3200" dirty="0" err="1">
                <a:latin typeface=".VnAvant" panose="020B7200000000000000" pitchFamily="34" charset="0"/>
              </a:rPr>
              <a:t>nöa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thøc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nöa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ngñ</a:t>
            </a:r>
            <a:r>
              <a:rPr lang="en-US" sz="3200" dirty="0">
                <a:latin typeface=".VnAvant" panose="020B7200000000000000" pitchFamily="34" charset="0"/>
              </a:rPr>
              <a:t>. </a:t>
            </a:r>
            <a:endParaRPr lang="en-US" sz="3200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42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2422F0-302A-432E-9D3C-4F368F97A2F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758B3C-098C-4384-A3D1-1694A89FC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E2494A1-ACBE-4C33-BAAC-C5B157BD7D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167" y="707775"/>
            <a:ext cx="7793666" cy="5157573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9F2783-8233-47FB-9B02-9D08308AEF20}"/>
              </a:ext>
            </a:extLst>
          </p:cNvPr>
          <p:cNvSpPr txBox="1"/>
          <p:nvPr/>
        </p:nvSpPr>
        <p:spPr>
          <a:xfrm>
            <a:off x="3753764" y="5987850"/>
            <a:ext cx="5070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nhÌ</a:t>
            </a: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nhÑ</a:t>
            </a: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>
                <a:latin typeface=".VnAvant" panose="020B7200000000000000" pitchFamily="34" charset="0"/>
              </a:rPr>
              <a:t>lµ </a:t>
            </a:r>
            <a:r>
              <a:rPr lang="en-US" sz="3200" dirty="0" err="1">
                <a:latin typeface=".VnAvant" panose="020B7200000000000000" pitchFamily="34" charset="0"/>
              </a:rPr>
              <a:t>hÕt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søc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nhÑ</a:t>
            </a:r>
            <a:r>
              <a:rPr lang="en-US" sz="3200" dirty="0">
                <a:latin typeface=".VnAvant" panose="020B7200000000000000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8393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168</Words>
  <Application>Microsoft Office PowerPoint</Application>
  <PresentationFormat>Widescreen</PresentationFormat>
  <Paragraphs>39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.VnAvant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phanducky020798@gmail.com</dc:creator>
  <cp:lastModifiedBy>Dương Tử</cp:lastModifiedBy>
  <cp:revision>34</cp:revision>
  <dcterms:created xsi:type="dcterms:W3CDTF">2019-09-07T12:32:33Z</dcterms:created>
  <dcterms:modified xsi:type="dcterms:W3CDTF">2021-10-02T04:08:41Z</dcterms:modified>
</cp:coreProperties>
</file>