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</p:sldIdLst>
  <p:sldSz cx="9144000" cy="5143500" type="screen16x9"/>
  <p:notesSz cx="6858000" cy="9144000"/>
  <p:defaultTextStyle>
    <a:defPPr>
      <a:defRPr lang="en-US"/>
    </a:defPPr>
    <a:lvl1pPr marL="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5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9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7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5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4" indent="0">
              <a:buNone/>
              <a:defRPr sz="2800"/>
            </a:lvl2pPr>
            <a:lvl3pPr marL="914327" indent="0">
              <a:buNone/>
              <a:defRPr sz="2400"/>
            </a:lvl3pPr>
            <a:lvl4pPr marL="1371491" indent="0">
              <a:buNone/>
              <a:defRPr sz="2000"/>
            </a:lvl4pPr>
            <a:lvl5pPr marL="1828654" indent="0">
              <a:buNone/>
              <a:defRPr sz="2000"/>
            </a:lvl5pPr>
            <a:lvl6pPr marL="2285817" indent="0">
              <a:buNone/>
              <a:defRPr sz="2000"/>
            </a:lvl6pPr>
            <a:lvl7pPr marL="2742981" indent="0">
              <a:buNone/>
              <a:defRPr sz="2000"/>
            </a:lvl7pPr>
            <a:lvl8pPr marL="3200145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0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3" indent="-342873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3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7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5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3" Type="http://schemas.openxmlformats.org/officeDocument/2006/relationships/image" Target="../media/image8.png"/><Relationship Id="rId21" Type="http://schemas.openxmlformats.org/officeDocument/2006/relationships/image" Target="../media/image19.gif"/><Relationship Id="rId7" Type="http://schemas.openxmlformats.org/officeDocument/2006/relationships/image" Target="../media/image11.gif"/><Relationship Id="rId12" Type="http://schemas.openxmlformats.org/officeDocument/2006/relationships/slide" Target="slide6.xml"/><Relationship Id="rId17" Type="http://schemas.openxmlformats.org/officeDocument/2006/relationships/image" Target="../media/image16.png"/><Relationship Id="rId25" Type="http://schemas.openxmlformats.org/officeDocument/2006/relationships/image" Target="../media/image23.gif"/><Relationship Id="rId2" Type="http://schemas.openxmlformats.org/officeDocument/2006/relationships/image" Target="../media/image7.jpeg"/><Relationship Id="rId16" Type="http://schemas.openxmlformats.org/officeDocument/2006/relationships/slide" Target="slide8.xml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2.gif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23" Type="http://schemas.openxmlformats.org/officeDocument/2006/relationships/image" Target="../media/image21.gif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slide" Target="slide7.xml"/><Relationship Id="rId22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927" y="1182838"/>
            <a:ext cx="906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mừng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9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-419100" y="1885950"/>
            <a:ext cx="998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44: Ba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lợn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641315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UTM Avo" panose="02040603050506020204" pitchFamily="18" charset="0"/>
              </a:rPr>
              <a:t>Nghe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chuyện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91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18889" r="51250" b="52222"/>
          <a:stretch/>
        </p:blipFill>
        <p:spPr>
          <a:xfrm>
            <a:off x="1905000" y="819150"/>
            <a:ext cx="5334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3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167" t="18889" r="20417" b="52222"/>
          <a:stretch/>
        </p:blipFill>
        <p:spPr>
          <a:xfrm>
            <a:off x="1981200" y="742950"/>
            <a:ext cx="5181600" cy="333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97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25555" r="51250" b="44815"/>
          <a:stretch/>
        </p:blipFill>
        <p:spPr>
          <a:xfrm>
            <a:off x="1962150" y="615554"/>
            <a:ext cx="5219700" cy="36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2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167" t="25555" r="20833" b="44815"/>
          <a:stretch/>
        </p:blipFill>
        <p:spPr>
          <a:xfrm>
            <a:off x="2057400" y="666750"/>
            <a:ext cx="5029200" cy="36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9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39630" r="51250" b="30740"/>
          <a:stretch/>
        </p:blipFill>
        <p:spPr>
          <a:xfrm>
            <a:off x="1885950" y="634604"/>
            <a:ext cx="5372100" cy="34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9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167" t="38889" r="20833" b="30741"/>
          <a:stretch/>
        </p:blipFill>
        <p:spPr>
          <a:xfrm>
            <a:off x="1981200" y="634604"/>
            <a:ext cx="5181600" cy="361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7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333" t="18148" r="50834" b="41852"/>
          <a:stretch/>
        </p:blipFill>
        <p:spPr>
          <a:xfrm>
            <a:off x="2362200" y="1063229"/>
            <a:ext cx="4724400" cy="38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91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167" t="18889" r="20833" b="42593"/>
          <a:stretch/>
        </p:blipFill>
        <p:spPr>
          <a:xfrm>
            <a:off x="2438400" y="634604"/>
            <a:ext cx="4572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6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6" y="0"/>
            <a:ext cx="917064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8119"/>
            <a:ext cx="3788231" cy="37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2298582" y="1836223"/>
            <a:ext cx="2461159" cy="16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8211" y="29111"/>
            <a:ext cx="3916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CÁ CÙNG </a:t>
            </a:r>
          </a:p>
          <a:p>
            <a:pPr algn="ctr"/>
            <a:r>
              <a: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</a:t>
            </a:r>
          </a:p>
        </p:txBody>
      </p:sp>
      <p:pic>
        <p:nvPicPr>
          <p:cNvPr id="7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400" y="4210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4" t="13704" r="51250" b="47037"/>
          <a:stretch/>
        </p:blipFill>
        <p:spPr>
          <a:xfrm>
            <a:off x="2057400" y="543322"/>
            <a:ext cx="4648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83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750" t="13704" r="20416" b="47037"/>
          <a:stretch/>
        </p:blipFill>
        <p:spPr>
          <a:xfrm>
            <a:off x="2209800" y="634604"/>
            <a:ext cx="4724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05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21" y="442990"/>
            <a:ext cx="7559039" cy="47005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419757" y="1791673"/>
            <a:ext cx="3554842" cy="2470902"/>
          </a:xfrm>
          <a:prstGeom prst="rect">
            <a:avLst/>
          </a:prstGeom>
        </p:spPr>
      </p:pic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43" y="243825"/>
            <a:ext cx="1249425" cy="91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65120" y="2710936"/>
            <a:ext cx="5958840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lại</a:t>
            </a:r>
            <a:endParaRPr 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02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17" t="18889" r="51250" b="42593"/>
          <a:stretch/>
        </p:blipFill>
        <p:spPr>
          <a:xfrm>
            <a:off x="114300" y="526091"/>
            <a:ext cx="2781300" cy="2045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167" t="18148" r="20417" b="42593"/>
          <a:stretch/>
        </p:blipFill>
        <p:spPr>
          <a:xfrm>
            <a:off x="2984500" y="480843"/>
            <a:ext cx="2933700" cy="2118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916" t="13704" r="51251" b="47037"/>
          <a:stretch/>
        </p:blipFill>
        <p:spPr>
          <a:xfrm>
            <a:off x="5899150" y="421624"/>
            <a:ext cx="2819400" cy="2149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167" t="13704" r="20833" b="47037"/>
          <a:stretch/>
        </p:blipFill>
        <p:spPr>
          <a:xfrm>
            <a:off x="114300" y="2612951"/>
            <a:ext cx="2743200" cy="2423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3333" t="40370" r="51667" b="20371"/>
          <a:stretch/>
        </p:blipFill>
        <p:spPr>
          <a:xfrm>
            <a:off x="3016250" y="2623672"/>
            <a:ext cx="2819400" cy="2490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4167" t="39630" r="20833" b="21111"/>
          <a:stretch/>
        </p:blipFill>
        <p:spPr>
          <a:xfrm>
            <a:off x="5956300" y="2606601"/>
            <a:ext cx="2819400" cy="24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82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8560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905875"/>
            <a:ext cx="914400" cy="1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3" y="1337310"/>
            <a:ext cx="9144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11" y="1089661"/>
            <a:ext cx="1177289" cy="11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034" name="Picture 10" descr="C:\Users\ADMIN\Desktop\Picture1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90" y="4454788"/>
            <a:ext cx="683910" cy="5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22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1" y="4454788"/>
            <a:ext cx="713509" cy="55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33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4" y="4469044"/>
            <a:ext cx="619126" cy="55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44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29" y="4476750"/>
            <a:ext cx="621571" cy="54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\Desktop\55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62" y="4493660"/>
            <a:ext cx="615338" cy="53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DMIN\Desktop\66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97" y="4469658"/>
            <a:ext cx="630403" cy="5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Doreamon cau ca\allison-mcgrath-crayonsswimming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94758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Doreamon cau ca\source (1).gif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6104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25755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42317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003 C -0.08368 -0.00925 -0.09757 -0.0287 -0.11371 -0.03703 C -0.12743 -0.04382 -0.14028 -0.04753 -0.15347 -0.05679 C -0.16215 -0.06265 -0.16354 -0.05617 -0.17413 -0.06759 C -0.19097 -0.08611 -0.21024 -0.09537 -0.22812 -0.10987 C -0.24479 -0.12345 -0.25937 -0.13888 -0.27726 -0.1466 C -0.28594 -0.1574 -0.29635 -0.16172 -0.3059 -0.16975 C -0.32135 -0.18209 -0.33559 -0.19475 -0.35191 -0.2037 C -0.35712 -0.20895 -0.36215 -0.21605 -0.36771 -0.22037 C -0.37482 -0.22592 -0.38281 -0.22654 -0.38993 -0.23179 C -0.40486 -0.2429 -0.4184 -0.26018 -0.43437 -0.26543 C -0.44045 -0.28055 -0.44271 -0.28055 -0.45191 -0.28518 C -0.4592 -0.29845 -0.46996 -0.30401 -0.47726 -0.31666 C -0.48802 -0.3358 -0.48246 -0.33117 -0.49149 -0.33611 C -0.49948 -0.35092 -0.50972 -0.36327 -0.51701 -0.38333 C -0.53125 -0.40802 -0.51302 -0.37469 -0.52639 -0.39814 C -0.53073 -0.41728 -0.53819 -0.43148 -0.54392 -0.44907 C -0.54444 -0.45277 -0.54427 -0.45709 -0.54548 -0.46018 C -0.54653 -0.46296 -0.5493 -0.46265 -0.55035 -0.46574 C -0.55173 -0.47006 -0.55104 -0.47561 -0.55191 -0.47993 C -0.55416 -0.49135 -0.56041 -0.49722 -0.56302 -0.50864 C -0.56476 -0.51697 -0.56545 -0.52592 -0.56771 -0.53395 C -0.57083 -0.54475 -0.5743 -0.55586 -0.57569 -0.5679 C -0.57934 -0.59784 -0.57535 -0.57407 -0.57882 -0.59321 C -0.58437 -0.67345 -0.58264 -0.64074 -0.57882 -0.80185 C -0.57864 -0.81172 -0.57031 -0.81913 -0.56614 -0.8216 C -0.54982 -0.85246 -0.53507 -0.81574 -0.5217 -0.80771 C -0.51753 -0.80216 -0.51337 -0.79598 -0.50903 -0.79074 C -0.5059 -0.78703 -0.49948 -0.77932 -0.49948 -0.77901 C -0.49444 -0.76635 -0.48715 -0.75493 -0.48368 -0.74012 C -0.47969 -0.72284 -0.48194 -0.73024 -0.47726 -0.71728 C -0.47535 -0.69413 -0.46927 -0.67037 -0.46927 -0.64691 " pathEditMode="relative" rAng="0" ptsTypes="fffffffffffff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4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91 -0.07654 C -0.4276 -0.1 -0.43785 -0.12129 -0.44774 -0.14321 C -0.45417 -0.1574 -0.45868 -0.17284 -0.4651 -0.18672 C -0.46927 -0.20771 -0.46667 -0.19722 -0.47309 -0.21759 C -0.47621 -0.23796 -0.47205 -0.21728 -0.48107 -0.24074 C -0.48194 -0.2429 -0.48177 -0.24629 -0.48264 -0.24845 C -0.48559 -0.25617 -0.48854 -0.26049 -0.49219 -0.26635 C -0.49566 -0.29444 -0.50798 -0.3179 -0.51597 -0.34351 C -0.51771 -0.35401 -0.52101 -0.36142 -0.52378 -0.37098 C -0.52969 -0.39197 -0.53455 -0.41388 -0.53976 -0.43518 C -0.54392 -0.45246 -0.54236 -0.46975 -0.54774 -0.48642 C -0.54826 -0.49043 -0.54861 -0.49506 -0.5493 -0.49938 C -0.55017 -0.50432 -0.55243 -0.5145 -0.55243 -0.51419 C -0.55156 -0.58765 -0.56128 -0.64135 -0.53819 -0.69907 C -0.53559 -0.71543 -0.52882 -0.725 -0.52222 -0.73734 C -0.50364 -0.77222 -0.4908 -0.79722 -0.46198 -0.80895 C -0.42118 -0.80679 -0.37864 -0.82006 -0.34444 -0.78086 C -0.33003 -0.76388 -0.3191 -0.74166 -0.30798 -0.71944 C -0.30382 -0.71111 -0.29844 -0.69135 -0.29844 -0.69105 C -0.29462 -0.6608 -0.29531 -0.67438 -0.29531 -0.6503 " pathEditMode="relative" rAng="0" ptsTypes="fffffffffffffffffffA">
                                      <p:cBhvr>
                                        <p:cTn id="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3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8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42 -0.05 C 0.33663 -0.03364 0.33733 -0.02037 0.34028 -0.00493 C 0.34184 0.01266 0.34549 0.02223 0.34983 0.03735 C 0.35451 0.05371 0.35104 0.04846 0.35608 0.06297 C 0.3599 0.07439 0.36458 0.0855 0.36875 0.09661 C 0.37326 0.10865 0.37969 0.10988 0.38628 0.11636 C 0.3934 0.12315 0.39983 0.13179 0.40694 0.13889 C 0.4191 0.15093 0.43472 0.15463 0.44826 0.15865 C 0.45677 0.1642 0.46632 0.16667 0.47517 0.17037 C 0.54236 0.16852 0.60955 0.16914 0.67674 0.16451 C 0.69497 0.16358 0.71285 0.14321 0.73073 0.13889 C 0.75122 0.12686 0.77205 0.11698 0.79271 0.10525 C 0.79826 0.10216 0.80851 0.09105 0.80851 0.09136 C 0.81059 0.08735 0.8125 0.08272 0.81493 0.07963 C 0.81632 0.07778 0.81823 0.07871 0.81962 0.07686 C 0.83038 0.06266 0.83316 0.05402 0.84653 0.04599 C 0.86337 0.02562 0.87813 0.00247 0.89583 -0.01604 C 0.90399 -0.02438 0.90885 -0.04012 0.91649 -0.05 C 0.92396 -0.07037 0.91997 -0.06234 0.9276 -0.07808 C 0.93108 -0.09444 0.9283 -0.08179 0.93872 -0.11203 C 0.94097 -0.11882 0.94149 -0.12746 0.9434 -0.13456 C 0.94618 -0.14567 0.95 -0.16018 0.95295 -0.16851 C 0.95694 -0.20524 0.95417 -0.18827 0.96094 -0.21975 C 0.96684 -0.30987 0.96528 -0.26481 0.96094 -0.40864 C 0.96042 -0.42314 0.96059 -0.42098 0.95608 -0.42839 C 0.95399 -0.45339 0.95052 -0.46882 0.9434 -0.48765 C 0.93802 -0.5179 0.93038 -0.54197 0.91649 -0.56142 C 0.91319 -0.56604 0.91267 -0.56944 0.90851 -0.57284 C 0.89601 -0.58271 0.88316 -0.59012 0.87049 -0.59814 C 0.84878 -0.61172 0.82691 -0.625 0.80382 -0.62901 C 0.78073 -0.64598 0.75104 -0.64382 0.72604 -0.64598 C 0.64826 -0.64475 0.59809 -0.6679 0.53542 -0.63209 C 0.53003 -0.62191 0.52274 -0.62314 0.51649 -0.61512 C 0.50608 -0.60185 0.51701 -0.60956 0.50694 -0.6037 C 0.49861 -0.58919 0.49688 -0.57592 0.49097 -0.55864 C 0.48351 -0.53672 0.47361 -0.51759 0.46563 -0.49629 C 0.46337 -0.48425 0.46094 -0.48487 0.45608 -0.47654 C 0.45295 -0.45956 0.44497 -0.46049 0.44497 -0.44259 " pathEditMode="relative" rAng="0" ptsTypes="fffffffffffffffffffffffffffffffffffffA"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-1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4167" t="22593" r="52083" b="39630"/>
          <a:stretch/>
        </p:blipFill>
        <p:spPr>
          <a:xfrm>
            <a:off x="1717836" y="209550"/>
            <a:ext cx="4343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5001" t="22593" r="21249" b="38148"/>
          <a:stretch/>
        </p:blipFill>
        <p:spPr>
          <a:xfrm>
            <a:off x="1730536" y="244474"/>
            <a:ext cx="4343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4167" t="15927" r="52500" b="46295"/>
          <a:stretch/>
        </p:blipFill>
        <p:spPr>
          <a:xfrm>
            <a:off x="1819436" y="396874"/>
            <a:ext cx="4267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5000" t="15927" r="21250" b="46295"/>
          <a:stretch/>
        </p:blipFill>
        <p:spPr>
          <a:xfrm>
            <a:off x="1743236" y="652462"/>
            <a:ext cx="4343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4167" t="44815" r="52083" b="18148"/>
          <a:stretch/>
        </p:blipFill>
        <p:spPr>
          <a:xfrm>
            <a:off x="1743236" y="690562"/>
            <a:ext cx="4343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6" y="336867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5000" t="44815" r="21250" b="16667"/>
          <a:stretch/>
        </p:blipFill>
        <p:spPr>
          <a:xfrm>
            <a:off x="1743236" y="634177"/>
            <a:ext cx="4343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44</Words>
  <Application>Microsoft Office PowerPoint</Application>
  <PresentationFormat>On-screen Show (16:9)</PresentationFormat>
  <Paragraphs>14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Hoàng Thu Thuỷ</cp:lastModifiedBy>
  <cp:revision>33</cp:revision>
  <dcterms:created xsi:type="dcterms:W3CDTF">2018-02-28T14:41:17Z</dcterms:created>
  <dcterms:modified xsi:type="dcterms:W3CDTF">2021-10-29T00:25:23Z</dcterms:modified>
</cp:coreProperties>
</file>