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7" r:id="rId2"/>
    <p:sldId id="298" r:id="rId3"/>
    <p:sldId id="267" r:id="rId4"/>
    <p:sldId id="257" r:id="rId5"/>
    <p:sldId id="256" r:id="rId6"/>
    <p:sldId id="258" r:id="rId7"/>
    <p:sldId id="259" r:id="rId8"/>
    <p:sldId id="260" r:id="rId9"/>
    <p:sldId id="261" r:id="rId10"/>
    <p:sldId id="262" r:id="rId11"/>
    <p:sldId id="280" r:id="rId12"/>
    <p:sldId id="282" r:id="rId13"/>
    <p:sldId id="300" r:id="rId14"/>
    <p:sldId id="283" r:id="rId15"/>
    <p:sldId id="313" r:id="rId16"/>
    <p:sldId id="315" r:id="rId17"/>
  </p:sldIdLst>
  <p:sldSz cx="12192000" cy="6858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23.png"/><Relationship Id="rId2" Type="http://schemas.openxmlformats.org/officeDocument/2006/relationships/image" Target="../media/image7.jpeg"/><Relationship Id="rId16" Type="http://schemas.openxmlformats.org/officeDocument/2006/relationships/slide" Target="slide9.xml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image" Target="../media/image29.GIF"/><Relationship Id="rId4" Type="http://schemas.openxmlformats.org/officeDocument/2006/relationships/slide" Target="slide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.xml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1659" y="1720154"/>
            <a:ext cx="11191569" cy="22338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MÔN TIẾNG VIỆT – PHÂN MÔN KỂ CHUYỆN 1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BÀI: CHÚ THỎ THÔNG MINH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4188437"/>
            <a:ext cx="2303720" cy="15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56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Dª mÑ vÒ khen c¸c con nh­ thÕ nµo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5460" y="2156460"/>
            <a:ext cx="9700260" cy="11277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C¸c con nghe lêi mÑ c¸c con ®óng lµ những ®øa trÎ ngoan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nh-nen-thiet-ke-bai-giang-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210" y="-9525"/>
            <a:ext cx="12237085" cy="687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690" y="2662555"/>
            <a:ext cx="7705090" cy="1325880"/>
          </a:xfrm>
        </p:spPr>
        <p:txBody>
          <a:bodyPr/>
          <a:lstStyle/>
          <a:p>
            <a:pPr algn="ctr"/>
            <a:r>
              <a:rPr lang="en-US" sz="8000">
                <a:latin typeface=".VnAvant" panose="020B7200000000000000" charset="0"/>
                <a:cs typeface=".VnAvant" panose="020B7200000000000000" charset="0"/>
              </a:rPr>
              <a:t>Kể chuyện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Nghe kể chuyện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  <a:sym typeface="+mn-ea"/>
              </a:rPr>
              <a:t>1. Nghe kể chuyện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7467" t="22037" r="53023" b="54388"/>
          <a:stretch>
            <a:fillRect/>
          </a:stretch>
        </p:blipFill>
        <p:spPr>
          <a:xfrm>
            <a:off x="357505" y="1323340"/>
            <a:ext cx="3622675" cy="213804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2439" t="22348" r="27334" b="53935"/>
          <a:stretch>
            <a:fillRect/>
          </a:stretch>
        </p:blipFill>
        <p:spPr>
          <a:xfrm>
            <a:off x="4231005" y="1428750"/>
            <a:ext cx="3574415" cy="2138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0818" t="49176" r="52568" b="30602"/>
          <a:stretch>
            <a:fillRect/>
          </a:stretch>
        </p:blipFill>
        <p:spPr>
          <a:xfrm>
            <a:off x="7997825" y="1429385"/>
            <a:ext cx="400304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52286" t="49500" r="30989" b="31093"/>
          <a:stretch>
            <a:fillRect/>
          </a:stretch>
        </p:blipFill>
        <p:spPr>
          <a:xfrm>
            <a:off x="357505" y="3686175"/>
            <a:ext cx="3874135" cy="1988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30823" t="49019" r="52203" b="31907"/>
          <a:stretch>
            <a:fillRect/>
          </a:stretch>
        </p:blipFill>
        <p:spPr>
          <a:xfrm>
            <a:off x="4427220" y="3686175"/>
            <a:ext cx="3451860" cy="1988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2203" t="48519" r="30740" b="31250"/>
          <a:stretch>
            <a:fillRect/>
          </a:stretch>
        </p:blipFill>
        <p:spPr>
          <a:xfrm>
            <a:off x="7997190" y="3566795"/>
            <a:ext cx="4003675" cy="2107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  <a:sym typeface="+mn-ea"/>
              </a:rPr>
              <a:t>2. Trả lời c©u hỏi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0903" t="20298" r="51765" b="51598"/>
          <a:stretch>
            <a:fillRect/>
          </a:stretch>
        </p:blipFill>
        <p:spPr>
          <a:xfrm>
            <a:off x="838200" y="1619250"/>
            <a:ext cx="3269615" cy="222123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2626" t="20041" r="30718" b="50615"/>
          <a:stretch>
            <a:fillRect/>
          </a:stretch>
        </p:blipFill>
        <p:spPr>
          <a:xfrm>
            <a:off x="4429125" y="1619250"/>
            <a:ext cx="3333750" cy="2292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7524" t="27491" r="52573" b="40065"/>
          <a:stretch>
            <a:fillRect/>
          </a:stretch>
        </p:blipFill>
        <p:spPr>
          <a:xfrm>
            <a:off x="8422005" y="1762760"/>
            <a:ext cx="3368675" cy="2149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52927" t="27806" r="27068" b="40065"/>
          <a:stretch>
            <a:fillRect/>
          </a:stretch>
        </p:blipFill>
        <p:spPr>
          <a:xfrm>
            <a:off x="838200" y="4211320"/>
            <a:ext cx="3270250" cy="220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27151" t="50398" r="52932" b="18537"/>
          <a:stretch>
            <a:fillRect/>
          </a:stretch>
        </p:blipFill>
        <p:spPr>
          <a:xfrm>
            <a:off x="4429760" y="4267835"/>
            <a:ext cx="3333115" cy="213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2661" t="50074" r="26427" b="18037"/>
          <a:stretch>
            <a:fillRect/>
          </a:stretch>
        </p:blipFill>
        <p:spPr>
          <a:xfrm>
            <a:off x="8420735" y="4211320"/>
            <a:ext cx="336994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kể lại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  <a:sym typeface="+mn-ea"/>
              </a:rPr>
              <a:t>2. Trả lời c©u hỏi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0903" t="20298" r="51765" b="51598"/>
          <a:stretch>
            <a:fillRect/>
          </a:stretch>
        </p:blipFill>
        <p:spPr>
          <a:xfrm>
            <a:off x="838200" y="1619250"/>
            <a:ext cx="3269615" cy="222123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2626" t="20041" r="30718" b="50615"/>
          <a:stretch>
            <a:fillRect/>
          </a:stretch>
        </p:blipFill>
        <p:spPr>
          <a:xfrm>
            <a:off x="4429125" y="1619250"/>
            <a:ext cx="3333750" cy="2292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7524" t="27491" r="52573" b="40065"/>
          <a:stretch>
            <a:fillRect/>
          </a:stretch>
        </p:blipFill>
        <p:spPr>
          <a:xfrm>
            <a:off x="8420735" y="1691005"/>
            <a:ext cx="3368675" cy="2149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52927" t="27806" r="27068" b="40065"/>
          <a:stretch>
            <a:fillRect/>
          </a:stretch>
        </p:blipFill>
        <p:spPr>
          <a:xfrm>
            <a:off x="838200" y="4203065"/>
            <a:ext cx="3270250" cy="220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27151" t="50398" r="52932" b="18537"/>
          <a:stretch>
            <a:fillRect/>
          </a:stretch>
        </p:blipFill>
        <p:spPr>
          <a:xfrm>
            <a:off x="4429760" y="4276090"/>
            <a:ext cx="3333115" cy="213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2661" t="50074" r="26427" b="18037"/>
          <a:stretch>
            <a:fillRect/>
          </a:stretch>
        </p:blipFill>
        <p:spPr>
          <a:xfrm>
            <a:off x="8420735" y="4203065"/>
            <a:ext cx="336994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nh-nen-thiet-ke-bai-giang-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" y="-12700"/>
            <a:ext cx="12207875" cy="68319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22520" y="1057910"/>
            <a:ext cx="4518660" cy="2885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935" y="1837690"/>
            <a:ext cx="3794125" cy="1325880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latin typeface=".VnAvant" panose="020B7200000000000000" charset="0"/>
                <a:cs typeface=".VnAvant" panose="020B7200000000000000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2" action="ppaction://hlinksldjump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Trước khi đi, ®i dª mẹ dặn c¸c con điều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06045" y="2131060"/>
            <a:ext cx="11682095" cy="1533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MÑ ®i v¾ng c¸c con ®ãng cöa cho cÈn thËn, kh«ng ph¶i mÑ vÒ nÕu cã ai gäi cöa c¸c con kh«ng ®­îc gäi cña  nhÐ.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240030" y="275590"/>
            <a:ext cx="1180401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Mét l¸t sau, dª mÑ vÒ võa gäi cöa, võa h¸t nh­ thÕ nµo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603375" y="2063115"/>
            <a:ext cx="8985250" cy="21431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C¸c con ngoan ngo·n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Mau më cöa 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MÑ ®· vÒ nhµ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Cho c¸c con bó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755650" y="16909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Sãi lµm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khi dª mÑ ra khái nhµ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739265" y="2051685"/>
            <a:ext cx="7867015" cy="319659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Sãi rãn rÐn võa gâ cöa võa h¸t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C¸c con ngoan ngo·n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Mau më cöa ra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MÑ ®· vÒ nhµ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Cho c¸c con bó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69795" y="6061075"/>
            <a:ext cx="1446530" cy="25082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1526962" y="4860866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2605405" y="495823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76" y="4479748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7384" y="4614204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590"/>
            <a:ext cx="1098740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sao dª con kh«ng më cöa, ®ång thanh ®uæi sãi ®i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060"/>
            <a:ext cx="11109960" cy="11277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mÑ cña dªn con h¸t hay, kh«ng åm åm nh­ giäng sãi ®©u, chóng ta kh«ng më cöa ®©u, kh«ng më cöa ®©u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427480" y="19766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Sãi ®· lµm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khi dª con kh«ng më cöa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536700" y="2117725"/>
            <a:ext cx="9513570" cy="11277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Đîi mét lóc, sãi gâ cöa thªm lÇn nữa nh­ng còng kh«ng ăn thua 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ì,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®µnh côp ®u«i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lñi mÊt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381</Words>
  <Application>Microsoft Office PowerPoint</Application>
  <PresentationFormat>Widescreen</PresentationFormat>
  <Paragraphs>42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.VnAvant</vt:lpstr>
      <vt:lpstr>Tahoma</vt:lpstr>
      <vt:lpstr>Calibri Light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</vt:lpstr>
      <vt:lpstr>1. Nghe kể chuyện</vt:lpstr>
      <vt:lpstr>1. Nghe kể chuyện</vt:lpstr>
      <vt:lpstr>2. Trả lời c©u hỏi</vt:lpstr>
      <vt:lpstr>Nghe kể lại</vt:lpstr>
      <vt:lpstr>2. Trả lời c©u hỏi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Hoàng Thu Thuỷ</cp:lastModifiedBy>
  <cp:revision>26</cp:revision>
  <dcterms:created xsi:type="dcterms:W3CDTF">2018-05-24T12:43:00Z</dcterms:created>
  <dcterms:modified xsi:type="dcterms:W3CDTF">2021-10-21T11:24:20Z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