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315" r:id="rId4"/>
    <p:sldId id="264" r:id="rId5"/>
    <p:sldId id="277" r:id="rId6"/>
    <p:sldId id="279" r:id="rId7"/>
    <p:sldId id="317" r:id="rId8"/>
    <p:sldId id="299" r:id="rId9"/>
    <p:sldId id="306" r:id="rId10"/>
    <p:sldId id="302" r:id="rId11"/>
    <p:sldId id="304" r:id="rId12"/>
    <p:sldId id="316" r:id="rId13"/>
    <p:sldId id="282" r:id="rId14"/>
    <p:sldId id="266" r:id="rId15"/>
    <p:sldId id="268" r:id="rId16"/>
    <p:sldId id="285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0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4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FEE6F-0479-4FF0-B2E5-B5777F9CD6B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1441-9C53-4496-96E1-85F20464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5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21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0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7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5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45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4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2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0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75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5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80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EF3B300-A2C6-4855-A24E-9B1AF2AC03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2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8ED9-E124-4545-8A54-891E57B116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1D8D-D4C2-4955-AD2D-FB5B10AC70E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8.png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MÔN TIẾNG VIỆT – PHÂN MÔN TẬP VIẾT 1</a:t>
            </a:r>
          </a:p>
          <a:p>
            <a:pPr algn="ctr"/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4,5,6,7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188437"/>
            <a:ext cx="230372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42195" y="1863978"/>
            <a:ext cx="3438677" cy="4539308"/>
            <a:chOff x="3109758" y="1772539"/>
            <a:chExt cx="3438677" cy="4539308"/>
          </a:xfrm>
        </p:grpSpPr>
        <p:sp>
          <p:nvSpPr>
            <p:cNvPr id="8" name="TextBox 7"/>
            <p:cNvSpPr txBox="1"/>
            <p:nvPr/>
          </p:nvSpPr>
          <p:spPr>
            <a:xfrm>
              <a:off x="3109758" y="2095308"/>
              <a:ext cx="1875835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8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93928" y="1772539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1500" dirty="0">
                <a:latin typeface="HP001 4 hàng" panose="020B06030503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EFDC8E-55DB-46C3-91CB-7793ED37430C}"/>
              </a:ext>
            </a:extLst>
          </p:cNvPr>
          <p:cNvGrpSpPr/>
          <p:nvPr/>
        </p:nvGrpSpPr>
        <p:grpSpPr>
          <a:xfrm>
            <a:off x="6652690" y="1693692"/>
            <a:ext cx="2703089" cy="4709594"/>
            <a:chOff x="3845346" y="1772539"/>
            <a:chExt cx="2703089" cy="47095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DA4E92-603B-4635-ABF4-21BD6201E7B0}"/>
                </a:ext>
              </a:extLst>
            </p:cNvPr>
            <p:cNvSpPr txBox="1"/>
            <p:nvPr/>
          </p:nvSpPr>
          <p:spPr>
            <a:xfrm>
              <a:off x="3845346" y="2265594"/>
              <a:ext cx="1875835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8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đ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C5E05-913B-4523-85A7-8D17E36E3A23}"/>
                </a:ext>
              </a:extLst>
            </p:cNvPr>
            <p:cNvSpPr txBox="1"/>
            <p:nvPr/>
          </p:nvSpPr>
          <p:spPr>
            <a:xfrm>
              <a:off x="4893928" y="1772539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1500" dirty="0"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72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81318" y="2204581"/>
            <a:ext cx="2542602" cy="4216539"/>
            <a:chOff x="7302438" y="2197253"/>
            <a:chExt cx="1950816" cy="4216539"/>
          </a:xfrm>
        </p:grpSpPr>
        <p:grpSp>
          <p:nvGrpSpPr>
            <p:cNvPr id="19" name="Group 18"/>
            <p:cNvGrpSpPr/>
            <p:nvPr/>
          </p:nvGrpSpPr>
          <p:grpSpPr>
            <a:xfrm>
              <a:off x="7302438" y="2197253"/>
              <a:ext cx="1699949" cy="4216539"/>
              <a:chOff x="2230785" y="2105814"/>
              <a:chExt cx="1699949" cy="421653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603126" y="2105814"/>
                <a:ext cx="1327608" cy="4216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30785" y="2439766"/>
                <a:ext cx="1654507" cy="340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.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6204" y="3981695"/>
              <a:ext cx="567050" cy="378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067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184" y="1312295"/>
            <a:ext cx="1107867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Nghỉ</a:t>
            </a:r>
            <a:r>
              <a:rPr lang="en-US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 </a:t>
            </a:r>
            <a:r>
              <a:rPr lang="en-US" sz="19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giải</a:t>
            </a:r>
            <a:r>
              <a:rPr lang="en-US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 </a:t>
            </a:r>
            <a:r>
              <a:rPr lang="en-US" sz="19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lao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eur" panose="020404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0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0653" y="1501450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HƯỚNG DẪN VIẾT VỞ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15182" y="3884129"/>
            <a:ext cx="2138732" cy="2306003"/>
            <a:chOff x="4493760" y="1342594"/>
            <a:chExt cx="3212690" cy="3778046"/>
          </a:xfrm>
        </p:grpSpPr>
        <p:sp>
          <p:nvSpPr>
            <p:cNvPr id="6" name="Rounded Rectangle 5"/>
            <p:cNvSpPr/>
            <p:nvPr/>
          </p:nvSpPr>
          <p:spPr>
            <a:xfrm>
              <a:off x="4493760" y="1342594"/>
              <a:ext cx="3212690" cy="3778046"/>
            </a:xfrm>
            <a:prstGeom prst="round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1" r="9481"/>
            <a:stretch/>
          </p:blipFill>
          <p:spPr>
            <a:xfrm>
              <a:off x="4856486" y="1707618"/>
              <a:ext cx="2541367" cy="3047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909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537" y="332657"/>
            <a:ext cx="5598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/>
              </a:rPr>
              <a:t>* </a:t>
            </a:r>
            <a:r>
              <a:rPr lang="en-US" sz="3600" dirty="0" err="1">
                <a:solidFill>
                  <a:srgbClr val="FF0000"/>
                </a:solidFill>
                <a:latin typeface="Calibri"/>
              </a:rPr>
              <a:t>Chú</a:t>
            </a:r>
            <a:r>
              <a:rPr lang="en-US" sz="3600" dirty="0">
                <a:solidFill>
                  <a:srgbClr val="FF0000"/>
                </a:solidFill>
                <a:latin typeface="Calibri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latin typeface="Calibri"/>
              </a:rPr>
              <a:t>ngồi</a:t>
            </a:r>
            <a:r>
              <a:rPr lang="en-US" sz="36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</a:rPr>
              <a:t>tư</a:t>
            </a:r>
            <a:r>
              <a:rPr lang="en-US" sz="36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</a:rPr>
              <a:t>viết</a:t>
            </a:r>
            <a:endParaRPr lang="en-US" sz="36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37" y="1368561"/>
            <a:ext cx="4740326" cy="4527278"/>
          </a:xfrm>
          <a:prstGeom prst="rect">
            <a:avLst/>
          </a:prstGeom>
        </p:spPr>
      </p:pic>
      <p:pic>
        <p:nvPicPr>
          <p:cNvPr id="2" name="Recording (2)">
            <a:hlinkClick r:id="" action="ppaction://media"/>
            <a:extLst>
              <a:ext uri="{FF2B5EF4-FFF2-40B4-BE49-F238E27FC236}">
                <a16:creationId xmlns:a16="http://schemas.microsoft.com/office/drawing/2014/main" id="{C1933363-D00B-4E53-ADE3-83DA16A8C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1944" y="61189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14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47801" y="45720"/>
            <a:ext cx="10622279" cy="1127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viết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tham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khảo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1251BA-E371-4514-9693-64FE3AE34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801" y="1249680"/>
            <a:ext cx="3927919" cy="548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E84024-B126-4E83-86E1-ABF9A0480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773" y="1249680"/>
            <a:ext cx="402922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CON CHĂM NGOAN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 HOÀN THÀNH BÀI ĐÚNG LỊCH!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188437"/>
            <a:ext cx="230372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2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354868-AEA6-4322-AA32-EA22E940C1C1}"/>
              </a:ext>
            </a:extLst>
          </p:cNvPr>
          <p:cNvGrpSpPr/>
          <p:nvPr/>
        </p:nvGrpSpPr>
        <p:grpSpPr>
          <a:xfrm>
            <a:off x="3028622" y="172720"/>
            <a:ext cx="5658178" cy="6614160"/>
            <a:chOff x="4493760" y="1342594"/>
            <a:chExt cx="3212690" cy="377804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AA1EFB51-DDFD-4FB1-A260-841C2B7D1E80}"/>
                </a:ext>
              </a:extLst>
            </p:cNvPr>
            <p:cNvSpPr/>
            <p:nvPr/>
          </p:nvSpPr>
          <p:spPr>
            <a:xfrm>
              <a:off x="4493760" y="1342594"/>
              <a:ext cx="3212690" cy="3778046"/>
            </a:xfrm>
            <a:prstGeom prst="round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88FB38-6989-4B83-82C6-D0C719018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1" r="9481"/>
            <a:stretch/>
          </p:blipFill>
          <p:spPr>
            <a:xfrm>
              <a:off x="4856486" y="1707618"/>
              <a:ext cx="2541367" cy="3047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191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HƯỚNG DẪN VIẾT BẢNG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94" y="4225412"/>
            <a:ext cx="2674374" cy="20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7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D5D8DE-F3A7-4929-A891-7560C235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11" y="1916912"/>
            <a:ext cx="2133898" cy="2191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F4E2F4-D39E-4CE9-981A-6FFEDDBF9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947" y="1916912"/>
            <a:ext cx="2086266" cy="220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C5C1EF-4AFB-412B-959C-0317AB601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411" y="1916912"/>
            <a:ext cx="2086266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chữ o, ô, ơ">
            <a:hlinkClick r:id="" action="ppaction://media"/>
            <a:extLst>
              <a:ext uri="{FF2B5EF4-FFF2-40B4-BE49-F238E27FC236}">
                <a16:creationId xmlns:a16="http://schemas.microsoft.com/office/drawing/2014/main" id="{A7B96CC6-E391-45BC-BF80-9821CE4B5C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7777" b="16445"/>
          <a:stretch/>
        </p:blipFill>
        <p:spPr>
          <a:xfrm>
            <a:off x="457200" y="1127760"/>
            <a:ext cx="11348720" cy="47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97697" y="1863978"/>
            <a:ext cx="3983175" cy="4539307"/>
            <a:chOff x="2565260" y="1772539"/>
            <a:chExt cx="3983175" cy="4539307"/>
          </a:xfrm>
        </p:grpSpPr>
        <p:sp>
          <p:nvSpPr>
            <p:cNvPr id="8" name="TextBox 7"/>
            <p:cNvSpPr txBox="1"/>
            <p:nvPr/>
          </p:nvSpPr>
          <p:spPr>
            <a:xfrm>
              <a:off x="2565260" y="2095307"/>
              <a:ext cx="1237839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8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o</a:t>
              </a:r>
              <a:endParaRPr kumimoji="0" lang="en-US" sz="26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93928" y="1772539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BDA4E92-603B-4635-ABF4-21BD6201E7B0}"/>
              </a:ext>
            </a:extLst>
          </p:cNvPr>
          <p:cNvSpPr txBox="1"/>
          <p:nvPr/>
        </p:nvSpPr>
        <p:spPr>
          <a:xfrm>
            <a:off x="4600370" y="2166426"/>
            <a:ext cx="1237839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2C8B13-48BA-4ACC-BF78-6AEAEC42AE02}"/>
              </a:ext>
            </a:extLst>
          </p:cNvPr>
          <p:cNvSpPr txBox="1"/>
          <p:nvPr/>
        </p:nvSpPr>
        <p:spPr>
          <a:xfrm>
            <a:off x="7742083" y="2166425"/>
            <a:ext cx="1237839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323616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9071D0-EA9A-431D-9B53-521988CCB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0" y="2027711"/>
            <a:ext cx="2806446" cy="2752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0636E3-B164-44E9-A589-BFC0C3DE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2027711"/>
            <a:ext cx="2806446" cy="2752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BF92A5-A67C-435B-8233-FD73824A0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160" y="2002706"/>
            <a:ext cx="2732092" cy="28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1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chữ d, đ">
            <a:hlinkClick r:id="" action="ppaction://media"/>
            <a:extLst>
              <a:ext uri="{FF2B5EF4-FFF2-40B4-BE49-F238E27FC236}">
                <a16:creationId xmlns:a16="http://schemas.microsoft.com/office/drawing/2014/main" id="{BF37B0BF-1C11-45C3-97B6-05A8AD91C5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7780" y="792479"/>
            <a:ext cx="9806940" cy="56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uEdu_Phần mềm Tập Viết_Lớp 1 B1 Chữ E">
            <a:hlinkClick r:id="" action="ppaction://media"/>
            <a:extLst>
              <a:ext uri="{FF2B5EF4-FFF2-40B4-BE49-F238E27FC236}">
                <a16:creationId xmlns:a16="http://schemas.microsoft.com/office/drawing/2014/main" id="{8D137ABF-BF29-45B4-955B-9C4F5804DD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143000"/>
            <a:ext cx="95707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54</Words>
  <Application>Microsoft Office PowerPoint</Application>
  <PresentationFormat>Widescreen</PresentationFormat>
  <Paragraphs>16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UTM Avo</vt:lpstr>
      <vt:lpstr>UTM Fleur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Nam Aka</cp:lastModifiedBy>
  <cp:revision>48</cp:revision>
  <dcterms:created xsi:type="dcterms:W3CDTF">2021-09-07T01:31:26Z</dcterms:created>
  <dcterms:modified xsi:type="dcterms:W3CDTF">2021-10-09T03:23:05Z</dcterms:modified>
</cp:coreProperties>
</file>