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sldIdLst>
    <p:sldId id="407" r:id="rId2"/>
    <p:sldId id="369" r:id="rId3"/>
    <p:sldId id="410" r:id="rId4"/>
    <p:sldId id="445" r:id="rId5"/>
    <p:sldId id="446" r:id="rId6"/>
    <p:sldId id="447" r:id="rId7"/>
    <p:sldId id="257" r:id="rId8"/>
    <p:sldId id="411" r:id="rId9"/>
    <p:sldId id="412" r:id="rId10"/>
    <p:sldId id="413" r:id="rId11"/>
    <p:sldId id="399" r:id="rId12"/>
    <p:sldId id="439" r:id="rId13"/>
    <p:sldId id="444" r:id="rId14"/>
    <p:sldId id="442" r:id="rId15"/>
    <p:sldId id="443" r:id="rId16"/>
    <p:sldId id="448" r:id="rId17"/>
    <p:sldId id="449" r:id="rId18"/>
    <p:sldId id="441" r:id="rId19"/>
    <p:sldId id="417" r:id="rId20"/>
    <p:sldId id="428" r:id="rId21"/>
    <p:sldId id="418" r:id="rId22"/>
    <p:sldId id="429" r:id="rId23"/>
    <p:sldId id="420" r:id="rId24"/>
    <p:sldId id="430" r:id="rId25"/>
    <p:sldId id="450" r:id="rId26"/>
    <p:sldId id="349" r:id="rId27"/>
  </p:sldIdLst>
  <p:sldSz cx="10160000" cy="5715000"/>
  <p:notesSz cx="9144000" cy="6858000"/>
  <p:embeddedFontLst>
    <p:embeddedFont>
      <p:font typeface=".VnAvant" panose="020B7200000000000000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Utm avo" panose="02040603050506020204" pitchFamily="18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332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40, 41, 42, 43: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ep,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2247" y="100745"/>
            <a:ext cx="356003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43: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F463-4472-48DD-A201-78E74ED33874}"/>
              </a:ext>
            </a:extLst>
          </p:cNvPr>
          <p:cNvSpPr txBox="1"/>
          <p:nvPr/>
        </p:nvSpPr>
        <p:spPr>
          <a:xfrm>
            <a:off x="3503070" y="4498975"/>
            <a:ext cx="303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ìm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bịp</a:t>
            </a:r>
            <a:endParaRPr lang="en-US" sz="4800" b="1" dirty="0">
              <a:solidFill>
                <a:srgbClr val="0066CC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CBF26B-ECFA-4798-824B-9DB971402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087" t="2926" r="-13054" b="-11860"/>
          <a:stretch/>
        </p:blipFill>
        <p:spPr>
          <a:xfrm>
            <a:off x="3000688" y="1231900"/>
            <a:ext cx="4343087" cy="31953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D887620-7CB1-4F39-A22B-3631757D9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56" y="575944"/>
            <a:ext cx="9764488" cy="456311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7687EF-A35C-4348-87F7-23D88E9B8E6D}"/>
              </a:ext>
            </a:extLst>
          </p:cNvPr>
          <p:cNvCxnSpPr>
            <a:cxnSpLocks/>
          </p:cNvCxnSpPr>
          <p:nvPr/>
        </p:nvCxnSpPr>
        <p:spPr>
          <a:xfrm>
            <a:off x="1075267" y="4891617"/>
            <a:ext cx="6265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1EF245-6E71-4265-8286-5D64BC39B2B3}"/>
              </a:ext>
            </a:extLst>
          </p:cNvPr>
          <p:cNvCxnSpPr/>
          <p:nvPr/>
        </p:nvCxnSpPr>
        <p:spPr>
          <a:xfrm>
            <a:off x="3513667" y="4891617"/>
            <a:ext cx="6265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755207-4692-48B0-A800-D197E4E6F570}"/>
              </a:ext>
            </a:extLst>
          </p:cNvPr>
          <p:cNvCxnSpPr>
            <a:cxnSpLocks/>
          </p:cNvCxnSpPr>
          <p:nvPr/>
        </p:nvCxnSpPr>
        <p:spPr>
          <a:xfrm>
            <a:off x="5393266" y="495088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0ED98A-23A0-4808-AEDE-2169E1386FE0}"/>
              </a:ext>
            </a:extLst>
          </p:cNvPr>
          <p:cNvCxnSpPr>
            <a:cxnSpLocks/>
          </p:cNvCxnSpPr>
          <p:nvPr/>
        </p:nvCxnSpPr>
        <p:spPr>
          <a:xfrm>
            <a:off x="7967133" y="4925485"/>
            <a:ext cx="5757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8B7682-44CF-413D-982B-F6A7A572105B}"/>
              </a:ext>
            </a:extLst>
          </p:cNvPr>
          <p:cNvCxnSpPr>
            <a:cxnSpLocks/>
          </p:cNvCxnSpPr>
          <p:nvPr/>
        </p:nvCxnSpPr>
        <p:spPr>
          <a:xfrm>
            <a:off x="8991600" y="4900087"/>
            <a:ext cx="5757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D25F63-FA21-45FB-9DA2-A7DFD4B7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31" y="1128471"/>
            <a:ext cx="7792537" cy="34580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3B08F0-94C6-4E3D-9D62-64B3C3588C3F}"/>
              </a:ext>
            </a:extLst>
          </p:cNvPr>
          <p:cNvCxnSpPr>
            <a:cxnSpLocks/>
          </p:cNvCxnSpPr>
          <p:nvPr/>
        </p:nvCxnSpPr>
        <p:spPr>
          <a:xfrm>
            <a:off x="5232402" y="2099734"/>
            <a:ext cx="1507067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336035-3A84-4B6B-BD42-8A2743D461AD}"/>
              </a:ext>
            </a:extLst>
          </p:cNvPr>
          <p:cNvCxnSpPr>
            <a:cxnSpLocks/>
          </p:cNvCxnSpPr>
          <p:nvPr/>
        </p:nvCxnSpPr>
        <p:spPr>
          <a:xfrm>
            <a:off x="5266271" y="2921628"/>
            <a:ext cx="1473198" cy="846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F044FF-498E-49E7-A854-F4D30A6DB137}"/>
              </a:ext>
            </a:extLst>
          </p:cNvPr>
          <p:cNvCxnSpPr>
            <a:cxnSpLocks/>
          </p:cNvCxnSpPr>
          <p:nvPr/>
        </p:nvCxnSpPr>
        <p:spPr>
          <a:xfrm flipV="1">
            <a:off x="5223939" y="2099734"/>
            <a:ext cx="1515530" cy="1627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30D9B-1CC6-4960-AF7F-3C814CA9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48" y="0"/>
            <a:ext cx="6729104" cy="5715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DC34-E0D1-46FB-A932-82307ECFFAC0}"/>
              </a:ext>
            </a:extLst>
          </p:cNvPr>
          <p:cNvCxnSpPr>
            <a:cxnSpLocks/>
          </p:cNvCxnSpPr>
          <p:nvPr/>
        </p:nvCxnSpPr>
        <p:spPr>
          <a:xfrm>
            <a:off x="4715933" y="3124200"/>
            <a:ext cx="40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78EE8B-7FDF-4B78-876F-62706756C920}"/>
              </a:ext>
            </a:extLst>
          </p:cNvPr>
          <p:cNvCxnSpPr>
            <a:cxnSpLocks/>
          </p:cNvCxnSpPr>
          <p:nvPr/>
        </p:nvCxnSpPr>
        <p:spPr>
          <a:xfrm>
            <a:off x="2590800" y="5528733"/>
            <a:ext cx="40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12061D-0F19-424B-A743-F447110DA66A}"/>
              </a:ext>
            </a:extLst>
          </p:cNvPr>
          <p:cNvCxnSpPr>
            <a:cxnSpLocks/>
          </p:cNvCxnSpPr>
          <p:nvPr/>
        </p:nvCxnSpPr>
        <p:spPr>
          <a:xfrm>
            <a:off x="4927600" y="5528733"/>
            <a:ext cx="40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4D50BB-5F3F-4D72-887F-9E20C869853B}"/>
              </a:ext>
            </a:extLst>
          </p:cNvPr>
          <p:cNvCxnSpPr>
            <a:cxnSpLocks/>
          </p:cNvCxnSpPr>
          <p:nvPr/>
        </p:nvCxnSpPr>
        <p:spPr>
          <a:xfrm>
            <a:off x="3166534" y="3124200"/>
            <a:ext cx="40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160420-3A8D-4627-9ED7-CA09C38E7058}"/>
              </a:ext>
            </a:extLst>
          </p:cNvPr>
          <p:cNvCxnSpPr>
            <a:cxnSpLocks/>
          </p:cNvCxnSpPr>
          <p:nvPr/>
        </p:nvCxnSpPr>
        <p:spPr>
          <a:xfrm>
            <a:off x="7467601" y="3124200"/>
            <a:ext cx="40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202A19-452F-4E15-A3D1-E2E7ED3ABE79}"/>
              </a:ext>
            </a:extLst>
          </p:cNvPr>
          <p:cNvCxnSpPr>
            <a:cxnSpLocks/>
          </p:cNvCxnSpPr>
          <p:nvPr/>
        </p:nvCxnSpPr>
        <p:spPr>
          <a:xfrm>
            <a:off x="7467601" y="5528733"/>
            <a:ext cx="40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D72FD-F4D4-47A6-9BF7-2E2E721D6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58" y="185364"/>
            <a:ext cx="6506483" cy="53442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D7FE39-4D4F-4FDA-8AA0-BAA898384BC3}"/>
              </a:ext>
            </a:extLst>
          </p:cNvPr>
          <p:cNvCxnSpPr/>
          <p:nvPr/>
        </p:nvCxnSpPr>
        <p:spPr>
          <a:xfrm flipH="1">
            <a:off x="2946400" y="2476499"/>
            <a:ext cx="270933" cy="7620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9A2DD2-D0C8-4133-A93D-B35AFADFCD9E}"/>
              </a:ext>
            </a:extLst>
          </p:cNvPr>
          <p:cNvCxnSpPr>
            <a:cxnSpLocks/>
          </p:cNvCxnSpPr>
          <p:nvPr/>
        </p:nvCxnSpPr>
        <p:spPr>
          <a:xfrm flipH="1">
            <a:off x="3268133" y="1871133"/>
            <a:ext cx="508001" cy="14478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832856-797C-4977-B742-090E093FE7E1}"/>
              </a:ext>
            </a:extLst>
          </p:cNvPr>
          <p:cNvCxnSpPr>
            <a:cxnSpLocks/>
          </p:cNvCxnSpPr>
          <p:nvPr/>
        </p:nvCxnSpPr>
        <p:spPr>
          <a:xfrm flipH="1">
            <a:off x="3369733" y="1794933"/>
            <a:ext cx="2853269" cy="17018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AB5F78-95D7-4258-8BF2-AD600885B675}"/>
              </a:ext>
            </a:extLst>
          </p:cNvPr>
          <p:cNvCxnSpPr>
            <a:cxnSpLocks/>
          </p:cNvCxnSpPr>
          <p:nvPr/>
        </p:nvCxnSpPr>
        <p:spPr>
          <a:xfrm flipH="1">
            <a:off x="3369733" y="2082800"/>
            <a:ext cx="3376011" cy="141393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14B78B-9DD1-4433-9C30-BE7001A7ADA5}"/>
              </a:ext>
            </a:extLst>
          </p:cNvPr>
          <p:cNvCxnSpPr>
            <a:cxnSpLocks/>
          </p:cNvCxnSpPr>
          <p:nvPr/>
        </p:nvCxnSpPr>
        <p:spPr>
          <a:xfrm>
            <a:off x="5200576" y="1413933"/>
            <a:ext cx="1545168" cy="1905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31A7FF-20E5-4940-B996-B23A33AA9FF6}"/>
              </a:ext>
            </a:extLst>
          </p:cNvPr>
          <p:cNvCxnSpPr>
            <a:cxnSpLocks/>
          </p:cNvCxnSpPr>
          <p:nvPr/>
        </p:nvCxnSpPr>
        <p:spPr>
          <a:xfrm>
            <a:off x="5084232" y="2366433"/>
            <a:ext cx="1661512" cy="952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E53E5-B7D8-4FE5-8265-35D7ED4E0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26" y="32943"/>
            <a:ext cx="6963747" cy="564911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2ACF18-1C28-41CA-BEF2-859CFCBBB154}"/>
              </a:ext>
            </a:extLst>
          </p:cNvPr>
          <p:cNvCxnSpPr>
            <a:cxnSpLocks/>
          </p:cNvCxnSpPr>
          <p:nvPr/>
        </p:nvCxnSpPr>
        <p:spPr>
          <a:xfrm>
            <a:off x="2582334" y="2946400"/>
            <a:ext cx="3386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678088-4A87-49AB-B98D-2762787873AE}"/>
              </a:ext>
            </a:extLst>
          </p:cNvPr>
          <p:cNvCxnSpPr>
            <a:cxnSpLocks/>
          </p:cNvCxnSpPr>
          <p:nvPr/>
        </p:nvCxnSpPr>
        <p:spPr>
          <a:xfrm>
            <a:off x="7577667" y="2937933"/>
            <a:ext cx="3386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162ABA-4E1A-4F58-BCB4-ACA52B6AD5F2}"/>
              </a:ext>
            </a:extLst>
          </p:cNvPr>
          <p:cNvCxnSpPr>
            <a:cxnSpLocks/>
          </p:cNvCxnSpPr>
          <p:nvPr/>
        </p:nvCxnSpPr>
        <p:spPr>
          <a:xfrm>
            <a:off x="2675467" y="5511799"/>
            <a:ext cx="3386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CCA4B7-713A-42DB-A0A7-AEDAE9E710DC}"/>
              </a:ext>
            </a:extLst>
          </p:cNvPr>
          <p:cNvCxnSpPr>
            <a:cxnSpLocks/>
          </p:cNvCxnSpPr>
          <p:nvPr/>
        </p:nvCxnSpPr>
        <p:spPr>
          <a:xfrm>
            <a:off x="5020733" y="5494865"/>
            <a:ext cx="3386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F976C6-D800-458A-AEB6-88C16E3DB50F}"/>
              </a:ext>
            </a:extLst>
          </p:cNvPr>
          <p:cNvCxnSpPr>
            <a:cxnSpLocks/>
          </p:cNvCxnSpPr>
          <p:nvPr/>
        </p:nvCxnSpPr>
        <p:spPr>
          <a:xfrm>
            <a:off x="5020733" y="2963333"/>
            <a:ext cx="2624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A085D4-EEAC-4557-8913-4AF47CE51096}"/>
              </a:ext>
            </a:extLst>
          </p:cNvPr>
          <p:cNvCxnSpPr>
            <a:cxnSpLocks/>
          </p:cNvCxnSpPr>
          <p:nvPr/>
        </p:nvCxnSpPr>
        <p:spPr>
          <a:xfrm>
            <a:off x="7509933" y="5511799"/>
            <a:ext cx="2624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0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327DF-85EE-40F8-8E8F-FADA9B393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63" y="32943"/>
            <a:ext cx="6611273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976D3-BA44-4260-8A11-348E43A6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73" y="809339"/>
            <a:ext cx="8087854" cy="40963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D063AF3-588D-435D-AF82-963126D50219}"/>
              </a:ext>
            </a:extLst>
          </p:cNvPr>
          <p:cNvSpPr/>
          <p:nvPr/>
        </p:nvSpPr>
        <p:spPr>
          <a:xfrm>
            <a:off x="3667124" y="2971800"/>
            <a:ext cx="581026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6A7326-410F-4C45-82B7-1323A6A65724}"/>
              </a:ext>
            </a:extLst>
          </p:cNvPr>
          <p:cNvSpPr/>
          <p:nvPr/>
        </p:nvSpPr>
        <p:spPr>
          <a:xfrm>
            <a:off x="3667125" y="3929205"/>
            <a:ext cx="581025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755CD-7729-4007-938F-90AA5A5E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88" y="0"/>
            <a:ext cx="659282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941BE6-15BA-4FF9-8E35-95147C58F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t="833"/>
          <a:stretch/>
        </p:blipFill>
        <p:spPr>
          <a:xfrm>
            <a:off x="981075" y="247649"/>
            <a:ext cx="3690270" cy="2533303"/>
          </a:xfrm>
          <a:prstGeom prst="rect">
            <a:avLst/>
          </a:prstGeom>
          <a:ln w="19050">
            <a:solidFill>
              <a:srgbClr val="500AF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7A58A-4925-49BA-B72E-2279CA750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200024"/>
            <a:ext cx="3768065" cy="2581459"/>
          </a:xfrm>
          <a:prstGeom prst="rect">
            <a:avLst/>
          </a:prstGeom>
          <a:ln w="19050">
            <a:solidFill>
              <a:srgbClr val="500AF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FE6AE-5F45-44F4-8966-24B961F97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84" y="3133984"/>
            <a:ext cx="3705486" cy="2533303"/>
          </a:xfrm>
          <a:prstGeom prst="rect">
            <a:avLst/>
          </a:prstGeom>
          <a:ln w="19050">
            <a:solidFill>
              <a:srgbClr val="500AFE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EBA918-517E-4D2C-9DD3-C4BCFE809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3088316"/>
            <a:ext cx="3733800" cy="2578936"/>
          </a:xfrm>
          <a:prstGeom prst="rect">
            <a:avLst/>
          </a:prstGeom>
          <a:ln w="19050">
            <a:solidFill>
              <a:srgbClr val="500AFE"/>
            </a:solidFill>
          </a:ln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6A72D-5207-4B3A-852D-B30EA0B40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" y="695023"/>
            <a:ext cx="10145541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6B1CC-8C8D-41C5-9921-C3CB1949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36" y="71048"/>
            <a:ext cx="8440328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FA2B20-6DA6-431C-937C-7F84453D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2" y="32943"/>
            <a:ext cx="8992855" cy="56491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4A45F-2D9D-4F90-9CF5-EAD45D9E71C1}"/>
              </a:ext>
            </a:extLst>
          </p:cNvPr>
          <p:cNvCxnSpPr>
            <a:cxnSpLocks/>
          </p:cNvCxnSpPr>
          <p:nvPr/>
        </p:nvCxnSpPr>
        <p:spPr>
          <a:xfrm>
            <a:off x="2447851" y="1794933"/>
            <a:ext cx="3314774" cy="1291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8C8DD7-2F6E-45D5-84DA-173EC4AE09AF}"/>
              </a:ext>
            </a:extLst>
          </p:cNvPr>
          <p:cNvCxnSpPr>
            <a:cxnSpLocks/>
          </p:cNvCxnSpPr>
          <p:nvPr/>
        </p:nvCxnSpPr>
        <p:spPr>
          <a:xfrm flipH="1">
            <a:off x="3971925" y="2023533"/>
            <a:ext cx="438077" cy="5672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75893-80F9-40D8-BB12-A5110E023025}"/>
              </a:ext>
            </a:extLst>
          </p:cNvPr>
          <p:cNvCxnSpPr>
            <a:cxnSpLocks/>
          </p:cNvCxnSpPr>
          <p:nvPr/>
        </p:nvCxnSpPr>
        <p:spPr>
          <a:xfrm flipV="1">
            <a:off x="2200201" y="3486150"/>
            <a:ext cx="628724" cy="573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C1D98-AA6C-4041-B883-38A544F7FDF5}"/>
              </a:ext>
            </a:extLst>
          </p:cNvPr>
          <p:cNvCxnSpPr>
            <a:cxnSpLocks/>
          </p:cNvCxnSpPr>
          <p:nvPr/>
        </p:nvCxnSpPr>
        <p:spPr>
          <a:xfrm flipH="1" flipV="1">
            <a:off x="4190963" y="3523858"/>
            <a:ext cx="552487" cy="573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A8DF2A-8B08-488D-9588-3A062CE95605}"/>
              </a:ext>
            </a:extLst>
          </p:cNvPr>
          <p:cNvCxnSpPr>
            <a:cxnSpLocks/>
          </p:cNvCxnSpPr>
          <p:nvPr/>
        </p:nvCxnSpPr>
        <p:spPr>
          <a:xfrm flipH="1" flipV="1">
            <a:off x="7162763" y="3486150"/>
            <a:ext cx="552487" cy="573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6EE98-08EE-45FD-AE56-FA43D661EE07}"/>
              </a:ext>
            </a:extLst>
          </p:cNvPr>
          <p:cNvCxnSpPr>
            <a:cxnSpLocks/>
          </p:cNvCxnSpPr>
          <p:nvPr/>
        </p:nvCxnSpPr>
        <p:spPr>
          <a:xfrm flipH="1">
            <a:off x="7117039" y="2023533"/>
            <a:ext cx="509865" cy="6063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F79F9-4B5F-4CE1-B40F-74A6E80C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59" y="0"/>
            <a:ext cx="72554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C33CC-9F61-4F03-A937-E52626990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63" y="618812"/>
            <a:ext cx="7878274" cy="4477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8949D-EE91-4F28-8E4C-904758724D9C}"/>
              </a:ext>
            </a:extLst>
          </p:cNvPr>
          <p:cNvSpPr txBox="1"/>
          <p:nvPr/>
        </p:nvSpPr>
        <p:spPr>
          <a:xfrm>
            <a:off x="3105149" y="4105275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2A418-5D9F-4EF1-AA48-05B7A435AB71}"/>
              </a:ext>
            </a:extLst>
          </p:cNvPr>
          <p:cNvSpPr txBox="1"/>
          <p:nvPr/>
        </p:nvSpPr>
        <p:spPr>
          <a:xfrm>
            <a:off x="3067049" y="3238500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28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941BE6-15BA-4FF9-8E35-95147C58F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t="833"/>
          <a:stretch/>
        </p:blipFill>
        <p:spPr>
          <a:xfrm>
            <a:off x="981075" y="247649"/>
            <a:ext cx="3690270" cy="2533303"/>
          </a:xfrm>
          <a:prstGeom prst="rect">
            <a:avLst/>
          </a:prstGeom>
          <a:ln w="19050">
            <a:solidFill>
              <a:srgbClr val="500AF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7A58A-4925-49BA-B72E-2279CA750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200024"/>
            <a:ext cx="3768065" cy="2581459"/>
          </a:xfrm>
          <a:prstGeom prst="rect">
            <a:avLst/>
          </a:prstGeom>
          <a:ln w="19050">
            <a:solidFill>
              <a:srgbClr val="500AF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FE6AE-5F45-44F4-8966-24B961F97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84" y="3133984"/>
            <a:ext cx="3705486" cy="2533303"/>
          </a:xfrm>
          <a:prstGeom prst="rect">
            <a:avLst/>
          </a:prstGeom>
          <a:ln w="19050">
            <a:solidFill>
              <a:srgbClr val="500AFE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EBA918-517E-4D2C-9DD3-C4BCFE809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3088316"/>
            <a:ext cx="3733800" cy="2578936"/>
          </a:xfrm>
          <a:prstGeom prst="rect">
            <a:avLst/>
          </a:prstGeom>
          <a:ln w="19050">
            <a:solidFill>
              <a:srgbClr val="500AFE"/>
            </a:solidFill>
          </a:ln>
        </p:spPr>
      </p:pic>
    </p:spTree>
    <p:extLst>
      <p:ext uri="{BB962C8B-B14F-4D97-AF65-F5344CB8AC3E}">
        <p14:creationId xmlns:p14="http://schemas.microsoft.com/office/powerpoint/2010/main" val="261623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08245" y="43585"/>
            <a:ext cx="380529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40: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âp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660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353" y="3873837"/>
            <a:ext cx="3832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củ</a:t>
            </a:r>
            <a:r>
              <a:rPr lang="en-US" sz="60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6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18079-37C3-4429-920D-2BACEAA0E793}"/>
              </a:ext>
            </a:extLst>
          </p:cNvPr>
          <p:cNvSpPr txBox="1"/>
          <p:nvPr/>
        </p:nvSpPr>
        <p:spPr>
          <a:xfrm>
            <a:off x="5324928" y="3975775"/>
            <a:ext cx="393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cá</a:t>
            </a:r>
            <a:r>
              <a:rPr lang="en-US" sz="60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ập</a:t>
            </a:r>
            <a:endParaRPr lang="en-US" sz="6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AC36D-5B3F-4D75-9B9B-C2334EEB3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4" y="1270756"/>
            <a:ext cx="2345985" cy="2603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D0B550-616C-4157-AF2D-81020B36A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765" y="1505139"/>
            <a:ext cx="3252431" cy="23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81341" y="944119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A017-63EF-4FCC-9B6E-BE52FDA9A283}"/>
              </a:ext>
            </a:extLst>
          </p:cNvPr>
          <p:cNvSpPr/>
          <p:nvPr/>
        </p:nvSpPr>
        <p:spPr>
          <a:xfrm>
            <a:off x="4208245" y="43585"/>
            <a:ext cx="380529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41: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43C48-F453-4CDC-80EC-55950F25E4B2}"/>
              </a:ext>
            </a:extLst>
          </p:cNvPr>
          <p:cNvSpPr txBox="1"/>
          <p:nvPr/>
        </p:nvSpPr>
        <p:spPr>
          <a:xfrm>
            <a:off x="724354" y="3873837"/>
            <a:ext cx="299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k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endParaRPr lang="en-US" sz="6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06D27-BF3A-496F-8C56-F2BFE4A9704F}"/>
              </a:ext>
            </a:extLst>
          </p:cNvPr>
          <p:cNvSpPr txBox="1"/>
          <p:nvPr/>
        </p:nvSpPr>
        <p:spPr>
          <a:xfrm>
            <a:off x="5401129" y="3873837"/>
            <a:ext cx="299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d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ép</a:t>
            </a:r>
            <a:endParaRPr lang="en-US" sz="6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3CD0C-CC7B-445C-B286-AB837E799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6"/>
          <a:stretch/>
        </p:blipFill>
        <p:spPr>
          <a:xfrm>
            <a:off x="1266824" y="1497450"/>
            <a:ext cx="1714727" cy="23763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6683FC-0FC8-49EA-8E9C-BACFEEA9D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71" y="1139780"/>
            <a:ext cx="3839111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400" y="4101575"/>
            <a:ext cx="3045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êm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6761" y="4163424"/>
            <a:ext cx="2814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ếp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lửa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75DFA-FB39-4601-B787-BDE442B3D60F}"/>
              </a:ext>
            </a:extLst>
          </p:cNvPr>
          <p:cNvSpPr/>
          <p:nvPr/>
        </p:nvSpPr>
        <p:spPr>
          <a:xfrm>
            <a:off x="4237099" y="43585"/>
            <a:ext cx="3747591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42: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êm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êp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D96BF-7F13-454B-AC29-505168F78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01" y="1231969"/>
            <a:ext cx="4474424" cy="2828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9C088C-F653-4E68-86D8-578336AF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17" b="5847"/>
          <a:stretch/>
        </p:blipFill>
        <p:spPr>
          <a:xfrm>
            <a:off x="5381625" y="1006570"/>
            <a:ext cx="3830865" cy="31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4997</TotalTime>
  <Words>135</Words>
  <Application>Microsoft Office PowerPoint</Application>
  <PresentationFormat>Custom</PresentationFormat>
  <Paragraphs>43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Utm avo</vt:lpstr>
      <vt:lpstr>Arial</vt:lpstr>
      <vt:lpstr>Calibri</vt:lpstr>
      <vt:lpstr>Times New Roman</vt:lpstr>
      <vt:lpstr>.VnAvant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444</cp:revision>
  <dcterms:created xsi:type="dcterms:W3CDTF">2020-02-10T09:35:50Z</dcterms:created>
  <dcterms:modified xsi:type="dcterms:W3CDTF">2021-10-26T17:11:25Z</dcterms:modified>
</cp:coreProperties>
</file>