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1" r:id="rId14"/>
    <p:sldId id="272" r:id="rId15"/>
    <p:sldId id="279" r:id="rId16"/>
    <p:sldId id="273" r:id="rId17"/>
    <p:sldId id="274" r:id="rId18"/>
    <p:sldId id="280" r:id="rId19"/>
    <p:sldId id="275" r:id="rId20"/>
    <p:sldId id="281" r:id="rId21"/>
    <p:sldId id="276" r:id="rId22"/>
    <p:sldId id="277" r:id="rId23"/>
    <p:sldId id="278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7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6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814D-9E9B-432F-AA10-361C9C8C169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9" name="Group 19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2201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2" name="Freeform 21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3" name="Freeform 22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4" name="Freeform 2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5" name="Freeform 24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6" name="Freeform 25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7" name="Freeform 26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8" name="Freeform 27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9" name="Freeform 28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0" name="Freeform 29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1" name="Freeform 30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2" name="Freeform 3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3" name="Freeform 32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4" name="Freeform 33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5" name="Freeform 34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6" name="Freeform 35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7" name="Freeform 36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8" name="Freeform 37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9" name="Freeform 38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0" name="Freeform 3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1" name="Freeform 40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2" name="Freeform 41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3" name="Freeform 42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4" name="Freeform 43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5" name="Freeform 44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6" name="Freeform 45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7" name="Freeform 46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8" name="Freeform 4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9" name="Freeform 48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0" name="Freeform 49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1" name="Freeform 50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2" name="Freeform 51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3" name="Freeform 52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4" name="Freeform 53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5" name="Freeform 54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6" name="Freeform 55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7" name="Freeform 56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8" name="Freeform 57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9" name="Freeform 58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0" name="Freeform 59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1" name="Freeform 60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2" name="Freeform 61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3" name="Freeform 62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4" name="Freeform 63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5" name="Freeform 64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6" name="Freeform 65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7" name="Freeform 66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8" name="Freeform 67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9" name="Freeform 68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0" name="Freeform 69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1" name="Freeform 70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2" name="Freeform 71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3 h 1340"/>
                  <a:gd name="T2" fmla="*/ 0 w 373"/>
                  <a:gd name="T3" fmla="*/ 3 h 1340"/>
                  <a:gd name="T4" fmla="*/ 0 w 373"/>
                  <a:gd name="T5" fmla="*/ 3 h 1340"/>
                  <a:gd name="T6" fmla="*/ 0 w 373"/>
                  <a:gd name="T7" fmla="*/ 3 h 1340"/>
                  <a:gd name="T8" fmla="*/ 0 w 373"/>
                  <a:gd name="T9" fmla="*/ 3 h 1340"/>
                  <a:gd name="T10" fmla="*/ 0 w 373"/>
                  <a:gd name="T11" fmla="*/ 3 h 1340"/>
                  <a:gd name="T12" fmla="*/ 0 w 373"/>
                  <a:gd name="T13" fmla="*/ 2 h 1340"/>
                  <a:gd name="T14" fmla="*/ 0 w 373"/>
                  <a:gd name="T15" fmla="*/ 2 h 1340"/>
                  <a:gd name="T16" fmla="*/ 0 w 373"/>
                  <a:gd name="T17" fmla="*/ 2 h 1340"/>
                  <a:gd name="T18" fmla="*/ 0 w 373"/>
                  <a:gd name="T19" fmla="*/ 2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2 h 1340"/>
                  <a:gd name="T82" fmla="*/ 0 w 373"/>
                  <a:gd name="T83" fmla="*/ 2 h 1340"/>
                  <a:gd name="T84" fmla="*/ 0 w 373"/>
                  <a:gd name="T85" fmla="*/ 2 h 1340"/>
                  <a:gd name="T86" fmla="*/ 0 w 373"/>
                  <a:gd name="T87" fmla="*/ 2 h 1340"/>
                  <a:gd name="T88" fmla="*/ 0 w 373"/>
                  <a:gd name="T89" fmla="*/ 2 h 1340"/>
                  <a:gd name="T90" fmla="*/ 0 w 373"/>
                  <a:gd name="T91" fmla="*/ 3 h 1340"/>
                  <a:gd name="T92" fmla="*/ 0 w 373"/>
                  <a:gd name="T93" fmla="*/ 3 h 1340"/>
                  <a:gd name="T94" fmla="*/ 0 w 373"/>
                  <a:gd name="T95" fmla="*/ 3 h 1340"/>
                  <a:gd name="T96" fmla="*/ 0 w 373"/>
                  <a:gd name="T97" fmla="*/ 3 h 1340"/>
                  <a:gd name="T98" fmla="*/ 0 w 373"/>
                  <a:gd name="T99" fmla="*/ 3 h 1340"/>
                  <a:gd name="T100" fmla="*/ 0 w 373"/>
                  <a:gd name="T101" fmla="*/ 3 h 1340"/>
                  <a:gd name="T102" fmla="*/ 0 w 373"/>
                  <a:gd name="T103" fmla="*/ 3 h 1340"/>
                  <a:gd name="T104" fmla="*/ 0 w 373"/>
                  <a:gd name="T105" fmla="*/ 3 h 1340"/>
                  <a:gd name="T106" fmla="*/ 0 w 373"/>
                  <a:gd name="T107" fmla="*/ 3 h 1340"/>
                  <a:gd name="T108" fmla="*/ 0 w 373"/>
                  <a:gd name="T109" fmla="*/ 3 h 1340"/>
                  <a:gd name="T110" fmla="*/ 0 w 373"/>
                  <a:gd name="T111" fmla="*/ 3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3" name="Freeform 72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" name="Freeform 73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" name="Freeform 74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" name="Freeform 75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7" name="Freeform 76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8" name="Freeform 77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9" name="Freeform 78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0" name="Freeform 79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1" name="Freeform 80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2" name="Freeform 81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3" name="Freeform 82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4" name="Freeform 83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5" name="Freeform 84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6" name="Freeform 85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7" name="Freeform 86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8" name="Freeform 87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9" name="Freeform 8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0" name="Freeform 89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1" name="Freeform 90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2" name="Freeform 91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3" name="Freeform 92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4" name="Freeform 93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5" name="Freeform 94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6" name="Freeform 95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7" name="Freeform 96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8" name="Freeform 97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9" name="Freeform 98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0" name="Freeform 99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1" name="Freeform 100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2" name="Freeform 101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3" name="Freeform 102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4" name="Freeform 103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5" name="Freeform 104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6" name="Freeform 105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7" name="Freeform 106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8" name="Freeform 107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9" name="Freeform 108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0" name="Freeform 109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1" name="Freeform 110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2" name="Freeform 111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3" name="Freeform 112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4" name="Freeform 113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5" name="Freeform 114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6" name="Freeform 115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7" name="Freeform 116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8" name="Freeform 117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9" name="Freeform 118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0" name="Freeform 119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1" name="Freeform 120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2" name="Freeform 121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3" name="Freeform 122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4" name="Freeform 123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5" name="Freeform 124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6" name="Freeform 125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7" name="Freeform 126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8" name="Freeform 127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9" name="Freeform 128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0" name="Freeform 129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1" name="Freeform 130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2" name="Freeform 131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3" name="Freeform 132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4" name="Freeform 133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5" name="Freeform 134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6" name="Freeform 135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7" name="Freeform 136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8" name="Freeform 137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9" name="Freeform 138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0" name="Freeform 139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1" name="Freeform 140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2" name="Freeform 141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3" name="Freeform 142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4" name="Freeform 143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5" name="Freeform 144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6" name="Freeform 145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7" name="Freeform 146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8" name="Freeform 147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9" name="Freeform 148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0" name="Freeform 149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1" name="Freeform 150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2" name="Freeform 151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3" name="Freeform 152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4" name="Freeform 153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5" name="Freeform 154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6" name="Freeform 155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7" name="Freeform 156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8" name="Freeform 157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9" name="Freeform 158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40" name="Freeform 159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060" name="Group 160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2061" name="AutoShape 161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2" name="Freeform 162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3" name="Freeform 16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4" name="Freeform 164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5" name="Freeform 165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6" name="Freeform 166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7" name="Freeform 167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8" name="Freeform 168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9" name="Freeform 169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0" name="Freeform 170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1" name="Freeform 17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2" name="Freeform 172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3" name="Freeform 173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4" name="Freeform 174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5" name="Freeform 175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6" name="Freeform 176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7" name="Freeform 177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" name="Freeform 178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9" name="Freeform 17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0" name="Freeform 180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1" name="Freeform 181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2" name="Freeform 182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3" name="Freeform 183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4" name="Freeform 184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5" name="Freeform 185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6" name="Freeform 186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7" name="Freeform 18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8" name="Freeform 188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9" name="Freeform 189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0" name="Freeform 190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1" name="Freeform 191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2" name="Freeform 192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3" name="Freeform 193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4" name="Freeform 194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5" name="Freeform 195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6" name="Freeform 196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7" name="Freeform 197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8" name="Freeform 198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9" name="Freeform 199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0" name="Freeform 200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1" name="Freeform 201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2" name="Freeform 202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3" name="Freeform 203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4" name="Freeform 204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5" name="Freeform 205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6" name="Freeform 206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7" name="Freeform 207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8" name="Freeform 208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9" name="Freeform 209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0" name="Freeform 210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1" name="Freeform 211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2" name="Freeform 212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3 h 1340"/>
                  <a:gd name="T2" fmla="*/ 0 w 373"/>
                  <a:gd name="T3" fmla="*/ 3 h 1340"/>
                  <a:gd name="T4" fmla="*/ 0 w 373"/>
                  <a:gd name="T5" fmla="*/ 3 h 1340"/>
                  <a:gd name="T6" fmla="*/ 0 w 373"/>
                  <a:gd name="T7" fmla="*/ 3 h 1340"/>
                  <a:gd name="T8" fmla="*/ 0 w 373"/>
                  <a:gd name="T9" fmla="*/ 3 h 1340"/>
                  <a:gd name="T10" fmla="*/ 0 w 373"/>
                  <a:gd name="T11" fmla="*/ 3 h 1340"/>
                  <a:gd name="T12" fmla="*/ 0 w 373"/>
                  <a:gd name="T13" fmla="*/ 2 h 1340"/>
                  <a:gd name="T14" fmla="*/ 0 w 373"/>
                  <a:gd name="T15" fmla="*/ 2 h 1340"/>
                  <a:gd name="T16" fmla="*/ 0 w 373"/>
                  <a:gd name="T17" fmla="*/ 2 h 1340"/>
                  <a:gd name="T18" fmla="*/ 0 w 373"/>
                  <a:gd name="T19" fmla="*/ 2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2 h 1340"/>
                  <a:gd name="T82" fmla="*/ 0 w 373"/>
                  <a:gd name="T83" fmla="*/ 2 h 1340"/>
                  <a:gd name="T84" fmla="*/ 0 w 373"/>
                  <a:gd name="T85" fmla="*/ 2 h 1340"/>
                  <a:gd name="T86" fmla="*/ 0 w 373"/>
                  <a:gd name="T87" fmla="*/ 2 h 1340"/>
                  <a:gd name="T88" fmla="*/ 0 w 373"/>
                  <a:gd name="T89" fmla="*/ 2 h 1340"/>
                  <a:gd name="T90" fmla="*/ 0 w 373"/>
                  <a:gd name="T91" fmla="*/ 3 h 1340"/>
                  <a:gd name="T92" fmla="*/ 0 w 373"/>
                  <a:gd name="T93" fmla="*/ 3 h 1340"/>
                  <a:gd name="T94" fmla="*/ 0 w 373"/>
                  <a:gd name="T95" fmla="*/ 3 h 1340"/>
                  <a:gd name="T96" fmla="*/ 0 w 373"/>
                  <a:gd name="T97" fmla="*/ 3 h 1340"/>
                  <a:gd name="T98" fmla="*/ 0 w 373"/>
                  <a:gd name="T99" fmla="*/ 3 h 1340"/>
                  <a:gd name="T100" fmla="*/ 0 w 373"/>
                  <a:gd name="T101" fmla="*/ 3 h 1340"/>
                  <a:gd name="T102" fmla="*/ 0 w 373"/>
                  <a:gd name="T103" fmla="*/ 3 h 1340"/>
                  <a:gd name="T104" fmla="*/ 0 w 373"/>
                  <a:gd name="T105" fmla="*/ 3 h 1340"/>
                  <a:gd name="T106" fmla="*/ 0 w 373"/>
                  <a:gd name="T107" fmla="*/ 3 h 1340"/>
                  <a:gd name="T108" fmla="*/ 0 w 373"/>
                  <a:gd name="T109" fmla="*/ 3 h 1340"/>
                  <a:gd name="T110" fmla="*/ 0 w 373"/>
                  <a:gd name="T111" fmla="*/ 3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3" name="Freeform 213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4" name="Freeform 214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5" name="Freeform 215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6" name="Freeform 216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7" name="Freeform 217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8" name="Freeform 218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9" name="Freeform 219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0" name="Freeform 220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1" name="Freeform 221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2" name="Freeform 222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3" name="Freeform 223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4" name="Freeform 224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5" name="Freeform 225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6" name="Freeform 226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7" name="Freeform 227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8" name="Freeform 22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9" name="Freeform 229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0" name="Freeform 230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1" name="Freeform 231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2" name="Freeform 232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3" name="Freeform 233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4" name="Freeform 234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5" name="Freeform 235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6" name="Freeform 236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7" name="Freeform 237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8" name="Freeform 238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9" name="Freeform 239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0" name="Freeform 240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1" name="Freeform 241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2" name="Freeform 242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3" name="Freeform 243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4" name="Freeform 244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5" name="Freeform 245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6" name="Freeform 246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7" name="Freeform 247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8" name="Freeform 248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9" name="Freeform 249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0" name="Freeform 250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1" name="Freeform 251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2" name="Freeform 252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3" name="Freeform 253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4" name="Freeform 254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5" name="Freeform 255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6" name="Freeform 256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7" name="Freeform 257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8" name="Freeform 258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9" name="Freeform 259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0" name="Freeform 260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1" name="Freeform 261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2" name="Freeform 262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3" name="Freeform 263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4" name="Freeform 264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5" name="Freeform 265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6" name="Freeform 266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7" name="Freeform 267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8" name="Freeform 268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9" name="Freeform 269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0" name="Freeform 270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1" name="Freeform 271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2" name="Freeform 272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3" name="Freeform 273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4" name="Freeform 274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5" name="Freeform 275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6" name="Freeform 276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7" name="Freeform 277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8" name="Freeform 278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9" name="Freeform 279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0" name="Freeform 280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1" name="Freeform 281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2" name="Freeform 282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3" name="Freeform 283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4" name="Freeform 284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5" name="Freeform 285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6" name="Freeform 286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7" name="Freeform 287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8" name="Freeform 288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9" name="Freeform 289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0" name="Freeform 290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1" name="Freeform 291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2" name="Freeform 292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3" name="Freeform 293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4" name="Freeform 294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5" name="Freeform 295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6" name="Freeform 296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7" name="Freeform 297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8" name="Freeform 298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9" name="Freeform 299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0" name="Freeform 300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19338"/>
            <a:ext cx="8686800" cy="33956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môn : TẬP LÀM VĂN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5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5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2" name="Picture 4" descr="red-rose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171700" cy="6477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Picture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941888"/>
            <a:ext cx="952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 descr="Picture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941888"/>
            <a:ext cx="952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0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325" y="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03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7300" y="4445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294"/>
          <p:cNvSpPr>
            <a:spLocks noChangeArrowheads="1" noChangeShapeType="1" noTextEdit="1"/>
          </p:cNvSpPr>
          <p:nvPr/>
        </p:nvSpPr>
        <p:spPr bwMode="auto">
          <a:xfrm>
            <a:off x="2051050" y="620713"/>
            <a:ext cx="5467350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1903598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5856" y="544522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Mây chiều rực rỡ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07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23928" y="53012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 ngọc lam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ết quả hình ảnh cho dan thuyen chai luc hoang 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8052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Thuyền chài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Kết quả hình ảnh cho xóm cồn h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612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Xóm Cồn Hến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05127"/>
              </p:ext>
            </p:extLst>
          </p:nvPr>
        </p:nvGraphicFramePr>
        <p:xfrm>
          <a:off x="395536" y="116632"/>
          <a:ext cx="8496944" cy="681505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81035"/>
                <a:gridCol w="4315909"/>
              </a:tblGrid>
              <a:tr h="1846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4819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4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,……..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2: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…..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dứt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hẳn</a:t>
                      </a:r>
                      <a:endParaRPr lang="en-US" sz="36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lang="en-US" sz="3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85177"/>
              </p:ext>
            </p:extLst>
          </p:nvPr>
        </p:nvGraphicFramePr>
        <p:xfrm>
          <a:off x="179512" y="116632"/>
          <a:ext cx="8784976" cy="145742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322766"/>
                <a:gridCol w="4462210"/>
              </a:tblGrid>
              <a:tr h="1457422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dậy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7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8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53897"/>
              </p:ext>
            </p:extLst>
          </p:nvPr>
        </p:nvGraphicFramePr>
        <p:xfrm>
          <a:off x="0" y="0"/>
          <a:ext cx="9144000" cy="731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2468"/>
                <a:gridCol w="4931532"/>
              </a:tblGrid>
              <a:tr h="62768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aseline="0" smtClean="0">
                          <a:latin typeface="Times New Roman" pitchFamily="18" charset="0"/>
                          <a:cs typeface="Times New Roman" pitchFamily="18" charset="0"/>
                        </a:rPr>
                        <a:t> hôn trên sông Hương</a:t>
                      </a:r>
                      <a:endPara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1291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thiệu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trùm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en-US" sz="4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4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4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4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4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hẳn</a:t>
                      </a:r>
                      <a:endParaRPr lang="en-US" sz="40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221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3045"/>
              </p:ext>
            </p:extLst>
          </p:nvPr>
        </p:nvGraphicFramePr>
        <p:xfrm>
          <a:off x="0" y="0"/>
          <a:ext cx="9144000" cy="64586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19872"/>
                <a:gridCol w="5724128"/>
              </a:tblGrid>
              <a:tr h="62768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aseline="0" smtClean="0">
                          <a:latin typeface="Times New Roman" pitchFamily="18" charset="0"/>
                          <a:cs typeface="Times New Roman" pitchFamily="18" charset="0"/>
                        </a:rPr>
                        <a:t> hôn trên sông Hương</a:t>
                      </a:r>
                      <a:endPara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1291">
                <a:tc>
                  <a:txBody>
                    <a:bodyPr/>
                    <a:lstStyle/>
                    <a:p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4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oạt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dậy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36231"/>
              </p:ext>
            </p:extLst>
          </p:nvPr>
        </p:nvGraphicFramePr>
        <p:xfrm>
          <a:off x="0" y="5517232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2"/>
                <a:gridCol w="5724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492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356" y="598506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CỦA BÀI VĂN TẢ CẢNH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1: 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78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86764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15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0"/>
            <a:ext cx="9144000" cy="522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4.picsearch.com/is?a3twB1CS3AvKWEyxt_bLPIQzZZ-uNwaXNwxLV3qEPVI&amp;height=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" y="0"/>
            <a:ext cx="9129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4" name="Cloud Callout 13"/>
          <p:cNvSpPr/>
          <p:nvPr/>
        </p:nvSpPr>
        <p:spPr>
          <a:xfrm>
            <a:off x="323528" y="620688"/>
            <a:ext cx="7416824" cy="3528392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1196752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4 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-36512" y="620688"/>
            <a:ext cx="9145016" cy="3914572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4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7849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CẤU TẠO CỦA BÀI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VĂN </a:t>
            </a:r>
          </a:p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CẢNH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60826"/>
            <a:ext cx="7560839" cy="44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135563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”. 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11)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467544" y="2852936"/>
            <a:ext cx="7632848" cy="216024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62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" y="270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28821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,……..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21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inh anh hoang hon tren song h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" y="0"/>
            <a:ext cx="9133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ầu Trà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455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60&quot;/&gt;&lt;/object&gt;&lt;object type=&quot;3&quot; unique_id=&quot;10006&quot;&gt;&lt;property id=&quot;20148&quot; value=&quot;5&quot;/&gt;&lt;property id=&quot;20300&quot; value=&quot;Slide 5&quot;/&gt;&lt;property id=&quot;20307&quot; value=&quot;261&quot;/&gt;&lt;/object&gt;&lt;object type=&quot;3&quot; unique_id=&quot;10007&quot;&gt;&lt;property id=&quot;20148&quot; value=&quot;5&quot;/&gt;&lt;property id=&quot;20300&quot; value=&quot;Slide 6&quot;/&gt;&lt;property id=&quot;20307&quot; value=&quot;263&quot;/&gt;&lt;/object&gt;&lt;object type=&quot;3&quot; unique_id=&quot;10008&quot;&gt;&lt;property id=&quot;20148&quot; value=&quot;5&quot;/&gt;&lt;property id=&quot;20300&quot; value=&quot;Slide 7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66&quot;/&gt;&lt;/object&gt;&lt;object type=&quot;3&quot; unique_id=&quot;10010&quot;&gt;&lt;property id=&quot;20148&quot; value=&quot;5&quot;/&gt;&lt;property id=&quot;20300&quot; value=&quot;Slide 9&quot;/&gt;&lt;property id=&quot;20307&quot; value=&quot;265&quot;/&gt;&lt;/object&gt;&lt;object type=&quot;3&quot; unique_id=&quot;10011&quot;&gt;&lt;property id=&quot;20148&quot; value=&quot;5&quot;/&gt;&lt;property id=&quot;20300&quot; value=&quot;Slide 10&quot;/&gt;&lt;property id=&quot;20307&quot; value=&quot;267&quot;/&gt;&lt;/object&gt;&lt;object type=&quot;3&quot; unique_id=&quot;10012&quot;&gt;&lt;property id=&quot;20148&quot; value=&quot;5&quot;/&gt;&lt;property id=&quot;20300&quot; value=&quot;Slide 11&quot;/&gt;&lt;property id=&quot;20307&quot; value=&quot;268&quot;/&gt;&lt;/object&gt;&lt;object type=&quot;3&quot; unique_id=&quot;10013&quot;&gt;&lt;property id=&quot;20148&quot; value=&quot;5&quot;/&gt;&lt;property id=&quot;20300&quot; value=&quot;Slide 12&quot;/&gt;&lt;property id=&quot;20307&quot; value=&quot;269&quot;/&gt;&lt;/object&gt;&lt;object type=&quot;3&quot; unique_id=&quot;10014&quot;&gt;&lt;property id=&quot;20148&quot; value=&quot;5&quot;/&gt;&lt;property id=&quot;20300&quot; value=&quot;Slide 13&quot;/&gt;&lt;property id=&quot;20307&quot; value=&quot;271&quot;/&gt;&lt;/object&gt;&lt;object type=&quot;3&quot; unique_id=&quot;10015&quot;&gt;&lt;property id=&quot;20148&quot; value=&quot;5&quot;/&gt;&lt;property id=&quot;20300&quot; value=&quot;Slide 14&quot;/&gt;&lt;property id=&quot;20307&quot; value=&quot;272&quot;/&gt;&lt;/object&gt;&lt;object type=&quot;3&quot; unique_id=&quot;10016&quot;&gt;&lt;property id=&quot;20148&quot; value=&quot;5&quot;/&gt;&lt;property id=&quot;20300&quot; value=&quot;Slide 15&quot;/&gt;&lt;property id=&quot;20307&quot; value=&quot;279&quot;/&gt;&lt;/object&gt;&lt;object type=&quot;3&quot; unique_id=&quot;10017&quot;&gt;&lt;property id=&quot;20148&quot; value=&quot;5&quot;/&gt;&lt;property id=&quot;20300&quot; value=&quot;Slide 16&quot;/&gt;&lt;property id=&quot;20307&quot; value=&quot;273&quot;/&gt;&lt;/object&gt;&lt;object type=&quot;3&quot; unique_id=&quot;10018&quot;&gt;&lt;property id=&quot;20148&quot; value=&quot;5&quot;/&gt;&lt;property id=&quot;20300&quot; value=&quot;Slide 17&quot;/&gt;&lt;property id=&quot;20307&quot; value=&quot;274&quot;/&gt;&lt;/object&gt;&lt;object type=&quot;3&quot; unique_id=&quot;10019&quot;&gt;&lt;property id=&quot;20148&quot; value=&quot;5&quot;/&gt;&lt;property id=&quot;20300&quot; value=&quot;Slide 18&quot;/&gt;&lt;property id=&quot;20307&quot; value=&quot;280&quot;/&gt;&lt;/object&gt;&lt;object type=&quot;3&quot; unique_id=&quot;10020&quot;&gt;&lt;property id=&quot;20148&quot; value=&quot;5&quot;/&gt;&lt;property id=&quot;20300&quot; value=&quot;Slide 19&quot;/&gt;&lt;property id=&quot;20307&quot; value=&quot;275&quot;/&gt;&lt;/object&gt;&lt;object type=&quot;3&quot; unique_id=&quot;10021&quot;&gt;&lt;property id=&quot;20148&quot; value=&quot;5&quot;/&gt;&lt;property id=&quot;20300&quot; value=&quot;Slide 20&quot;/&gt;&lt;property id=&quot;20307&quot; value=&quot;281&quot;/&gt;&lt;/object&gt;&lt;object type=&quot;3&quot; unique_id=&quot;10022&quot;&gt;&lt;property id=&quot;20148&quot; value=&quot;5&quot;/&gt;&lt;property id=&quot;20300&quot; value=&quot;Slide 21&quot;/&gt;&lt;property id=&quot;20307&quot; value=&quot;276&quot;/&gt;&lt;/object&gt;&lt;object type=&quot;3&quot; unique_id=&quot;10023&quot;&gt;&lt;property id=&quot;20148&quot; value=&quot;5&quot;/&gt;&lt;property id=&quot;20300&quot; value=&quot;Slide 22&quot;/&gt;&lt;property id=&quot;20307&quot; value=&quot;277&quot;/&gt;&lt;/object&gt;&lt;object type=&quot;3&quot; unique_id=&quot;10024&quot;&gt;&lt;property id=&quot;20148&quot; value=&quot;5&quot;/&gt;&lt;property id=&quot;20300&quot; value=&quot;Slide 23&quot;/&gt;&lt;property id=&quot;20307&quot; value=&quot;278&quot;/&gt;&lt;/object&gt;&lt;object type=&quot;3&quot; unique_id=&quot;10049&quot;&gt;&lt;property id=&quot;20148&quot; value=&quot;5&quot;/&gt;&lt;property id=&quot;20300&quot; value=&quot;Slide 1&quot;/&gt;&lt;property id=&quot;20307&quot; value=&quot;282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750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172</cp:revision>
  <dcterms:created xsi:type="dcterms:W3CDTF">2016-11-16T03:39:51Z</dcterms:created>
  <dcterms:modified xsi:type="dcterms:W3CDTF">2021-08-30T12:06:09Z</dcterms:modified>
</cp:coreProperties>
</file>