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324" r:id="rId7"/>
    <p:sldId id="325" r:id="rId8"/>
    <p:sldId id="326" r:id="rId9"/>
    <p:sldId id="327" r:id="rId10"/>
    <p:sldId id="328" r:id="rId11"/>
    <p:sldId id="329" r:id="rId12"/>
    <p:sldId id="317" r:id="rId13"/>
    <p:sldId id="330" r:id="rId14"/>
    <p:sldId id="269" r:id="rId15"/>
    <p:sldId id="331" r:id="rId16"/>
    <p:sldId id="332" r:id="rId17"/>
    <p:sldId id="333" r:id="rId18"/>
    <p:sldId id="334" r:id="rId19"/>
    <p:sldId id="335" r:id="rId20"/>
    <p:sldId id="261" r:id="rId21"/>
    <p:sldId id="336" r:id="rId22"/>
    <p:sldId id="337" r:id="rId23"/>
    <p:sldId id="338" r:id="rId24"/>
  </p:sldIdLst>
  <p:sldSz cx="9144000" cy="5143500" type="screen16x9"/>
  <p:notesSz cx="6858000" cy="9144000"/>
  <p:embeddedFontLst>
    <p:embeddedFont>
      <p:font typeface="Patrick Hand" panose="020B0604020202020204" charset="0"/>
      <p:regular r:id="rId26"/>
    </p:embeddedFont>
    <p:embeddedFont>
      <p:font typeface="Patrick Hand SC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7B7188-2F01-4BB5-B2E3-9F1FDF70BFEA}">
  <a:tblStyle styleId="{477B7188-2F01-4BB5-B2E3-9F1FDF70BF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" y="1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b5bfae17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b5bfae17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a24d75da4c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a24d75da4c_1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884AE-DE18-432B-A544-40AF21EE9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8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3201263"/>
            <a:ext cx="371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293338"/>
            <a:ext cx="3713700" cy="1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445025"/>
            <a:ext cx="77037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122220"/>
            <a:ext cx="4373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385050"/>
            <a:ext cx="6756000" cy="4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2834860"/>
            <a:ext cx="32613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76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www.tienganh.com.vn/vi/uploads/News/pic/1268563502.nv.gif&amp;imgrefurl=http://www.tienganh.com.vn/vi/modules.php?name=News&amp;op=viewcat&amp;catid=1&amp;page=240&amp;usg=__r0K2VuevsN-1C8CJK6U6gxWCBXQ=&amp;h=364&amp;w=424&amp;sz=13&amp;hl=vi&amp;start=8&amp;zoom=1&amp;itbs=1&amp;tbnid=ibGylIvMlmongM:&amp;tbnh=108&amp;tbnw=126&amp;prev=/images?q=th%E1%BA%A3o+lu%E1%BA%ADn+nh%C3%B3m+%C4%91%C3%B4i&amp;hl=vi&amp;sa=G&amp;gbv=2&amp;tbs=isch: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318400" y="-53749"/>
            <a:ext cx="6667500" cy="968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dirty="0">
                <a:solidFill>
                  <a:srgbClr val="002060"/>
                </a:solidFill>
                <a:latin typeface="+mj-lt"/>
              </a:rPr>
              <a:t>ỦY BAN NHÂN DÂN QUẬN LONG BIÊN</a:t>
            </a:r>
            <a:br>
              <a:rPr lang="en-GB" sz="2000" b="0" dirty="0">
                <a:solidFill>
                  <a:srgbClr val="002060"/>
                </a:solidFill>
                <a:latin typeface="+mj-lt"/>
              </a:rPr>
            </a:br>
            <a:r>
              <a:rPr lang="en-GB" sz="2000" u="sng" dirty="0">
                <a:solidFill>
                  <a:srgbClr val="002060"/>
                </a:solidFill>
                <a:latin typeface="+mj-lt"/>
              </a:rPr>
              <a:t>TRƯỜNG TIỂU HỌC ÁI MỘ B</a:t>
            </a:r>
            <a:endParaRPr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076000" y="2884761"/>
            <a:ext cx="3080087" cy="614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rgbClr val="C00000"/>
                </a:solidFill>
                <a:latin typeface="+mj-lt"/>
              </a:rPr>
              <a:t>CÓ CHÍ THÌ NÊN</a:t>
            </a:r>
            <a:endParaRPr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+mj-lt"/>
            </a:endParaRPr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>
                    <a:latin typeface="+mj-lt"/>
                  </a:endParaRPr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100">
                      <a:latin typeface="+mj-lt"/>
                    </a:endParaRPr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+mj-lt"/>
                </a:endParaRPr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+mj-lt"/>
                </a:endParaRPr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latin typeface="+mj-lt"/>
                </a:endParaRPr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656316" y="277373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+mj-lt"/>
              </a:endParaRPr>
            </a:p>
          </p:txBody>
        </p:sp>
      </p:grpSp>
      <p:sp>
        <p:nvSpPr>
          <p:cNvPr id="125" name="Google Shape;150;p33">
            <a:extLst>
              <a:ext uri="{FF2B5EF4-FFF2-40B4-BE49-F238E27FC236}">
                <a16:creationId xmlns:a16="http://schemas.microsoft.com/office/drawing/2014/main" id="{891B7FD1-CF4E-4758-98DB-B3F4C4113FFE}"/>
              </a:ext>
            </a:extLst>
          </p:cNvPr>
          <p:cNvSpPr txBox="1">
            <a:spLocks/>
          </p:cNvSpPr>
          <p:nvPr/>
        </p:nvSpPr>
        <p:spPr>
          <a:xfrm>
            <a:off x="3101026" y="2239470"/>
            <a:ext cx="3120572" cy="49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2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rgbClr val="002060"/>
                </a:solidFill>
                <a:latin typeface="+mj-lt"/>
              </a:rPr>
              <a:t>MÔN ĐẠO ĐỨC LỚP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33ED87-A35C-4B14-A4B8-3B70E2515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06" y="974898"/>
            <a:ext cx="1186612" cy="1186612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PhuMua71109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6764" y="273628"/>
            <a:ext cx="6126833" cy="4596244"/>
          </a:xfrm>
          <a:noFill/>
          <a:ln/>
        </p:spPr>
      </p:pic>
      <p:grpSp>
        <p:nvGrpSpPr>
          <p:cNvPr id="3" name="Google Shape;398;p38">
            <a:extLst>
              <a:ext uri="{FF2B5EF4-FFF2-40B4-BE49-F238E27FC236}">
                <a16:creationId xmlns:a16="http://schemas.microsoft.com/office/drawing/2014/main" id="{E794BFC0-149A-47A6-9C67-CF4DCFFF9D54}"/>
              </a:ext>
            </a:extLst>
          </p:cNvPr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4" name="Google Shape;399;p38">
              <a:extLst>
                <a:ext uri="{FF2B5EF4-FFF2-40B4-BE49-F238E27FC236}">
                  <a16:creationId xmlns:a16="http://schemas.microsoft.com/office/drawing/2014/main" id="{9124387A-B255-4929-A6E7-2101AFFC8309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4" name="Google Shape;400;p38">
                <a:extLst>
                  <a:ext uri="{FF2B5EF4-FFF2-40B4-BE49-F238E27FC236}">
                    <a16:creationId xmlns:a16="http://schemas.microsoft.com/office/drawing/2014/main" id="{1DFF38F3-A20B-42EA-B256-93B2F1C5307D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1;p38">
                <a:extLst>
                  <a:ext uri="{FF2B5EF4-FFF2-40B4-BE49-F238E27FC236}">
                    <a16:creationId xmlns:a16="http://schemas.microsoft.com/office/drawing/2014/main" id="{7F47D8AE-4BEB-4EBF-83E9-B8AF465E45DE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2;p38">
                <a:extLst>
                  <a:ext uri="{FF2B5EF4-FFF2-40B4-BE49-F238E27FC236}">
                    <a16:creationId xmlns:a16="http://schemas.microsoft.com/office/drawing/2014/main" id="{46626E2A-0A6B-49B8-8713-AE6D0C2145C3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3;p38">
                <a:extLst>
                  <a:ext uri="{FF2B5EF4-FFF2-40B4-BE49-F238E27FC236}">
                    <a16:creationId xmlns:a16="http://schemas.microsoft.com/office/drawing/2014/main" id="{4103D54B-480A-48E7-8FB7-E2C04CADA100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4;p38">
                <a:extLst>
                  <a:ext uri="{FF2B5EF4-FFF2-40B4-BE49-F238E27FC236}">
                    <a16:creationId xmlns:a16="http://schemas.microsoft.com/office/drawing/2014/main" id="{88AA5D57-3E64-4E9E-B97D-0DBA96EB921F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5;p38">
                <a:extLst>
                  <a:ext uri="{FF2B5EF4-FFF2-40B4-BE49-F238E27FC236}">
                    <a16:creationId xmlns:a16="http://schemas.microsoft.com/office/drawing/2014/main" id="{2D6BADE8-5B4A-478A-B84C-5116F4793EC9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06;p38">
              <a:extLst>
                <a:ext uri="{FF2B5EF4-FFF2-40B4-BE49-F238E27FC236}">
                  <a16:creationId xmlns:a16="http://schemas.microsoft.com/office/drawing/2014/main" id="{CED68BBF-A2D6-456D-B3DE-8B57C961AC60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7" name="Google Shape;407;p38">
                <a:extLst>
                  <a:ext uri="{FF2B5EF4-FFF2-40B4-BE49-F238E27FC236}">
                    <a16:creationId xmlns:a16="http://schemas.microsoft.com/office/drawing/2014/main" id="{9329B8D1-F2E9-402F-9BA6-FF1F0729AEF9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08;p38">
                <a:extLst>
                  <a:ext uri="{FF2B5EF4-FFF2-40B4-BE49-F238E27FC236}">
                    <a16:creationId xmlns:a16="http://schemas.microsoft.com/office/drawing/2014/main" id="{21EE2E4A-7769-4A54-88FD-AC3728F80F2A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09;p38">
                <a:extLst>
                  <a:ext uri="{FF2B5EF4-FFF2-40B4-BE49-F238E27FC236}">
                    <a16:creationId xmlns:a16="http://schemas.microsoft.com/office/drawing/2014/main" id="{70C8385B-A047-448C-BE89-77BBB4BE66DD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10;p38">
                <a:extLst>
                  <a:ext uri="{FF2B5EF4-FFF2-40B4-BE49-F238E27FC236}">
                    <a16:creationId xmlns:a16="http://schemas.microsoft.com/office/drawing/2014/main" id="{5232425D-A402-4A33-AA6B-6B1DBBEFD7F0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1;p38">
                <a:extLst>
                  <a:ext uri="{FF2B5EF4-FFF2-40B4-BE49-F238E27FC236}">
                    <a16:creationId xmlns:a16="http://schemas.microsoft.com/office/drawing/2014/main" id="{63AE81FF-AEEC-429E-AA55-62431627F532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2;p38">
                <a:extLst>
                  <a:ext uri="{FF2B5EF4-FFF2-40B4-BE49-F238E27FC236}">
                    <a16:creationId xmlns:a16="http://schemas.microsoft.com/office/drawing/2014/main" id="{81284D8C-BC00-4CEF-8E87-A9CAF2B9D7CB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3;p38">
                <a:extLst>
                  <a:ext uri="{FF2B5EF4-FFF2-40B4-BE49-F238E27FC236}">
                    <a16:creationId xmlns:a16="http://schemas.microsoft.com/office/drawing/2014/main" id="{9C0813D0-BA8F-4253-B5B9-F7F39C2A4D59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414;p38">
              <a:extLst>
                <a:ext uri="{FF2B5EF4-FFF2-40B4-BE49-F238E27FC236}">
                  <a16:creationId xmlns:a16="http://schemas.microsoft.com/office/drawing/2014/main" id="{3F4AA1EF-F957-4C10-86F3-6E821E174D1E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15;p38">
            <a:extLst>
              <a:ext uri="{FF2B5EF4-FFF2-40B4-BE49-F238E27FC236}">
                <a16:creationId xmlns:a16="http://schemas.microsoft.com/office/drawing/2014/main" id="{6344E812-8974-4ADC-9295-8B66BA05ADB0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1" name="Google Shape;416;p38">
              <a:extLst>
                <a:ext uri="{FF2B5EF4-FFF2-40B4-BE49-F238E27FC236}">
                  <a16:creationId xmlns:a16="http://schemas.microsoft.com/office/drawing/2014/main" id="{3D83F1E6-1121-4B43-94F6-E04274E2892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7;p38">
              <a:extLst>
                <a:ext uri="{FF2B5EF4-FFF2-40B4-BE49-F238E27FC236}">
                  <a16:creationId xmlns:a16="http://schemas.microsoft.com/office/drawing/2014/main" id="{277DDF8F-611C-4FB9-AF94-C07AA72D22C2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8;p38">
              <a:extLst>
                <a:ext uri="{FF2B5EF4-FFF2-40B4-BE49-F238E27FC236}">
                  <a16:creationId xmlns:a16="http://schemas.microsoft.com/office/drawing/2014/main" id="{7F0F60E9-79C2-4E34-8CDF-DD400C62149A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9;p38">
              <a:extLst>
                <a:ext uri="{FF2B5EF4-FFF2-40B4-BE49-F238E27FC236}">
                  <a16:creationId xmlns:a16="http://schemas.microsoft.com/office/drawing/2014/main" id="{03377A31-1B3D-4763-98D3-A91EC3D0223A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;p38">
              <a:extLst>
                <a:ext uri="{FF2B5EF4-FFF2-40B4-BE49-F238E27FC236}">
                  <a16:creationId xmlns:a16="http://schemas.microsoft.com/office/drawing/2014/main" id="{6902DB21-F61C-4460-A3DB-C04B4531FD45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;p38">
              <a:extLst>
                <a:ext uri="{FF2B5EF4-FFF2-40B4-BE49-F238E27FC236}">
                  <a16:creationId xmlns:a16="http://schemas.microsoft.com/office/drawing/2014/main" id="{CE3467FA-1BD1-41D0-AD50-38462D4D6257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2;p38">
              <a:extLst>
                <a:ext uri="{FF2B5EF4-FFF2-40B4-BE49-F238E27FC236}">
                  <a16:creationId xmlns:a16="http://schemas.microsoft.com/office/drawing/2014/main" id="{C8B296CD-C1F2-4D49-B7B2-1C045D4EE967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3;p38">
              <a:extLst>
                <a:ext uri="{FF2B5EF4-FFF2-40B4-BE49-F238E27FC236}">
                  <a16:creationId xmlns:a16="http://schemas.microsoft.com/office/drawing/2014/main" id="{CE686D97-5B1E-41BD-8C96-53EBE58316B1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4;p38">
              <a:extLst>
                <a:ext uri="{FF2B5EF4-FFF2-40B4-BE49-F238E27FC236}">
                  <a16:creationId xmlns:a16="http://schemas.microsoft.com/office/drawing/2014/main" id="{0D040291-03BF-450E-9612-8C59C28E5350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5;p38">
              <a:extLst>
                <a:ext uri="{FF2B5EF4-FFF2-40B4-BE49-F238E27FC236}">
                  <a16:creationId xmlns:a16="http://schemas.microsoft.com/office/drawing/2014/main" id="{B6E305A1-7BEA-49D3-ABBC-BE28D1DD0FDE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1143000" y="114300"/>
            <a:ext cx="6953250" cy="4914900"/>
            <a:chOff x="-10" y="0"/>
            <a:chExt cx="5887" cy="4128"/>
          </a:xfrm>
        </p:grpSpPr>
        <p:pic>
          <p:nvPicPr>
            <p:cNvPr id="59403" name="Picture 11" descr="8-9, Anh 8, Vuot suoi, bang rung den truong gui VN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" y="0"/>
              <a:ext cx="2949" cy="4128"/>
            </a:xfrm>
            <a:prstGeom prst="rect">
              <a:avLst/>
            </a:prstGeom>
            <a:noFill/>
          </p:spPr>
        </p:pic>
        <p:pic>
          <p:nvPicPr>
            <p:cNvPr id="59404" name="Picture 12" descr="8-9, Anh 3, Vuot suoi, bang rung den truong gui VN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8" y="0"/>
              <a:ext cx="2949" cy="4128"/>
            </a:xfrm>
            <a:prstGeom prst="rect">
              <a:avLst/>
            </a:prstGeom>
            <a:noFill/>
          </p:spPr>
        </p:pic>
      </p:grpSp>
      <p:grpSp>
        <p:nvGrpSpPr>
          <p:cNvPr id="5" name="Google Shape;398;p38">
            <a:extLst>
              <a:ext uri="{FF2B5EF4-FFF2-40B4-BE49-F238E27FC236}">
                <a16:creationId xmlns:a16="http://schemas.microsoft.com/office/drawing/2014/main" id="{D29734AA-0815-4AA0-A151-FD037E41C42D}"/>
              </a:ext>
            </a:extLst>
          </p:cNvPr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6" name="Google Shape;399;p38">
              <a:extLst>
                <a:ext uri="{FF2B5EF4-FFF2-40B4-BE49-F238E27FC236}">
                  <a16:creationId xmlns:a16="http://schemas.microsoft.com/office/drawing/2014/main" id="{67FDEFCF-7C47-412F-B9F3-F85DF0E7D673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6" name="Google Shape;400;p38">
                <a:extLst>
                  <a:ext uri="{FF2B5EF4-FFF2-40B4-BE49-F238E27FC236}">
                    <a16:creationId xmlns:a16="http://schemas.microsoft.com/office/drawing/2014/main" id="{9C2D8F63-8BB8-4496-A949-9EA84657A990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1;p38">
                <a:extLst>
                  <a:ext uri="{FF2B5EF4-FFF2-40B4-BE49-F238E27FC236}">
                    <a16:creationId xmlns:a16="http://schemas.microsoft.com/office/drawing/2014/main" id="{70C0C2DC-ECD0-464A-8336-64BCA6E29837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2;p38">
                <a:extLst>
                  <a:ext uri="{FF2B5EF4-FFF2-40B4-BE49-F238E27FC236}">
                    <a16:creationId xmlns:a16="http://schemas.microsoft.com/office/drawing/2014/main" id="{17858EFE-74A1-426B-9D2F-196F522A750B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3;p38">
                <a:extLst>
                  <a:ext uri="{FF2B5EF4-FFF2-40B4-BE49-F238E27FC236}">
                    <a16:creationId xmlns:a16="http://schemas.microsoft.com/office/drawing/2014/main" id="{3C61FFF2-4442-47D9-86AD-F9026973B355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04;p38">
                <a:extLst>
                  <a:ext uri="{FF2B5EF4-FFF2-40B4-BE49-F238E27FC236}">
                    <a16:creationId xmlns:a16="http://schemas.microsoft.com/office/drawing/2014/main" id="{E33C0D76-40D0-442A-B92B-C0DE58D3FA4D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05;p38">
                <a:extLst>
                  <a:ext uri="{FF2B5EF4-FFF2-40B4-BE49-F238E27FC236}">
                    <a16:creationId xmlns:a16="http://schemas.microsoft.com/office/drawing/2014/main" id="{9B05A64F-D83E-42A6-BC7B-10FE47AF624C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06;p38">
              <a:extLst>
                <a:ext uri="{FF2B5EF4-FFF2-40B4-BE49-F238E27FC236}">
                  <a16:creationId xmlns:a16="http://schemas.microsoft.com/office/drawing/2014/main" id="{5086AA1C-28CC-4C29-B22A-74EADBEDD861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9" name="Google Shape;407;p38">
                <a:extLst>
                  <a:ext uri="{FF2B5EF4-FFF2-40B4-BE49-F238E27FC236}">
                    <a16:creationId xmlns:a16="http://schemas.microsoft.com/office/drawing/2014/main" id="{F8967583-AB63-4942-B7C7-DB04A54E6337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08;p38">
                <a:extLst>
                  <a:ext uri="{FF2B5EF4-FFF2-40B4-BE49-F238E27FC236}">
                    <a16:creationId xmlns:a16="http://schemas.microsoft.com/office/drawing/2014/main" id="{912EBBED-98B8-4E86-AF57-1ACE41B60338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09;p38">
                <a:extLst>
                  <a:ext uri="{FF2B5EF4-FFF2-40B4-BE49-F238E27FC236}">
                    <a16:creationId xmlns:a16="http://schemas.microsoft.com/office/drawing/2014/main" id="{C976A393-7474-4A94-B2FB-199913985A16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0;p38">
                <a:extLst>
                  <a:ext uri="{FF2B5EF4-FFF2-40B4-BE49-F238E27FC236}">
                    <a16:creationId xmlns:a16="http://schemas.microsoft.com/office/drawing/2014/main" id="{54F0CA33-FA7F-49B1-896A-C06043D8C463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1;p38">
                <a:extLst>
                  <a:ext uri="{FF2B5EF4-FFF2-40B4-BE49-F238E27FC236}">
                    <a16:creationId xmlns:a16="http://schemas.microsoft.com/office/drawing/2014/main" id="{21A42A50-0959-4BE3-8942-3B34494DCB94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12;p38">
                <a:extLst>
                  <a:ext uri="{FF2B5EF4-FFF2-40B4-BE49-F238E27FC236}">
                    <a16:creationId xmlns:a16="http://schemas.microsoft.com/office/drawing/2014/main" id="{EA00CBC3-3BEC-4C6E-A68C-B369DE28A135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13;p38">
                <a:extLst>
                  <a:ext uri="{FF2B5EF4-FFF2-40B4-BE49-F238E27FC236}">
                    <a16:creationId xmlns:a16="http://schemas.microsoft.com/office/drawing/2014/main" id="{FE373ADE-8FB8-43C1-9897-8D2946A758F3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14;p38">
              <a:extLst>
                <a:ext uri="{FF2B5EF4-FFF2-40B4-BE49-F238E27FC236}">
                  <a16:creationId xmlns:a16="http://schemas.microsoft.com/office/drawing/2014/main" id="{DA6C6C8F-5743-4B59-9BC7-F6864800A406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15;p38">
            <a:extLst>
              <a:ext uri="{FF2B5EF4-FFF2-40B4-BE49-F238E27FC236}">
                <a16:creationId xmlns:a16="http://schemas.microsoft.com/office/drawing/2014/main" id="{FB999AA7-5EA4-4A72-88B7-02DE26A3C0F7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3" name="Google Shape;416;p38">
              <a:extLst>
                <a:ext uri="{FF2B5EF4-FFF2-40B4-BE49-F238E27FC236}">
                  <a16:creationId xmlns:a16="http://schemas.microsoft.com/office/drawing/2014/main" id="{0ABA724A-D6CB-4357-9551-01A73F1CB872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7;p38">
              <a:extLst>
                <a:ext uri="{FF2B5EF4-FFF2-40B4-BE49-F238E27FC236}">
                  <a16:creationId xmlns:a16="http://schemas.microsoft.com/office/drawing/2014/main" id="{A1E8B189-DEFD-476D-A00B-8D836D45391E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8;p38">
              <a:extLst>
                <a:ext uri="{FF2B5EF4-FFF2-40B4-BE49-F238E27FC236}">
                  <a16:creationId xmlns:a16="http://schemas.microsoft.com/office/drawing/2014/main" id="{23A6BE26-8CFD-4B19-B18D-D527B7AC28BF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9;p38">
              <a:extLst>
                <a:ext uri="{FF2B5EF4-FFF2-40B4-BE49-F238E27FC236}">
                  <a16:creationId xmlns:a16="http://schemas.microsoft.com/office/drawing/2014/main" id="{B6D41E8A-898B-401E-8F97-43903BD6B0F8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;p38">
              <a:extLst>
                <a:ext uri="{FF2B5EF4-FFF2-40B4-BE49-F238E27FC236}">
                  <a16:creationId xmlns:a16="http://schemas.microsoft.com/office/drawing/2014/main" id="{61B89B3A-2844-46AB-BECF-C852CDDE2E57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1;p38">
              <a:extLst>
                <a:ext uri="{FF2B5EF4-FFF2-40B4-BE49-F238E27FC236}">
                  <a16:creationId xmlns:a16="http://schemas.microsoft.com/office/drawing/2014/main" id="{235E24B8-45CA-4F64-A2A0-F0390EBABDBC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2;p38">
              <a:extLst>
                <a:ext uri="{FF2B5EF4-FFF2-40B4-BE49-F238E27FC236}">
                  <a16:creationId xmlns:a16="http://schemas.microsoft.com/office/drawing/2014/main" id="{56B716D7-856C-4944-BB60-3438CC61BC7B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3;p38">
              <a:extLst>
                <a:ext uri="{FF2B5EF4-FFF2-40B4-BE49-F238E27FC236}">
                  <a16:creationId xmlns:a16="http://schemas.microsoft.com/office/drawing/2014/main" id="{2EB6392C-CABD-42FB-AC26-DD22F5C1D0C5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4;p38">
              <a:extLst>
                <a:ext uri="{FF2B5EF4-FFF2-40B4-BE49-F238E27FC236}">
                  <a16:creationId xmlns:a16="http://schemas.microsoft.com/office/drawing/2014/main" id="{3C6312FC-021D-4152-8EC7-2F108DC36CC6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5;p38">
              <a:extLst>
                <a:ext uri="{FF2B5EF4-FFF2-40B4-BE49-F238E27FC236}">
                  <a16:creationId xmlns:a16="http://schemas.microsoft.com/office/drawing/2014/main" id="{D0C3D8AB-DC5B-45DC-AA89-D87E249C6D6C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White marble">
            <a:extLst>
              <a:ext uri="{FF2B5EF4-FFF2-40B4-BE49-F238E27FC236}">
                <a16:creationId xmlns:a16="http://schemas.microsoft.com/office/drawing/2014/main" id="{1E1085FF-A52F-46C5-8E77-46F7EE68C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45" y="226726"/>
            <a:ext cx="2667000" cy="628079"/>
          </a:xfrm>
          <a:prstGeom prst="cloudCallout">
            <a:avLst>
              <a:gd name="adj1" fmla="val 29347"/>
              <a:gd name="adj2" fmla="val 134093"/>
            </a:avLst>
          </a:prstGeom>
          <a:solidFill>
            <a:schemeClr val="bg1"/>
          </a:solid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GHI NHỚ</a:t>
            </a:r>
          </a:p>
        </p:txBody>
      </p:sp>
      <p:sp>
        <p:nvSpPr>
          <p:cNvPr id="8" name="AutoShape 7" descr="Blue tissue paper">
            <a:extLst>
              <a:ext uri="{FF2B5EF4-FFF2-40B4-BE49-F238E27FC236}">
                <a16:creationId xmlns:a16="http://schemas.microsoft.com/office/drawing/2014/main" id="{5F482305-088E-40CD-AE41-E51BD815D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10" y="1997439"/>
            <a:ext cx="7886075" cy="2675745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endParaRPr lang="en-US" sz="2800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, ai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cũng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, </a:t>
            </a:r>
          </a:p>
          <a:p>
            <a:pPr algn="just"/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nếu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niềm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cố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gắng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qua </a:t>
            </a:r>
          </a:p>
          <a:p>
            <a:pPr algn="just"/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công</a:t>
            </a:r>
            <a:r>
              <a:rPr lang="en-US" sz="2800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.</a:t>
            </a:r>
            <a:endParaRPr lang="en-US" sz="2000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khó</a:t>
            </a:r>
            <a:endParaRPr lang="en-US" b="1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sợ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lòng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bền</a:t>
            </a:r>
            <a:endParaRPr lang="en-US" b="1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Đào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núi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lấp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biển</a:t>
            </a:r>
            <a:endParaRPr lang="en-US" b="1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			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Quyết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.</a:t>
            </a:r>
            <a:endParaRPr lang="en-US" sz="2000" b="1" i="1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en-US" sz="2000" b="1" i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                                                                      </a:t>
            </a:r>
            <a:r>
              <a:rPr lang="en-US" sz="2000" b="1" dirty="0">
                <a:ln/>
                <a:solidFill>
                  <a:schemeClr val="accent4"/>
                </a:solidFill>
                <a:latin typeface="+mj-lt"/>
                <a:cs typeface="Times New Roman" pitchFamily="18" charset="0"/>
              </a:rPr>
              <a:t>HỒ CHÍ MINH</a:t>
            </a:r>
          </a:p>
          <a:p>
            <a:pPr algn="just"/>
            <a:endParaRPr lang="en-US" sz="2000" b="1" dirty="0">
              <a:ln/>
              <a:solidFill>
                <a:schemeClr val="accent4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A74E929A-5A9A-405E-B0C6-C673B4EE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628" y="899411"/>
            <a:ext cx="6002313" cy="9747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lúc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ta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cần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16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1F11B0-FB89-4A05-99B7-71938C0EEF0C}"/>
              </a:ext>
            </a:extLst>
          </p:cNvPr>
          <p:cNvSpPr txBox="1"/>
          <p:nvPr/>
        </p:nvSpPr>
        <p:spPr>
          <a:xfrm>
            <a:off x="1885013" y="1825052"/>
            <a:ext cx="512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46038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46"/>
          <p:cNvGrpSpPr/>
          <p:nvPr/>
        </p:nvGrpSpPr>
        <p:grpSpPr>
          <a:xfrm>
            <a:off x="7849684" y="3660101"/>
            <a:ext cx="1132087" cy="1320308"/>
            <a:chOff x="5873175" y="2230500"/>
            <a:chExt cx="1824604" cy="2278965"/>
          </a:xfrm>
        </p:grpSpPr>
        <p:sp>
          <p:nvSpPr>
            <p:cNvPr id="786" name="Google Shape;786;p46"/>
            <p:cNvSpPr/>
            <p:nvPr/>
          </p:nvSpPr>
          <p:spPr>
            <a:xfrm flipH="1">
              <a:off x="6511474" y="3161230"/>
              <a:ext cx="1061845" cy="1100026"/>
            </a:xfrm>
            <a:custGeom>
              <a:avLst/>
              <a:gdLst/>
              <a:ahLst/>
              <a:cxnLst/>
              <a:rect l="l" t="t" r="r" b="b"/>
              <a:pathLst>
                <a:path w="33206" h="34400" extrusionOk="0">
                  <a:moveTo>
                    <a:pt x="31511" y="33206"/>
                  </a:moveTo>
                  <a:cubicBezTo>
                    <a:pt x="30528" y="33248"/>
                    <a:pt x="29586" y="33416"/>
                    <a:pt x="28644" y="33688"/>
                  </a:cubicBezTo>
                  <a:cubicBezTo>
                    <a:pt x="28331" y="33792"/>
                    <a:pt x="27954" y="33792"/>
                    <a:pt x="27619" y="33792"/>
                  </a:cubicBezTo>
                  <a:cubicBezTo>
                    <a:pt x="25924" y="33792"/>
                    <a:pt x="24188" y="33813"/>
                    <a:pt x="22493" y="33792"/>
                  </a:cubicBezTo>
                  <a:cubicBezTo>
                    <a:pt x="21530" y="33792"/>
                    <a:pt x="20589" y="33876"/>
                    <a:pt x="19626" y="34023"/>
                  </a:cubicBezTo>
                  <a:cubicBezTo>
                    <a:pt x="19375" y="34085"/>
                    <a:pt x="19124" y="34106"/>
                    <a:pt x="18894" y="34106"/>
                  </a:cubicBezTo>
                  <a:cubicBezTo>
                    <a:pt x="18329" y="34106"/>
                    <a:pt x="17785" y="34127"/>
                    <a:pt x="17241" y="34295"/>
                  </a:cubicBezTo>
                  <a:cubicBezTo>
                    <a:pt x="16927" y="34357"/>
                    <a:pt x="16551" y="34357"/>
                    <a:pt x="16216" y="34357"/>
                  </a:cubicBezTo>
                  <a:cubicBezTo>
                    <a:pt x="14626" y="34399"/>
                    <a:pt x="13056" y="34357"/>
                    <a:pt x="11445" y="34399"/>
                  </a:cubicBezTo>
                  <a:cubicBezTo>
                    <a:pt x="10901" y="34399"/>
                    <a:pt x="10399" y="34315"/>
                    <a:pt x="9918" y="34106"/>
                  </a:cubicBezTo>
                  <a:cubicBezTo>
                    <a:pt x="9604" y="33981"/>
                    <a:pt x="9248" y="33876"/>
                    <a:pt x="8934" y="33834"/>
                  </a:cubicBezTo>
                  <a:cubicBezTo>
                    <a:pt x="8077" y="33792"/>
                    <a:pt x="7365" y="33416"/>
                    <a:pt x="6779" y="32893"/>
                  </a:cubicBezTo>
                  <a:cubicBezTo>
                    <a:pt x="5880" y="32118"/>
                    <a:pt x="5043" y="31302"/>
                    <a:pt x="4331" y="30340"/>
                  </a:cubicBezTo>
                  <a:cubicBezTo>
                    <a:pt x="4164" y="30110"/>
                    <a:pt x="4017" y="29817"/>
                    <a:pt x="3871" y="29545"/>
                  </a:cubicBezTo>
                  <a:cubicBezTo>
                    <a:pt x="3850" y="29524"/>
                    <a:pt x="3850" y="29503"/>
                    <a:pt x="3850" y="29461"/>
                  </a:cubicBezTo>
                  <a:cubicBezTo>
                    <a:pt x="3599" y="29085"/>
                    <a:pt x="3285" y="28708"/>
                    <a:pt x="3139" y="28289"/>
                  </a:cubicBezTo>
                  <a:cubicBezTo>
                    <a:pt x="2950" y="27871"/>
                    <a:pt x="2867" y="27411"/>
                    <a:pt x="2616" y="27013"/>
                  </a:cubicBezTo>
                  <a:cubicBezTo>
                    <a:pt x="2385" y="26657"/>
                    <a:pt x="2197" y="26260"/>
                    <a:pt x="2092" y="25841"/>
                  </a:cubicBezTo>
                  <a:cubicBezTo>
                    <a:pt x="1716" y="24439"/>
                    <a:pt x="1381" y="23059"/>
                    <a:pt x="1067" y="21678"/>
                  </a:cubicBezTo>
                  <a:cubicBezTo>
                    <a:pt x="983" y="21280"/>
                    <a:pt x="963" y="20862"/>
                    <a:pt x="963" y="20485"/>
                  </a:cubicBezTo>
                  <a:cubicBezTo>
                    <a:pt x="1025" y="18874"/>
                    <a:pt x="837" y="17305"/>
                    <a:pt x="711" y="15735"/>
                  </a:cubicBezTo>
                  <a:cubicBezTo>
                    <a:pt x="649" y="14919"/>
                    <a:pt x="670" y="14124"/>
                    <a:pt x="628" y="13329"/>
                  </a:cubicBezTo>
                  <a:cubicBezTo>
                    <a:pt x="607" y="12806"/>
                    <a:pt x="523" y="12283"/>
                    <a:pt x="460" y="11760"/>
                  </a:cubicBezTo>
                  <a:cubicBezTo>
                    <a:pt x="419" y="11362"/>
                    <a:pt x="356" y="10944"/>
                    <a:pt x="356" y="10567"/>
                  </a:cubicBezTo>
                  <a:cubicBezTo>
                    <a:pt x="335" y="9898"/>
                    <a:pt x="335" y="9249"/>
                    <a:pt x="356" y="8600"/>
                  </a:cubicBezTo>
                  <a:cubicBezTo>
                    <a:pt x="356" y="7973"/>
                    <a:pt x="314" y="7366"/>
                    <a:pt x="147" y="6759"/>
                  </a:cubicBezTo>
                  <a:cubicBezTo>
                    <a:pt x="84" y="6508"/>
                    <a:pt x="42" y="6215"/>
                    <a:pt x="42" y="5922"/>
                  </a:cubicBezTo>
                  <a:cubicBezTo>
                    <a:pt x="21" y="4876"/>
                    <a:pt x="21" y="3809"/>
                    <a:pt x="0" y="2763"/>
                  </a:cubicBezTo>
                  <a:cubicBezTo>
                    <a:pt x="0" y="2512"/>
                    <a:pt x="42" y="2323"/>
                    <a:pt x="251" y="2114"/>
                  </a:cubicBezTo>
                  <a:cubicBezTo>
                    <a:pt x="419" y="1926"/>
                    <a:pt x="439" y="1612"/>
                    <a:pt x="544" y="1277"/>
                  </a:cubicBezTo>
                  <a:cubicBezTo>
                    <a:pt x="523" y="1298"/>
                    <a:pt x="565" y="1214"/>
                    <a:pt x="607" y="1193"/>
                  </a:cubicBezTo>
                  <a:cubicBezTo>
                    <a:pt x="2218" y="440"/>
                    <a:pt x="3913" y="1"/>
                    <a:pt x="5733" y="210"/>
                  </a:cubicBezTo>
                  <a:cubicBezTo>
                    <a:pt x="6214" y="252"/>
                    <a:pt x="6696" y="377"/>
                    <a:pt x="7030" y="796"/>
                  </a:cubicBezTo>
                  <a:cubicBezTo>
                    <a:pt x="7114" y="900"/>
                    <a:pt x="7219" y="963"/>
                    <a:pt x="7323" y="1047"/>
                  </a:cubicBezTo>
                  <a:cubicBezTo>
                    <a:pt x="8202" y="1696"/>
                    <a:pt x="8788" y="2532"/>
                    <a:pt x="8997" y="3600"/>
                  </a:cubicBezTo>
                  <a:cubicBezTo>
                    <a:pt x="9081" y="4039"/>
                    <a:pt x="9206" y="4520"/>
                    <a:pt x="9332" y="4960"/>
                  </a:cubicBezTo>
                  <a:cubicBezTo>
                    <a:pt x="9395" y="5169"/>
                    <a:pt x="9416" y="5399"/>
                    <a:pt x="9520" y="5587"/>
                  </a:cubicBezTo>
                  <a:cubicBezTo>
                    <a:pt x="10064" y="6529"/>
                    <a:pt x="10190" y="7575"/>
                    <a:pt x="10378" y="8600"/>
                  </a:cubicBezTo>
                  <a:cubicBezTo>
                    <a:pt x="10692" y="10253"/>
                    <a:pt x="10985" y="11885"/>
                    <a:pt x="11278" y="13538"/>
                  </a:cubicBezTo>
                  <a:cubicBezTo>
                    <a:pt x="11299" y="13748"/>
                    <a:pt x="11383" y="13978"/>
                    <a:pt x="11341" y="14187"/>
                  </a:cubicBezTo>
                  <a:cubicBezTo>
                    <a:pt x="11236" y="15610"/>
                    <a:pt x="11696" y="16970"/>
                    <a:pt x="12010" y="18309"/>
                  </a:cubicBezTo>
                  <a:cubicBezTo>
                    <a:pt x="12240" y="19292"/>
                    <a:pt x="12575" y="20255"/>
                    <a:pt x="12889" y="21238"/>
                  </a:cubicBezTo>
                  <a:cubicBezTo>
                    <a:pt x="12952" y="21406"/>
                    <a:pt x="13015" y="21573"/>
                    <a:pt x="13077" y="21761"/>
                  </a:cubicBezTo>
                  <a:cubicBezTo>
                    <a:pt x="13433" y="22766"/>
                    <a:pt x="14103" y="23498"/>
                    <a:pt x="15065" y="24000"/>
                  </a:cubicBezTo>
                  <a:cubicBezTo>
                    <a:pt x="15358" y="24126"/>
                    <a:pt x="15609" y="24293"/>
                    <a:pt x="15881" y="24481"/>
                  </a:cubicBezTo>
                  <a:cubicBezTo>
                    <a:pt x="16676" y="25046"/>
                    <a:pt x="17576" y="25339"/>
                    <a:pt x="18517" y="25548"/>
                  </a:cubicBezTo>
                  <a:cubicBezTo>
                    <a:pt x="18727" y="25590"/>
                    <a:pt x="18957" y="25590"/>
                    <a:pt x="19145" y="25695"/>
                  </a:cubicBezTo>
                  <a:cubicBezTo>
                    <a:pt x="19773" y="26009"/>
                    <a:pt x="20442" y="26009"/>
                    <a:pt x="21154" y="26009"/>
                  </a:cubicBezTo>
                  <a:lnTo>
                    <a:pt x="25150" y="26009"/>
                  </a:lnTo>
                  <a:cubicBezTo>
                    <a:pt x="25548" y="26009"/>
                    <a:pt x="25945" y="25904"/>
                    <a:pt x="26343" y="25862"/>
                  </a:cubicBezTo>
                  <a:cubicBezTo>
                    <a:pt x="26573" y="25841"/>
                    <a:pt x="26824" y="25758"/>
                    <a:pt x="27075" y="25758"/>
                  </a:cubicBezTo>
                  <a:cubicBezTo>
                    <a:pt x="28038" y="25758"/>
                    <a:pt x="29000" y="25779"/>
                    <a:pt x="29942" y="25758"/>
                  </a:cubicBezTo>
                  <a:cubicBezTo>
                    <a:pt x="30465" y="25737"/>
                    <a:pt x="30841" y="25946"/>
                    <a:pt x="31176" y="26302"/>
                  </a:cubicBezTo>
                  <a:cubicBezTo>
                    <a:pt x="31427" y="26595"/>
                    <a:pt x="31804" y="26804"/>
                    <a:pt x="32055" y="27118"/>
                  </a:cubicBezTo>
                  <a:cubicBezTo>
                    <a:pt x="32453" y="27578"/>
                    <a:pt x="32871" y="27997"/>
                    <a:pt x="32997" y="28666"/>
                  </a:cubicBezTo>
                  <a:cubicBezTo>
                    <a:pt x="33101" y="29231"/>
                    <a:pt x="33206" y="29817"/>
                    <a:pt x="33206" y="30403"/>
                  </a:cubicBezTo>
                  <a:cubicBezTo>
                    <a:pt x="33185" y="31072"/>
                    <a:pt x="32976" y="31616"/>
                    <a:pt x="32536" y="32077"/>
                  </a:cubicBezTo>
                  <a:cubicBezTo>
                    <a:pt x="32181" y="32432"/>
                    <a:pt x="31867" y="32851"/>
                    <a:pt x="31511" y="332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7" name="Google Shape;787;p46"/>
            <p:cNvSpPr/>
            <p:nvPr/>
          </p:nvSpPr>
          <p:spPr>
            <a:xfrm flipH="1">
              <a:off x="7315031" y="4246511"/>
              <a:ext cx="95709" cy="236218"/>
            </a:xfrm>
            <a:custGeom>
              <a:avLst/>
              <a:gdLst/>
              <a:ahLst/>
              <a:cxnLst/>
              <a:rect l="l" t="t" r="r" b="b"/>
              <a:pathLst>
                <a:path w="2993" h="7387" extrusionOk="0">
                  <a:moveTo>
                    <a:pt x="1089" y="1"/>
                  </a:moveTo>
                  <a:cubicBezTo>
                    <a:pt x="1800" y="377"/>
                    <a:pt x="2365" y="670"/>
                    <a:pt x="2972" y="942"/>
                  </a:cubicBezTo>
                  <a:cubicBezTo>
                    <a:pt x="2993" y="1549"/>
                    <a:pt x="2972" y="2072"/>
                    <a:pt x="2637" y="2616"/>
                  </a:cubicBezTo>
                  <a:cubicBezTo>
                    <a:pt x="2344" y="3077"/>
                    <a:pt x="2323" y="3662"/>
                    <a:pt x="2156" y="4186"/>
                  </a:cubicBezTo>
                  <a:cubicBezTo>
                    <a:pt x="1925" y="4981"/>
                    <a:pt x="1716" y="5797"/>
                    <a:pt x="1423" y="6571"/>
                  </a:cubicBezTo>
                  <a:cubicBezTo>
                    <a:pt x="1151" y="7366"/>
                    <a:pt x="942" y="7387"/>
                    <a:pt x="210" y="6906"/>
                  </a:cubicBezTo>
                  <a:lnTo>
                    <a:pt x="105" y="6801"/>
                  </a:lnTo>
                  <a:cubicBezTo>
                    <a:pt x="42" y="6257"/>
                    <a:pt x="0" y="5692"/>
                    <a:pt x="252" y="5127"/>
                  </a:cubicBezTo>
                  <a:cubicBezTo>
                    <a:pt x="273" y="5064"/>
                    <a:pt x="314" y="4960"/>
                    <a:pt x="314" y="4876"/>
                  </a:cubicBezTo>
                  <a:cubicBezTo>
                    <a:pt x="314" y="3809"/>
                    <a:pt x="691" y="2805"/>
                    <a:pt x="900" y="1779"/>
                  </a:cubicBezTo>
                  <a:cubicBezTo>
                    <a:pt x="984" y="1445"/>
                    <a:pt x="1005" y="1110"/>
                    <a:pt x="1047" y="796"/>
                  </a:cubicBezTo>
                  <a:cubicBezTo>
                    <a:pt x="1068" y="587"/>
                    <a:pt x="1068" y="377"/>
                    <a:pt x="10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8" name="Google Shape;788;p46"/>
            <p:cNvSpPr/>
            <p:nvPr/>
          </p:nvSpPr>
          <p:spPr>
            <a:xfrm flipH="1">
              <a:off x="6543550" y="4263236"/>
              <a:ext cx="109747" cy="182719"/>
            </a:xfrm>
            <a:custGeom>
              <a:avLst/>
              <a:gdLst/>
              <a:ahLst/>
              <a:cxnLst/>
              <a:rect l="l" t="t" r="r" b="b"/>
              <a:pathLst>
                <a:path w="3432" h="5714" extrusionOk="0">
                  <a:moveTo>
                    <a:pt x="0" y="503"/>
                  </a:moveTo>
                  <a:cubicBezTo>
                    <a:pt x="481" y="168"/>
                    <a:pt x="1025" y="189"/>
                    <a:pt x="1548" y="1"/>
                  </a:cubicBezTo>
                  <a:cubicBezTo>
                    <a:pt x="1695" y="482"/>
                    <a:pt x="1841" y="922"/>
                    <a:pt x="1988" y="1340"/>
                  </a:cubicBezTo>
                  <a:cubicBezTo>
                    <a:pt x="2051" y="1466"/>
                    <a:pt x="2113" y="1633"/>
                    <a:pt x="2176" y="1758"/>
                  </a:cubicBezTo>
                  <a:cubicBezTo>
                    <a:pt x="2218" y="1842"/>
                    <a:pt x="2302" y="1926"/>
                    <a:pt x="2323" y="1989"/>
                  </a:cubicBezTo>
                  <a:cubicBezTo>
                    <a:pt x="2427" y="2721"/>
                    <a:pt x="2950" y="3328"/>
                    <a:pt x="3097" y="4060"/>
                  </a:cubicBezTo>
                  <a:cubicBezTo>
                    <a:pt x="3159" y="4458"/>
                    <a:pt x="3431" y="4792"/>
                    <a:pt x="3348" y="5211"/>
                  </a:cubicBezTo>
                  <a:cubicBezTo>
                    <a:pt x="3327" y="5316"/>
                    <a:pt x="3306" y="5441"/>
                    <a:pt x="3264" y="5588"/>
                  </a:cubicBezTo>
                  <a:cubicBezTo>
                    <a:pt x="2699" y="5713"/>
                    <a:pt x="2281" y="5588"/>
                    <a:pt x="1988" y="5085"/>
                  </a:cubicBezTo>
                  <a:cubicBezTo>
                    <a:pt x="1779" y="4751"/>
                    <a:pt x="1423" y="4499"/>
                    <a:pt x="1444" y="4039"/>
                  </a:cubicBezTo>
                  <a:cubicBezTo>
                    <a:pt x="1444" y="3955"/>
                    <a:pt x="1360" y="3872"/>
                    <a:pt x="1297" y="3809"/>
                  </a:cubicBezTo>
                  <a:cubicBezTo>
                    <a:pt x="1255" y="3725"/>
                    <a:pt x="1172" y="3642"/>
                    <a:pt x="1151" y="3558"/>
                  </a:cubicBezTo>
                  <a:cubicBezTo>
                    <a:pt x="921" y="3181"/>
                    <a:pt x="732" y="2763"/>
                    <a:pt x="628" y="2282"/>
                  </a:cubicBezTo>
                  <a:cubicBezTo>
                    <a:pt x="544" y="1863"/>
                    <a:pt x="251" y="1528"/>
                    <a:pt x="105" y="1110"/>
                  </a:cubicBezTo>
                  <a:cubicBezTo>
                    <a:pt x="21" y="942"/>
                    <a:pt x="21" y="712"/>
                    <a:pt x="0" y="5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9" name="Google Shape;789;p46"/>
            <p:cNvSpPr/>
            <p:nvPr/>
          </p:nvSpPr>
          <p:spPr>
            <a:xfrm flipH="1">
              <a:off x="6473325" y="3140508"/>
              <a:ext cx="1123434" cy="1368957"/>
            </a:xfrm>
            <a:custGeom>
              <a:avLst/>
              <a:gdLst/>
              <a:ahLst/>
              <a:cxnLst/>
              <a:rect l="l" t="t" r="r" b="b"/>
              <a:pathLst>
                <a:path w="35132" h="42810" extrusionOk="0">
                  <a:moveTo>
                    <a:pt x="6299" y="33938"/>
                  </a:moveTo>
                  <a:cubicBezTo>
                    <a:pt x="6048" y="33687"/>
                    <a:pt x="5734" y="33394"/>
                    <a:pt x="5441" y="33059"/>
                  </a:cubicBezTo>
                  <a:cubicBezTo>
                    <a:pt x="4939" y="32494"/>
                    <a:pt x="4478" y="31930"/>
                    <a:pt x="3997" y="31344"/>
                  </a:cubicBezTo>
                  <a:cubicBezTo>
                    <a:pt x="3893" y="31218"/>
                    <a:pt x="3788" y="31030"/>
                    <a:pt x="3746" y="30862"/>
                  </a:cubicBezTo>
                  <a:cubicBezTo>
                    <a:pt x="3621" y="30507"/>
                    <a:pt x="3432" y="30193"/>
                    <a:pt x="3202" y="29921"/>
                  </a:cubicBezTo>
                  <a:cubicBezTo>
                    <a:pt x="3014" y="29733"/>
                    <a:pt x="2930" y="29440"/>
                    <a:pt x="2846" y="29189"/>
                  </a:cubicBezTo>
                  <a:cubicBezTo>
                    <a:pt x="2742" y="28791"/>
                    <a:pt x="2574" y="28414"/>
                    <a:pt x="2386" y="28080"/>
                  </a:cubicBezTo>
                  <a:cubicBezTo>
                    <a:pt x="2156" y="27661"/>
                    <a:pt x="1947" y="27201"/>
                    <a:pt x="1842" y="26720"/>
                  </a:cubicBezTo>
                  <a:cubicBezTo>
                    <a:pt x="1528" y="25485"/>
                    <a:pt x="1214" y="24271"/>
                    <a:pt x="942" y="23016"/>
                  </a:cubicBezTo>
                  <a:cubicBezTo>
                    <a:pt x="817" y="22409"/>
                    <a:pt x="733" y="21782"/>
                    <a:pt x="754" y="21175"/>
                  </a:cubicBezTo>
                  <a:cubicBezTo>
                    <a:pt x="796" y="19689"/>
                    <a:pt x="649" y="18204"/>
                    <a:pt x="524" y="16697"/>
                  </a:cubicBezTo>
                  <a:cubicBezTo>
                    <a:pt x="440" y="15839"/>
                    <a:pt x="503" y="14981"/>
                    <a:pt x="482" y="14082"/>
                  </a:cubicBezTo>
                  <a:cubicBezTo>
                    <a:pt x="440" y="13559"/>
                    <a:pt x="377" y="13035"/>
                    <a:pt x="336" y="12512"/>
                  </a:cubicBezTo>
                  <a:cubicBezTo>
                    <a:pt x="315" y="12157"/>
                    <a:pt x="273" y="11780"/>
                    <a:pt x="273" y="11424"/>
                  </a:cubicBezTo>
                  <a:cubicBezTo>
                    <a:pt x="273" y="10797"/>
                    <a:pt x="273" y="10190"/>
                    <a:pt x="294" y="9562"/>
                  </a:cubicBezTo>
                  <a:cubicBezTo>
                    <a:pt x="294" y="8893"/>
                    <a:pt x="294" y="8202"/>
                    <a:pt x="105" y="7533"/>
                  </a:cubicBezTo>
                  <a:cubicBezTo>
                    <a:pt x="22" y="7240"/>
                    <a:pt x="1" y="6926"/>
                    <a:pt x="1" y="6612"/>
                  </a:cubicBezTo>
                  <a:cubicBezTo>
                    <a:pt x="1" y="5503"/>
                    <a:pt x="64" y="4436"/>
                    <a:pt x="84" y="3348"/>
                  </a:cubicBezTo>
                  <a:cubicBezTo>
                    <a:pt x="84" y="3055"/>
                    <a:pt x="105" y="2783"/>
                    <a:pt x="147" y="2511"/>
                  </a:cubicBezTo>
                  <a:cubicBezTo>
                    <a:pt x="231" y="2197"/>
                    <a:pt x="252" y="1820"/>
                    <a:pt x="712" y="1779"/>
                  </a:cubicBezTo>
                  <a:cubicBezTo>
                    <a:pt x="1089" y="1193"/>
                    <a:pt x="1696" y="963"/>
                    <a:pt x="2323" y="753"/>
                  </a:cubicBezTo>
                  <a:cubicBezTo>
                    <a:pt x="3328" y="419"/>
                    <a:pt x="4311" y="0"/>
                    <a:pt x="5378" y="63"/>
                  </a:cubicBezTo>
                  <a:cubicBezTo>
                    <a:pt x="5964" y="105"/>
                    <a:pt x="6571" y="126"/>
                    <a:pt x="7136" y="167"/>
                  </a:cubicBezTo>
                  <a:cubicBezTo>
                    <a:pt x="7345" y="209"/>
                    <a:pt x="7596" y="230"/>
                    <a:pt x="7763" y="356"/>
                  </a:cubicBezTo>
                  <a:cubicBezTo>
                    <a:pt x="8370" y="795"/>
                    <a:pt x="8956" y="1235"/>
                    <a:pt x="9500" y="1737"/>
                  </a:cubicBezTo>
                  <a:cubicBezTo>
                    <a:pt x="9751" y="1946"/>
                    <a:pt x="9939" y="2260"/>
                    <a:pt x="10128" y="2532"/>
                  </a:cubicBezTo>
                  <a:cubicBezTo>
                    <a:pt x="10274" y="2783"/>
                    <a:pt x="10442" y="3055"/>
                    <a:pt x="10546" y="3348"/>
                  </a:cubicBezTo>
                  <a:cubicBezTo>
                    <a:pt x="10755" y="3996"/>
                    <a:pt x="10902" y="4645"/>
                    <a:pt x="11090" y="5294"/>
                  </a:cubicBezTo>
                  <a:cubicBezTo>
                    <a:pt x="11174" y="5587"/>
                    <a:pt x="11237" y="5901"/>
                    <a:pt x="11404" y="6173"/>
                  </a:cubicBezTo>
                  <a:cubicBezTo>
                    <a:pt x="11739" y="6758"/>
                    <a:pt x="11906" y="7428"/>
                    <a:pt x="12032" y="8098"/>
                  </a:cubicBezTo>
                  <a:cubicBezTo>
                    <a:pt x="12367" y="9960"/>
                    <a:pt x="12743" y="11822"/>
                    <a:pt x="13078" y="13663"/>
                  </a:cubicBezTo>
                  <a:cubicBezTo>
                    <a:pt x="13141" y="14019"/>
                    <a:pt x="13204" y="14354"/>
                    <a:pt x="13204" y="14688"/>
                  </a:cubicBezTo>
                  <a:cubicBezTo>
                    <a:pt x="13162" y="16048"/>
                    <a:pt x="13580" y="17325"/>
                    <a:pt x="13894" y="18622"/>
                  </a:cubicBezTo>
                  <a:cubicBezTo>
                    <a:pt x="14124" y="19606"/>
                    <a:pt x="14459" y="20568"/>
                    <a:pt x="14773" y="21551"/>
                  </a:cubicBezTo>
                  <a:cubicBezTo>
                    <a:pt x="14877" y="21865"/>
                    <a:pt x="15045" y="22179"/>
                    <a:pt x="15170" y="22493"/>
                  </a:cubicBezTo>
                  <a:cubicBezTo>
                    <a:pt x="15317" y="22911"/>
                    <a:pt x="15652" y="23225"/>
                    <a:pt x="16028" y="23435"/>
                  </a:cubicBezTo>
                  <a:cubicBezTo>
                    <a:pt x="16614" y="23769"/>
                    <a:pt x="17179" y="24167"/>
                    <a:pt x="17786" y="24481"/>
                  </a:cubicBezTo>
                  <a:cubicBezTo>
                    <a:pt x="18100" y="24648"/>
                    <a:pt x="18455" y="24753"/>
                    <a:pt x="18832" y="24857"/>
                  </a:cubicBezTo>
                  <a:cubicBezTo>
                    <a:pt x="20025" y="25171"/>
                    <a:pt x="21196" y="25632"/>
                    <a:pt x="22473" y="25548"/>
                  </a:cubicBezTo>
                  <a:cubicBezTo>
                    <a:pt x="23603" y="25464"/>
                    <a:pt x="24691" y="25527"/>
                    <a:pt x="25820" y="25527"/>
                  </a:cubicBezTo>
                  <a:cubicBezTo>
                    <a:pt x="26176" y="25527"/>
                    <a:pt x="26553" y="25485"/>
                    <a:pt x="26908" y="25360"/>
                  </a:cubicBezTo>
                  <a:cubicBezTo>
                    <a:pt x="27181" y="25255"/>
                    <a:pt x="27473" y="25234"/>
                    <a:pt x="27725" y="25234"/>
                  </a:cubicBezTo>
                  <a:cubicBezTo>
                    <a:pt x="28624" y="25213"/>
                    <a:pt x="29524" y="25234"/>
                    <a:pt x="30424" y="25234"/>
                  </a:cubicBezTo>
                  <a:cubicBezTo>
                    <a:pt x="30884" y="25234"/>
                    <a:pt x="31261" y="25380"/>
                    <a:pt x="31616" y="25632"/>
                  </a:cubicBezTo>
                  <a:cubicBezTo>
                    <a:pt x="31930" y="25862"/>
                    <a:pt x="32307" y="26050"/>
                    <a:pt x="32642" y="26280"/>
                  </a:cubicBezTo>
                  <a:cubicBezTo>
                    <a:pt x="33039" y="26594"/>
                    <a:pt x="33395" y="26908"/>
                    <a:pt x="33751" y="27243"/>
                  </a:cubicBezTo>
                  <a:cubicBezTo>
                    <a:pt x="34023" y="27536"/>
                    <a:pt x="34232" y="27870"/>
                    <a:pt x="34483" y="28184"/>
                  </a:cubicBezTo>
                  <a:cubicBezTo>
                    <a:pt x="34525" y="28268"/>
                    <a:pt x="34587" y="28352"/>
                    <a:pt x="34608" y="28414"/>
                  </a:cubicBezTo>
                  <a:cubicBezTo>
                    <a:pt x="34859" y="29461"/>
                    <a:pt x="35131" y="30549"/>
                    <a:pt x="34943" y="31637"/>
                  </a:cubicBezTo>
                  <a:cubicBezTo>
                    <a:pt x="34839" y="32222"/>
                    <a:pt x="34692" y="32787"/>
                    <a:pt x="34211" y="33206"/>
                  </a:cubicBezTo>
                  <a:cubicBezTo>
                    <a:pt x="34023" y="33373"/>
                    <a:pt x="33876" y="33582"/>
                    <a:pt x="33709" y="33750"/>
                  </a:cubicBezTo>
                  <a:cubicBezTo>
                    <a:pt x="33479" y="34022"/>
                    <a:pt x="33248" y="34231"/>
                    <a:pt x="32914" y="34357"/>
                  </a:cubicBezTo>
                  <a:cubicBezTo>
                    <a:pt x="32725" y="34419"/>
                    <a:pt x="32558" y="34524"/>
                    <a:pt x="32411" y="34629"/>
                  </a:cubicBezTo>
                  <a:cubicBezTo>
                    <a:pt x="32181" y="34775"/>
                    <a:pt x="32098" y="35005"/>
                    <a:pt x="32202" y="35277"/>
                  </a:cubicBezTo>
                  <a:cubicBezTo>
                    <a:pt x="32411" y="35738"/>
                    <a:pt x="32642" y="36219"/>
                    <a:pt x="32830" y="36721"/>
                  </a:cubicBezTo>
                  <a:cubicBezTo>
                    <a:pt x="33165" y="37579"/>
                    <a:pt x="33562" y="38416"/>
                    <a:pt x="33771" y="39295"/>
                  </a:cubicBezTo>
                  <a:cubicBezTo>
                    <a:pt x="33918" y="39860"/>
                    <a:pt x="33813" y="40487"/>
                    <a:pt x="33813" y="41052"/>
                  </a:cubicBezTo>
                  <a:cubicBezTo>
                    <a:pt x="33813" y="41324"/>
                    <a:pt x="33604" y="41533"/>
                    <a:pt x="33353" y="41554"/>
                  </a:cubicBezTo>
                  <a:cubicBezTo>
                    <a:pt x="32830" y="41575"/>
                    <a:pt x="32265" y="41638"/>
                    <a:pt x="31784" y="41554"/>
                  </a:cubicBezTo>
                  <a:cubicBezTo>
                    <a:pt x="31323" y="41492"/>
                    <a:pt x="31051" y="41136"/>
                    <a:pt x="30779" y="40759"/>
                  </a:cubicBezTo>
                  <a:cubicBezTo>
                    <a:pt x="30214" y="39964"/>
                    <a:pt x="29942" y="38981"/>
                    <a:pt x="29440" y="38144"/>
                  </a:cubicBezTo>
                  <a:cubicBezTo>
                    <a:pt x="29377" y="37391"/>
                    <a:pt x="28792" y="36826"/>
                    <a:pt x="28750" y="36051"/>
                  </a:cubicBezTo>
                  <a:cubicBezTo>
                    <a:pt x="28708" y="35779"/>
                    <a:pt x="28457" y="35591"/>
                    <a:pt x="28143" y="35591"/>
                  </a:cubicBezTo>
                  <a:lnTo>
                    <a:pt x="27494" y="35591"/>
                  </a:lnTo>
                  <a:cubicBezTo>
                    <a:pt x="26030" y="35591"/>
                    <a:pt x="24565" y="35549"/>
                    <a:pt x="23121" y="35591"/>
                  </a:cubicBezTo>
                  <a:cubicBezTo>
                    <a:pt x="22494" y="35591"/>
                    <a:pt x="21887" y="35633"/>
                    <a:pt x="21259" y="35696"/>
                  </a:cubicBezTo>
                  <a:cubicBezTo>
                    <a:pt x="20548" y="35738"/>
                    <a:pt x="19857" y="35800"/>
                    <a:pt x="19146" y="35863"/>
                  </a:cubicBezTo>
                  <a:cubicBezTo>
                    <a:pt x="19020" y="35863"/>
                    <a:pt x="18874" y="35863"/>
                    <a:pt x="18769" y="35926"/>
                  </a:cubicBezTo>
                  <a:cubicBezTo>
                    <a:pt x="18016" y="36177"/>
                    <a:pt x="17242" y="36135"/>
                    <a:pt x="16468" y="36135"/>
                  </a:cubicBezTo>
                  <a:cubicBezTo>
                    <a:pt x="15045" y="36135"/>
                    <a:pt x="13622" y="36135"/>
                    <a:pt x="12178" y="36114"/>
                  </a:cubicBezTo>
                  <a:cubicBezTo>
                    <a:pt x="11697" y="36114"/>
                    <a:pt x="11195" y="36135"/>
                    <a:pt x="10714" y="35926"/>
                  </a:cubicBezTo>
                  <a:cubicBezTo>
                    <a:pt x="10400" y="35800"/>
                    <a:pt x="10065" y="35947"/>
                    <a:pt x="9981" y="36282"/>
                  </a:cubicBezTo>
                  <a:cubicBezTo>
                    <a:pt x="9814" y="37286"/>
                    <a:pt x="9144" y="38144"/>
                    <a:pt x="9040" y="39190"/>
                  </a:cubicBezTo>
                  <a:cubicBezTo>
                    <a:pt x="8998" y="39692"/>
                    <a:pt x="8663" y="40194"/>
                    <a:pt x="8579" y="40676"/>
                  </a:cubicBezTo>
                  <a:cubicBezTo>
                    <a:pt x="8496" y="41261"/>
                    <a:pt x="8203" y="41722"/>
                    <a:pt x="7994" y="42224"/>
                  </a:cubicBezTo>
                  <a:cubicBezTo>
                    <a:pt x="7826" y="42621"/>
                    <a:pt x="7554" y="42768"/>
                    <a:pt x="7136" y="42768"/>
                  </a:cubicBezTo>
                  <a:cubicBezTo>
                    <a:pt x="6529" y="42768"/>
                    <a:pt x="5964" y="42810"/>
                    <a:pt x="5441" y="42454"/>
                  </a:cubicBezTo>
                  <a:cubicBezTo>
                    <a:pt x="5211" y="42308"/>
                    <a:pt x="5043" y="42140"/>
                    <a:pt x="5043" y="41889"/>
                  </a:cubicBezTo>
                  <a:cubicBezTo>
                    <a:pt x="5064" y="41073"/>
                    <a:pt x="4897" y="40257"/>
                    <a:pt x="5273" y="39504"/>
                  </a:cubicBezTo>
                  <a:cubicBezTo>
                    <a:pt x="5336" y="39420"/>
                    <a:pt x="5357" y="39316"/>
                    <a:pt x="5357" y="39253"/>
                  </a:cubicBezTo>
                  <a:cubicBezTo>
                    <a:pt x="5378" y="38228"/>
                    <a:pt x="5859" y="37328"/>
                    <a:pt x="6110" y="36365"/>
                  </a:cubicBezTo>
                  <a:cubicBezTo>
                    <a:pt x="6236" y="35947"/>
                    <a:pt x="6320" y="35528"/>
                    <a:pt x="6320" y="35089"/>
                  </a:cubicBezTo>
                  <a:cubicBezTo>
                    <a:pt x="6173" y="34754"/>
                    <a:pt x="6257" y="34378"/>
                    <a:pt x="6299" y="33938"/>
                  </a:cubicBezTo>
                  <a:close/>
                  <a:moveTo>
                    <a:pt x="32244" y="33854"/>
                  </a:moveTo>
                  <a:cubicBezTo>
                    <a:pt x="32600" y="33478"/>
                    <a:pt x="32934" y="33080"/>
                    <a:pt x="33290" y="32704"/>
                  </a:cubicBezTo>
                  <a:cubicBezTo>
                    <a:pt x="33771" y="32243"/>
                    <a:pt x="33981" y="31699"/>
                    <a:pt x="33981" y="31030"/>
                  </a:cubicBezTo>
                  <a:cubicBezTo>
                    <a:pt x="34002" y="30444"/>
                    <a:pt x="33876" y="29879"/>
                    <a:pt x="33771" y="29293"/>
                  </a:cubicBezTo>
                  <a:cubicBezTo>
                    <a:pt x="33646" y="28624"/>
                    <a:pt x="33227" y="28205"/>
                    <a:pt x="32830" y="27745"/>
                  </a:cubicBezTo>
                  <a:cubicBezTo>
                    <a:pt x="32558" y="27431"/>
                    <a:pt x="32223" y="27222"/>
                    <a:pt x="31930" y="26929"/>
                  </a:cubicBezTo>
                  <a:cubicBezTo>
                    <a:pt x="31595" y="26573"/>
                    <a:pt x="31240" y="26364"/>
                    <a:pt x="30717" y="26385"/>
                  </a:cubicBezTo>
                  <a:cubicBezTo>
                    <a:pt x="29733" y="26406"/>
                    <a:pt x="28771" y="26385"/>
                    <a:pt x="27829" y="26385"/>
                  </a:cubicBezTo>
                  <a:cubicBezTo>
                    <a:pt x="27599" y="26385"/>
                    <a:pt x="27327" y="26427"/>
                    <a:pt x="27097" y="26489"/>
                  </a:cubicBezTo>
                  <a:cubicBezTo>
                    <a:pt x="26699" y="26531"/>
                    <a:pt x="26323" y="26636"/>
                    <a:pt x="25925" y="26636"/>
                  </a:cubicBezTo>
                  <a:cubicBezTo>
                    <a:pt x="24586" y="26678"/>
                    <a:pt x="23247" y="26636"/>
                    <a:pt x="21908" y="26636"/>
                  </a:cubicBezTo>
                  <a:cubicBezTo>
                    <a:pt x="21238" y="26636"/>
                    <a:pt x="20548" y="26678"/>
                    <a:pt x="19899" y="26322"/>
                  </a:cubicBezTo>
                  <a:cubicBezTo>
                    <a:pt x="19732" y="26217"/>
                    <a:pt x="19481" y="26217"/>
                    <a:pt x="19271" y="26176"/>
                  </a:cubicBezTo>
                  <a:cubicBezTo>
                    <a:pt x="18330" y="25966"/>
                    <a:pt x="17409" y="25673"/>
                    <a:pt x="16635" y="25108"/>
                  </a:cubicBezTo>
                  <a:cubicBezTo>
                    <a:pt x="16363" y="24920"/>
                    <a:pt x="16112" y="24795"/>
                    <a:pt x="15819" y="24627"/>
                  </a:cubicBezTo>
                  <a:cubicBezTo>
                    <a:pt x="14856" y="24167"/>
                    <a:pt x="14208" y="23393"/>
                    <a:pt x="13831" y="22388"/>
                  </a:cubicBezTo>
                  <a:cubicBezTo>
                    <a:pt x="13789" y="22200"/>
                    <a:pt x="13706" y="22033"/>
                    <a:pt x="13664" y="21865"/>
                  </a:cubicBezTo>
                  <a:cubicBezTo>
                    <a:pt x="13371" y="20882"/>
                    <a:pt x="12994" y="19919"/>
                    <a:pt x="12764" y="18936"/>
                  </a:cubicBezTo>
                  <a:cubicBezTo>
                    <a:pt x="12450" y="17576"/>
                    <a:pt x="12011" y="16237"/>
                    <a:pt x="12116" y="14814"/>
                  </a:cubicBezTo>
                  <a:cubicBezTo>
                    <a:pt x="12136" y="14605"/>
                    <a:pt x="12053" y="14396"/>
                    <a:pt x="12032" y="14165"/>
                  </a:cubicBezTo>
                  <a:cubicBezTo>
                    <a:pt x="11739" y="12512"/>
                    <a:pt x="11467" y="10859"/>
                    <a:pt x="11132" y="9227"/>
                  </a:cubicBezTo>
                  <a:cubicBezTo>
                    <a:pt x="10965" y="8181"/>
                    <a:pt x="10818" y="7135"/>
                    <a:pt x="10274" y="6214"/>
                  </a:cubicBezTo>
                  <a:cubicBezTo>
                    <a:pt x="10170" y="6026"/>
                    <a:pt x="10149" y="5796"/>
                    <a:pt x="10086" y="5587"/>
                  </a:cubicBezTo>
                  <a:cubicBezTo>
                    <a:pt x="9981" y="5147"/>
                    <a:pt x="9856" y="4708"/>
                    <a:pt x="9751" y="4227"/>
                  </a:cubicBezTo>
                  <a:cubicBezTo>
                    <a:pt x="9542" y="3139"/>
                    <a:pt x="8956" y="2323"/>
                    <a:pt x="8077" y="1674"/>
                  </a:cubicBezTo>
                  <a:cubicBezTo>
                    <a:pt x="7973" y="1590"/>
                    <a:pt x="7868" y="1507"/>
                    <a:pt x="7805" y="1423"/>
                  </a:cubicBezTo>
                  <a:cubicBezTo>
                    <a:pt x="7450" y="1004"/>
                    <a:pt x="6989" y="879"/>
                    <a:pt x="6487" y="837"/>
                  </a:cubicBezTo>
                  <a:cubicBezTo>
                    <a:pt x="4688" y="649"/>
                    <a:pt x="2972" y="1067"/>
                    <a:pt x="1361" y="1820"/>
                  </a:cubicBezTo>
                  <a:cubicBezTo>
                    <a:pt x="1298" y="1841"/>
                    <a:pt x="1277" y="1904"/>
                    <a:pt x="1298" y="1904"/>
                  </a:cubicBezTo>
                  <a:cubicBezTo>
                    <a:pt x="1193" y="2239"/>
                    <a:pt x="1172" y="2553"/>
                    <a:pt x="1026" y="2741"/>
                  </a:cubicBezTo>
                  <a:cubicBezTo>
                    <a:pt x="817" y="2950"/>
                    <a:pt x="754" y="3139"/>
                    <a:pt x="754" y="3390"/>
                  </a:cubicBezTo>
                  <a:cubicBezTo>
                    <a:pt x="775" y="4436"/>
                    <a:pt x="775" y="5503"/>
                    <a:pt x="817" y="6549"/>
                  </a:cubicBezTo>
                  <a:cubicBezTo>
                    <a:pt x="817" y="6842"/>
                    <a:pt x="838" y="7114"/>
                    <a:pt x="921" y="7386"/>
                  </a:cubicBezTo>
                  <a:cubicBezTo>
                    <a:pt x="1068" y="7993"/>
                    <a:pt x="1131" y="8621"/>
                    <a:pt x="1131" y="9227"/>
                  </a:cubicBezTo>
                  <a:lnTo>
                    <a:pt x="1131" y="11194"/>
                  </a:lnTo>
                  <a:cubicBezTo>
                    <a:pt x="1131" y="11571"/>
                    <a:pt x="1193" y="11989"/>
                    <a:pt x="1235" y="12387"/>
                  </a:cubicBezTo>
                  <a:cubicBezTo>
                    <a:pt x="1277" y="12910"/>
                    <a:pt x="1361" y="13433"/>
                    <a:pt x="1382" y="13956"/>
                  </a:cubicBezTo>
                  <a:cubicBezTo>
                    <a:pt x="1444" y="14772"/>
                    <a:pt x="1382" y="15588"/>
                    <a:pt x="1465" y="16362"/>
                  </a:cubicBezTo>
                  <a:cubicBezTo>
                    <a:pt x="1591" y="17932"/>
                    <a:pt x="1779" y="19501"/>
                    <a:pt x="1716" y="21091"/>
                  </a:cubicBezTo>
                  <a:cubicBezTo>
                    <a:pt x="1716" y="21489"/>
                    <a:pt x="1716" y="21907"/>
                    <a:pt x="1821" y="22305"/>
                  </a:cubicBezTo>
                  <a:cubicBezTo>
                    <a:pt x="2156" y="23686"/>
                    <a:pt x="2491" y="25067"/>
                    <a:pt x="2846" y="26468"/>
                  </a:cubicBezTo>
                  <a:cubicBezTo>
                    <a:pt x="2951" y="26887"/>
                    <a:pt x="3139" y="27264"/>
                    <a:pt x="3369" y="27640"/>
                  </a:cubicBezTo>
                  <a:cubicBezTo>
                    <a:pt x="3641" y="28059"/>
                    <a:pt x="3725" y="28498"/>
                    <a:pt x="3893" y="28917"/>
                  </a:cubicBezTo>
                  <a:cubicBezTo>
                    <a:pt x="4081" y="29335"/>
                    <a:pt x="4374" y="29712"/>
                    <a:pt x="4604" y="30088"/>
                  </a:cubicBezTo>
                  <a:cubicBezTo>
                    <a:pt x="4625" y="30130"/>
                    <a:pt x="4625" y="30151"/>
                    <a:pt x="4625" y="30172"/>
                  </a:cubicBezTo>
                  <a:cubicBezTo>
                    <a:pt x="4792" y="30444"/>
                    <a:pt x="4918" y="30716"/>
                    <a:pt x="5106" y="30967"/>
                  </a:cubicBezTo>
                  <a:cubicBezTo>
                    <a:pt x="5817" y="31930"/>
                    <a:pt x="6654" y="32746"/>
                    <a:pt x="7533" y="33520"/>
                  </a:cubicBezTo>
                  <a:cubicBezTo>
                    <a:pt x="8140" y="34043"/>
                    <a:pt x="8872" y="34440"/>
                    <a:pt x="9709" y="34461"/>
                  </a:cubicBezTo>
                  <a:cubicBezTo>
                    <a:pt x="10044" y="34482"/>
                    <a:pt x="10379" y="34587"/>
                    <a:pt x="10672" y="34733"/>
                  </a:cubicBezTo>
                  <a:cubicBezTo>
                    <a:pt x="11174" y="34943"/>
                    <a:pt x="11655" y="35005"/>
                    <a:pt x="12220" y="35005"/>
                  </a:cubicBezTo>
                  <a:cubicBezTo>
                    <a:pt x="13810" y="34984"/>
                    <a:pt x="15380" y="34984"/>
                    <a:pt x="16970" y="34984"/>
                  </a:cubicBezTo>
                  <a:cubicBezTo>
                    <a:pt x="17325" y="34984"/>
                    <a:pt x="17660" y="34984"/>
                    <a:pt x="17995" y="34901"/>
                  </a:cubicBezTo>
                  <a:cubicBezTo>
                    <a:pt x="18539" y="34754"/>
                    <a:pt x="19104" y="34733"/>
                    <a:pt x="19648" y="34733"/>
                  </a:cubicBezTo>
                  <a:cubicBezTo>
                    <a:pt x="19878" y="34733"/>
                    <a:pt x="20150" y="34691"/>
                    <a:pt x="20380" y="34650"/>
                  </a:cubicBezTo>
                  <a:cubicBezTo>
                    <a:pt x="21322" y="34482"/>
                    <a:pt x="22284" y="34419"/>
                    <a:pt x="23247" y="34419"/>
                  </a:cubicBezTo>
                  <a:cubicBezTo>
                    <a:pt x="24963" y="34440"/>
                    <a:pt x="26678" y="34419"/>
                    <a:pt x="28373" y="34419"/>
                  </a:cubicBezTo>
                  <a:cubicBezTo>
                    <a:pt x="28729" y="34419"/>
                    <a:pt x="29064" y="34419"/>
                    <a:pt x="29398" y="34315"/>
                  </a:cubicBezTo>
                  <a:cubicBezTo>
                    <a:pt x="30298" y="34106"/>
                    <a:pt x="31240" y="33896"/>
                    <a:pt x="32244" y="33854"/>
                  </a:cubicBezTo>
                  <a:close/>
                  <a:moveTo>
                    <a:pt x="6906" y="34587"/>
                  </a:moveTo>
                  <a:cubicBezTo>
                    <a:pt x="6885" y="34943"/>
                    <a:pt x="6885" y="35152"/>
                    <a:pt x="6864" y="35361"/>
                  </a:cubicBezTo>
                  <a:cubicBezTo>
                    <a:pt x="6822" y="35696"/>
                    <a:pt x="6801" y="36031"/>
                    <a:pt x="6717" y="36344"/>
                  </a:cubicBezTo>
                  <a:cubicBezTo>
                    <a:pt x="6487" y="37370"/>
                    <a:pt x="6090" y="38353"/>
                    <a:pt x="6131" y="39441"/>
                  </a:cubicBezTo>
                  <a:cubicBezTo>
                    <a:pt x="6131" y="39504"/>
                    <a:pt x="6090" y="39608"/>
                    <a:pt x="6069" y="39692"/>
                  </a:cubicBezTo>
                  <a:cubicBezTo>
                    <a:pt x="5817" y="40236"/>
                    <a:pt x="5859" y="40822"/>
                    <a:pt x="5922" y="41366"/>
                  </a:cubicBezTo>
                  <a:cubicBezTo>
                    <a:pt x="5964" y="41429"/>
                    <a:pt x="5985" y="41471"/>
                    <a:pt x="6027" y="41471"/>
                  </a:cubicBezTo>
                  <a:cubicBezTo>
                    <a:pt x="6759" y="41952"/>
                    <a:pt x="6968" y="41910"/>
                    <a:pt x="7240" y="41136"/>
                  </a:cubicBezTo>
                  <a:cubicBezTo>
                    <a:pt x="7533" y="40341"/>
                    <a:pt x="7742" y="39525"/>
                    <a:pt x="7973" y="38751"/>
                  </a:cubicBezTo>
                  <a:cubicBezTo>
                    <a:pt x="8140" y="38228"/>
                    <a:pt x="8161" y="37621"/>
                    <a:pt x="8454" y="37181"/>
                  </a:cubicBezTo>
                  <a:cubicBezTo>
                    <a:pt x="8789" y="36637"/>
                    <a:pt x="8810" y="36114"/>
                    <a:pt x="8789" y="35507"/>
                  </a:cubicBezTo>
                  <a:cubicBezTo>
                    <a:pt x="8182" y="35256"/>
                    <a:pt x="7617" y="34963"/>
                    <a:pt x="6906" y="34587"/>
                  </a:cubicBezTo>
                  <a:close/>
                  <a:moveTo>
                    <a:pt x="29503" y="35612"/>
                  </a:moveTo>
                  <a:cubicBezTo>
                    <a:pt x="29524" y="35821"/>
                    <a:pt x="29524" y="36051"/>
                    <a:pt x="29608" y="36240"/>
                  </a:cubicBezTo>
                  <a:cubicBezTo>
                    <a:pt x="29775" y="36637"/>
                    <a:pt x="30026" y="36993"/>
                    <a:pt x="30131" y="37412"/>
                  </a:cubicBezTo>
                  <a:cubicBezTo>
                    <a:pt x="30235" y="37893"/>
                    <a:pt x="30424" y="38290"/>
                    <a:pt x="30654" y="38688"/>
                  </a:cubicBezTo>
                  <a:lnTo>
                    <a:pt x="30821" y="38939"/>
                  </a:lnTo>
                  <a:cubicBezTo>
                    <a:pt x="30863" y="39002"/>
                    <a:pt x="30947" y="39085"/>
                    <a:pt x="30947" y="39169"/>
                  </a:cubicBezTo>
                  <a:cubicBezTo>
                    <a:pt x="30926" y="39629"/>
                    <a:pt x="31282" y="39880"/>
                    <a:pt x="31491" y="40215"/>
                  </a:cubicBezTo>
                  <a:cubicBezTo>
                    <a:pt x="31784" y="40717"/>
                    <a:pt x="32223" y="40843"/>
                    <a:pt x="32767" y="40717"/>
                  </a:cubicBezTo>
                  <a:cubicBezTo>
                    <a:pt x="32809" y="40571"/>
                    <a:pt x="32830" y="40466"/>
                    <a:pt x="32851" y="40341"/>
                  </a:cubicBezTo>
                  <a:cubicBezTo>
                    <a:pt x="32955" y="39922"/>
                    <a:pt x="32662" y="39588"/>
                    <a:pt x="32600" y="39190"/>
                  </a:cubicBezTo>
                  <a:cubicBezTo>
                    <a:pt x="32453" y="38458"/>
                    <a:pt x="31972" y="37893"/>
                    <a:pt x="31826" y="37119"/>
                  </a:cubicBezTo>
                  <a:cubicBezTo>
                    <a:pt x="31826" y="37056"/>
                    <a:pt x="31721" y="36972"/>
                    <a:pt x="31679" y="36888"/>
                  </a:cubicBezTo>
                  <a:cubicBezTo>
                    <a:pt x="31595" y="36763"/>
                    <a:pt x="31512" y="36637"/>
                    <a:pt x="31491" y="36470"/>
                  </a:cubicBezTo>
                  <a:cubicBezTo>
                    <a:pt x="31344" y="36051"/>
                    <a:pt x="31198" y="35612"/>
                    <a:pt x="31051" y="35131"/>
                  </a:cubicBezTo>
                  <a:cubicBezTo>
                    <a:pt x="30528" y="35298"/>
                    <a:pt x="30005" y="35277"/>
                    <a:pt x="29503" y="35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0" name="Google Shape;790;p46"/>
            <p:cNvSpPr/>
            <p:nvPr/>
          </p:nvSpPr>
          <p:spPr>
            <a:xfrm flipH="1">
              <a:off x="6431843" y="2496816"/>
              <a:ext cx="922679" cy="847756"/>
            </a:xfrm>
            <a:custGeom>
              <a:avLst/>
              <a:gdLst/>
              <a:ahLst/>
              <a:cxnLst/>
              <a:rect l="l" t="t" r="r" b="b"/>
              <a:pathLst>
                <a:path w="28854" h="26511" extrusionOk="0">
                  <a:moveTo>
                    <a:pt x="22242" y="23707"/>
                  </a:moveTo>
                  <a:cubicBezTo>
                    <a:pt x="22116" y="23812"/>
                    <a:pt x="22012" y="23895"/>
                    <a:pt x="21907" y="23958"/>
                  </a:cubicBezTo>
                  <a:cubicBezTo>
                    <a:pt x="20840" y="24628"/>
                    <a:pt x="19710" y="25088"/>
                    <a:pt x="18559" y="25569"/>
                  </a:cubicBezTo>
                  <a:cubicBezTo>
                    <a:pt x="18141" y="25737"/>
                    <a:pt x="17639" y="25778"/>
                    <a:pt x="17199" y="25883"/>
                  </a:cubicBezTo>
                  <a:cubicBezTo>
                    <a:pt x="14856" y="26427"/>
                    <a:pt x="12512" y="26511"/>
                    <a:pt x="10148" y="26427"/>
                  </a:cubicBezTo>
                  <a:cubicBezTo>
                    <a:pt x="9374" y="26406"/>
                    <a:pt x="8558" y="26155"/>
                    <a:pt x="7784" y="26030"/>
                  </a:cubicBezTo>
                  <a:cubicBezTo>
                    <a:pt x="7742" y="26030"/>
                    <a:pt x="7721" y="26030"/>
                    <a:pt x="7700" y="26009"/>
                  </a:cubicBezTo>
                  <a:cubicBezTo>
                    <a:pt x="7512" y="25841"/>
                    <a:pt x="7323" y="25632"/>
                    <a:pt x="7114" y="25590"/>
                  </a:cubicBezTo>
                  <a:cubicBezTo>
                    <a:pt x="6905" y="25527"/>
                    <a:pt x="6633" y="25716"/>
                    <a:pt x="6424" y="25674"/>
                  </a:cubicBezTo>
                  <a:cubicBezTo>
                    <a:pt x="5587" y="25423"/>
                    <a:pt x="4708" y="25318"/>
                    <a:pt x="4017" y="24753"/>
                  </a:cubicBezTo>
                  <a:cubicBezTo>
                    <a:pt x="3536" y="24356"/>
                    <a:pt x="3034" y="24000"/>
                    <a:pt x="2490" y="23602"/>
                  </a:cubicBezTo>
                  <a:cubicBezTo>
                    <a:pt x="2574" y="23289"/>
                    <a:pt x="2616" y="22975"/>
                    <a:pt x="2720" y="22682"/>
                  </a:cubicBezTo>
                  <a:cubicBezTo>
                    <a:pt x="2992" y="22033"/>
                    <a:pt x="3097" y="21385"/>
                    <a:pt x="2929" y="20673"/>
                  </a:cubicBezTo>
                  <a:cubicBezTo>
                    <a:pt x="2908" y="20589"/>
                    <a:pt x="2929" y="20485"/>
                    <a:pt x="2929" y="20380"/>
                  </a:cubicBezTo>
                  <a:cubicBezTo>
                    <a:pt x="3327" y="20192"/>
                    <a:pt x="3724" y="20296"/>
                    <a:pt x="4122" y="20276"/>
                  </a:cubicBezTo>
                  <a:cubicBezTo>
                    <a:pt x="4394" y="20255"/>
                    <a:pt x="4666" y="20276"/>
                    <a:pt x="4959" y="20255"/>
                  </a:cubicBezTo>
                  <a:cubicBezTo>
                    <a:pt x="5336" y="20234"/>
                    <a:pt x="5649" y="20045"/>
                    <a:pt x="5901" y="19732"/>
                  </a:cubicBezTo>
                  <a:cubicBezTo>
                    <a:pt x="5942" y="19648"/>
                    <a:pt x="5963" y="19501"/>
                    <a:pt x="5942" y="19397"/>
                  </a:cubicBezTo>
                  <a:cubicBezTo>
                    <a:pt x="5901" y="19292"/>
                    <a:pt x="5796" y="19208"/>
                    <a:pt x="5691" y="19188"/>
                  </a:cubicBezTo>
                  <a:cubicBezTo>
                    <a:pt x="5608" y="19146"/>
                    <a:pt x="5503" y="19146"/>
                    <a:pt x="5398" y="19188"/>
                  </a:cubicBezTo>
                  <a:cubicBezTo>
                    <a:pt x="4645" y="19355"/>
                    <a:pt x="3850" y="19229"/>
                    <a:pt x="3076" y="19229"/>
                  </a:cubicBezTo>
                  <a:cubicBezTo>
                    <a:pt x="2490" y="19229"/>
                    <a:pt x="1967" y="18999"/>
                    <a:pt x="1444" y="18811"/>
                  </a:cubicBezTo>
                  <a:cubicBezTo>
                    <a:pt x="1360" y="18790"/>
                    <a:pt x="1255" y="18727"/>
                    <a:pt x="1214" y="18644"/>
                  </a:cubicBezTo>
                  <a:cubicBezTo>
                    <a:pt x="628" y="17869"/>
                    <a:pt x="42" y="17116"/>
                    <a:pt x="42" y="16070"/>
                  </a:cubicBezTo>
                  <a:cubicBezTo>
                    <a:pt x="42" y="15568"/>
                    <a:pt x="63" y="15066"/>
                    <a:pt x="42" y="14563"/>
                  </a:cubicBezTo>
                  <a:cubicBezTo>
                    <a:pt x="0" y="14208"/>
                    <a:pt x="105" y="13894"/>
                    <a:pt x="419" y="13685"/>
                  </a:cubicBezTo>
                  <a:cubicBezTo>
                    <a:pt x="732" y="13454"/>
                    <a:pt x="1088" y="13182"/>
                    <a:pt x="1423" y="13036"/>
                  </a:cubicBezTo>
                  <a:cubicBezTo>
                    <a:pt x="1883" y="12827"/>
                    <a:pt x="2385" y="12827"/>
                    <a:pt x="2867" y="13036"/>
                  </a:cubicBezTo>
                  <a:cubicBezTo>
                    <a:pt x="3243" y="13203"/>
                    <a:pt x="3641" y="13392"/>
                    <a:pt x="4059" y="13559"/>
                  </a:cubicBezTo>
                  <a:cubicBezTo>
                    <a:pt x="4331" y="13664"/>
                    <a:pt x="4561" y="13789"/>
                    <a:pt x="4854" y="13873"/>
                  </a:cubicBezTo>
                  <a:cubicBezTo>
                    <a:pt x="5105" y="13915"/>
                    <a:pt x="5398" y="13894"/>
                    <a:pt x="5649" y="13915"/>
                  </a:cubicBezTo>
                  <a:cubicBezTo>
                    <a:pt x="5942" y="13915"/>
                    <a:pt x="6214" y="13936"/>
                    <a:pt x="6445" y="14124"/>
                  </a:cubicBezTo>
                  <a:cubicBezTo>
                    <a:pt x="7637" y="15086"/>
                    <a:pt x="9039" y="15024"/>
                    <a:pt x="10441" y="14814"/>
                  </a:cubicBezTo>
                  <a:cubicBezTo>
                    <a:pt x="10671" y="14773"/>
                    <a:pt x="10943" y="14647"/>
                    <a:pt x="11173" y="14668"/>
                  </a:cubicBezTo>
                  <a:cubicBezTo>
                    <a:pt x="11968" y="14752"/>
                    <a:pt x="12533" y="14333"/>
                    <a:pt x="13098" y="13873"/>
                  </a:cubicBezTo>
                  <a:cubicBezTo>
                    <a:pt x="13433" y="13580"/>
                    <a:pt x="13747" y="13308"/>
                    <a:pt x="14103" y="13057"/>
                  </a:cubicBezTo>
                  <a:cubicBezTo>
                    <a:pt x="14709" y="12576"/>
                    <a:pt x="14981" y="11927"/>
                    <a:pt x="15128" y="11216"/>
                  </a:cubicBezTo>
                  <a:cubicBezTo>
                    <a:pt x="15212" y="10776"/>
                    <a:pt x="15023" y="10358"/>
                    <a:pt x="14772" y="10023"/>
                  </a:cubicBezTo>
                  <a:cubicBezTo>
                    <a:pt x="14186" y="9291"/>
                    <a:pt x="13475" y="8663"/>
                    <a:pt x="12596" y="8328"/>
                  </a:cubicBezTo>
                  <a:cubicBezTo>
                    <a:pt x="11675" y="8014"/>
                    <a:pt x="10839" y="7533"/>
                    <a:pt x="10064" y="6989"/>
                  </a:cubicBezTo>
                  <a:cubicBezTo>
                    <a:pt x="10085" y="6926"/>
                    <a:pt x="10106" y="6864"/>
                    <a:pt x="10169" y="6864"/>
                  </a:cubicBezTo>
                  <a:cubicBezTo>
                    <a:pt x="11048" y="6864"/>
                    <a:pt x="11885" y="6654"/>
                    <a:pt x="12722" y="6487"/>
                  </a:cubicBezTo>
                  <a:cubicBezTo>
                    <a:pt x="13977" y="6257"/>
                    <a:pt x="15212" y="5985"/>
                    <a:pt x="16467" y="5755"/>
                  </a:cubicBezTo>
                  <a:cubicBezTo>
                    <a:pt x="16718" y="5713"/>
                    <a:pt x="16990" y="5608"/>
                    <a:pt x="17283" y="5524"/>
                  </a:cubicBezTo>
                  <a:cubicBezTo>
                    <a:pt x="18057" y="5315"/>
                    <a:pt x="18329" y="4353"/>
                    <a:pt x="18141" y="3788"/>
                  </a:cubicBezTo>
                  <a:cubicBezTo>
                    <a:pt x="18057" y="3579"/>
                    <a:pt x="17869" y="3348"/>
                    <a:pt x="17701" y="3223"/>
                  </a:cubicBezTo>
                  <a:cubicBezTo>
                    <a:pt x="17178" y="2846"/>
                    <a:pt x="16655" y="2428"/>
                    <a:pt x="16174" y="1988"/>
                  </a:cubicBezTo>
                  <a:cubicBezTo>
                    <a:pt x="15986" y="1842"/>
                    <a:pt x="15776" y="1695"/>
                    <a:pt x="15546" y="1591"/>
                  </a:cubicBezTo>
                  <a:cubicBezTo>
                    <a:pt x="14709" y="1235"/>
                    <a:pt x="13893" y="921"/>
                    <a:pt x="13056" y="586"/>
                  </a:cubicBezTo>
                  <a:cubicBezTo>
                    <a:pt x="12931" y="524"/>
                    <a:pt x="12784" y="482"/>
                    <a:pt x="12533" y="398"/>
                  </a:cubicBezTo>
                  <a:cubicBezTo>
                    <a:pt x="12722" y="273"/>
                    <a:pt x="12805" y="189"/>
                    <a:pt x="12910" y="168"/>
                  </a:cubicBezTo>
                  <a:cubicBezTo>
                    <a:pt x="13935" y="63"/>
                    <a:pt x="14940" y="1"/>
                    <a:pt x="15944" y="314"/>
                  </a:cubicBezTo>
                  <a:cubicBezTo>
                    <a:pt x="16655" y="524"/>
                    <a:pt x="17346" y="754"/>
                    <a:pt x="18036" y="1110"/>
                  </a:cubicBezTo>
                  <a:cubicBezTo>
                    <a:pt x="18873" y="1528"/>
                    <a:pt x="19731" y="1884"/>
                    <a:pt x="20547" y="2302"/>
                  </a:cubicBezTo>
                  <a:cubicBezTo>
                    <a:pt x="20945" y="2490"/>
                    <a:pt x="21300" y="2721"/>
                    <a:pt x="21677" y="2951"/>
                  </a:cubicBezTo>
                  <a:cubicBezTo>
                    <a:pt x="22619" y="3537"/>
                    <a:pt x="23414" y="4269"/>
                    <a:pt x="24041" y="5148"/>
                  </a:cubicBezTo>
                  <a:cubicBezTo>
                    <a:pt x="24125" y="5252"/>
                    <a:pt x="24209" y="5357"/>
                    <a:pt x="24292" y="5441"/>
                  </a:cubicBezTo>
                  <a:cubicBezTo>
                    <a:pt x="25904" y="7177"/>
                    <a:pt x="26971" y="9228"/>
                    <a:pt x="27912" y="11362"/>
                  </a:cubicBezTo>
                  <a:cubicBezTo>
                    <a:pt x="28289" y="12136"/>
                    <a:pt x="28540" y="12952"/>
                    <a:pt x="28686" y="13831"/>
                  </a:cubicBezTo>
                  <a:cubicBezTo>
                    <a:pt x="28854" y="15191"/>
                    <a:pt x="28686" y="16488"/>
                    <a:pt x="28331" y="17786"/>
                  </a:cubicBezTo>
                  <a:cubicBezTo>
                    <a:pt x="28080" y="18811"/>
                    <a:pt x="27494" y="19648"/>
                    <a:pt x="26908" y="20485"/>
                  </a:cubicBezTo>
                  <a:cubicBezTo>
                    <a:pt x="26636" y="20820"/>
                    <a:pt x="26322" y="21154"/>
                    <a:pt x="25966" y="21364"/>
                  </a:cubicBezTo>
                  <a:cubicBezTo>
                    <a:pt x="25234" y="21824"/>
                    <a:pt x="24439" y="22242"/>
                    <a:pt x="23665" y="22577"/>
                  </a:cubicBezTo>
                  <a:cubicBezTo>
                    <a:pt x="23037" y="22828"/>
                    <a:pt x="22326" y="22703"/>
                    <a:pt x="21635" y="22661"/>
                  </a:cubicBezTo>
                  <a:cubicBezTo>
                    <a:pt x="21426" y="22619"/>
                    <a:pt x="21217" y="22577"/>
                    <a:pt x="21007" y="22514"/>
                  </a:cubicBezTo>
                  <a:cubicBezTo>
                    <a:pt x="19710" y="22159"/>
                    <a:pt x="19731" y="22389"/>
                    <a:pt x="18852" y="21405"/>
                  </a:cubicBezTo>
                  <a:cubicBezTo>
                    <a:pt x="18685" y="21217"/>
                    <a:pt x="18476" y="21092"/>
                    <a:pt x="18266" y="20924"/>
                  </a:cubicBezTo>
                  <a:cubicBezTo>
                    <a:pt x="17722" y="20485"/>
                    <a:pt x="17137" y="20045"/>
                    <a:pt x="16760" y="19418"/>
                  </a:cubicBezTo>
                  <a:cubicBezTo>
                    <a:pt x="16613" y="19208"/>
                    <a:pt x="16446" y="19041"/>
                    <a:pt x="16258" y="18853"/>
                  </a:cubicBezTo>
                  <a:cubicBezTo>
                    <a:pt x="16132" y="18727"/>
                    <a:pt x="15839" y="18853"/>
                    <a:pt x="15839" y="19041"/>
                  </a:cubicBezTo>
                  <a:cubicBezTo>
                    <a:pt x="15839" y="19229"/>
                    <a:pt x="15839" y="19439"/>
                    <a:pt x="15944" y="19564"/>
                  </a:cubicBezTo>
                  <a:cubicBezTo>
                    <a:pt x="16341" y="20171"/>
                    <a:pt x="16697" y="20778"/>
                    <a:pt x="17283" y="21217"/>
                  </a:cubicBezTo>
                  <a:cubicBezTo>
                    <a:pt x="17848" y="21657"/>
                    <a:pt x="18350" y="22159"/>
                    <a:pt x="18873" y="22661"/>
                  </a:cubicBezTo>
                  <a:cubicBezTo>
                    <a:pt x="19124" y="22891"/>
                    <a:pt x="19396" y="23079"/>
                    <a:pt x="19752" y="23142"/>
                  </a:cubicBezTo>
                  <a:cubicBezTo>
                    <a:pt x="20484" y="23268"/>
                    <a:pt x="21321" y="23498"/>
                    <a:pt x="22242" y="23707"/>
                  </a:cubicBezTo>
                  <a:close/>
                  <a:moveTo>
                    <a:pt x="23497" y="12387"/>
                  </a:moveTo>
                  <a:lnTo>
                    <a:pt x="23497" y="12387"/>
                  </a:lnTo>
                  <a:cubicBezTo>
                    <a:pt x="23497" y="12157"/>
                    <a:pt x="23518" y="11927"/>
                    <a:pt x="23497" y="11718"/>
                  </a:cubicBezTo>
                  <a:cubicBezTo>
                    <a:pt x="23455" y="11362"/>
                    <a:pt x="23183" y="11174"/>
                    <a:pt x="22765" y="11153"/>
                  </a:cubicBezTo>
                  <a:cubicBezTo>
                    <a:pt x="22305" y="11153"/>
                    <a:pt x="22033" y="11299"/>
                    <a:pt x="21949" y="11718"/>
                  </a:cubicBezTo>
                  <a:cubicBezTo>
                    <a:pt x="21844" y="12283"/>
                    <a:pt x="22033" y="12764"/>
                    <a:pt x="22305" y="13203"/>
                  </a:cubicBezTo>
                  <a:cubicBezTo>
                    <a:pt x="22451" y="13475"/>
                    <a:pt x="22744" y="13580"/>
                    <a:pt x="22995" y="13496"/>
                  </a:cubicBezTo>
                  <a:cubicBezTo>
                    <a:pt x="23267" y="13454"/>
                    <a:pt x="23455" y="13203"/>
                    <a:pt x="23476" y="12890"/>
                  </a:cubicBezTo>
                  <a:cubicBezTo>
                    <a:pt x="23497" y="12743"/>
                    <a:pt x="23497" y="12555"/>
                    <a:pt x="23497" y="12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1" name="Google Shape;791;p46"/>
            <p:cNvSpPr/>
            <p:nvPr/>
          </p:nvSpPr>
          <p:spPr>
            <a:xfrm flipH="1">
              <a:off x="6803176" y="2254612"/>
              <a:ext cx="866494" cy="994948"/>
            </a:xfrm>
            <a:custGeom>
              <a:avLst/>
              <a:gdLst/>
              <a:ahLst/>
              <a:cxnLst/>
              <a:rect l="l" t="t" r="r" b="b"/>
              <a:pathLst>
                <a:path w="27097" h="31114" extrusionOk="0">
                  <a:moveTo>
                    <a:pt x="5294" y="18434"/>
                  </a:moveTo>
                  <a:cubicBezTo>
                    <a:pt x="5315" y="18183"/>
                    <a:pt x="5189" y="18015"/>
                    <a:pt x="4980" y="18015"/>
                  </a:cubicBezTo>
                  <a:cubicBezTo>
                    <a:pt x="4645" y="18015"/>
                    <a:pt x="4394" y="17827"/>
                    <a:pt x="4164" y="17660"/>
                  </a:cubicBezTo>
                  <a:cubicBezTo>
                    <a:pt x="3871" y="17409"/>
                    <a:pt x="3557" y="17241"/>
                    <a:pt x="3243" y="17032"/>
                  </a:cubicBezTo>
                  <a:cubicBezTo>
                    <a:pt x="3034" y="16886"/>
                    <a:pt x="2804" y="16781"/>
                    <a:pt x="2595" y="16655"/>
                  </a:cubicBezTo>
                  <a:cubicBezTo>
                    <a:pt x="1318" y="15944"/>
                    <a:pt x="1255" y="15902"/>
                    <a:pt x="419" y="14730"/>
                  </a:cubicBezTo>
                  <a:cubicBezTo>
                    <a:pt x="0" y="14124"/>
                    <a:pt x="42" y="13601"/>
                    <a:pt x="523" y="13057"/>
                  </a:cubicBezTo>
                  <a:cubicBezTo>
                    <a:pt x="774" y="12805"/>
                    <a:pt x="1004" y="12554"/>
                    <a:pt x="1193" y="12282"/>
                  </a:cubicBezTo>
                  <a:cubicBezTo>
                    <a:pt x="1402" y="12031"/>
                    <a:pt x="1653" y="11864"/>
                    <a:pt x="1967" y="11864"/>
                  </a:cubicBezTo>
                  <a:cubicBezTo>
                    <a:pt x="2616" y="11843"/>
                    <a:pt x="3285" y="11843"/>
                    <a:pt x="3934" y="11843"/>
                  </a:cubicBezTo>
                  <a:cubicBezTo>
                    <a:pt x="4248" y="11843"/>
                    <a:pt x="4436" y="12052"/>
                    <a:pt x="4666" y="12178"/>
                  </a:cubicBezTo>
                  <a:cubicBezTo>
                    <a:pt x="4896" y="12345"/>
                    <a:pt x="5126" y="12471"/>
                    <a:pt x="5440" y="12429"/>
                  </a:cubicBezTo>
                  <a:cubicBezTo>
                    <a:pt x="5629" y="12366"/>
                    <a:pt x="5817" y="12282"/>
                    <a:pt x="5838" y="12073"/>
                  </a:cubicBezTo>
                  <a:cubicBezTo>
                    <a:pt x="5838" y="11948"/>
                    <a:pt x="5817" y="11738"/>
                    <a:pt x="5733" y="11655"/>
                  </a:cubicBezTo>
                  <a:cubicBezTo>
                    <a:pt x="5022" y="11069"/>
                    <a:pt x="4540" y="10274"/>
                    <a:pt x="4017" y="9500"/>
                  </a:cubicBezTo>
                  <a:cubicBezTo>
                    <a:pt x="3808" y="9144"/>
                    <a:pt x="3704" y="8830"/>
                    <a:pt x="3724" y="8453"/>
                  </a:cubicBezTo>
                  <a:lnTo>
                    <a:pt x="3724" y="8160"/>
                  </a:lnTo>
                  <a:cubicBezTo>
                    <a:pt x="3599" y="7093"/>
                    <a:pt x="4080" y="6382"/>
                    <a:pt x="4959" y="5880"/>
                  </a:cubicBezTo>
                  <a:cubicBezTo>
                    <a:pt x="5231" y="5733"/>
                    <a:pt x="5503" y="5671"/>
                    <a:pt x="5838" y="5775"/>
                  </a:cubicBezTo>
                  <a:cubicBezTo>
                    <a:pt x="6591" y="6005"/>
                    <a:pt x="7198" y="6466"/>
                    <a:pt x="7637" y="7114"/>
                  </a:cubicBezTo>
                  <a:cubicBezTo>
                    <a:pt x="7909" y="7470"/>
                    <a:pt x="8202" y="7847"/>
                    <a:pt x="8432" y="8244"/>
                  </a:cubicBezTo>
                  <a:cubicBezTo>
                    <a:pt x="8558" y="8453"/>
                    <a:pt x="8642" y="8684"/>
                    <a:pt x="8893" y="8788"/>
                  </a:cubicBezTo>
                  <a:cubicBezTo>
                    <a:pt x="9081" y="8872"/>
                    <a:pt x="9144" y="8872"/>
                    <a:pt x="9688" y="8725"/>
                  </a:cubicBezTo>
                  <a:cubicBezTo>
                    <a:pt x="9688" y="8684"/>
                    <a:pt x="9709" y="8579"/>
                    <a:pt x="9688" y="8579"/>
                  </a:cubicBezTo>
                  <a:cubicBezTo>
                    <a:pt x="9290" y="8349"/>
                    <a:pt x="9186" y="7993"/>
                    <a:pt x="9186" y="7554"/>
                  </a:cubicBezTo>
                  <a:cubicBezTo>
                    <a:pt x="9165" y="6612"/>
                    <a:pt x="9416" y="5691"/>
                    <a:pt x="9709" y="4834"/>
                  </a:cubicBezTo>
                  <a:cubicBezTo>
                    <a:pt x="10315" y="3055"/>
                    <a:pt x="11362" y="1569"/>
                    <a:pt x="12931" y="523"/>
                  </a:cubicBezTo>
                  <a:cubicBezTo>
                    <a:pt x="13705" y="0"/>
                    <a:pt x="14061" y="126"/>
                    <a:pt x="14186" y="1046"/>
                  </a:cubicBezTo>
                  <a:cubicBezTo>
                    <a:pt x="14291" y="1779"/>
                    <a:pt x="14312" y="2511"/>
                    <a:pt x="14082" y="3243"/>
                  </a:cubicBezTo>
                  <a:cubicBezTo>
                    <a:pt x="13872" y="3892"/>
                    <a:pt x="13684" y="4541"/>
                    <a:pt x="13496" y="5210"/>
                  </a:cubicBezTo>
                  <a:cubicBezTo>
                    <a:pt x="13454" y="5378"/>
                    <a:pt x="13454" y="5566"/>
                    <a:pt x="13433" y="5754"/>
                  </a:cubicBezTo>
                  <a:cubicBezTo>
                    <a:pt x="13370" y="6068"/>
                    <a:pt x="13287" y="6361"/>
                    <a:pt x="13245" y="6675"/>
                  </a:cubicBezTo>
                  <a:cubicBezTo>
                    <a:pt x="13224" y="6842"/>
                    <a:pt x="13119" y="7093"/>
                    <a:pt x="13182" y="7198"/>
                  </a:cubicBezTo>
                  <a:cubicBezTo>
                    <a:pt x="13433" y="7533"/>
                    <a:pt x="13705" y="7847"/>
                    <a:pt x="14019" y="8098"/>
                  </a:cubicBezTo>
                  <a:cubicBezTo>
                    <a:pt x="14228" y="8265"/>
                    <a:pt x="14605" y="8035"/>
                    <a:pt x="14542" y="7784"/>
                  </a:cubicBezTo>
                  <a:cubicBezTo>
                    <a:pt x="14291" y="6821"/>
                    <a:pt x="14835" y="6173"/>
                    <a:pt x="15358" y="5440"/>
                  </a:cubicBezTo>
                  <a:cubicBezTo>
                    <a:pt x="16488" y="3850"/>
                    <a:pt x="17973" y="2699"/>
                    <a:pt x="19543" y="1611"/>
                  </a:cubicBezTo>
                  <a:cubicBezTo>
                    <a:pt x="20714" y="837"/>
                    <a:pt x="22116" y="565"/>
                    <a:pt x="23539" y="733"/>
                  </a:cubicBezTo>
                  <a:cubicBezTo>
                    <a:pt x="23853" y="753"/>
                    <a:pt x="24167" y="942"/>
                    <a:pt x="24334" y="1172"/>
                  </a:cubicBezTo>
                  <a:cubicBezTo>
                    <a:pt x="24753" y="1821"/>
                    <a:pt x="25004" y="2511"/>
                    <a:pt x="24627" y="3264"/>
                  </a:cubicBezTo>
                  <a:cubicBezTo>
                    <a:pt x="24376" y="3746"/>
                    <a:pt x="24146" y="4206"/>
                    <a:pt x="23874" y="4687"/>
                  </a:cubicBezTo>
                  <a:cubicBezTo>
                    <a:pt x="23769" y="4854"/>
                    <a:pt x="23644" y="5043"/>
                    <a:pt x="23518" y="5210"/>
                  </a:cubicBezTo>
                  <a:cubicBezTo>
                    <a:pt x="22995" y="5733"/>
                    <a:pt x="22472" y="6256"/>
                    <a:pt x="21949" y="6800"/>
                  </a:cubicBezTo>
                  <a:cubicBezTo>
                    <a:pt x="21740" y="7010"/>
                    <a:pt x="21530" y="7135"/>
                    <a:pt x="21238" y="7198"/>
                  </a:cubicBezTo>
                  <a:cubicBezTo>
                    <a:pt x="19731" y="7449"/>
                    <a:pt x="18392" y="8181"/>
                    <a:pt x="17053" y="8914"/>
                  </a:cubicBezTo>
                  <a:cubicBezTo>
                    <a:pt x="17032" y="8935"/>
                    <a:pt x="17011" y="8935"/>
                    <a:pt x="16969" y="8976"/>
                  </a:cubicBezTo>
                  <a:cubicBezTo>
                    <a:pt x="16404" y="9500"/>
                    <a:pt x="15714" y="9855"/>
                    <a:pt x="14981" y="10085"/>
                  </a:cubicBezTo>
                  <a:cubicBezTo>
                    <a:pt x="14919" y="10127"/>
                    <a:pt x="14877" y="10232"/>
                    <a:pt x="14814" y="10336"/>
                  </a:cubicBezTo>
                  <a:cubicBezTo>
                    <a:pt x="15065" y="10713"/>
                    <a:pt x="15463" y="10776"/>
                    <a:pt x="15860" y="10692"/>
                  </a:cubicBezTo>
                  <a:cubicBezTo>
                    <a:pt x="16551" y="10546"/>
                    <a:pt x="17241" y="10378"/>
                    <a:pt x="17911" y="10127"/>
                  </a:cubicBezTo>
                  <a:cubicBezTo>
                    <a:pt x="18601" y="9876"/>
                    <a:pt x="19250" y="9604"/>
                    <a:pt x="19857" y="9228"/>
                  </a:cubicBezTo>
                  <a:cubicBezTo>
                    <a:pt x="20631" y="8725"/>
                    <a:pt x="21426" y="8704"/>
                    <a:pt x="22263" y="8893"/>
                  </a:cubicBezTo>
                  <a:cubicBezTo>
                    <a:pt x="23309" y="9123"/>
                    <a:pt x="24251" y="9562"/>
                    <a:pt x="25192" y="10064"/>
                  </a:cubicBezTo>
                  <a:cubicBezTo>
                    <a:pt x="25339" y="10148"/>
                    <a:pt x="25485" y="10295"/>
                    <a:pt x="25611" y="10441"/>
                  </a:cubicBezTo>
                  <a:cubicBezTo>
                    <a:pt x="25966" y="10713"/>
                    <a:pt x="26322" y="11027"/>
                    <a:pt x="26678" y="11320"/>
                  </a:cubicBezTo>
                  <a:cubicBezTo>
                    <a:pt x="26866" y="11487"/>
                    <a:pt x="27096" y="11613"/>
                    <a:pt x="27054" y="11906"/>
                  </a:cubicBezTo>
                  <a:cubicBezTo>
                    <a:pt x="26992" y="12178"/>
                    <a:pt x="26740" y="12261"/>
                    <a:pt x="26489" y="12345"/>
                  </a:cubicBezTo>
                  <a:cubicBezTo>
                    <a:pt x="25924" y="12492"/>
                    <a:pt x="25339" y="12659"/>
                    <a:pt x="24774" y="12764"/>
                  </a:cubicBezTo>
                  <a:cubicBezTo>
                    <a:pt x="23769" y="12973"/>
                    <a:pt x="22765" y="13119"/>
                    <a:pt x="21761" y="13308"/>
                  </a:cubicBezTo>
                  <a:cubicBezTo>
                    <a:pt x="21112" y="13433"/>
                    <a:pt x="20484" y="13496"/>
                    <a:pt x="19836" y="13517"/>
                  </a:cubicBezTo>
                  <a:cubicBezTo>
                    <a:pt x="19229" y="13538"/>
                    <a:pt x="18601" y="13684"/>
                    <a:pt x="17994" y="13810"/>
                  </a:cubicBezTo>
                  <a:cubicBezTo>
                    <a:pt x="17639" y="13893"/>
                    <a:pt x="17492" y="14354"/>
                    <a:pt x="17785" y="14626"/>
                  </a:cubicBezTo>
                  <a:cubicBezTo>
                    <a:pt x="18015" y="14856"/>
                    <a:pt x="18308" y="15065"/>
                    <a:pt x="18622" y="15191"/>
                  </a:cubicBezTo>
                  <a:cubicBezTo>
                    <a:pt x="19271" y="15421"/>
                    <a:pt x="19857" y="15756"/>
                    <a:pt x="20463" y="16111"/>
                  </a:cubicBezTo>
                  <a:cubicBezTo>
                    <a:pt x="20924" y="16383"/>
                    <a:pt x="21447" y="16593"/>
                    <a:pt x="21970" y="16781"/>
                  </a:cubicBezTo>
                  <a:cubicBezTo>
                    <a:pt x="22702" y="17053"/>
                    <a:pt x="23246" y="17534"/>
                    <a:pt x="23748" y="18099"/>
                  </a:cubicBezTo>
                  <a:cubicBezTo>
                    <a:pt x="24020" y="18413"/>
                    <a:pt x="24062" y="18748"/>
                    <a:pt x="23874" y="19145"/>
                  </a:cubicBezTo>
                  <a:cubicBezTo>
                    <a:pt x="23707" y="19501"/>
                    <a:pt x="23518" y="19836"/>
                    <a:pt x="23142" y="20045"/>
                  </a:cubicBezTo>
                  <a:cubicBezTo>
                    <a:pt x="22828" y="20233"/>
                    <a:pt x="22577" y="20526"/>
                    <a:pt x="22284" y="20756"/>
                  </a:cubicBezTo>
                  <a:cubicBezTo>
                    <a:pt x="21928" y="21049"/>
                    <a:pt x="21551" y="21300"/>
                    <a:pt x="21028" y="21280"/>
                  </a:cubicBezTo>
                  <a:cubicBezTo>
                    <a:pt x="20798" y="21280"/>
                    <a:pt x="20526" y="21300"/>
                    <a:pt x="20296" y="21384"/>
                  </a:cubicBezTo>
                  <a:cubicBezTo>
                    <a:pt x="19626" y="21614"/>
                    <a:pt x="18936" y="21572"/>
                    <a:pt x="18266" y="21510"/>
                  </a:cubicBezTo>
                  <a:cubicBezTo>
                    <a:pt x="17555" y="21468"/>
                    <a:pt x="16948" y="21133"/>
                    <a:pt x="16530" y="20547"/>
                  </a:cubicBezTo>
                  <a:cubicBezTo>
                    <a:pt x="16111" y="19982"/>
                    <a:pt x="15651" y="19417"/>
                    <a:pt x="15379" y="18748"/>
                  </a:cubicBezTo>
                  <a:cubicBezTo>
                    <a:pt x="15337" y="18580"/>
                    <a:pt x="15149" y="18476"/>
                    <a:pt x="14981" y="18308"/>
                  </a:cubicBezTo>
                  <a:cubicBezTo>
                    <a:pt x="14542" y="19208"/>
                    <a:pt x="15086" y="19899"/>
                    <a:pt x="15337" y="20673"/>
                  </a:cubicBezTo>
                  <a:cubicBezTo>
                    <a:pt x="15128" y="20777"/>
                    <a:pt x="14940" y="20861"/>
                    <a:pt x="14772" y="20945"/>
                  </a:cubicBezTo>
                  <a:cubicBezTo>
                    <a:pt x="14186" y="20610"/>
                    <a:pt x="13600" y="20254"/>
                    <a:pt x="13035" y="19982"/>
                  </a:cubicBezTo>
                  <a:cubicBezTo>
                    <a:pt x="12324" y="19606"/>
                    <a:pt x="11613" y="19627"/>
                    <a:pt x="10880" y="19899"/>
                  </a:cubicBezTo>
                  <a:cubicBezTo>
                    <a:pt x="10253" y="20129"/>
                    <a:pt x="9730" y="20505"/>
                    <a:pt x="9290" y="20966"/>
                  </a:cubicBezTo>
                  <a:cubicBezTo>
                    <a:pt x="9060" y="21196"/>
                    <a:pt x="8914" y="21468"/>
                    <a:pt x="8914" y="21803"/>
                  </a:cubicBezTo>
                  <a:cubicBezTo>
                    <a:pt x="8914" y="22514"/>
                    <a:pt x="8893" y="23246"/>
                    <a:pt x="8914" y="23958"/>
                  </a:cubicBezTo>
                  <a:cubicBezTo>
                    <a:pt x="8955" y="24606"/>
                    <a:pt x="9206" y="25213"/>
                    <a:pt x="9604" y="25757"/>
                  </a:cubicBezTo>
                  <a:cubicBezTo>
                    <a:pt x="9939" y="26218"/>
                    <a:pt x="10253" y="26720"/>
                    <a:pt x="10650" y="27306"/>
                  </a:cubicBezTo>
                  <a:cubicBezTo>
                    <a:pt x="11069" y="27452"/>
                    <a:pt x="11592" y="27640"/>
                    <a:pt x="12157" y="27850"/>
                  </a:cubicBezTo>
                  <a:cubicBezTo>
                    <a:pt x="12157" y="28059"/>
                    <a:pt x="12219" y="28289"/>
                    <a:pt x="12199" y="28477"/>
                  </a:cubicBezTo>
                  <a:cubicBezTo>
                    <a:pt x="12115" y="29084"/>
                    <a:pt x="12010" y="29712"/>
                    <a:pt x="11885" y="30298"/>
                  </a:cubicBezTo>
                  <a:cubicBezTo>
                    <a:pt x="11822" y="30549"/>
                    <a:pt x="11675" y="30758"/>
                    <a:pt x="11508" y="30925"/>
                  </a:cubicBezTo>
                  <a:cubicBezTo>
                    <a:pt x="11424" y="31030"/>
                    <a:pt x="11215" y="31114"/>
                    <a:pt x="11110" y="31093"/>
                  </a:cubicBezTo>
                  <a:cubicBezTo>
                    <a:pt x="10755" y="30967"/>
                    <a:pt x="10357" y="30821"/>
                    <a:pt x="10148" y="30444"/>
                  </a:cubicBezTo>
                  <a:cubicBezTo>
                    <a:pt x="9897" y="29942"/>
                    <a:pt x="9541" y="29503"/>
                    <a:pt x="9269" y="29021"/>
                  </a:cubicBezTo>
                  <a:cubicBezTo>
                    <a:pt x="8997" y="28582"/>
                    <a:pt x="8746" y="28101"/>
                    <a:pt x="8474" y="27661"/>
                  </a:cubicBezTo>
                  <a:cubicBezTo>
                    <a:pt x="8390" y="27515"/>
                    <a:pt x="8286" y="27347"/>
                    <a:pt x="8223" y="27222"/>
                  </a:cubicBezTo>
                  <a:cubicBezTo>
                    <a:pt x="7909" y="27264"/>
                    <a:pt x="7721" y="27515"/>
                    <a:pt x="7846" y="27682"/>
                  </a:cubicBezTo>
                  <a:cubicBezTo>
                    <a:pt x="8265" y="28352"/>
                    <a:pt x="7951" y="28875"/>
                    <a:pt x="7637" y="29419"/>
                  </a:cubicBezTo>
                  <a:cubicBezTo>
                    <a:pt x="7428" y="29775"/>
                    <a:pt x="7198" y="30172"/>
                    <a:pt x="6968" y="30507"/>
                  </a:cubicBezTo>
                  <a:cubicBezTo>
                    <a:pt x="6675" y="30904"/>
                    <a:pt x="6361" y="30946"/>
                    <a:pt x="5921" y="30758"/>
                  </a:cubicBezTo>
                  <a:cubicBezTo>
                    <a:pt x="5398" y="30507"/>
                    <a:pt x="5189" y="30151"/>
                    <a:pt x="5189" y="29565"/>
                  </a:cubicBezTo>
                  <a:cubicBezTo>
                    <a:pt x="5189" y="28875"/>
                    <a:pt x="5252" y="28163"/>
                    <a:pt x="5419" y="27452"/>
                  </a:cubicBezTo>
                  <a:cubicBezTo>
                    <a:pt x="5566" y="26699"/>
                    <a:pt x="5754" y="25946"/>
                    <a:pt x="5921" y="25213"/>
                  </a:cubicBezTo>
                  <a:cubicBezTo>
                    <a:pt x="5963" y="25004"/>
                    <a:pt x="6068" y="24816"/>
                    <a:pt x="6152" y="24627"/>
                  </a:cubicBezTo>
                  <a:cubicBezTo>
                    <a:pt x="5817" y="24397"/>
                    <a:pt x="5670" y="24334"/>
                    <a:pt x="5524" y="24523"/>
                  </a:cubicBezTo>
                  <a:cubicBezTo>
                    <a:pt x="5336" y="24732"/>
                    <a:pt x="5210" y="24962"/>
                    <a:pt x="5022" y="25276"/>
                  </a:cubicBezTo>
                  <a:cubicBezTo>
                    <a:pt x="4478" y="25360"/>
                    <a:pt x="3871" y="25422"/>
                    <a:pt x="3264" y="25129"/>
                  </a:cubicBezTo>
                  <a:cubicBezTo>
                    <a:pt x="3139" y="25067"/>
                    <a:pt x="2950" y="25025"/>
                    <a:pt x="2825" y="25025"/>
                  </a:cubicBezTo>
                  <a:cubicBezTo>
                    <a:pt x="2281" y="25046"/>
                    <a:pt x="1988" y="24648"/>
                    <a:pt x="1737" y="24293"/>
                  </a:cubicBezTo>
                  <a:cubicBezTo>
                    <a:pt x="1653" y="24209"/>
                    <a:pt x="1632" y="24062"/>
                    <a:pt x="1653" y="23958"/>
                  </a:cubicBezTo>
                  <a:cubicBezTo>
                    <a:pt x="1758" y="23539"/>
                    <a:pt x="1779" y="23121"/>
                    <a:pt x="1946" y="22702"/>
                  </a:cubicBezTo>
                  <a:cubicBezTo>
                    <a:pt x="2302" y="21677"/>
                    <a:pt x="2929" y="20882"/>
                    <a:pt x="3724" y="20129"/>
                  </a:cubicBezTo>
                  <a:cubicBezTo>
                    <a:pt x="4185" y="19480"/>
                    <a:pt x="4666" y="18852"/>
                    <a:pt x="5294" y="18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2" name="Google Shape;792;p46"/>
            <p:cNvSpPr/>
            <p:nvPr/>
          </p:nvSpPr>
          <p:spPr>
            <a:xfrm flipH="1">
              <a:off x="6666009" y="3361958"/>
              <a:ext cx="536646" cy="545344"/>
            </a:xfrm>
            <a:custGeom>
              <a:avLst/>
              <a:gdLst/>
              <a:ahLst/>
              <a:cxnLst/>
              <a:rect l="l" t="t" r="r" b="b"/>
              <a:pathLst>
                <a:path w="16782" h="17054" extrusionOk="0">
                  <a:moveTo>
                    <a:pt x="2470" y="1"/>
                  </a:moveTo>
                  <a:cubicBezTo>
                    <a:pt x="2867" y="43"/>
                    <a:pt x="3139" y="84"/>
                    <a:pt x="3411" y="147"/>
                  </a:cubicBezTo>
                  <a:cubicBezTo>
                    <a:pt x="5357" y="649"/>
                    <a:pt x="7303" y="545"/>
                    <a:pt x="9249" y="357"/>
                  </a:cubicBezTo>
                  <a:cubicBezTo>
                    <a:pt x="9835" y="315"/>
                    <a:pt x="10442" y="294"/>
                    <a:pt x="11069" y="231"/>
                  </a:cubicBezTo>
                  <a:cubicBezTo>
                    <a:pt x="11111" y="440"/>
                    <a:pt x="11195" y="629"/>
                    <a:pt x="11174" y="775"/>
                  </a:cubicBezTo>
                  <a:cubicBezTo>
                    <a:pt x="11111" y="1298"/>
                    <a:pt x="11279" y="1779"/>
                    <a:pt x="11488" y="2219"/>
                  </a:cubicBezTo>
                  <a:cubicBezTo>
                    <a:pt x="11969" y="3223"/>
                    <a:pt x="12178" y="4311"/>
                    <a:pt x="12534" y="5420"/>
                  </a:cubicBezTo>
                  <a:cubicBezTo>
                    <a:pt x="12157" y="5525"/>
                    <a:pt x="11948" y="5315"/>
                    <a:pt x="11718" y="5211"/>
                  </a:cubicBezTo>
                  <a:cubicBezTo>
                    <a:pt x="11132" y="4918"/>
                    <a:pt x="10567" y="4604"/>
                    <a:pt x="9981" y="4311"/>
                  </a:cubicBezTo>
                  <a:cubicBezTo>
                    <a:pt x="9877" y="4269"/>
                    <a:pt x="9751" y="4269"/>
                    <a:pt x="9626" y="4227"/>
                  </a:cubicBezTo>
                  <a:cubicBezTo>
                    <a:pt x="9521" y="4227"/>
                    <a:pt x="9395" y="4416"/>
                    <a:pt x="9437" y="4499"/>
                  </a:cubicBezTo>
                  <a:cubicBezTo>
                    <a:pt x="9521" y="4625"/>
                    <a:pt x="9605" y="4792"/>
                    <a:pt x="9709" y="4855"/>
                  </a:cubicBezTo>
                  <a:cubicBezTo>
                    <a:pt x="10546" y="5525"/>
                    <a:pt x="11341" y="6173"/>
                    <a:pt x="12429" y="6424"/>
                  </a:cubicBezTo>
                  <a:cubicBezTo>
                    <a:pt x="12555" y="6466"/>
                    <a:pt x="12660" y="6508"/>
                    <a:pt x="12785" y="6529"/>
                  </a:cubicBezTo>
                  <a:cubicBezTo>
                    <a:pt x="12848" y="6696"/>
                    <a:pt x="12911" y="6822"/>
                    <a:pt x="12952" y="6989"/>
                  </a:cubicBezTo>
                  <a:cubicBezTo>
                    <a:pt x="13099" y="7952"/>
                    <a:pt x="13496" y="8810"/>
                    <a:pt x="13957" y="9668"/>
                  </a:cubicBezTo>
                  <a:cubicBezTo>
                    <a:pt x="14166" y="10086"/>
                    <a:pt x="14417" y="10484"/>
                    <a:pt x="14647" y="10902"/>
                  </a:cubicBezTo>
                  <a:cubicBezTo>
                    <a:pt x="14731" y="11028"/>
                    <a:pt x="14794" y="11174"/>
                    <a:pt x="14857" y="11320"/>
                  </a:cubicBezTo>
                  <a:cubicBezTo>
                    <a:pt x="15003" y="11802"/>
                    <a:pt x="15149" y="12283"/>
                    <a:pt x="15359" y="12701"/>
                  </a:cubicBezTo>
                  <a:cubicBezTo>
                    <a:pt x="15526" y="13120"/>
                    <a:pt x="15924" y="13413"/>
                    <a:pt x="16091" y="13894"/>
                  </a:cubicBezTo>
                  <a:cubicBezTo>
                    <a:pt x="16237" y="14313"/>
                    <a:pt x="16551" y="14689"/>
                    <a:pt x="16781" y="15087"/>
                  </a:cubicBezTo>
                  <a:cubicBezTo>
                    <a:pt x="16635" y="15296"/>
                    <a:pt x="16468" y="15484"/>
                    <a:pt x="16321" y="15694"/>
                  </a:cubicBezTo>
                  <a:cubicBezTo>
                    <a:pt x="15714" y="15735"/>
                    <a:pt x="15108" y="15840"/>
                    <a:pt x="14543" y="16091"/>
                  </a:cubicBezTo>
                  <a:cubicBezTo>
                    <a:pt x="14250" y="16217"/>
                    <a:pt x="13852" y="16154"/>
                    <a:pt x="13517" y="16154"/>
                  </a:cubicBezTo>
                  <a:cubicBezTo>
                    <a:pt x="12534" y="16133"/>
                    <a:pt x="11530" y="16154"/>
                    <a:pt x="10567" y="16426"/>
                  </a:cubicBezTo>
                  <a:cubicBezTo>
                    <a:pt x="10546" y="16426"/>
                    <a:pt x="10504" y="16447"/>
                    <a:pt x="10463" y="16447"/>
                  </a:cubicBezTo>
                  <a:cubicBezTo>
                    <a:pt x="9144" y="16363"/>
                    <a:pt x="7868" y="16719"/>
                    <a:pt x="6550" y="16740"/>
                  </a:cubicBezTo>
                  <a:cubicBezTo>
                    <a:pt x="6257" y="16740"/>
                    <a:pt x="5922" y="16740"/>
                    <a:pt x="5650" y="16823"/>
                  </a:cubicBezTo>
                  <a:cubicBezTo>
                    <a:pt x="4918" y="17033"/>
                    <a:pt x="4185" y="17054"/>
                    <a:pt x="3411" y="17033"/>
                  </a:cubicBezTo>
                  <a:lnTo>
                    <a:pt x="1382" y="17033"/>
                  </a:lnTo>
                  <a:cubicBezTo>
                    <a:pt x="1172" y="17033"/>
                    <a:pt x="942" y="17033"/>
                    <a:pt x="733" y="16991"/>
                  </a:cubicBezTo>
                  <a:cubicBezTo>
                    <a:pt x="210" y="16928"/>
                    <a:pt x="22" y="16740"/>
                    <a:pt x="22" y="16196"/>
                  </a:cubicBezTo>
                  <a:cubicBezTo>
                    <a:pt x="1" y="14522"/>
                    <a:pt x="1" y="12848"/>
                    <a:pt x="22" y="11174"/>
                  </a:cubicBezTo>
                  <a:cubicBezTo>
                    <a:pt x="22" y="10797"/>
                    <a:pt x="105" y="10442"/>
                    <a:pt x="210" y="10065"/>
                  </a:cubicBezTo>
                  <a:cubicBezTo>
                    <a:pt x="649" y="8077"/>
                    <a:pt x="1047" y="6069"/>
                    <a:pt x="1298" y="4018"/>
                  </a:cubicBezTo>
                  <a:cubicBezTo>
                    <a:pt x="1319" y="3746"/>
                    <a:pt x="1382" y="3453"/>
                    <a:pt x="1486" y="3223"/>
                  </a:cubicBezTo>
                  <a:cubicBezTo>
                    <a:pt x="1863" y="2386"/>
                    <a:pt x="2072" y="1507"/>
                    <a:pt x="2219" y="629"/>
                  </a:cubicBezTo>
                  <a:cubicBezTo>
                    <a:pt x="2281" y="440"/>
                    <a:pt x="2386" y="231"/>
                    <a:pt x="24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3" name="Google Shape;793;p46"/>
            <p:cNvSpPr/>
            <p:nvPr/>
          </p:nvSpPr>
          <p:spPr>
            <a:xfrm flipH="1">
              <a:off x="5908563" y="3072906"/>
              <a:ext cx="461723" cy="720645"/>
            </a:xfrm>
            <a:custGeom>
              <a:avLst/>
              <a:gdLst/>
              <a:ahLst/>
              <a:cxnLst/>
              <a:rect l="l" t="t" r="r" b="b"/>
              <a:pathLst>
                <a:path w="14439" h="22536" extrusionOk="0">
                  <a:moveTo>
                    <a:pt x="2470" y="7701"/>
                  </a:moveTo>
                  <a:cubicBezTo>
                    <a:pt x="2616" y="7659"/>
                    <a:pt x="2658" y="7659"/>
                    <a:pt x="2721" y="7617"/>
                  </a:cubicBezTo>
                  <a:cubicBezTo>
                    <a:pt x="3621" y="7324"/>
                    <a:pt x="4520" y="6968"/>
                    <a:pt x="5148" y="6173"/>
                  </a:cubicBezTo>
                  <a:cubicBezTo>
                    <a:pt x="6550" y="5169"/>
                    <a:pt x="7889" y="4039"/>
                    <a:pt x="9374" y="3139"/>
                  </a:cubicBezTo>
                  <a:cubicBezTo>
                    <a:pt x="10002" y="2763"/>
                    <a:pt x="10609" y="2302"/>
                    <a:pt x="11195" y="1842"/>
                  </a:cubicBezTo>
                  <a:cubicBezTo>
                    <a:pt x="12095" y="1089"/>
                    <a:pt x="13224" y="691"/>
                    <a:pt x="14229" y="1"/>
                  </a:cubicBezTo>
                  <a:cubicBezTo>
                    <a:pt x="14438" y="252"/>
                    <a:pt x="14396" y="482"/>
                    <a:pt x="14333" y="670"/>
                  </a:cubicBezTo>
                  <a:cubicBezTo>
                    <a:pt x="14124" y="1193"/>
                    <a:pt x="14082" y="1758"/>
                    <a:pt x="14061" y="2302"/>
                  </a:cubicBezTo>
                  <a:cubicBezTo>
                    <a:pt x="14020" y="2825"/>
                    <a:pt x="13873" y="3349"/>
                    <a:pt x="13810" y="3872"/>
                  </a:cubicBezTo>
                  <a:cubicBezTo>
                    <a:pt x="13643" y="5085"/>
                    <a:pt x="13371" y="6257"/>
                    <a:pt x="13036" y="7450"/>
                  </a:cubicBezTo>
                  <a:cubicBezTo>
                    <a:pt x="12869" y="8056"/>
                    <a:pt x="12806" y="8726"/>
                    <a:pt x="12722" y="9375"/>
                  </a:cubicBezTo>
                  <a:cubicBezTo>
                    <a:pt x="12450" y="11572"/>
                    <a:pt x="12157" y="13748"/>
                    <a:pt x="11885" y="15945"/>
                  </a:cubicBezTo>
                  <a:cubicBezTo>
                    <a:pt x="11885" y="15986"/>
                    <a:pt x="11864" y="16070"/>
                    <a:pt x="11843" y="16154"/>
                  </a:cubicBezTo>
                  <a:cubicBezTo>
                    <a:pt x="11467" y="16384"/>
                    <a:pt x="11111" y="16677"/>
                    <a:pt x="10630" y="16761"/>
                  </a:cubicBezTo>
                  <a:cubicBezTo>
                    <a:pt x="10421" y="16782"/>
                    <a:pt x="10191" y="16991"/>
                    <a:pt x="10044" y="17137"/>
                  </a:cubicBezTo>
                  <a:cubicBezTo>
                    <a:pt x="9772" y="17409"/>
                    <a:pt x="9458" y="17618"/>
                    <a:pt x="9102" y="17723"/>
                  </a:cubicBezTo>
                  <a:cubicBezTo>
                    <a:pt x="8935" y="17765"/>
                    <a:pt x="8789" y="17828"/>
                    <a:pt x="8684" y="17932"/>
                  </a:cubicBezTo>
                  <a:cubicBezTo>
                    <a:pt x="8307" y="18330"/>
                    <a:pt x="7805" y="18497"/>
                    <a:pt x="7324" y="18686"/>
                  </a:cubicBezTo>
                  <a:cubicBezTo>
                    <a:pt x="6926" y="18853"/>
                    <a:pt x="6508" y="19020"/>
                    <a:pt x="6173" y="19292"/>
                  </a:cubicBezTo>
                  <a:cubicBezTo>
                    <a:pt x="5545" y="19711"/>
                    <a:pt x="4855" y="20004"/>
                    <a:pt x="4185" y="20318"/>
                  </a:cubicBezTo>
                  <a:cubicBezTo>
                    <a:pt x="3788" y="20485"/>
                    <a:pt x="3411" y="20694"/>
                    <a:pt x="3035" y="20883"/>
                  </a:cubicBezTo>
                  <a:cubicBezTo>
                    <a:pt x="2742" y="21008"/>
                    <a:pt x="2470" y="21155"/>
                    <a:pt x="2198" y="21301"/>
                  </a:cubicBezTo>
                  <a:cubicBezTo>
                    <a:pt x="1947" y="21427"/>
                    <a:pt x="1696" y="21531"/>
                    <a:pt x="1486" y="21720"/>
                  </a:cubicBezTo>
                  <a:cubicBezTo>
                    <a:pt x="1089" y="22096"/>
                    <a:pt x="628" y="22326"/>
                    <a:pt x="43" y="22536"/>
                  </a:cubicBezTo>
                  <a:cubicBezTo>
                    <a:pt x="43" y="22326"/>
                    <a:pt x="1" y="22138"/>
                    <a:pt x="43" y="21992"/>
                  </a:cubicBezTo>
                  <a:cubicBezTo>
                    <a:pt x="670" y="20004"/>
                    <a:pt x="963" y="17932"/>
                    <a:pt x="1319" y="15882"/>
                  </a:cubicBezTo>
                  <a:cubicBezTo>
                    <a:pt x="1382" y="15526"/>
                    <a:pt x="1486" y="15149"/>
                    <a:pt x="1570" y="14794"/>
                  </a:cubicBezTo>
                  <a:cubicBezTo>
                    <a:pt x="1926" y="14668"/>
                    <a:pt x="2240" y="14564"/>
                    <a:pt x="2574" y="14459"/>
                  </a:cubicBezTo>
                  <a:cubicBezTo>
                    <a:pt x="2972" y="14794"/>
                    <a:pt x="3390" y="15003"/>
                    <a:pt x="3913" y="15045"/>
                  </a:cubicBezTo>
                  <a:cubicBezTo>
                    <a:pt x="4353" y="15108"/>
                    <a:pt x="4813" y="15296"/>
                    <a:pt x="5253" y="15422"/>
                  </a:cubicBezTo>
                  <a:cubicBezTo>
                    <a:pt x="5713" y="15568"/>
                    <a:pt x="6173" y="15568"/>
                    <a:pt x="6613" y="15442"/>
                  </a:cubicBezTo>
                  <a:cubicBezTo>
                    <a:pt x="6717" y="15422"/>
                    <a:pt x="6864" y="15233"/>
                    <a:pt x="6864" y="15129"/>
                  </a:cubicBezTo>
                  <a:cubicBezTo>
                    <a:pt x="6864" y="15024"/>
                    <a:pt x="6717" y="14898"/>
                    <a:pt x="6613" y="14794"/>
                  </a:cubicBezTo>
                  <a:cubicBezTo>
                    <a:pt x="6592" y="14773"/>
                    <a:pt x="6508" y="14731"/>
                    <a:pt x="6424" y="14731"/>
                  </a:cubicBezTo>
                  <a:cubicBezTo>
                    <a:pt x="5755" y="14794"/>
                    <a:pt x="5190" y="14375"/>
                    <a:pt x="4332" y="14292"/>
                  </a:cubicBezTo>
                  <a:cubicBezTo>
                    <a:pt x="4960" y="13999"/>
                    <a:pt x="5399" y="13789"/>
                    <a:pt x="5922" y="13789"/>
                  </a:cubicBezTo>
                  <a:cubicBezTo>
                    <a:pt x="6236" y="13789"/>
                    <a:pt x="6508" y="13727"/>
                    <a:pt x="6634" y="13434"/>
                  </a:cubicBezTo>
                  <a:cubicBezTo>
                    <a:pt x="6696" y="13329"/>
                    <a:pt x="6696" y="13120"/>
                    <a:pt x="6613" y="13015"/>
                  </a:cubicBezTo>
                  <a:cubicBezTo>
                    <a:pt x="6592" y="12932"/>
                    <a:pt x="6382" y="12890"/>
                    <a:pt x="6299" y="12911"/>
                  </a:cubicBezTo>
                  <a:cubicBezTo>
                    <a:pt x="5755" y="13120"/>
                    <a:pt x="5127" y="13015"/>
                    <a:pt x="4604" y="13329"/>
                  </a:cubicBezTo>
                  <a:cubicBezTo>
                    <a:pt x="4541" y="13350"/>
                    <a:pt x="4437" y="13266"/>
                    <a:pt x="4332" y="13245"/>
                  </a:cubicBezTo>
                  <a:cubicBezTo>
                    <a:pt x="4541" y="12701"/>
                    <a:pt x="4834" y="12262"/>
                    <a:pt x="5399" y="12011"/>
                  </a:cubicBezTo>
                  <a:cubicBezTo>
                    <a:pt x="5713" y="11885"/>
                    <a:pt x="6006" y="11676"/>
                    <a:pt x="6278" y="11488"/>
                  </a:cubicBezTo>
                  <a:cubicBezTo>
                    <a:pt x="6403" y="11425"/>
                    <a:pt x="6487" y="11237"/>
                    <a:pt x="6382" y="11111"/>
                  </a:cubicBezTo>
                  <a:cubicBezTo>
                    <a:pt x="6299" y="11007"/>
                    <a:pt x="6131" y="10902"/>
                    <a:pt x="6006" y="10860"/>
                  </a:cubicBezTo>
                  <a:cubicBezTo>
                    <a:pt x="5880" y="10839"/>
                    <a:pt x="5713" y="10944"/>
                    <a:pt x="5587" y="11007"/>
                  </a:cubicBezTo>
                  <a:cubicBezTo>
                    <a:pt x="5232" y="11174"/>
                    <a:pt x="4876" y="11383"/>
                    <a:pt x="4520" y="11530"/>
                  </a:cubicBezTo>
                  <a:cubicBezTo>
                    <a:pt x="4185" y="11655"/>
                    <a:pt x="3976" y="11906"/>
                    <a:pt x="3767" y="12199"/>
                  </a:cubicBezTo>
                  <a:cubicBezTo>
                    <a:pt x="3390" y="12722"/>
                    <a:pt x="2846" y="13036"/>
                    <a:pt x="2323" y="13350"/>
                  </a:cubicBezTo>
                  <a:cubicBezTo>
                    <a:pt x="2219" y="13413"/>
                    <a:pt x="2093" y="13413"/>
                    <a:pt x="1905" y="13434"/>
                  </a:cubicBezTo>
                  <a:cubicBezTo>
                    <a:pt x="1884" y="13245"/>
                    <a:pt x="1842" y="13120"/>
                    <a:pt x="1884" y="12953"/>
                  </a:cubicBezTo>
                  <a:cubicBezTo>
                    <a:pt x="1905" y="12618"/>
                    <a:pt x="1947" y="12283"/>
                    <a:pt x="1988" y="11948"/>
                  </a:cubicBezTo>
                  <a:cubicBezTo>
                    <a:pt x="2030" y="11048"/>
                    <a:pt x="2093" y="10128"/>
                    <a:pt x="2114" y="9249"/>
                  </a:cubicBezTo>
                  <a:cubicBezTo>
                    <a:pt x="2135" y="8433"/>
                    <a:pt x="2114" y="8433"/>
                    <a:pt x="2470" y="77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4" name="Google Shape;794;p46"/>
            <p:cNvSpPr/>
            <p:nvPr/>
          </p:nvSpPr>
          <p:spPr>
            <a:xfrm flipH="1">
              <a:off x="6579700" y="3893246"/>
              <a:ext cx="572109" cy="202737"/>
            </a:xfrm>
            <a:custGeom>
              <a:avLst/>
              <a:gdLst/>
              <a:ahLst/>
              <a:cxnLst/>
              <a:rect l="l" t="t" r="r" b="b"/>
              <a:pathLst>
                <a:path w="17891" h="6340" extrusionOk="0">
                  <a:moveTo>
                    <a:pt x="85" y="1486"/>
                  </a:moveTo>
                  <a:cubicBezTo>
                    <a:pt x="231" y="1465"/>
                    <a:pt x="419" y="1423"/>
                    <a:pt x="587" y="1423"/>
                  </a:cubicBezTo>
                  <a:cubicBezTo>
                    <a:pt x="1235" y="1423"/>
                    <a:pt x="1884" y="1465"/>
                    <a:pt x="2533" y="1423"/>
                  </a:cubicBezTo>
                  <a:cubicBezTo>
                    <a:pt x="3035" y="1402"/>
                    <a:pt x="3537" y="1318"/>
                    <a:pt x="3997" y="1276"/>
                  </a:cubicBezTo>
                  <a:cubicBezTo>
                    <a:pt x="4207" y="1256"/>
                    <a:pt x="4416" y="1193"/>
                    <a:pt x="4667" y="1193"/>
                  </a:cubicBezTo>
                  <a:cubicBezTo>
                    <a:pt x="5462" y="1214"/>
                    <a:pt x="6257" y="1004"/>
                    <a:pt x="7052" y="963"/>
                  </a:cubicBezTo>
                  <a:cubicBezTo>
                    <a:pt x="8329" y="879"/>
                    <a:pt x="9605" y="732"/>
                    <a:pt x="10860" y="649"/>
                  </a:cubicBezTo>
                  <a:cubicBezTo>
                    <a:pt x="11028" y="628"/>
                    <a:pt x="11216" y="628"/>
                    <a:pt x="11404" y="649"/>
                  </a:cubicBezTo>
                  <a:cubicBezTo>
                    <a:pt x="12639" y="753"/>
                    <a:pt x="13915" y="356"/>
                    <a:pt x="14940" y="0"/>
                  </a:cubicBezTo>
                  <a:cubicBezTo>
                    <a:pt x="15589" y="147"/>
                    <a:pt x="16196" y="481"/>
                    <a:pt x="16865" y="565"/>
                  </a:cubicBezTo>
                  <a:cubicBezTo>
                    <a:pt x="17221" y="586"/>
                    <a:pt x="17577" y="795"/>
                    <a:pt x="17891" y="1151"/>
                  </a:cubicBezTo>
                  <a:lnTo>
                    <a:pt x="17891" y="3494"/>
                  </a:lnTo>
                  <a:cubicBezTo>
                    <a:pt x="17891" y="3725"/>
                    <a:pt x="17786" y="3913"/>
                    <a:pt x="17577" y="4017"/>
                  </a:cubicBezTo>
                  <a:cubicBezTo>
                    <a:pt x="17368" y="4143"/>
                    <a:pt x="17137" y="4227"/>
                    <a:pt x="16907" y="4331"/>
                  </a:cubicBezTo>
                  <a:cubicBezTo>
                    <a:pt x="16740" y="4415"/>
                    <a:pt x="16510" y="4415"/>
                    <a:pt x="16384" y="4541"/>
                  </a:cubicBezTo>
                  <a:cubicBezTo>
                    <a:pt x="15987" y="4917"/>
                    <a:pt x="15505" y="5147"/>
                    <a:pt x="14982" y="5231"/>
                  </a:cubicBezTo>
                  <a:cubicBezTo>
                    <a:pt x="14857" y="5252"/>
                    <a:pt x="14752" y="5294"/>
                    <a:pt x="14647" y="5378"/>
                  </a:cubicBezTo>
                  <a:cubicBezTo>
                    <a:pt x="13455" y="6173"/>
                    <a:pt x="12137" y="6340"/>
                    <a:pt x="10756" y="6340"/>
                  </a:cubicBezTo>
                  <a:cubicBezTo>
                    <a:pt x="9919" y="6340"/>
                    <a:pt x="9082" y="6340"/>
                    <a:pt x="8245" y="6319"/>
                  </a:cubicBezTo>
                  <a:cubicBezTo>
                    <a:pt x="7743" y="6298"/>
                    <a:pt x="7241" y="6214"/>
                    <a:pt x="6780" y="6173"/>
                  </a:cubicBezTo>
                  <a:cubicBezTo>
                    <a:pt x="6592" y="6131"/>
                    <a:pt x="6404" y="6089"/>
                    <a:pt x="6236" y="6089"/>
                  </a:cubicBezTo>
                  <a:cubicBezTo>
                    <a:pt x="5462" y="6131"/>
                    <a:pt x="4772" y="5901"/>
                    <a:pt x="4060" y="5670"/>
                  </a:cubicBezTo>
                  <a:cubicBezTo>
                    <a:pt x="3642" y="5503"/>
                    <a:pt x="3244" y="5357"/>
                    <a:pt x="2847" y="5189"/>
                  </a:cubicBezTo>
                  <a:cubicBezTo>
                    <a:pt x="1235" y="4624"/>
                    <a:pt x="419" y="3369"/>
                    <a:pt x="43" y="1758"/>
                  </a:cubicBezTo>
                  <a:cubicBezTo>
                    <a:pt x="1" y="1674"/>
                    <a:pt x="64" y="1590"/>
                    <a:pt x="85" y="14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5" name="Google Shape;795;p46"/>
            <p:cNvSpPr/>
            <p:nvPr/>
          </p:nvSpPr>
          <p:spPr>
            <a:xfrm flipH="1">
              <a:off x="5954067" y="2927052"/>
              <a:ext cx="419545" cy="599546"/>
            </a:xfrm>
            <a:custGeom>
              <a:avLst/>
              <a:gdLst/>
              <a:ahLst/>
              <a:cxnLst/>
              <a:rect l="l" t="t" r="r" b="b"/>
              <a:pathLst>
                <a:path w="13120" h="18749" extrusionOk="0">
                  <a:moveTo>
                    <a:pt x="13119" y="3704"/>
                  </a:moveTo>
                  <a:cubicBezTo>
                    <a:pt x="12575" y="4185"/>
                    <a:pt x="11968" y="4520"/>
                    <a:pt x="11320" y="4729"/>
                  </a:cubicBezTo>
                  <a:cubicBezTo>
                    <a:pt x="10357" y="5043"/>
                    <a:pt x="9437" y="5482"/>
                    <a:pt x="8537" y="6006"/>
                  </a:cubicBezTo>
                  <a:cubicBezTo>
                    <a:pt x="7177" y="6822"/>
                    <a:pt x="5817" y="7638"/>
                    <a:pt x="4520" y="8516"/>
                  </a:cubicBezTo>
                  <a:cubicBezTo>
                    <a:pt x="4352" y="8621"/>
                    <a:pt x="4206" y="8747"/>
                    <a:pt x="4038" y="8809"/>
                  </a:cubicBezTo>
                  <a:cubicBezTo>
                    <a:pt x="3557" y="8935"/>
                    <a:pt x="3160" y="9207"/>
                    <a:pt x="2783" y="9563"/>
                  </a:cubicBezTo>
                  <a:cubicBezTo>
                    <a:pt x="2574" y="9772"/>
                    <a:pt x="2260" y="9876"/>
                    <a:pt x="2009" y="10044"/>
                  </a:cubicBezTo>
                  <a:cubicBezTo>
                    <a:pt x="1883" y="10127"/>
                    <a:pt x="1716" y="10148"/>
                    <a:pt x="1590" y="10211"/>
                  </a:cubicBezTo>
                  <a:cubicBezTo>
                    <a:pt x="1172" y="10441"/>
                    <a:pt x="1151" y="10651"/>
                    <a:pt x="1528" y="11048"/>
                  </a:cubicBezTo>
                  <a:cubicBezTo>
                    <a:pt x="1402" y="11571"/>
                    <a:pt x="1528" y="12157"/>
                    <a:pt x="1214" y="12680"/>
                  </a:cubicBezTo>
                  <a:cubicBezTo>
                    <a:pt x="1151" y="12785"/>
                    <a:pt x="1256" y="13015"/>
                    <a:pt x="1276" y="13203"/>
                  </a:cubicBezTo>
                  <a:cubicBezTo>
                    <a:pt x="1297" y="13392"/>
                    <a:pt x="1423" y="13538"/>
                    <a:pt x="1423" y="13726"/>
                  </a:cubicBezTo>
                  <a:cubicBezTo>
                    <a:pt x="1423" y="15337"/>
                    <a:pt x="1214" y="16949"/>
                    <a:pt x="879" y="18539"/>
                  </a:cubicBezTo>
                  <a:cubicBezTo>
                    <a:pt x="649" y="18622"/>
                    <a:pt x="419" y="18664"/>
                    <a:pt x="209" y="18748"/>
                  </a:cubicBezTo>
                  <a:cubicBezTo>
                    <a:pt x="126" y="18643"/>
                    <a:pt x="63" y="18622"/>
                    <a:pt x="63" y="18560"/>
                  </a:cubicBezTo>
                  <a:cubicBezTo>
                    <a:pt x="0" y="17911"/>
                    <a:pt x="42" y="17262"/>
                    <a:pt x="209" y="16635"/>
                  </a:cubicBezTo>
                  <a:cubicBezTo>
                    <a:pt x="251" y="16446"/>
                    <a:pt x="335" y="16258"/>
                    <a:pt x="314" y="16070"/>
                  </a:cubicBezTo>
                  <a:cubicBezTo>
                    <a:pt x="230" y="15128"/>
                    <a:pt x="523" y="14229"/>
                    <a:pt x="732" y="13329"/>
                  </a:cubicBezTo>
                  <a:cubicBezTo>
                    <a:pt x="963" y="12345"/>
                    <a:pt x="858" y="11362"/>
                    <a:pt x="879" y="10379"/>
                  </a:cubicBezTo>
                  <a:lnTo>
                    <a:pt x="879" y="10065"/>
                  </a:lnTo>
                  <a:cubicBezTo>
                    <a:pt x="1004" y="9939"/>
                    <a:pt x="1151" y="9772"/>
                    <a:pt x="1297" y="9625"/>
                  </a:cubicBezTo>
                  <a:cubicBezTo>
                    <a:pt x="1465" y="9437"/>
                    <a:pt x="1486" y="9165"/>
                    <a:pt x="1360" y="9019"/>
                  </a:cubicBezTo>
                  <a:cubicBezTo>
                    <a:pt x="963" y="8600"/>
                    <a:pt x="1067" y="8182"/>
                    <a:pt x="1193" y="7742"/>
                  </a:cubicBezTo>
                  <a:cubicBezTo>
                    <a:pt x="1276" y="7512"/>
                    <a:pt x="1318" y="7261"/>
                    <a:pt x="1256" y="7031"/>
                  </a:cubicBezTo>
                  <a:cubicBezTo>
                    <a:pt x="1193" y="6905"/>
                    <a:pt x="1256" y="6738"/>
                    <a:pt x="1256" y="6591"/>
                  </a:cubicBezTo>
                  <a:cubicBezTo>
                    <a:pt x="1256" y="6298"/>
                    <a:pt x="1318" y="6006"/>
                    <a:pt x="1256" y="5775"/>
                  </a:cubicBezTo>
                  <a:cubicBezTo>
                    <a:pt x="1088" y="5273"/>
                    <a:pt x="1109" y="4813"/>
                    <a:pt x="1109" y="4311"/>
                  </a:cubicBezTo>
                  <a:lnTo>
                    <a:pt x="1109" y="1256"/>
                  </a:lnTo>
                  <a:lnTo>
                    <a:pt x="1109" y="440"/>
                  </a:lnTo>
                  <a:cubicBezTo>
                    <a:pt x="1360" y="293"/>
                    <a:pt x="1569" y="126"/>
                    <a:pt x="1779" y="0"/>
                  </a:cubicBezTo>
                  <a:cubicBezTo>
                    <a:pt x="1841" y="21"/>
                    <a:pt x="1946" y="21"/>
                    <a:pt x="2030" y="84"/>
                  </a:cubicBezTo>
                  <a:cubicBezTo>
                    <a:pt x="2427" y="252"/>
                    <a:pt x="2825" y="461"/>
                    <a:pt x="3201" y="649"/>
                  </a:cubicBezTo>
                  <a:cubicBezTo>
                    <a:pt x="3348" y="712"/>
                    <a:pt x="3515" y="775"/>
                    <a:pt x="3662" y="754"/>
                  </a:cubicBezTo>
                  <a:cubicBezTo>
                    <a:pt x="4143" y="649"/>
                    <a:pt x="4582" y="858"/>
                    <a:pt x="4959" y="1151"/>
                  </a:cubicBezTo>
                  <a:cubicBezTo>
                    <a:pt x="5398" y="1486"/>
                    <a:pt x="5921" y="1549"/>
                    <a:pt x="6445" y="1549"/>
                  </a:cubicBezTo>
                  <a:cubicBezTo>
                    <a:pt x="6989" y="1549"/>
                    <a:pt x="7491" y="1674"/>
                    <a:pt x="7972" y="1905"/>
                  </a:cubicBezTo>
                  <a:cubicBezTo>
                    <a:pt x="8495" y="2177"/>
                    <a:pt x="9039" y="2344"/>
                    <a:pt x="9604" y="2511"/>
                  </a:cubicBezTo>
                  <a:cubicBezTo>
                    <a:pt x="10525" y="2741"/>
                    <a:pt x="11445" y="3055"/>
                    <a:pt x="12387" y="3327"/>
                  </a:cubicBezTo>
                  <a:cubicBezTo>
                    <a:pt x="12617" y="3327"/>
                    <a:pt x="12889" y="3453"/>
                    <a:pt x="13119" y="37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6" name="Google Shape;796;p46"/>
            <p:cNvSpPr/>
            <p:nvPr/>
          </p:nvSpPr>
          <p:spPr>
            <a:xfrm flipH="1">
              <a:off x="5971461" y="2860154"/>
              <a:ext cx="349962" cy="148567"/>
            </a:xfrm>
            <a:custGeom>
              <a:avLst/>
              <a:gdLst/>
              <a:ahLst/>
              <a:cxnLst/>
              <a:rect l="l" t="t" r="r" b="b"/>
              <a:pathLst>
                <a:path w="10944" h="4646" extrusionOk="0">
                  <a:moveTo>
                    <a:pt x="0" y="1025"/>
                  </a:moveTo>
                  <a:lnTo>
                    <a:pt x="0" y="84"/>
                  </a:lnTo>
                  <a:cubicBezTo>
                    <a:pt x="795" y="126"/>
                    <a:pt x="1548" y="0"/>
                    <a:pt x="2260" y="314"/>
                  </a:cubicBezTo>
                  <a:cubicBezTo>
                    <a:pt x="3725" y="314"/>
                    <a:pt x="4959" y="1172"/>
                    <a:pt x="6319" y="1548"/>
                  </a:cubicBezTo>
                  <a:cubicBezTo>
                    <a:pt x="6340" y="1548"/>
                    <a:pt x="6361" y="1569"/>
                    <a:pt x="6382" y="1590"/>
                  </a:cubicBezTo>
                  <a:cubicBezTo>
                    <a:pt x="7428" y="2260"/>
                    <a:pt x="8579" y="2720"/>
                    <a:pt x="9709" y="3243"/>
                  </a:cubicBezTo>
                  <a:cubicBezTo>
                    <a:pt x="10462" y="3599"/>
                    <a:pt x="10587" y="3704"/>
                    <a:pt x="10943" y="4436"/>
                  </a:cubicBezTo>
                  <a:cubicBezTo>
                    <a:pt x="10839" y="4645"/>
                    <a:pt x="10671" y="4499"/>
                    <a:pt x="10546" y="4457"/>
                  </a:cubicBezTo>
                  <a:cubicBezTo>
                    <a:pt x="9583" y="4206"/>
                    <a:pt x="8642" y="3934"/>
                    <a:pt x="7658" y="3683"/>
                  </a:cubicBezTo>
                  <a:cubicBezTo>
                    <a:pt x="7449" y="3641"/>
                    <a:pt x="7261" y="3578"/>
                    <a:pt x="7072" y="3473"/>
                  </a:cubicBezTo>
                  <a:cubicBezTo>
                    <a:pt x="6340" y="3055"/>
                    <a:pt x="5524" y="2846"/>
                    <a:pt x="4708" y="2657"/>
                  </a:cubicBezTo>
                  <a:cubicBezTo>
                    <a:pt x="4059" y="2511"/>
                    <a:pt x="3369" y="2344"/>
                    <a:pt x="2783" y="2030"/>
                  </a:cubicBezTo>
                  <a:cubicBezTo>
                    <a:pt x="2637" y="1946"/>
                    <a:pt x="2490" y="1883"/>
                    <a:pt x="2323" y="1904"/>
                  </a:cubicBezTo>
                  <a:cubicBezTo>
                    <a:pt x="1423" y="1925"/>
                    <a:pt x="795" y="1360"/>
                    <a:pt x="0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46"/>
            <p:cNvSpPr/>
            <p:nvPr/>
          </p:nvSpPr>
          <p:spPr>
            <a:xfrm flipH="1">
              <a:off x="6045073" y="3115053"/>
              <a:ext cx="264326" cy="180705"/>
            </a:xfrm>
            <a:custGeom>
              <a:avLst/>
              <a:gdLst/>
              <a:ahLst/>
              <a:cxnLst/>
              <a:rect l="l" t="t" r="r" b="b"/>
              <a:pathLst>
                <a:path w="8266" h="5651" extrusionOk="0">
                  <a:moveTo>
                    <a:pt x="8266" y="1"/>
                  </a:moveTo>
                  <a:cubicBezTo>
                    <a:pt x="8035" y="440"/>
                    <a:pt x="7659" y="712"/>
                    <a:pt x="7303" y="943"/>
                  </a:cubicBezTo>
                  <a:cubicBezTo>
                    <a:pt x="5776" y="1779"/>
                    <a:pt x="4437" y="2930"/>
                    <a:pt x="3056" y="3956"/>
                  </a:cubicBezTo>
                  <a:cubicBezTo>
                    <a:pt x="2846" y="4102"/>
                    <a:pt x="2637" y="4248"/>
                    <a:pt x="2491" y="4416"/>
                  </a:cubicBezTo>
                  <a:cubicBezTo>
                    <a:pt x="1968" y="5106"/>
                    <a:pt x="1172" y="5337"/>
                    <a:pt x="440" y="5629"/>
                  </a:cubicBezTo>
                  <a:cubicBezTo>
                    <a:pt x="398" y="5650"/>
                    <a:pt x="336" y="5609"/>
                    <a:pt x="210" y="5609"/>
                  </a:cubicBezTo>
                  <a:cubicBezTo>
                    <a:pt x="147" y="5399"/>
                    <a:pt x="84" y="5148"/>
                    <a:pt x="1" y="4897"/>
                  </a:cubicBezTo>
                  <a:cubicBezTo>
                    <a:pt x="147" y="4813"/>
                    <a:pt x="252" y="4709"/>
                    <a:pt x="398" y="4667"/>
                  </a:cubicBezTo>
                  <a:cubicBezTo>
                    <a:pt x="1256" y="4186"/>
                    <a:pt x="2093" y="3663"/>
                    <a:pt x="2930" y="3160"/>
                  </a:cubicBezTo>
                  <a:cubicBezTo>
                    <a:pt x="4499" y="2261"/>
                    <a:pt x="6048" y="1256"/>
                    <a:pt x="7575" y="294"/>
                  </a:cubicBezTo>
                  <a:cubicBezTo>
                    <a:pt x="7805" y="147"/>
                    <a:pt x="8035" y="106"/>
                    <a:pt x="8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46"/>
            <p:cNvSpPr/>
            <p:nvPr/>
          </p:nvSpPr>
          <p:spPr>
            <a:xfrm flipH="1">
              <a:off x="6166172" y="4308069"/>
              <a:ext cx="149239" cy="45536"/>
            </a:xfrm>
            <a:custGeom>
              <a:avLst/>
              <a:gdLst/>
              <a:ahLst/>
              <a:cxnLst/>
              <a:rect l="l" t="t" r="r" b="b"/>
              <a:pathLst>
                <a:path w="4667" h="1424" extrusionOk="0">
                  <a:moveTo>
                    <a:pt x="0" y="963"/>
                  </a:moveTo>
                  <a:lnTo>
                    <a:pt x="0" y="126"/>
                  </a:lnTo>
                  <a:cubicBezTo>
                    <a:pt x="189" y="105"/>
                    <a:pt x="377" y="64"/>
                    <a:pt x="544" y="64"/>
                  </a:cubicBezTo>
                  <a:cubicBezTo>
                    <a:pt x="1005" y="64"/>
                    <a:pt x="1423" y="126"/>
                    <a:pt x="1863" y="105"/>
                  </a:cubicBezTo>
                  <a:cubicBezTo>
                    <a:pt x="2909" y="1"/>
                    <a:pt x="3767" y="440"/>
                    <a:pt x="4666" y="984"/>
                  </a:cubicBezTo>
                  <a:cubicBezTo>
                    <a:pt x="4415" y="1319"/>
                    <a:pt x="4081" y="1382"/>
                    <a:pt x="3746" y="1403"/>
                  </a:cubicBezTo>
                  <a:cubicBezTo>
                    <a:pt x="2825" y="1424"/>
                    <a:pt x="1884" y="1403"/>
                    <a:pt x="963" y="1403"/>
                  </a:cubicBezTo>
                  <a:cubicBezTo>
                    <a:pt x="607" y="1382"/>
                    <a:pt x="293" y="1214"/>
                    <a:pt x="0" y="9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46"/>
            <p:cNvSpPr/>
            <p:nvPr/>
          </p:nvSpPr>
          <p:spPr>
            <a:xfrm flipH="1">
              <a:off x="6005571" y="2923695"/>
              <a:ext cx="6747" cy="6076"/>
            </a:xfrm>
            <a:custGeom>
              <a:avLst/>
              <a:gdLst/>
              <a:ahLst/>
              <a:cxnLst/>
              <a:rect l="l" t="t" r="r" b="b"/>
              <a:pathLst>
                <a:path w="211" h="190" extrusionOk="0">
                  <a:moveTo>
                    <a:pt x="22" y="1"/>
                  </a:moveTo>
                  <a:cubicBezTo>
                    <a:pt x="43" y="1"/>
                    <a:pt x="64" y="1"/>
                    <a:pt x="105" y="22"/>
                  </a:cubicBezTo>
                  <a:cubicBezTo>
                    <a:pt x="147" y="43"/>
                    <a:pt x="168" y="105"/>
                    <a:pt x="210" y="126"/>
                  </a:cubicBezTo>
                  <a:cubicBezTo>
                    <a:pt x="64" y="189"/>
                    <a:pt x="1" y="147"/>
                    <a:pt x="22" y="1"/>
                  </a:cubicBezTo>
                  <a:cubicBezTo>
                    <a:pt x="43" y="1"/>
                    <a:pt x="22" y="1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46"/>
            <p:cNvSpPr/>
            <p:nvPr/>
          </p:nvSpPr>
          <p:spPr>
            <a:xfrm flipH="1">
              <a:off x="5923975" y="2793223"/>
              <a:ext cx="412190" cy="208781"/>
            </a:xfrm>
            <a:custGeom>
              <a:avLst/>
              <a:gdLst/>
              <a:ahLst/>
              <a:cxnLst/>
              <a:rect l="l" t="t" r="r" b="b"/>
              <a:pathLst>
                <a:path w="12890" h="6529" extrusionOk="0">
                  <a:moveTo>
                    <a:pt x="12450" y="5357"/>
                  </a:moveTo>
                  <a:cubicBezTo>
                    <a:pt x="11781" y="4918"/>
                    <a:pt x="11404" y="4185"/>
                    <a:pt x="10735" y="3746"/>
                  </a:cubicBezTo>
                  <a:cubicBezTo>
                    <a:pt x="9960" y="3160"/>
                    <a:pt x="9103" y="2721"/>
                    <a:pt x="8266" y="2240"/>
                  </a:cubicBezTo>
                  <a:cubicBezTo>
                    <a:pt x="6864" y="1465"/>
                    <a:pt x="5211" y="1"/>
                    <a:pt x="3537" y="105"/>
                  </a:cubicBezTo>
                  <a:cubicBezTo>
                    <a:pt x="3160" y="126"/>
                    <a:pt x="3035" y="712"/>
                    <a:pt x="3411" y="775"/>
                  </a:cubicBezTo>
                  <a:cubicBezTo>
                    <a:pt x="4834" y="1089"/>
                    <a:pt x="6090" y="2135"/>
                    <a:pt x="7324" y="2951"/>
                  </a:cubicBezTo>
                  <a:lnTo>
                    <a:pt x="6843" y="2721"/>
                  </a:lnTo>
                  <a:cubicBezTo>
                    <a:pt x="5776" y="2219"/>
                    <a:pt x="4646" y="1884"/>
                    <a:pt x="3558" y="1486"/>
                  </a:cubicBezTo>
                  <a:cubicBezTo>
                    <a:pt x="2595" y="1152"/>
                    <a:pt x="1591" y="859"/>
                    <a:pt x="566" y="775"/>
                  </a:cubicBezTo>
                  <a:cubicBezTo>
                    <a:pt x="105" y="733"/>
                    <a:pt x="1" y="1507"/>
                    <a:pt x="461" y="1591"/>
                  </a:cubicBezTo>
                  <a:cubicBezTo>
                    <a:pt x="1319" y="1716"/>
                    <a:pt x="2219" y="2030"/>
                    <a:pt x="3035" y="2386"/>
                  </a:cubicBezTo>
                  <a:cubicBezTo>
                    <a:pt x="4123" y="2825"/>
                    <a:pt x="5253" y="3160"/>
                    <a:pt x="6320" y="3683"/>
                  </a:cubicBezTo>
                  <a:cubicBezTo>
                    <a:pt x="7157" y="4081"/>
                    <a:pt x="7868" y="4646"/>
                    <a:pt x="8684" y="5106"/>
                  </a:cubicBezTo>
                  <a:cubicBezTo>
                    <a:pt x="9333" y="5462"/>
                    <a:pt x="10191" y="6257"/>
                    <a:pt x="10965" y="6278"/>
                  </a:cubicBezTo>
                  <a:cubicBezTo>
                    <a:pt x="11111" y="6278"/>
                    <a:pt x="11320" y="6110"/>
                    <a:pt x="11320" y="5964"/>
                  </a:cubicBezTo>
                  <a:cubicBezTo>
                    <a:pt x="11488" y="6152"/>
                    <a:pt x="11655" y="6299"/>
                    <a:pt x="11885" y="6424"/>
                  </a:cubicBezTo>
                  <a:lnTo>
                    <a:pt x="11885" y="6424"/>
                  </a:lnTo>
                  <a:cubicBezTo>
                    <a:pt x="11969" y="6487"/>
                    <a:pt x="12074" y="6508"/>
                    <a:pt x="12178" y="6529"/>
                  </a:cubicBezTo>
                  <a:cubicBezTo>
                    <a:pt x="12785" y="6508"/>
                    <a:pt x="12890" y="5650"/>
                    <a:pt x="12450" y="5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46"/>
            <p:cNvSpPr/>
            <p:nvPr/>
          </p:nvSpPr>
          <p:spPr>
            <a:xfrm flipH="1">
              <a:off x="6708149" y="2940068"/>
              <a:ext cx="296431" cy="250352"/>
            </a:xfrm>
            <a:custGeom>
              <a:avLst/>
              <a:gdLst/>
              <a:ahLst/>
              <a:cxnLst/>
              <a:rect l="l" t="t" r="r" b="b"/>
              <a:pathLst>
                <a:path w="9270" h="7829" extrusionOk="0">
                  <a:moveTo>
                    <a:pt x="5486" y="1"/>
                  </a:moveTo>
                  <a:cubicBezTo>
                    <a:pt x="5271" y="1"/>
                    <a:pt x="5053" y="19"/>
                    <a:pt x="4833" y="54"/>
                  </a:cubicBezTo>
                  <a:lnTo>
                    <a:pt x="4436" y="54"/>
                  </a:lnTo>
                  <a:cubicBezTo>
                    <a:pt x="2741" y="117"/>
                    <a:pt x="1130" y="1079"/>
                    <a:pt x="523" y="2732"/>
                  </a:cubicBezTo>
                  <a:cubicBezTo>
                    <a:pt x="0" y="4197"/>
                    <a:pt x="628" y="6080"/>
                    <a:pt x="1758" y="7105"/>
                  </a:cubicBezTo>
                  <a:cubicBezTo>
                    <a:pt x="2323" y="7623"/>
                    <a:pt x="3023" y="7829"/>
                    <a:pt x="3753" y="7829"/>
                  </a:cubicBezTo>
                  <a:cubicBezTo>
                    <a:pt x="4969" y="7829"/>
                    <a:pt x="6267" y="7257"/>
                    <a:pt x="7156" y="6603"/>
                  </a:cubicBezTo>
                  <a:cubicBezTo>
                    <a:pt x="7470" y="6373"/>
                    <a:pt x="7763" y="6080"/>
                    <a:pt x="7993" y="5766"/>
                  </a:cubicBezTo>
                  <a:cubicBezTo>
                    <a:pt x="8955" y="4824"/>
                    <a:pt x="9269" y="3485"/>
                    <a:pt x="8579" y="2188"/>
                  </a:cubicBezTo>
                  <a:cubicBezTo>
                    <a:pt x="8495" y="1937"/>
                    <a:pt x="8370" y="1707"/>
                    <a:pt x="8244" y="1498"/>
                  </a:cubicBezTo>
                  <a:cubicBezTo>
                    <a:pt x="7547" y="451"/>
                    <a:pt x="6559" y="1"/>
                    <a:pt x="5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46"/>
            <p:cNvSpPr/>
            <p:nvPr/>
          </p:nvSpPr>
          <p:spPr>
            <a:xfrm flipH="1">
              <a:off x="5873175" y="2230500"/>
              <a:ext cx="1824604" cy="2155827"/>
            </a:xfrm>
            <a:custGeom>
              <a:avLst/>
              <a:gdLst/>
              <a:ahLst/>
              <a:cxnLst/>
              <a:rect l="l" t="t" r="r" b="b"/>
              <a:pathLst>
                <a:path w="57059" h="67417" extrusionOk="0">
                  <a:moveTo>
                    <a:pt x="52728" y="21678"/>
                  </a:moveTo>
                  <a:cubicBezTo>
                    <a:pt x="51995" y="20966"/>
                    <a:pt x="51305" y="20213"/>
                    <a:pt x="50426" y="19669"/>
                  </a:cubicBezTo>
                  <a:cubicBezTo>
                    <a:pt x="49589" y="19146"/>
                    <a:pt x="48773" y="18560"/>
                    <a:pt x="47832" y="18225"/>
                  </a:cubicBezTo>
                  <a:cubicBezTo>
                    <a:pt x="47748" y="18205"/>
                    <a:pt x="47685" y="18121"/>
                    <a:pt x="47581" y="18058"/>
                  </a:cubicBezTo>
                  <a:cubicBezTo>
                    <a:pt x="47685" y="17933"/>
                    <a:pt x="47727" y="17828"/>
                    <a:pt x="47811" y="17807"/>
                  </a:cubicBezTo>
                  <a:cubicBezTo>
                    <a:pt x="48041" y="17786"/>
                    <a:pt x="48334" y="17723"/>
                    <a:pt x="48543" y="17828"/>
                  </a:cubicBezTo>
                  <a:cubicBezTo>
                    <a:pt x="49987" y="18435"/>
                    <a:pt x="51368" y="19104"/>
                    <a:pt x="52498" y="20234"/>
                  </a:cubicBezTo>
                  <a:cubicBezTo>
                    <a:pt x="53021" y="20778"/>
                    <a:pt x="53669" y="21176"/>
                    <a:pt x="54318" y="21490"/>
                  </a:cubicBezTo>
                  <a:cubicBezTo>
                    <a:pt x="55134" y="21887"/>
                    <a:pt x="55657" y="22557"/>
                    <a:pt x="56285" y="23184"/>
                  </a:cubicBezTo>
                  <a:cubicBezTo>
                    <a:pt x="56327" y="23247"/>
                    <a:pt x="56389" y="23289"/>
                    <a:pt x="56389" y="23352"/>
                  </a:cubicBezTo>
                  <a:cubicBezTo>
                    <a:pt x="56327" y="24000"/>
                    <a:pt x="56912" y="24523"/>
                    <a:pt x="56808" y="25214"/>
                  </a:cubicBezTo>
                  <a:cubicBezTo>
                    <a:pt x="56787" y="25360"/>
                    <a:pt x="56787" y="25549"/>
                    <a:pt x="56829" y="25653"/>
                  </a:cubicBezTo>
                  <a:cubicBezTo>
                    <a:pt x="57059" y="26051"/>
                    <a:pt x="56996" y="26386"/>
                    <a:pt x="56850" y="26804"/>
                  </a:cubicBezTo>
                  <a:cubicBezTo>
                    <a:pt x="56640" y="27369"/>
                    <a:pt x="56578" y="27997"/>
                    <a:pt x="56536" y="28624"/>
                  </a:cubicBezTo>
                  <a:cubicBezTo>
                    <a:pt x="56494" y="29461"/>
                    <a:pt x="56306" y="30277"/>
                    <a:pt x="56201" y="31114"/>
                  </a:cubicBezTo>
                  <a:cubicBezTo>
                    <a:pt x="56096" y="32035"/>
                    <a:pt x="55845" y="32956"/>
                    <a:pt x="55636" y="33834"/>
                  </a:cubicBezTo>
                  <a:cubicBezTo>
                    <a:pt x="55427" y="34755"/>
                    <a:pt x="55322" y="35655"/>
                    <a:pt x="55176" y="36575"/>
                  </a:cubicBezTo>
                  <a:cubicBezTo>
                    <a:pt x="55050" y="37580"/>
                    <a:pt x="54925" y="38542"/>
                    <a:pt x="54799" y="39547"/>
                  </a:cubicBezTo>
                  <a:cubicBezTo>
                    <a:pt x="54653" y="40530"/>
                    <a:pt x="54527" y="41492"/>
                    <a:pt x="54402" y="42497"/>
                  </a:cubicBezTo>
                  <a:cubicBezTo>
                    <a:pt x="54339" y="43062"/>
                    <a:pt x="54109" y="43564"/>
                    <a:pt x="53669" y="43982"/>
                  </a:cubicBezTo>
                  <a:cubicBezTo>
                    <a:pt x="53565" y="43941"/>
                    <a:pt x="53439" y="43899"/>
                    <a:pt x="53335" y="43857"/>
                  </a:cubicBezTo>
                  <a:cubicBezTo>
                    <a:pt x="53251" y="43815"/>
                    <a:pt x="53167" y="43752"/>
                    <a:pt x="53125" y="43731"/>
                  </a:cubicBezTo>
                  <a:cubicBezTo>
                    <a:pt x="52623" y="43773"/>
                    <a:pt x="52205" y="43899"/>
                    <a:pt x="51891" y="44317"/>
                  </a:cubicBezTo>
                  <a:cubicBezTo>
                    <a:pt x="51870" y="44380"/>
                    <a:pt x="51807" y="44422"/>
                    <a:pt x="51765" y="44464"/>
                  </a:cubicBezTo>
                  <a:cubicBezTo>
                    <a:pt x="51075" y="44882"/>
                    <a:pt x="50405" y="45322"/>
                    <a:pt x="49694" y="45656"/>
                  </a:cubicBezTo>
                  <a:cubicBezTo>
                    <a:pt x="49045" y="45949"/>
                    <a:pt x="48376" y="46242"/>
                    <a:pt x="47790" y="46619"/>
                  </a:cubicBezTo>
                  <a:cubicBezTo>
                    <a:pt x="47476" y="46828"/>
                    <a:pt x="47120" y="46995"/>
                    <a:pt x="46785" y="47142"/>
                  </a:cubicBezTo>
                  <a:cubicBezTo>
                    <a:pt x="46074" y="47456"/>
                    <a:pt x="45342" y="47728"/>
                    <a:pt x="44714" y="48188"/>
                  </a:cubicBezTo>
                  <a:cubicBezTo>
                    <a:pt x="44568" y="48293"/>
                    <a:pt x="44379" y="48355"/>
                    <a:pt x="44233" y="48439"/>
                  </a:cubicBezTo>
                  <a:cubicBezTo>
                    <a:pt x="44086" y="48481"/>
                    <a:pt x="43877" y="48502"/>
                    <a:pt x="43814" y="48607"/>
                  </a:cubicBezTo>
                  <a:cubicBezTo>
                    <a:pt x="43124" y="49318"/>
                    <a:pt x="42099" y="49527"/>
                    <a:pt x="41450" y="50259"/>
                  </a:cubicBezTo>
                  <a:cubicBezTo>
                    <a:pt x="41345" y="50385"/>
                    <a:pt x="41157" y="50490"/>
                    <a:pt x="41011" y="50552"/>
                  </a:cubicBezTo>
                  <a:cubicBezTo>
                    <a:pt x="40592" y="50678"/>
                    <a:pt x="40195" y="50343"/>
                    <a:pt x="40362" y="49946"/>
                  </a:cubicBezTo>
                  <a:cubicBezTo>
                    <a:pt x="40487" y="49590"/>
                    <a:pt x="40508" y="49213"/>
                    <a:pt x="40529" y="48858"/>
                  </a:cubicBezTo>
                  <a:cubicBezTo>
                    <a:pt x="40571" y="48502"/>
                    <a:pt x="40613" y="48167"/>
                    <a:pt x="40718" y="47853"/>
                  </a:cubicBezTo>
                  <a:cubicBezTo>
                    <a:pt x="41115" y="46493"/>
                    <a:pt x="41680" y="43857"/>
                    <a:pt x="41889" y="42267"/>
                  </a:cubicBezTo>
                  <a:cubicBezTo>
                    <a:pt x="41743" y="42225"/>
                    <a:pt x="41555" y="42204"/>
                    <a:pt x="41366" y="42204"/>
                  </a:cubicBezTo>
                  <a:cubicBezTo>
                    <a:pt x="41031" y="42183"/>
                    <a:pt x="40697" y="42267"/>
                    <a:pt x="40404" y="41995"/>
                  </a:cubicBezTo>
                  <a:cubicBezTo>
                    <a:pt x="40257" y="41848"/>
                    <a:pt x="40069" y="41911"/>
                    <a:pt x="39881" y="41974"/>
                  </a:cubicBezTo>
                  <a:cubicBezTo>
                    <a:pt x="39148" y="42120"/>
                    <a:pt x="38416" y="42309"/>
                    <a:pt x="37684" y="42434"/>
                  </a:cubicBezTo>
                  <a:cubicBezTo>
                    <a:pt x="37265" y="42518"/>
                    <a:pt x="36826" y="42581"/>
                    <a:pt x="36407" y="42581"/>
                  </a:cubicBezTo>
                  <a:cubicBezTo>
                    <a:pt x="35612" y="42601"/>
                    <a:pt x="34859" y="42581"/>
                    <a:pt x="34085" y="42581"/>
                  </a:cubicBezTo>
                  <a:cubicBezTo>
                    <a:pt x="33206" y="42601"/>
                    <a:pt x="32348" y="42497"/>
                    <a:pt x="31490" y="42329"/>
                  </a:cubicBezTo>
                  <a:cubicBezTo>
                    <a:pt x="30863" y="42204"/>
                    <a:pt x="30214" y="42267"/>
                    <a:pt x="29482" y="42204"/>
                  </a:cubicBezTo>
                  <a:cubicBezTo>
                    <a:pt x="29503" y="42497"/>
                    <a:pt x="29440" y="42706"/>
                    <a:pt x="29523" y="42894"/>
                  </a:cubicBezTo>
                  <a:cubicBezTo>
                    <a:pt x="29754" y="43480"/>
                    <a:pt x="30047" y="44087"/>
                    <a:pt x="30340" y="44673"/>
                  </a:cubicBezTo>
                  <a:cubicBezTo>
                    <a:pt x="30570" y="45154"/>
                    <a:pt x="30884" y="45635"/>
                    <a:pt x="31156" y="46138"/>
                  </a:cubicBezTo>
                  <a:cubicBezTo>
                    <a:pt x="31302" y="46451"/>
                    <a:pt x="31428" y="46765"/>
                    <a:pt x="31532" y="47079"/>
                  </a:cubicBezTo>
                  <a:cubicBezTo>
                    <a:pt x="31637" y="47435"/>
                    <a:pt x="31741" y="47770"/>
                    <a:pt x="32055" y="48042"/>
                  </a:cubicBezTo>
                  <a:cubicBezTo>
                    <a:pt x="32139" y="48125"/>
                    <a:pt x="32244" y="48230"/>
                    <a:pt x="32264" y="48355"/>
                  </a:cubicBezTo>
                  <a:cubicBezTo>
                    <a:pt x="32474" y="48962"/>
                    <a:pt x="32767" y="49485"/>
                    <a:pt x="33269" y="49904"/>
                  </a:cubicBezTo>
                  <a:cubicBezTo>
                    <a:pt x="33478" y="50071"/>
                    <a:pt x="33478" y="50364"/>
                    <a:pt x="33353" y="50573"/>
                  </a:cubicBezTo>
                  <a:cubicBezTo>
                    <a:pt x="33080" y="50971"/>
                    <a:pt x="33373" y="51222"/>
                    <a:pt x="33499" y="51494"/>
                  </a:cubicBezTo>
                  <a:cubicBezTo>
                    <a:pt x="33562" y="51599"/>
                    <a:pt x="33771" y="51640"/>
                    <a:pt x="33897" y="51682"/>
                  </a:cubicBezTo>
                  <a:cubicBezTo>
                    <a:pt x="34106" y="51724"/>
                    <a:pt x="34336" y="51703"/>
                    <a:pt x="34524" y="51787"/>
                  </a:cubicBezTo>
                  <a:cubicBezTo>
                    <a:pt x="34922" y="51954"/>
                    <a:pt x="35340" y="52122"/>
                    <a:pt x="35675" y="52373"/>
                  </a:cubicBezTo>
                  <a:cubicBezTo>
                    <a:pt x="36031" y="52687"/>
                    <a:pt x="35821" y="53189"/>
                    <a:pt x="35884" y="53607"/>
                  </a:cubicBezTo>
                  <a:cubicBezTo>
                    <a:pt x="35905" y="53775"/>
                    <a:pt x="35905" y="53921"/>
                    <a:pt x="35926" y="54109"/>
                  </a:cubicBezTo>
                  <a:cubicBezTo>
                    <a:pt x="36449" y="54089"/>
                    <a:pt x="36930" y="54214"/>
                    <a:pt x="37370" y="54402"/>
                  </a:cubicBezTo>
                  <a:cubicBezTo>
                    <a:pt x="37663" y="54528"/>
                    <a:pt x="37977" y="54570"/>
                    <a:pt x="38270" y="54633"/>
                  </a:cubicBezTo>
                  <a:cubicBezTo>
                    <a:pt x="38897" y="54737"/>
                    <a:pt x="39546" y="54821"/>
                    <a:pt x="40174" y="54946"/>
                  </a:cubicBezTo>
                  <a:cubicBezTo>
                    <a:pt x="40425" y="54988"/>
                    <a:pt x="40697" y="55135"/>
                    <a:pt x="40948" y="55260"/>
                  </a:cubicBezTo>
                  <a:cubicBezTo>
                    <a:pt x="41429" y="55511"/>
                    <a:pt x="41868" y="55804"/>
                    <a:pt x="42308" y="56076"/>
                  </a:cubicBezTo>
                  <a:cubicBezTo>
                    <a:pt x="42601" y="56244"/>
                    <a:pt x="42831" y="56495"/>
                    <a:pt x="42915" y="56850"/>
                  </a:cubicBezTo>
                  <a:cubicBezTo>
                    <a:pt x="43040" y="57394"/>
                    <a:pt x="43249" y="57897"/>
                    <a:pt x="43396" y="58441"/>
                  </a:cubicBezTo>
                  <a:cubicBezTo>
                    <a:pt x="43459" y="58754"/>
                    <a:pt x="43500" y="59131"/>
                    <a:pt x="43500" y="59466"/>
                  </a:cubicBezTo>
                  <a:cubicBezTo>
                    <a:pt x="43500" y="59968"/>
                    <a:pt x="43542" y="60470"/>
                    <a:pt x="43668" y="60931"/>
                  </a:cubicBezTo>
                  <a:cubicBezTo>
                    <a:pt x="43772" y="61244"/>
                    <a:pt x="43772" y="61621"/>
                    <a:pt x="43772" y="61956"/>
                  </a:cubicBezTo>
                  <a:cubicBezTo>
                    <a:pt x="43814" y="62667"/>
                    <a:pt x="43772" y="63358"/>
                    <a:pt x="43772" y="64090"/>
                  </a:cubicBezTo>
                  <a:cubicBezTo>
                    <a:pt x="44233" y="64278"/>
                    <a:pt x="44609" y="64236"/>
                    <a:pt x="45007" y="64174"/>
                  </a:cubicBezTo>
                  <a:cubicBezTo>
                    <a:pt x="46388" y="64048"/>
                    <a:pt x="47539" y="64697"/>
                    <a:pt x="48669" y="65324"/>
                  </a:cubicBezTo>
                  <a:cubicBezTo>
                    <a:pt x="49213" y="65617"/>
                    <a:pt x="49171" y="66475"/>
                    <a:pt x="48627" y="66789"/>
                  </a:cubicBezTo>
                  <a:cubicBezTo>
                    <a:pt x="48041" y="67103"/>
                    <a:pt x="47434" y="67333"/>
                    <a:pt x="46765" y="67333"/>
                  </a:cubicBezTo>
                  <a:cubicBezTo>
                    <a:pt x="45969" y="67333"/>
                    <a:pt x="45216" y="67312"/>
                    <a:pt x="44442" y="67375"/>
                  </a:cubicBezTo>
                  <a:cubicBezTo>
                    <a:pt x="43731" y="67417"/>
                    <a:pt x="43187" y="67124"/>
                    <a:pt x="42601" y="66810"/>
                  </a:cubicBezTo>
                  <a:cubicBezTo>
                    <a:pt x="42350" y="66664"/>
                    <a:pt x="42182" y="66433"/>
                    <a:pt x="42182" y="66141"/>
                  </a:cubicBezTo>
                  <a:cubicBezTo>
                    <a:pt x="42203" y="65450"/>
                    <a:pt x="42099" y="64780"/>
                    <a:pt x="42622" y="64195"/>
                  </a:cubicBezTo>
                  <a:cubicBezTo>
                    <a:pt x="42705" y="64090"/>
                    <a:pt x="42726" y="63923"/>
                    <a:pt x="42726" y="63755"/>
                  </a:cubicBezTo>
                  <a:lnTo>
                    <a:pt x="42726" y="61621"/>
                  </a:lnTo>
                  <a:cubicBezTo>
                    <a:pt x="42726" y="61516"/>
                    <a:pt x="42726" y="61433"/>
                    <a:pt x="42705" y="61328"/>
                  </a:cubicBezTo>
                  <a:cubicBezTo>
                    <a:pt x="42475" y="60638"/>
                    <a:pt x="42517" y="59905"/>
                    <a:pt x="42454" y="59215"/>
                  </a:cubicBezTo>
                  <a:cubicBezTo>
                    <a:pt x="42392" y="58692"/>
                    <a:pt x="42182" y="58190"/>
                    <a:pt x="42057" y="57687"/>
                  </a:cubicBezTo>
                  <a:cubicBezTo>
                    <a:pt x="41973" y="57457"/>
                    <a:pt x="41889" y="57227"/>
                    <a:pt x="41827" y="56934"/>
                  </a:cubicBezTo>
                  <a:cubicBezTo>
                    <a:pt x="41659" y="56850"/>
                    <a:pt x="41450" y="56746"/>
                    <a:pt x="41303" y="56620"/>
                  </a:cubicBezTo>
                  <a:cubicBezTo>
                    <a:pt x="40383" y="55888"/>
                    <a:pt x="39274" y="55762"/>
                    <a:pt x="38186" y="55574"/>
                  </a:cubicBezTo>
                  <a:cubicBezTo>
                    <a:pt x="37663" y="55490"/>
                    <a:pt x="37161" y="55302"/>
                    <a:pt x="36658" y="55156"/>
                  </a:cubicBezTo>
                  <a:cubicBezTo>
                    <a:pt x="36428" y="55072"/>
                    <a:pt x="36219" y="54925"/>
                    <a:pt x="35926" y="55072"/>
                  </a:cubicBezTo>
                  <a:cubicBezTo>
                    <a:pt x="35884" y="55407"/>
                    <a:pt x="35884" y="55804"/>
                    <a:pt x="35780" y="56139"/>
                  </a:cubicBezTo>
                  <a:cubicBezTo>
                    <a:pt x="35717" y="56390"/>
                    <a:pt x="35570" y="56599"/>
                    <a:pt x="35445" y="56830"/>
                  </a:cubicBezTo>
                  <a:cubicBezTo>
                    <a:pt x="35298" y="56850"/>
                    <a:pt x="35194" y="56934"/>
                    <a:pt x="35068" y="56913"/>
                  </a:cubicBezTo>
                  <a:cubicBezTo>
                    <a:pt x="34566" y="56850"/>
                    <a:pt x="34148" y="57060"/>
                    <a:pt x="33813" y="57374"/>
                  </a:cubicBezTo>
                  <a:cubicBezTo>
                    <a:pt x="33687" y="57499"/>
                    <a:pt x="33562" y="57687"/>
                    <a:pt x="33394" y="57708"/>
                  </a:cubicBezTo>
                  <a:cubicBezTo>
                    <a:pt x="32641" y="57918"/>
                    <a:pt x="31992" y="58315"/>
                    <a:pt x="31281" y="58629"/>
                  </a:cubicBezTo>
                  <a:cubicBezTo>
                    <a:pt x="30591" y="58922"/>
                    <a:pt x="29837" y="59026"/>
                    <a:pt x="29105" y="59173"/>
                  </a:cubicBezTo>
                  <a:cubicBezTo>
                    <a:pt x="28959" y="59215"/>
                    <a:pt x="28791" y="59236"/>
                    <a:pt x="28645" y="59236"/>
                  </a:cubicBezTo>
                  <a:cubicBezTo>
                    <a:pt x="27410" y="59236"/>
                    <a:pt x="26155" y="59257"/>
                    <a:pt x="24920" y="59257"/>
                  </a:cubicBezTo>
                  <a:cubicBezTo>
                    <a:pt x="24711" y="59257"/>
                    <a:pt x="24481" y="59236"/>
                    <a:pt x="24272" y="59173"/>
                  </a:cubicBezTo>
                  <a:cubicBezTo>
                    <a:pt x="23665" y="59047"/>
                    <a:pt x="23058" y="58922"/>
                    <a:pt x="22430" y="58943"/>
                  </a:cubicBezTo>
                  <a:cubicBezTo>
                    <a:pt x="22221" y="58943"/>
                    <a:pt x="21991" y="58901"/>
                    <a:pt x="21803" y="58817"/>
                  </a:cubicBezTo>
                  <a:cubicBezTo>
                    <a:pt x="20903" y="58503"/>
                    <a:pt x="20003" y="58190"/>
                    <a:pt x="19124" y="57813"/>
                  </a:cubicBezTo>
                  <a:cubicBezTo>
                    <a:pt x="18141" y="57394"/>
                    <a:pt x="17409" y="56704"/>
                    <a:pt x="16948" y="55762"/>
                  </a:cubicBezTo>
                  <a:cubicBezTo>
                    <a:pt x="16614" y="55030"/>
                    <a:pt x="16363" y="54256"/>
                    <a:pt x="16028" y="53419"/>
                  </a:cubicBezTo>
                  <a:cubicBezTo>
                    <a:pt x="15902" y="53377"/>
                    <a:pt x="15714" y="53272"/>
                    <a:pt x="15505" y="53210"/>
                  </a:cubicBezTo>
                  <a:cubicBezTo>
                    <a:pt x="14835" y="53042"/>
                    <a:pt x="14584" y="52540"/>
                    <a:pt x="14542" y="51912"/>
                  </a:cubicBezTo>
                  <a:cubicBezTo>
                    <a:pt x="14521" y="51724"/>
                    <a:pt x="14542" y="51536"/>
                    <a:pt x="14542" y="51368"/>
                  </a:cubicBezTo>
                  <a:lnTo>
                    <a:pt x="14542" y="46786"/>
                  </a:lnTo>
                  <a:cubicBezTo>
                    <a:pt x="14542" y="46368"/>
                    <a:pt x="14584" y="45928"/>
                    <a:pt x="14689" y="45510"/>
                  </a:cubicBezTo>
                  <a:cubicBezTo>
                    <a:pt x="15170" y="43376"/>
                    <a:pt x="15609" y="41262"/>
                    <a:pt x="15902" y="39086"/>
                  </a:cubicBezTo>
                  <a:cubicBezTo>
                    <a:pt x="15944" y="38731"/>
                    <a:pt x="16049" y="38354"/>
                    <a:pt x="16216" y="38019"/>
                  </a:cubicBezTo>
                  <a:cubicBezTo>
                    <a:pt x="16635" y="37099"/>
                    <a:pt x="16739" y="36115"/>
                    <a:pt x="17032" y="35111"/>
                  </a:cubicBezTo>
                  <a:cubicBezTo>
                    <a:pt x="16844" y="35048"/>
                    <a:pt x="16676" y="34943"/>
                    <a:pt x="16509" y="34881"/>
                  </a:cubicBezTo>
                  <a:cubicBezTo>
                    <a:pt x="15358" y="34630"/>
                    <a:pt x="14333" y="34127"/>
                    <a:pt x="13496" y="33290"/>
                  </a:cubicBezTo>
                  <a:cubicBezTo>
                    <a:pt x="13370" y="33165"/>
                    <a:pt x="13203" y="33081"/>
                    <a:pt x="13078" y="32977"/>
                  </a:cubicBezTo>
                  <a:cubicBezTo>
                    <a:pt x="12241" y="33437"/>
                    <a:pt x="11948" y="33479"/>
                    <a:pt x="11299" y="32767"/>
                  </a:cubicBezTo>
                  <a:cubicBezTo>
                    <a:pt x="10818" y="32286"/>
                    <a:pt x="10337" y="31826"/>
                    <a:pt x="10065" y="31135"/>
                  </a:cubicBezTo>
                  <a:cubicBezTo>
                    <a:pt x="9939" y="30863"/>
                    <a:pt x="9918" y="30466"/>
                    <a:pt x="9500" y="30257"/>
                  </a:cubicBezTo>
                  <a:cubicBezTo>
                    <a:pt x="9332" y="30466"/>
                    <a:pt x="9207" y="30675"/>
                    <a:pt x="9039" y="30905"/>
                  </a:cubicBezTo>
                  <a:lnTo>
                    <a:pt x="8663" y="31533"/>
                  </a:lnTo>
                  <a:cubicBezTo>
                    <a:pt x="7972" y="32642"/>
                    <a:pt x="6528" y="32788"/>
                    <a:pt x="5650" y="31847"/>
                  </a:cubicBezTo>
                  <a:cubicBezTo>
                    <a:pt x="5273" y="31449"/>
                    <a:pt x="5064" y="30989"/>
                    <a:pt x="5064" y="30445"/>
                  </a:cubicBezTo>
                  <a:cubicBezTo>
                    <a:pt x="5043" y="29461"/>
                    <a:pt x="5147" y="28520"/>
                    <a:pt x="5440" y="27578"/>
                  </a:cubicBezTo>
                  <a:cubicBezTo>
                    <a:pt x="5482" y="27369"/>
                    <a:pt x="5545" y="27160"/>
                    <a:pt x="5629" y="26909"/>
                  </a:cubicBezTo>
                  <a:cubicBezTo>
                    <a:pt x="5419" y="26888"/>
                    <a:pt x="5252" y="26825"/>
                    <a:pt x="5064" y="26825"/>
                  </a:cubicBezTo>
                  <a:cubicBezTo>
                    <a:pt x="4708" y="26825"/>
                    <a:pt x="4331" y="26783"/>
                    <a:pt x="3976" y="26637"/>
                  </a:cubicBezTo>
                  <a:cubicBezTo>
                    <a:pt x="3808" y="26574"/>
                    <a:pt x="3599" y="26511"/>
                    <a:pt x="3432" y="26532"/>
                  </a:cubicBezTo>
                  <a:cubicBezTo>
                    <a:pt x="2637" y="26595"/>
                    <a:pt x="2302" y="25988"/>
                    <a:pt x="1862" y="25528"/>
                  </a:cubicBezTo>
                  <a:cubicBezTo>
                    <a:pt x="1465" y="25109"/>
                    <a:pt x="1465" y="24586"/>
                    <a:pt x="1570" y="24021"/>
                  </a:cubicBezTo>
                  <a:cubicBezTo>
                    <a:pt x="1862" y="22389"/>
                    <a:pt x="2762" y="21155"/>
                    <a:pt x="4018" y="20109"/>
                  </a:cubicBezTo>
                  <a:cubicBezTo>
                    <a:pt x="4227" y="19920"/>
                    <a:pt x="4478" y="19774"/>
                    <a:pt x="4645" y="19606"/>
                  </a:cubicBezTo>
                  <a:cubicBezTo>
                    <a:pt x="4624" y="19313"/>
                    <a:pt x="4415" y="19313"/>
                    <a:pt x="4269" y="19272"/>
                  </a:cubicBezTo>
                  <a:cubicBezTo>
                    <a:pt x="3746" y="19062"/>
                    <a:pt x="3264" y="18790"/>
                    <a:pt x="2909" y="18330"/>
                  </a:cubicBezTo>
                  <a:cubicBezTo>
                    <a:pt x="2658" y="18016"/>
                    <a:pt x="2281" y="17807"/>
                    <a:pt x="1925" y="17619"/>
                  </a:cubicBezTo>
                  <a:cubicBezTo>
                    <a:pt x="1507" y="17388"/>
                    <a:pt x="1172" y="17116"/>
                    <a:pt x="942" y="16677"/>
                  </a:cubicBezTo>
                  <a:cubicBezTo>
                    <a:pt x="774" y="16363"/>
                    <a:pt x="565" y="16112"/>
                    <a:pt x="356" y="15840"/>
                  </a:cubicBezTo>
                  <a:cubicBezTo>
                    <a:pt x="105" y="15526"/>
                    <a:pt x="0" y="15192"/>
                    <a:pt x="21" y="14794"/>
                  </a:cubicBezTo>
                  <a:cubicBezTo>
                    <a:pt x="105" y="14041"/>
                    <a:pt x="209" y="13329"/>
                    <a:pt x="942" y="12890"/>
                  </a:cubicBezTo>
                  <a:cubicBezTo>
                    <a:pt x="1130" y="12785"/>
                    <a:pt x="1235" y="12576"/>
                    <a:pt x="1360" y="12388"/>
                  </a:cubicBezTo>
                  <a:cubicBezTo>
                    <a:pt x="1716" y="11886"/>
                    <a:pt x="2197" y="11676"/>
                    <a:pt x="2804" y="11655"/>
                  </a:cubicBezTo>
                  <a:lnTo>
                    <a:pt x="4101" y="11655"/>
                  </a:lnTo>
                  <a:cubicBezTo>
                    <a:pt x="4206" y="11655"/>
                    <a:pt x="4331" y="11634"/>
                    <a:pt x="4478" y="11614"/>
                  </a:cubicBezTo>
                  <a:cubicBezTo>
                    <a:pt x="4499" y="11216"/>
                    <a:pt x="4290" y="10923"/>
                    <a:pt x="4080" y="10672"/>
                  </a:cubicBezTo>
                  <a:cubicBezTo>
                    <a:pt x="3787" y="10274"/>
                    <a:pt x="3662" y="9856"/>
                    <a:pt x="3683" y="9354"/>
                  </a:cubicBezTo>
                  <a:cubicBezTo>
                    <a:pt x="3704" y="9124"/>
                    <a:pt x="3704" y="8852"/>
                    <a:pt x="3683" y="8621"/>
                  </a:cubicBezTo>
                  <a:cubicBezTo>
                    <a:pt x="3599" y="7910"/>
                    <a:pt x="3892" y="7345"/>
                    <a:pt x="4227" y="6801"/>
                  </a:cubicBezTo>
                  <a:cubicBezTo>
                    <a:pt x="4311" y="6655"/>
                    <a:pt x="4415" y="6529"/>
                    <a:pt x="4541" y="6445"/>
                  </a:cubicBezTo>
                  <a:cubicBezTo>
                    <a:pt x="4855" y="6236"/>
                    <a:pt x="5168" y="6027"/>
                    <a:pt x="5482" y="5860"/>
                  </a:cubicBezTo>
                  <a:cubicBezTo>
                    <a:pt x="5859" y="5608"/>
                    <a:pt x="6256" y="5567"/>
                    <a:pt x="6633" y="5650"/>
                  </a:cubicBezTo>
                  <a:cubicBezTo>
                    <a:pt x="7031" y="5713"/>
                    <a:pt x="7428" y="5860"/>
                    <a:pt x="7784" y="5964"/>
                  </a:cubicBezTo>
                  <a:cubicBezTo>
                    <a:pt x="7868" y="5985"/>
                    <a:pt x="7972" y="6027"/>
                    <a:pt x="8035" y="6111"/>
                  </a:cubicBezTo>
                  <a:cubicBezTo>
                    <a:pt x="8412" y="6529"/>
                    <a:pt x="8809" y="6948"/>
                    <a:pt x="9290" y="7429"/>
                  </a:cubicBezTo>
                  <a:cubicBezTo>
                    <a:pt x="9437" y="6864"/>
                    <a:pt x="9541" y="6404"/>
                    <a:pt x="9667" y="5922"/>
                  </a:cubicBezTo>
                  <a:cubicBezTo>
                    <a:pt x="10085" y="4332"/>
                    <a:pt x="10881" y="2951"/>
                    <a:pt x="12031" y="1779"/>
                  </a:cubicBezTo>
                  <a:cubicBezTo>
                    <a:pt x="12575" y="1194"/>
                    <a:pt x="13182" y="733"/>
                    <a:pt x="13831" y="336"/>
                  </a:cubicBezTo>
                  <a:cubicBezTo>
                    <a:pt x="14417" y="1"/>
                    <a:pt x="14898" y="127"/>
                    <a:pt x="15400" y="419"/>
                  </a:cubicBezTo>
                  <a:cubicBezTo>
                    <a:pt x="15505" y="461"/>
                    <a:pt x="15588" y="566"/>
                    <a:pt x="15630" y="691"/>
                  </a:cubicBezTo>
                  <a:cubicBezTo>
                    <a:pt x="16028" y="1800"/>
                    <a:pt x="16153" y="2930"/>
                    <a:pt x="15839" y="4081"/>
                  </a:cubicBezTo>
                  <a:cubicBezTo>
                    <a:pt x="15714" y="4562"/>
                    <a:pt x="15588" y="5085"/>
                    <a:pt x="15379" y="5776"/>
                  </a:cubicBezTo>
                  <a:cubicBezTo>
                    <a:pt x="15630" y="5546"/>
                    <a:pt x="15777" y="5462"/>
                    <a:pt x="15839" y="5357"/>
                  </a:cubicBezTo>
                  <a:cubicBezTo>
                    <a:pt x="16551" y="4353"/>
                    <a:pt x="17451" y="3558"/>
                    <a:pt x="18413" y="2826"/>
                  </a:cubicBezTo>
                  <a:cubicBezTo>
                    <a:pt x="18664" y="2616"/>
                    <a:pt x="18957" y="2407"/>
                    <a:pt x="19229" y="2198"/>
                  </a:cubicBezTo>
                  <a:cubicBezTo>
                    <a:pt x="20756" y="901"/>
                    <a:pt x="22577" y="482"/>
                    <a:pt x="24523" y="587"/>
                  </a:cubicBezTo>
                  <a:cubicBezTo>
                    <a:pt x="25192" y="629"/>
                    <a:pt x="25715" y="984"/>
                    <a:pt x="26071" y="1507"/>
                  </a:cubicBezTo>
                  <a:cubicBezTo>
                    <a:pt x="26448" y="2093"/>
                    <a:pt x="26678" y="2742"/>
                    <a:pt x="26657" y="3453"/>
                  </a:cubicBezTo>
                  <a:cubicBezTo>
                    <a:pt x="26657" y="3788"/>
                    <a:pt x="26594" y="4123"/>
                    <a:pt x="26448" y="4437"/>
                  </a:cubicBezTo>
                  <a:cubicBezTo>
                    <a:pt x="26280" y="4709"/>
                    <a:pt x="26155" y="4981"/>
                    <a:pt x="26029" y="5274"/>
                  </a:cubicBezTo>
                  <a:cubicBezTo>
                    <a:pt x="25715" y="6006"/>
                    <a:pt x="25318" y="6655"/>
                    <a:pt x="24690" y="7157"/>
                  </a:cubicBezTo>
                  <a:cubicBezTo>
                    <a:pt x="24586" y="7241"/>
                    <a:pt x="24523" y="7345"/>
                    <a:pt x="24460" y="7429"/>
                  </a:cubicBezTo>
                  <a:cubicBezTo>
                    <a:pt x="24502" y="7659"/>
                    <a:pt x="24690" y="7638"/>
                    <a:pt x="24816" y="7596"/>
                  </a:cubicBezTo>
                  <a:cubicBezTo>
                    <a:pt x="26134" y="7533"/>
                    <a:pt x="27327" y="7952"/>
                    <a:pt x="28498" y="8433"/>
                  </a:cubicBezTo>
                  <a:cubicBezTo>
                    <a:pt x="29544" y="8894"/>
                    <a:pt x="30591" y="9375"/>
                    <a:pt x="31637" y="9877"/>
                  </a:cubicBezTo>
                  <a:cubicBezTo>
                    <a:pt x="32034" y="10065"/>
                    <a:pt x="32411" y="10295"/>
                    <a:pt x="32767" y="10526"/>
                  </a:cubicBezTo>
                  <a:cubicBezTo>
                    <a:pt x="33813" y="11195"/>
                    <a:pt x="34713" y="11969"/>
                    <a:pt x="35403" y="12974"/>
                  </a:cubicBezTo>
                  <a:cubicBezTo>
                    <a:pt x="35445" y="12995"/>
                    <a:pt x="35445" y="13015"/>
                    <a:pt x="35466" y="13036"/>
                  </a:cubicBezTo>
                  <a:cubicBezTo>
                    <a:pt x="37244" y="14961"/>
                    <a:pt x="38437" y="17221"/>
                    <a:pt x="39483" y="19585"/>
                  </a:cubicBezTo>
                  <a:cubicBezTo>
                    <a:pt x="39860" y="20422"/>
                    <a:pt x="40090" y="21259"/>
                    <a:pt x="40215" y="22180"/>
                  </a:cubicBezTo>
                  <a:cubicBezTo>
                    <a:pt x="40404" y="23582"/>
                    <a:pt x="40278" y="24963"/>
                    <a:pt x="39902" y="26323"/>
                  </a:cubicBezTo>
                  <a:cubicBezTo>
                    <a:pt x="39734" y="27034"/>
                    <a:pt x="39462" y="27746"/>
                    <a:pt x="39211" y="28457"/>
                  </a:cubicBezTo>
                  <a:cubicBezTo>
                    <a:pt x="39023" y="28917"/>
                    <a:pt x="38751" y="29315"/>
                    <a:pt x="38332" y="29650"/>
                  </a:cubicBezTo>
                  <a:cubicBezTo>
                    <a:pt x="37872" y="30026"/>
                    <a:pt x="37454" y="30445"/>
                    <a:pt x="37035" y="30863"/>
                  </a:cubicBezTo>
                  <a:cubicBezTo>
                    <a:pt x="36658" y="31219"/>
                    <a:pt x="36303" y="31512"/>
                    <a:pt x="35863" y="31742"/>
                  </a:cubicBezTo>
                  <a:cubicBezTo>
                    <a:pt x="35089" y="32161"/>
                    <a:pt x="34336" y="32579"/>
                    <a:pt x="33583" y="33018"/>
                  </a:cubicBezTo>
                  <a:cubicBezTo>
                    <a:pt x="33457" y="33102"/>
                    <a:pt x="33290" y="33123"/>
                    <a:pt x="33290" y="33332"/>
                  </a:cubicBezTo>
                  <a:cubicBezTo>
                    <a:pt x="33269" y="33332"/>
                    <a:pt x="33248" y="33290"/>
                    <a:pt x="33206" y="33311"/>
                  </a:cubicBezTo>
                  <a:lnTo>
                    <a:pt x="33060" y="33395"/>
                  </a:lnTo>
                  <a:cubicBezTo>
                    <a:pt x="33080" y="33416"/>
                    <a:pt x="33080" y="33437"/>
                    <a:pt x="33101" y="33479"/>
                  </a:cubicBezTo>
                  <a:cubicBezTo>
                    <a:pt x="33164" y="33416"/>
                    <a:pt x="33206" y="33395"/>
                    <a:pt x="33290" y="33332"/>
                  </a:cubicBezTo>
                  <a:cubicBezTo>
                    <a:pt x="33708" y="33290"/>
                    <a:pt x="34148" y="33270"/>
                    <a:pt x="34566" y="33186"/>
                  </a:cubicBezTo>
                  <a:cubicBezTo>
                    <a:pt x="36345" y="32767"/>
                    <a:pt x="38123" y="32349"/>
                    <a:pt x="39881" y="31909"/>
                  </a:cubicBezTo>
                  <a:cubicBezTo>
                    <a:pt x="40278" y="31114"/>
                    <a:pt x="40697" y="30382"/>
                    <a:pt x="41303" y="29838"/>
                  </a:cubicBezTo>
                  <a:cubicBezTo>
                    <a:pt x="41638" y="29524"/>
                    <a:pt x="41743" y="29210"/>
                    <a:pt x="41722" y="28771"/>
                  </a:cubicBezTo>
                  <a:cubicBezTo>
                    <a:pt x="41680" y="26595"/>
                    <a:pt x="41680" y="24419"/>
                    <a:pt x="41659" y="22243"/>
                  </a:cubicBezTo>
                  <a:cubicBezTo>
                    <a:pt x="41659" y="21908"/>
                    <a:pt x="41575" y="21573"/>
                    <a:pt x="41534" y="21238"/>
                  </a:cubicBezTo>
                  <a:cubicBezTo>
                    <a:pt x="41513" y="20925"/>
                    <a:pt x="41471" y="20632"/>
                    <a:pt x="41471" y="20318"/>
                  </a:cubicBezTo>
                  <a:cubicBezTo>
                    <a:pt x="41471" y="20213"/>
                    <a:pt x="41617" y="20088"/>
                    <a:pt x="41680" y="20046"/>
                  </a:cubicBezTo>
                  <a:cubicBezTo>
                    <a:pt x="41764" y="20025"/>
                    <a:pt x="41889" y="20129"/>
                    <a:pt x="41994" y="20150"/>
                  </a:cubicBezTo>
                  <a:cubicBezTo>
                    <a:pt x="42057" y="20192"/>
                    <a:pt x="42099" y="20213"/>
                    <a:pt x="42182" y="20234"/>
                  </a:cubicBezTo>
                  <a:cubicBezTo>
                    <a:pt x="42371" y="19585"/>
                    <a:pt x="42057" y="18749"/>
                    <a:pt x="42873" y="18309"/>
                  </a:cubicBezTo>
                  <a:cubicBezTo>
                    <a:pt x="43124" y="18665"/>
                    <a:pt x="43521" y="18749"/>
                    <a:pt x="43961" y="18790"/>
                  </a:cubicBezTo>
                  <a:cubicBezTo>
                    <a:pt x="44463" y="18853"/>
                    <a:pt x="44923" y="18979"/>
                    <a:pt x="45425" y="19083"/>
                  </a:cubicBezTo>
                  <a:cubicBezTo>
                    <a:pt x="45614" y="19104"/>
                    <a:pt x="45802" y="19146"/>
                    <a:pt x="46137" y="19167"/>
                  </a:cubicBezTo>
                  <a:cubicBezTo>
                    <a:pt x="45279" y="18560"/>
                    <a:pt x="44358" y="18560"/>
                    <a:pt x="43563" y="18142"/>
                  </a:cubicBezTo>
                  <a:cubicBezTo>
                    <a:pt x="43668" y="18037"/>
                    <a:pt x="43731" y="17933"/>
                    <a:pt x="43772" y="17912"/>
                  </a:cubicBezTo>
                  <a:cubicBezTo>
                    <a:pt x="44191" y="17786"/>
                    <a:pt x="44609" y="17786"/>
                    <a:pt x="45070" y="17912"/>
                  </a:cubicBezTo>
                  <a:cubicBezTo>
                    <a:pt x="45865" y="18142"/>
                    <a:pt x="46660" y="18435"/>
                    <a:pt x="47329" y="18958"/>
                  </a:cubicBezTo>
                  <a:cubicBezTo>
                    <a:pt x="47748" y="19272"/>
                    <a:pt x="48229" y="19481"/>
                    <a:pt x="48752" y="19606"/>
                  </a:cubicBezTo>
                  <a:cubicBezTo>
                    <a:pt x="49485" y="19795"/>
                    <a:pt x="50133" y="20129"/>
                    <a:pt x="50719" y="20632"/>
                  </a:cubicBezTo>
                  <a:cubicBezTo>
                    <a:pt x="51075" y="20925"/>
                    <a:pt x="51410" y="21238"/>
                    <a:pt x="51786" y="21510"/>
                  </a:cubicBezTo>
                  <a:cubicBezTo>
                    <a:pt x="52142" y="21594"/>
                    <a:pt x="52414" y="21803"/>
                    <a:pt x="52728" y="21678"/>
                  </a:cubicBezTo>
                  <a:cubicBezTo>
                    <a:pt x="52707" y="21824"/>
                    <a:pt x="52770" y="21866"/>
                    <a:pt x="52937" y="21803"/>
                  </a:cubicBezTo>
                  <a:lnTo>
                    <a:pt x="52832" y="21699"/>
                  </a:lnTo>
                  <a:cubicBezTo>
                    <a:pt x="52770" y="21678"/>
                    <a:pt x="52749" y="21699"/>
                    <a:pt x="52728" y="21678"/>
                  </a:cubicBezTo>
                  <a:close/>
                  <a:moveTo>
                    <a:pt x="32976" y="32035"/>
                  </a:moveTo>
                  <a:cubicBezTo>
                    <a:pt x="32097" y="31826"/>
                    <a:pt x="31260" y="31596"/>
                    <a:pt x="30381" y="31407"/>
                  </a:cubicBezTo>
                  <a:cubicBezTo>
                    <a:pt x="30047" y="31324"/>
                    <a:pt x="29754" y="31135"/>
                    <a:pt x="29503" y="30905"/>
                  </a:cubicBezTo>
                  <a:cubicBezTo>
                    <a:pt x="28979" y="30403"/>
                    <a:pt x="28477" y="29922"/>
                    <a:pt x="27912" y="29461"/>
                  </a:cubicBezTo>
                  <a:cubicBezTo>
                    <a:pt x="27327" y="29022"/>
                    <a:pt x="26929" y="28415"/>
                    <a:pt x="26573" y="27829"/>
                  </a:cubicBezTo>
                  <a:cubicBezTo>
                    <a:pt x="26490" y="27683"/>
                    <a:pt x="26469" y="27474"/>
                    <a:pt x="26469" y="27306"/>
                  </a:cubicBezTo>
                  <a:cubicBezTo>
                    <a:pt x="26469" y="27118"/>
                    <a:pt x="26741" y="26992"/>
                    <a:pt x="26887" y="27118"/>
                  </a:cubicBezTo>
                  <a:cubicBezTo>
                    <a:pt x="27054" y="27264"/>
                    <a:pt x="27285" y="27453"/>
                    <a:pt x="27389" y="27662"/>
                  </a:cubicBezTo>
                  <a:cubicBezTo>
                    <a:pt x="27766" y="28290"/>
                    <a:pt x="28331" y="28729"/>
                    <a:pt x="28896" y="29189"/>
                  </a:cubicBezTo>
                  <a:cubicBezTo>
                    <a:pt x="29084" y="29336"/>
                    <a:pt x="29314" y="29461"/>
                    <a:pt x="29482" y="29650"/>
                  </a:cubicBezTo>
                  <a:cubicBezTo>
                    <a:pt x="30360" y="30654"/>
                    <a:pt x="30340" y="30403"/>
                    <a:pt x="31637" y="30780"/>
                  </a:cubicBezTo>
                  <a:cubicBezTo>
                    <a:pt x="31846" y="30821"/>
                    <a:pt x="32055" y="30884"/>
                    <a:pt x="32264" y="30905"/>
                  </a:cubicBezTo>
                  <a:cubicBezTo>
                    <a:pt x="32955" y="30968"/>
                    <a:pt x="33666" y="31093"/>
                    <a:pt x="34294" y="30821"/>
                  </a:cubicBezTo>
                  <a:cubicBezTo>
                    <a:pt x="35089" y="30508"/>
                    <a:pt x="35863" y="30068"/>
                    <a:pt x="36596" y="29629"/>
                  </a:cubicBezTo>
                  <a:cubicBezTo>
                    <a:pt x="36951" y="29420"/>
                    <a:pt x="37265" y="29085"/>
                    <a:pt x="37537" y="28729"/>
                  </a:cubicBezTo>
                  <a:cubicBezTo>
                    <a:pt x="38165" y="27934"/>
                    <a:pt x="38709" y="27055"/>
                    <a:pt x="38960" y="26051"/>
                  </a:cubicBezTo>
                  <a:cubicBezTo>
                    <a:pt x="39316" y="24733"/>
                    <a:pt x="39483" y="23456"/>
                    <a:pt x="39316" y="22096"/>
                  </a:cubicBezTo>
                  <a:cubicBezTo>
                    <a:pt x="39169" y="21197"/>
                    <a:pt x="38918" y="20422"/>
                    <a:pt x="38542" y="19606"/>
                  </a:cubicBezTo>
                  <a:cubicBezTo>
                    <a:pt x="37600" y="17472"/>
                    <a:pt x="36533" y="15401"/>
                    <a:pt x="34922" y="13706"/>
                  </a:cubicBezTo>
                  <a:cubicBezTo>
                    <a:pt x="34838" y="13622"/>
                    <a:pt x="34754" y="13518"/>
                    <a:pt x="34671" y="13413"/>
                  </a:cubicBezTo>
                  <a:cubicBezTo>
                    <a:pt x="34043" y="12513"/>
                    <a:pt x="33248" y="11781"/>
                    <a:pt x="32306" y="11216"/>
                  </a:cubicBezTo>
                  <a:cubicBezTo>
                    <a:pt x="31930" y="10986"/>
                    <a:pt x="31574" y="10735"/>
                    <a:pt x="31176" y="10567"/>
                  </a:cubicBezTo>
                  <a:cubicBezTo>
                    <a:pt x="30340" y="10149"/>
                    <a:pt x="29503" y="9772"/>
                    <a:pt x="28666" y="9354"/>
                  </a:cubicBezTo>
                  <a:cubicBezTo>
                    <a:pt x="27975" y="9019"/>
                    <a:pt x="27306" y="8789"/>
                    <a:pt x="26573" y="8580"/>
                  </a:cubicBezTo>
                  <a:cubicBezTo>
                    <a:pt x="25548" y="8266"/>
                    <a:pt x="24565" y="8308"/>
                    <a:pt x="23539" y="8412"/>
                  </a:cubicBezTo>
                  <a:cubicBezTo>
                    <a:pt x="23435" y="8412"/>
                    <a:pt x="23351" y="8517"/>
                    <a:pt x="23163" y="8642"/>
                  </a:cubicBezTo>
                  <a:cubicBezTo>
                    <a:pt x="23435" y="8726"/>
                    <a:pt x="23560" y="8789"/>
                    <a:pt x="23686" y="8831"/>
                  </a:cubicBezTo>
                  <a:cubicBezTo>
                    <a:pt x="24523" y="9166"/>
                    <a:pt x="25360" y="9521"/>
                    <a:pt x="26176" y="9856"/>
                  </a:cubicBezTo>
                  <a:cubicBezTo>
                    <a:pt x="26406" y="9961"/>
                    <a:pt x="26615" y="10065"/>
                    <a:pt x="26803" y="10254"/>
                  </a:cubicBezTo>
                  <a:cubicBezTo>
                    <a:pt x="27285" y="10714"/>
                    <a:pt x="27766" y="11111"/>
                    <a:pt x="28331" y="11467"/>
                  </a:cubicBezTo>
                  <a:cubicBezTo>
                    <a:pt x="28498" y="11614"/>
                    <a:pt x="28687" y="11844"/>
                    <a:pt x="28770" y="12053"/>
                  </a:cubicBezTo>
                  <a:cubicBezTo>
                    <a:pt x="28959" y="12597"/>
                    <a:pt x="28687" y="13559"/>
                    <a:pt x="27912" y="13769"/>
                  </a:cubicBezTo>
                  <a:cubicBezTo>
                    <a:pt x="27640" y="13852"/>
                    <a:pt x="27389" y="13957"/>
                    <a:pt x="27096" y="14020"/>
                  </a:cubicBezTo>
                  <a:cubicBezTo>
                    <a:pt x="25841" y="14271"/>
                    <a:pt x="24606" y="14501"/>
                    <a:pt x="23351" y="14752"/>
                  </a:cubicBezTo>
                  <a:cubicBezTo>
                    <a:pt x="22493" y="14899"/>
                    <a:pt x="21656" y="15129"/>
                    <a:pt x="20777" y="15108"/>
                  </a:cubicBezTo>
                  <a:cubicBezTo>
                    <a:pt x="20756" y="15108"/>
                    <a:pt x="20736" y="15192"/>
                    <a:pt x="20673" y="15233"/>
                  </a:cubicBezTo>
                  <a:cubicBezTo>
                    <a:pt x="21468" y="15819"/>
                    <a:pt x="22305" y="16259"/>
                    <a:pt x="23225" y="16572"/>
                  </a:cubicBezTo>
                  <a:cubicBezTo>
                    <a:pt x="24125" y="16886"/>
                    <a:pt x="24816" y="17535"/>
                    <a:pt x="25381" y="18267"/>
                  </a:cubicBezTo>
                  <a:cubicBezTo>
                    <a:pt x="25653" y="18623"/>
                    <a:pt x="25862" y="19041"/>
                    <a:pt x="25757" y="19481"/>
                  </a:cubicBezTo>
                  <a:cubicBezTo>
                    <a:pt x="25632" y="20192"/>
                    <a:pt x="25339" y="20841"/>
                    <a:pt x="24732" y="21301"/>
                  </a:cubicBezTo>
                  <a:cubicBezTo>
                    <a:pt x="24397" y="21573"/>
                    <a:pt x="24062" y="21866"/>
                    <a:pt x="23707" y="22117"/>
                  </a:cubicBezTo>
                  <a:cubicBezTo>
                    <a:pt x="23163" y="22598"/>
                    <a:pt x="22598" y="22975"/>
                    <a:pt x="21803" y="22933"/>
                  </a:cubicBezTo>
                  <a:cubicBezTo>
                    <a:pt x="21573" y="22912"/>
                    <a:pt x="21342" y="23038"/>
                    <a:pt x="21070" y="23059"/>
                  </a:cubicBezTo>
                  <a:cubicBezTo>
                    <a:pt x="19668" y="23268"/>
                    <a:pt x="18267" y="23352"/>
                    <a:pt x="17074" y="22389"/>
                  </a:cubicBezTo>
                  <a:cubicBezTo>
                    <a:pt x="16844" y="22180"/>
                    <a:pt x="16572" y="22180"/>
                    <a:pt x="16279" y="22180"/>
                  </a:cubicBezTo>
                  <a:cubicBezTo>
                    <a:pt x="16028" y="22180"/>
                    <a:pt x="15735" y="22180"/>
                    <a:pt x="15484" y="22117"/>
                  </a:cubicBezTo>
                  <a:cubicBezTo>
                    <a:pt x="15212" y="22075"/>
                    <a:pt x="14961" y="21929"/>
                    <a:pt x="14689" y="21803"/>
                  </a:cubicBezTo>
                  <a:cubicBezTo>
                    <a:pt x="14291" y="21615"/>
                    <a:pt x="13873" y="21469"/>
                    <a:pt x="13496" y="21280"/>
                  </a:cubicBezTo>
                  <a:cubicBezTo>
                    <a:pt x="13015" y="21071"/>
                    <a:pt x="12513" y="21050"/>
                    <a:pt x="12052" y="21280"/>
                  </a:cubicBezTo>
                  <a:cubicBezTo>
                    <a:pt x="11676" y="21448"/>
                    <a:pt x="11362" y="21699"/>
                    <a:pt x="11048" y="21929"/>
                  </a:cubicBezTo>
                  <a:cubicBezTo>
                    <a:pt x="10734" y="22138"/>
                    <a:pt x="10629" y="22452"/>
                    <a:pt x="10671" y="22829"/>
                  </a:cubicBezTo>
                  <a:cubicBezTo>
                    <a:pt x="10692" y="23331"/>
                    <a:pt x="10671" y="23812"/>
                    <a:pt x="10671" y="24314"/>
                  </a:cubicBezTo>
                  <a:cubicBezTo>
                    <a:pt x="10671" y="25360"/>
                    <a:pt x="11257" y="26114"/>
                    <a:pt x="11843" y="26909"/>
                  </a:cubicBezTo>
                  <a:cubicBezTo>
                    <a:pt x="11885" y="26992"/>
                    <a:pt x="11989" y="27013"/>
                    <a:pt x="12073" y="27055"/>
                  </a:cubicBezTo>
                  <a:cubicBezTo>
                    <a:pt x="12596" y="27244"/>
                    <a:pt x="13119" y="27516"/>
                    <a:pt x="13705" y="27474"/>
                  </a:cubicBezTo>
                  <a:cubicBezTo>
                    <a:pt x="14479" y="27474"/>
                    <a:pt x="15233" y="27578"/>
                    <a:pt x="16028" y="27432"/>
                  </a:cubicBezTo>
                  <a:cubicBezTo>
                    <a:pt x="16111" y="27411"/>
                    <a:pt x="16237" y="27411"/>
                    <a:pt x="16321" y="27432"/>
                  </a:cubicBezTo>
                  <a:cubicBezTo>
                    <a:pt x="16425" y="27474"/>
                    <a:pt x="16551" y="27557"/>
                    <a:pt x="16572" y="27641"/>
                  </a:cubicBezTo>
                  <a:cubicBezTo>
                    <a:pt x="16593" y="27746"/>
                    <a:pt x="16593" y="27892"/>
                    <a:pt x="16530" y="27976"/>
                  </a:cubicBezTo>
                  <a:cubicBezTo>
                    <a:pt x="16279" y="28290"/>
                    <a:pt x="15965" y="28499"/>
                    <a:pt x="15588" y="28499"/>
                  </a:cubicBezTo>
                  <a:cubicBezTo>
                    <a:pt x="15295" y="28499"/>
                    <a:pt x="15023" y="28499"/>
                    <a:pt x="14751" y="28520"/>
                  </a:cubicBezTo>
                  <a:cubicBezTo>
                    <a:pt x="14354" y="28562"/>
                    <a:pt x="13935" y="28457"/>
                    <a:pt x="13559" y="28624"/>
                  </a:cubicBezTo>
                  <a:cubicBezTo>
                    <a:pt x="13559" y="28729"/>
                    <a:pt x="13538" y="28834"/>
                    <a:pt x="13559" y="28917"/>
                  </a:cubicBezTo>
                  <a:cubicBezTo>
                    <a:pt x="13726" y="29608"/>
                    <a:pt x="13622" y="30277"/>
                    <a:pt x="13350" y="30926"/>
                  </a:cubicBezTo>
                  <a:cubicBezTo>
                    <a:pt x="13245" y="31219"/>
                    <a:pt x="13203" y="31512"/>
                    <a:pt x="13119" y="31847"/>
                  </a:cubicBezTo>
                  <a:cubicBezTo>
                    <a:pt x="13642" y="32244"/>
                    <a:pt x="14166" y="32600"/>
                    <a:pt x="14647" y="32998"/>
                  </a:cubicBezTo>
                  <a:cubicBezTo>
                    <a:pt x="15337" y="33604"/>
                    <a:pt x="16216" y="33709"/>
                    <a:pt x="17053" y="33918"/>
                  </a:cubicBezTo>
                  <a:cubicBezTo>
                    <a:pt x="17262" y="33960"/>
                    <a:pt x="17534" y="33793"/>
                    <a:pt x="17743" y="33834"/>
                  </a:cubicBezTo>
                  <a:cubicBezTo>
                    <a:pt x="17953" y="33897"/>
                    <a:pt x="18120" y="34127"/>
                    <a:pt x="18329" y="34253"/>
                  </a:cubicBezTo>
                  <a:cubicBezTo>
                    <a:pt x="18350" y="34274"/>
                    <a:pt x="18371" y="34274"/>
                    <a:pt x="18413" y="34274"/>
                  </a:cubicBezTo>
                  <a:cubicBezTo>
                    <a:pt x="19187" y="34420"/>
                    <a:pt x="20003" y="34650"/>
                    <a:pt x="20777" y="34671"/>
                  </a:cubicBezTo>
                  <a:cubicBezTo>
                    <a:pt x="23142" y="34755"/>
                    <a:pt x="25485" y="34671"/>
                    <a:pt x="27829" y="34127"/>
                  </a:cubicBezTo>
                  <a:cubicBezTo>
                    <a:pt x="28268" y="34023"/>
                    <a:pt x="28770" y="34002"/>
                    <a:pt x="29189" y="33814"/>
                  </a:cubicBezTo>
                  <a:cubicBezTo>
                    <a:pt x="30340" y="33332"/>
                    <a:pt x="31490" y="32872"/>
                    <a:pt x="32536" y="32223"/>
                  </a:cubicBezTo>
                  <a:cubicBezTo>
                    <a:pt x="32746" y="32223"/>
                    <a:pt x="32850" y="32140"/>
                    <a:pt x="32976" y="32035"/>
                  </a:cubicBezTo>
                  <a:close/>
                  <a:moveTo>
                    <a:pt x="6173" y="19188"/>
                  </a:moveTo>
                  <a:cubicBezTo>
                    <a:pt x="5545" y="19606"/>
                    <a:pt x="5064" y="20213"/>
                    <a:pt x="4520" y="20757"/>
                  </a:cubicBezTo>
                  <a:cubicBezTo>
                    <a:pt x="3767" y="21510"/>
                    <a:pt x="3097" y="22306"/>
                    <a:pt x="2741" y="23331"/>
                  </a:cubicBezTo>
                  <a:cubicBezTo>
                    <a:pt x="2595" y="23749"/>
                    <a:pt x="2553" y="24168"/>
                    <a:pt x="2448" y="24586"/>
                  </a:cubicBezTo>
                  <a:cubicBezTo>
                    <a:pt x="2427" y="24691"/>
                    <a:pt x="2490" y="24837"/>
                    <a:pt x="2532" y="24921"/>
                  </a:cubicBezTo>
                  <a:cubicBezTo>
                    <a:pt x="2825" y="25277"/>
                    <a:pt x="3076" y="25674"/>
                    <a:pt x="3641" y="25653"/>
                  </a:cubicBezTo>
                  <a:cubicBezTo>
                    <a:pt x="3787" y="25653"/>
                    <a:pt x="3955" y="25674"/>
                    <a:pt x="4080" y="25758"/>
                  </a:cubicBezTo>
                  <a:cubicBezTo>
                    <a:pt x="4687" y="26051"/>
                    <a:pt x="5273" y="25988"/>
                    <a:pt x="5838" y="25904"/>
                  </a:cubicBezTo>
                  <a:cubicBezTo>
                    <a:pt x="6005" y="25632"/>
                    <a:pt x="6152" y="25360"/>
                    <a:pt x="6319" y="25151"/>
                  </a:cubicBezTo>
                  <a:cubicBezTo>
                    <a:pt x="6487" y="24963"/>
                    <a:pt x="6612" y="25005"/>
                    <a:pt x="6947" y="25256"/>
                  </a:cubicBezTo>
                  <a:cubicBezTo>
                    <a:pt x="6884" y="25444"/>
                    <a:pt x="6780" y="25632"/>
                    <a:pt x="6717" y="25842"/>
                  </a:cubicBezTo>
                  <a:cubicBezTo>
                    <a:pt x="6528" y="26595"/>
                    <a:pt x="6382" y="27327"/>
                    <a:pt x="6215" y="28080"/>
                  </a:cubicBezTo>
                  <a:cubicBezTo>
                    <a:pt x="6068" y="28792"/>
                    <a:pt x="6005" y="29503"/>
                    <a:pt x="5984" y="30194"/>
                  </a:cubicBezTo>
                  <a:cubicBezTo>
                    <a:pt x="5984" y="30780"/>
                    <a:pt x="6194" y="31135"/>
                    <a:pt x="6717" y="31386"/>
                  </a:cubicBezTo>
                  <a:cubicBezTo>
                    <a:pt x="7156" y="31596"/>
                    <a:pt x="7470" y="31533"/>
                    <a:pt x="7763" y="31135"/>
                  </a:cubicBezTo>
                  <a:cubicBezTo>
                    <a:pt x="8035" y="30801"/>
                    <a:pt x="8244" y="30403"/>
                    <a:pt x="8453" y="30047"/>
                  </a:cubicBezTo>
                  <a:cubicBezTo>
                    <a:pt x="8767" y="29503"/>
                    <a:pt x="9081" y="28980"/>
                    <a:pt x="8663" y="28311"/>
                  </a:cubicBezTo>
                  <a:cubicBezTo>
                    <a:pt x="8537" y="28143"/>
                    <a:pt x="8704" y="27892"/>
                    <a:pt x="9018" y="27850"/>
                  </a:cubicBezTo>
                  <a:cubicBezTo>
                    <a:pt x="9102" y="27976"/>
                    <a:pt x="9186" y="28143"/>
                    <a:pt x="9290" y="28290"/>
                  </a:cubicBezTo>
                  <a:cubicBezTo>
                    <a:pt x="9541" y="28729"/>
                    <a:pt x="9772" y="29210"/>
                    <a:pt x="10065" y="29650"/>
                  </a:cubicBezTo>
                  <a:cubicBezTo>
                    <a:pt x="10357" y="30131"/>
                    <a:pt x="10692" y="30570"/>
                    <a:pt x="10964" y="31073"/>
                  </a:cubicBezTo>
                  <a:cubicBezTo>
                    <a:pt x="11173" y="31491"/>
                    <a:pt x="11529" y="31596"/>
                    <a:pt x="11927" y="31721"/>
                  </a:cubicBezTo>
                  <a:cubicBezTo>
                    <a:pt x="12031" y="31742"/>
                    <a:pt x="12241" y="31658"/>
                    <a:pt x="12324" y="31554"/>
                  </a:cubicBezTo>
                  <a:cubicBezTo>
                    <a:pt x="12471" y="31386"/>
                    <a:pt x="12638" y="31177"/>
                    <a:pt x="12680" y="30926"/>
                  </a:cubicBezTo>
                  <a:cubicBezTo>
                    <a:pt x="12806" y="30340"/>
                    <a:pt x="12910" y="29733"/>
                    <a:pt x="12994" y="29106"/>
                  </a:cubicBezTo>
                  <a:cubicBezTo>
                    <a:pt x="13015" y="28896"/>
                    <a:pt x="12994" y="28687"/>
                    <a:pt x="12973" y="28478"/>
                  </a:cubicBezTo>
                  <a:cubicBezTo>
                    <a:pt x="12387" y="28269"/>
                    <a:pt x="11864" y="28080"/>
                    <a:pt x="11445" y="27934"/>
                  </a:cubicBezTo>
                  <a:cubicBezTo>
                    <a:pt x="11069" y="27348"/>
                    <a:pt x="10755" y="26846"/>
                    <a:pt x="10399" y="26386"/>
                  </a:cubicBezTo>
                  <a:cubicBezTo>
                    <a:pt x="10023" y="25842"/>
                    <a:pt x="9772" y="25235"/>
                    <a:pt x="9730" y="24586"/>
                  </a:cubicBezTo>
                  <a:cubicBezTo>
                    <a:pt x="9709" y="23875"/>
                    <a:pt x="9730" y="23142"/>
                    <a:pt x="9730" y="22431"/>
                  </a:cubicBezTo>
                  <a:cubicBezTo>
                    <a:pt x="9730" y="22117"/>
                    <a:pt x="9855" y="21824"/>
                    <a:pt x="10085" y="21594"/>
                  </a:cubicBezTo>
                  <a:cubicBezTo>
                    <a:pt x="10546" y="21092"/>
                    <a:pt x="11069" y="20736"/>
                    <a:pt x="11697" y="20527"/>
                  </a:cubicBezTo>
                  <a:cubicBezTo>
                    <a:pt x="12429" y="20255"/>
                    <a:pt x="13161" y="20234"/>
                    <a:pt x="13831" y="20611"/>
                  </a:cubicBezTo>
                  <a:cubicBezTo>
                    <a:pt x="14417" y="20925"/>
                    <a:pt x="14961" y="21238"/>
                    <a:pt x="15588" y="21573"/>
                  </a:cubicBezTo>
                  <a:cubicBezTo>
                    <a:pt x="15735" y="21490"/>
                    <a:pt x="15923" y="21406"/>
                    <a:pt x="16132" y="21301"/>
                  </a:cubicBezTo>
                  <a:cubicBezTo>
                    <a:pt x="15902" y="20548"/>
                    <a:pt x="15358" y="19837"/>
                    <a:pt x="15798" y="18937"/>
                  </a:cubicBezTo>
                  <a:cubicBezTo>
                    <a:pt x="15986" y="19104"/>
                    <a:pt x="16132" y="19251"/>
                    <a:pt x="16195" y="19376"/>
                  </a:cubicBezTo>
                  <a:cubicBezTo>
                    <a:pt x="16446" y="20046"/>
                    <a:pt x="16927" y="20611"/>
                    <a:pt x="17346" y="21176"/>
                  </a:cubicBezTo>
                  <a:cubicBezTo>
                    <a:pt x="17764" y="21762"/>
                    <a:pt x="18350" y="22117"/>
                    <a:pt x="19062" y="22138"/>
                  </a:cubicBezTo>
                  <a:cubicBezTo>
                    <a:pt x="19752" y="22201"/>
                    <a:pt x="20422" y="22243"/>
                    <a:pt x="21112" y="22013"/>
                  </a:cubicBezTo>
                  <a:cubicBezTo>
                    <a:pt x="21342" y="21929"/>
                    <a:pt x="21593" y="21908"/>
                    <a:pt x="21845" y="21908"/>
                  </a:cubicBezTo>
                  <a:cubicBezTo>
                    <a:pt x="22368" y="21929"/>
                    <a:pt x="22723" y="21678"/>
                    <a:pt x="23100" y="21385"/>
                  </a:cubicBezTo>
                  <a:cubicBezTo>
                    <a:pt x="23372" y="21155"/>
                    <a:pt x="23644" y="20862"/>
                    <a:pt x="23958" y="20674"/>
                  </a:cubicBezTo>
                  <a:cubicBezTo>
                    <a:pt x="24314" y="20443"/>
                    <a:pt x="24523" y="20129"/>
                    <a:pt x="24690" y="19774"/>
                  </a:cubicBezTo>
                  <a:cubicBezTo>
                    <a:pt x="24878" y="19397"/>
                    <a:pt x="24837" y="19041"/>
                    <a:pt x="24565" y="18728"/>
                  </a:cubicBezTo>
                  <a:cubicBezTo>
                    <a:pt x="24062" y="18142"/>
                    <a:pt x="23518" y="17681"/>
                    <a:pt x="22786" y="17409"/>
                  </a:cubicBezTo>
                  <a:cubicBezTo>
                    <a:pt x="22263" y="17200"/>
                    <a:pt x="21740" y="16991"/>
                    <a:pt x="21259" y="16740"/>
                  </a:cubicBezTo>
                  <a:cubicBezTo>
                    <a:pt x="20652" y="16384"/>
                    <a:pt x="20087" y="16049"/>
                    <a:pt x="19438" y="15819"/>
                  </a:cubicBezTo>
                  <a:cubicBezTo>
                    <a:pt x="19124" y="15715"/>
                    <a:pt x="18832" y="15484"/>
                    <a:pt x="18601" y="15233"/>
                  </a:cubicBezTo>
                  <a:cubicBezTo>
                    <a:pt x="18308" y="14982"/>
                    <a:pt x="18434" y="14501"/>
                    <a:pt x="18811" y="14438"/>
                  </a:cubicBezTo>
                  <a:cubicBezTo>
                    <a:pt x="19396" y="14292"/>
                    <a:pt x="20003" y="14166"/>
                    <a:pt x="20631" y="14145"/>
                  </a:cubicBezTo>
                  <a:cubicBezTo>
                    <a:pt x="21280" y="14124"/>
                    <a:pt x="21949" y="14062"/>
                    <a:pt x="22577" y="13936"/>
                  </a:cubicBezTo>
                  <a:cubicBezTo>
                    <a:pt x="23560" y="13748"/>
                    <a:pt x="24586" y="13559"/>
                    <a:pt x="25569" y="13392"/>
                  </a:cubicBezTo>
                  <a:cubicBezTo>
                    <a:pt x="26155" y="13287"/>
                    <a:pt x="26720" y="13120"/>
                    <a:pt x="27306" y="12974"/>
                  </a:cubicBezTo>
                  <a:cubicBezTo>
                    <a:pt x="27536" y="12911"/>
                    <a:pt x="27808" y="12827"/>
                    <a:pt x="27850" y="12513"/>
                  </a:cubicBezTo>
                  <a:cubicBezTo>
                    <a:pt x="27912" y="12199"/>
                    <a:pt x="27703" y="12095"/>
                    <a:pt x="27494" y="11948"/>
                  </a:cubicBezTo>
                  <a:cubicBezTo>
                    <a:pt x="27117" y="11655"/>
                    <a:pt x="26782" y="11342"/>
                    <a:pt x="26406" y="11049"/>
                  </a:cubicBezTo>
                  <a:cubicBezTo>
                    <a:pt x="26280" y="10923"/>
                    <a:pt x="26155" y="10798"/>
                    <a:pt x="25987" y="10693"/>
                  </a:cubicBezTo>
                  <a:cubicBezTo>
                    <a:pt x="25046" y="10191"/>
                    <a:pt x="24104" y="9751"/>
                    <a:pt x="23058" y="9521"/>
                  </a:cubicBezTo>
                  <a:cubicBezTo>
                    <a:pt x="22221" y="9333"/>
                    <a:pt x="21426" y="9375"/>
                    <a:pt x="20652" y="9856"/>
                  </a:cubicBezTo>
                  <a:cubicBezTo>
                    <a:pt x="20066" y="10212"/>
                    <a:pt x="19376" y="10505"/>
                    <a:pt x="18727" y="10735"/>
                  </a:cubicBezTo>
                  <a:cubicBezTo>
                    <a:pt x="18036" y="10986"/>
                    <a:pt x="17367" y="11132"/>
                    <a:pt x="16655" y="11321"/>
                  </a:cubicBezTo>
                  <a:cubicBezTo>
                    <a:pt x="16237" y="11425"/>
                    <a:pt x="15881" y="11342"/>
                    <a:pt x="15609" y="10944"/>
                  </a:cubicBezTo>
                  <a:cubicBezTo>
                    <a:pt x="15693" y="10839"/>
                    <a:pt x="15714" y="10714"/>
                    <a:pt x="15798" y="10714"/>
                  </a:cubicBezTo>
                  <a:cubicBezTo>
                    <a:pt x="16551" y="10505"/>
                    <a:pt x="17199" y="10107"/>
                    <a:pt x="17785" y="9584"/>
                  </a:cubicBezTo>
                  <a:cubicBezTo>
                    <a:pt x="17806" y="9563"/>
                    <a:pt x="17827" y="9563"/>
                    <a:pt x="17869" y="9542"/>
                  </a:cubicBezTo>
                  <a:cubicBezTo>
                    <a:pt x="19187" y="8810"/>
                    <a:pt x="20526" y="8077"/>
                    <a:pt x="22054" y="7805"/>
                  </a:cubicBezTo>
                  <a:cubicBezTo>
                    <a:pt x="22326" y="7764"/>
                    <a:pt x="22577" y="7638"/>
                    <a:pt x="22744" y="7429"/>
                  </a:cubicBezTo>
                  <a:cubicBezTo>
                    <a:pt x="23267" y="6906"/>
                    <a:pt x="23790" y="6383"/>
                    <a:pt x="24314" y="5818"/>
                  </a:cubicBezTo>
                  <a:cubicBezTo>
                    <a:pt x="24481" y="5671"/>
                    <a:pt x="24606" y="5483"/>
                    <a:pt x="24690" y="5295"/>
                  </a:cubicBezTo>
                  <a:cubicBezTo>
                    <a:pt x="24941" y="4834"/>
                    <a:pt x="25192" y="4353"/>
                    <a:pt x="25422" y="3893"/>
                  </a:cubicBezTo>
                  <a:cubicBezTo>
                    <a:pt x="25820" y="3140"/>
                    <a:pt x="25527" y="2428"/>
                    <a:pt x="25130" y="1800"/>
                  </a:cubicBezTo>
                  <a:cubicBezTo>
                    <a:pt x="24983" y="1528"/>
                    <a:pt x="24669" y="1382"/>
                    <a:pt x="24355" y="1361"/>
                  </a:cubicBezTo>
                  <a:cubicBezTo>
                    <a:pt x="22912" y="1194"/>
                    <a:pt x="21531" y="1424"/>
                    <a:pt x="20338" y="2240"/>
                  </a:cubicBezTo>
                  <a:cubicBezTo>
                    <a:pt x="18769" y="3286"/>
                    <a:pt x="17283" y="4458"/>
                    <a:pt x="16153" y="6069"/>
                  </a:cubicBezTo>
                  <a:cubicBezTo>
                    <a:pt x="15630" y="6801"/>
                    <a:pt x="15107" y="7450"/>
                    <a:pt x="15358" y="8412"/>
                  </a:cubicBezTo>
                  <a:cubicBezTo>
                    <a:pt x="15400" y="8642"/>
                    <a:pt x="15044" y="8894"/>
                    <a:pt x="14835" y="8726"/>
                  </a:cubicBezTo>
                  <a:cubicBezTo>
                    <a:pt x="14521" y="8475"/>
                    <a:pt x="14228" y="8161"/>
                    <a:pt x="13998" y="7805"/>
                  </a:cubicBezTo>
                  <a:cubicBezTo>
                    <a:pt x="13914" y="7701"/>
                    <a:pt x="14019" y="7471"/>
                    <a:pt x="14040" y="7282"/>
                  </a:cubicBezTo>
                  <a:cubicBezTo>
                    <a:pt x="14103" y="6969"/>
                    <a:pt x="14145" y="6697"/>
                    <a:pt x="14228" y="6383"/>
                  </a:cubicBezTo>
                  <a:cubicBezTo>
                    <a:pt x="14249" y="6194"/>
                    <a:pt x="14249" y="6006"/>
                    <a:pt x="14312" y="5818"/>
                  </a:cubicBezTo>
                  <a:cubicBezTo>
                    <a:pt x="14479" y="5169"/>
                    <a:pt x="14647" y="4500"/>
                    <a:pt x="14877" y="3872"/>
                  </a:cubicBezTo>
                  <a:cubicBezTo>
                    <a:pt x="15149" y="3140"/>
                    <a:pt x="15086" y="2407"/>
                    <a:pt x="14982" y="1675"/>
                  </a:cubicBezTo>
                  <a:cubicBezTo>
                    <a:pt x="14856" y="754"/>
                    <a:pt x="14521" y="629"/>
                    <a:pt x="13726" y="1152"/>
                  </a:cubicBezTo>
                  <a:cubicBezTo>
                    <a:pt x="12157" y="2198"/>
                    <a:pt x="11111" y="3704"/>
                    <a:pt x="10504" y="5462"/>
                  </a:cubicBezTo>
                  <a:cubicBezTo>
                    <a:pt x="10190" y="6320"/>
                    <a:pt x="9960" y="7241"/>
                    <a:pt x="9981" y="8182"/>
                  </a:cubicBezTo>
                  <a:cubicBezTo>
                    <a:pt x="9981" y="8621"/>
                    <a:pt x="10085" y="8956"/>
                    <a:pt x="10483" y="9207"/>
                  </a:cubicBezTo>
                  <a:cubicBezTo>
                    <a:pt x="10504" y="9228"/>
                    <a:pt x="10483" y="9312"/>
                    <a:pt x="10483" y="9354"/>
                  </a:cubicBezTo>
                  <a:cubicBezTo>
                    <a:pt x="9918" y="9479"/>
                    <a:pt x="9876" y="9479"/>
                    <a:pt x="9709" y="9417"/>
                  </a:cubicBezTo>
                  <a:cubicBezTo>
                    <a:pt x="9458" y="9312"/>
                    <a:pt x="9353" y="9061"/>
                    <a:pt x="9228" y="8852"/>
                  </a:cubicBezTo>
                  <a:cubicBezTo>
                    <a:pt x="8997" y="8475"/>
                    <a:pt x="8704" y="8098"/>
                    <a:pt x="8453" y="7743"/>
                  </a:cubicBezTo>
                  <a:cubicBezTo>
                    <a:pt x="7972" y="7073"/>
                    <a:pt x="7407" y="6634"/>
                    <a:pt x="6633" y="6404"/>
                  </a:cubicBezTo>
                  <a:cubicBezTo>
                    <a:pt x="6298" y="6299"/>
                    <a:pt x="6047" y="6341"/>
                    <a:pt x="5754" y="6508"/>
                  </a:cubicBezTo>
                  <a:cubicBezTo>
                    <a:pt x="4855" y="7031"/>
                    <a:pt x="4373" y="7743"/>
                    <a:pt x="4520" y="8789"/>
                  </a:cubicBezTo>
                  <a:lnTo>
                    <a:pt x="4520" y="9061"/>
                  </a:lnTo>
                  <a:cubicBezTo>
                    <a:pt x="4499" y="9458"/>
                    <a:pt x="4603" y="9793"/>
                    <a:pt x="4813" y="10107"/>
                  </a:cubicBezTo>
                  <a:cubicBezTo>
                    <a:pt x="5336" y="10902"/>
                    <a:pt x="5796" y="11655"/>
                    <a:pt x="6528" y="12283"/>
                  </a:cubicBezTo>
                  <a:cubicBezTo>
                    <a:pt x="6633" y="12367"/>
                    <a:pt x="6675" y="12576"/>
                    <a:pt x="6633" y="12702"/>
                  </a:cubicBezTo>
                  <a:cubicBezTo>
                    <a:pt x="6612" y="12911"/>
                    <a:pt x="6424" y="12995"/>
                    <a:pt x="6256" y="13036"/>
                  </a:cubicBezTo>
                  <a:cubicBezTo>
                    <a:pt x="5943" y="13120"/>
                    <a:pt x="5691" y="12974"/>
                    <a:pt x="5461" y="12806"/>
                  </a:cubicBezTo>
                  <a:cubicBezTo>
                    <a:pt x="5231" y="12660"/>
                    <a:pt x="5022" y="12451"/>
                    <a:pt x="4729" y="12471"/>
                  </a:cubicBezTo>
                  <a:cubicBezTo>
                    <a:pt x="4080" y="12471"/>
                    <a:pt x="3432" y="12471"/>
                    <a:pt x="2762" y="12492"/>
                  </a:cubicBezTo>
                  <a:cubicBezTo>
                    <a:pt x="2448" y="12492"/>
                    <a:pt x="2197" y="12660"/>
                    <a:pt x="1988" y="12911"/>
                  </a:cubicBezTo>
                  <a:cubicBezTo>
                    <a:pt x="1779" y="13183"/>
                    <a:pt x="1549" y="13434"/>
                    <a:pt x="1339" y="13664"/>
                  </a:cubicBezTo>
                  <a:cubicBezTo>
                    <a:pt x="837" y="14187"/>
                    <a:pt x="816" y="14752"/>
                    <a:pt x="1235" y="15338"/>
                  </a:cubicBezTo>
                  <a:cubicBezTo>
                    <a:pt x="2072" y="16531"/>
                    <a:pt x="2114" y="16572"/>
                    <a:pt x="3390" y="17284"/>
                  </a:cubicBezTo>
                  <a:cubicBezTo>
                    <a:pt x="3599" y="17409"/>
                    <a:pt x="3850" y="17514"/>
                    <a:pt x="4059" y="17640"/>
                  </a:cubicBezTo>
                  <a:cubicBezTo>
                    <a:pt x="4373" y="17849"/>
                    <a:pt x="4687" y="18037"/>
                    <a:pt x="4959" y="18267"/>
                  </a:cubicBezTo>
                  <a:cubicBezTo>
                    <a:pt x="5210" y="18477"/>
                    <a:pt x="5440" y="18644"/>
                    <a:pt x="5775" y="18644"/>
                  </a:cubicBezTo>
                  <a:cubicBezTo>
                    <a:pt x="6068" y="18790"/>
                    <a:pt x="6194" y="18937"/>
                    <a:pt x="6173" y="19188"/>
                  </a:cubicBezTo>
                  <a:close/>
                  <a:moveTo>
                    <a:pt x="17953" y="35383"/>
                  </a:moveTo>
                  <a:cubicBezTo>
                    <a:pt x="17848" y="35634"/>
                    <a:pt x="17743" y="35822"/>
                    <a:pt x="17723" y="36031"/>
                  </a:cubicBezTo>
                  <a:cubicBezTo>
                    <a:pt x="17576" y="36931"/>
                    <a:pt x="17325" y="37789"/>
                    <a:pt x="16990" y="38626"/>
                  </a:cubicBezTo>
                  <a:cubicBezTo>
                    <a:pt x="16886" y="38877"/>
                    <a:pt x="16844" y="39170"/>
                    <a:pt x="16802" y="39442"/>
                  </a:cubicBezTo>
                  <a:cubicBezTo>
                    <a:pt x="16551" y="41472"/>
                    <a:pt x="16174" y="43480"/>
                    <a:pt x="15714" y="45468"/>
                  </a:cubicBezTo>
                  <a:cubicBezTo>
                    <a:pt x="15630" y="45845"/>
                    <a:pt x="15547" y="46200"/>
                    <a:pt x="15526" y="46577"/>
                  </a:cubicBezTo>
                  <a:cubicBezTo>
                    <a:pt x="15505" y="48251"/>
                    <a:pt x="15526" y="49925"/>
                    <a:pt x="15526" y="51599"/>
                  </a:cubicBezTo>
                  <a:cubicBezTo>
                    <a:pt x="15526" y="52122"/>
                    <a:pt x="15714" y="52310"/>
                    <a:pt x="16237" y="52415"/>
                  </a:cubicBezTo>
                  <a:cubicBezTo>
                    <a:pt x="16446" y="52436"/>
                    <a:pt x="16676" y="52436"/>
                    <a:pt x="16886" y="52436"/>
                  </a:cubicBezTo>
                  <a:lnTo>
                    <a:pt x="18936" y="52436"/>
                  </a:lnTo>
                  <a:cubicBezTo>
                    <a:pt x="19689" y="52456"/>
                    <a:pt x="20422" y="52415"/>
                    <a:pt x="21154" y="52226"/>
                  </a:cubicBezTo>
                  <a:cubicBezTo>
                    <a:pt x="21447" y="52143"/>
                    <a:pt x="21761" y="52143"/>
                    <a:pt x="22075" y="52143"/>
                  </a:cubicBezTo>
                  <a:cubicBezTo>
                    <a:pt x="23372" y="52122"/>
                    <a:pt x="24648" y="51787"/>
                    <a:pt x="25966" y="51850"/>
                  </a:cubicBezTo>
                  <a:cubicBezTo>
                    <a:pt x="25987" y="51850"/>
                    <a:pt x="26008" y="51850"/>
                    <a:pt x="26071" y="51829"/>
                  </a:cubicBezTo>
                  <a:cubicBezTo>
                    <a:pt x="27034" y="51578"/>
                    <a:pt x="28038" y="51536"/>
                    <a:pt x="29021" y="51578"/>
                  </a:cubicBezTo>
                  <a:cubicBezTo>
                    <a:pt x="29377" y="51578"/>
                    <a:pt x="29733" y="51599"/>
                    <a:pt x="30047" y="51494"/>
                  </a:cubicBezTo>
                  <a:cubicBezTo>
                    <a:pt x="30632" y="51264"/>
                    <a:pt x="31218" y="51117"/>
                    <a:pt x="31825" y="51096"/>
                  </a:cubicBezTo>
                  <a:cubicBezTo>
                    <a:pt x="31992" y="50887"/>
                    <a:pt x="32139" y="50678"/>
                    <a:pt x="32306" y="50490"/>
                  </a:cubicBezTo>
                  <a:cubicBezTo>
                    <a:pt x="32055" y="50071"/>
                    <a:pt x="31741" y="49715"/>
                    <a:pt x="31595" y="49297"/>
                  </a:cubicBezTo>
                  <a:cubicBezTo>
                    <a:pt x="31428" y="48816"/>
                    <a:pt x="31051" y="48544"/>
                    <a:pt x="30863" y="48104"/>
                  </a:cubicBezTo>
                  <a:cubicBezTo>
                    <a:pt x="30653" y="47665"/>
                    <a:pt x="30549" y="47163"/>
                    <a:pt x="30360" y="46723"/>
                  </a:cubicBezTo>
                  <a:cubicBezTo>
                    <a:pt x="30319" y="46577"/>
                    <a:pt x="30214" y="46472"/>
                    <a:pt x="30151" y="46305"/>
                  </a:cubicBezTo>
                  <a:cubicBezTo>
                    <a:pt x="29921" y="45886"/>
                    <a:pt x="29691" y="45489"/>
                    <a:pt x="29482" y="45070"/>
                  </a:cubicBezTo>
                  <a:cubicBezTo>
                    <a:pt x="29021" y="44213"/>
                    <a:pt x="28603" y="43355"/>
                    <a:pt x="28456" y="42392"/>
                  </a:cubicBezTo>
                  <a:cubicBezTo>
                    <a:pt x="28435" y="42225"/>
                    <a:pt x="28352" y="42099"/>
                    <a:pt x="28289" y="41932"/>
                  </a:cubicBezTo>
                  <a:cubicBezTo>
                    <a:pt x="28163" y="41890"/>
                    <a:pt x="28038" y="41869"/>
                    <a:pt x="27933" y="41827"/>
                  </a:cubicBezTo>
                  <a:cubicBezTo>
                    <a:pt x="26887" y="41576"/>
                    <a:pt x="26050" y="40928"/>
                    <a:pt x="25213" y="40258"/>
                  </a:cubicBezTo>
                  <a:cubicBezTo>
                    <a:pt x="25109" y="40195"/>
                    <a:pt x="25025" y="40028"/>
                    <a:pt x="24941" y="39902"/>
                  </a:cubicBezTo>
                  <a:cubicBezTo>
                    <a:pt x="24899" y="39798"/>
                    <a:pt x="25025" y="39609"/>
                    <a:pt x="25130" y="39630"/>
                  </a:cubicBezTo>
                  <a:cubicBezTo>
                    <a:pt x="25255" y="39672"/>
                    <a:pt x="25402" y="39672"/>
                    <a:pt x="25506" y="39714"/>
                  </a:cubicBezTo>
                  <a:cubicBezTo>
                    <a:pt x="26071" y="40007"/>
                    <a:pt x="26657" y="40321"/>
                    <a:pt x="27222" y="40614"/>
                  </a:cubicBezTo>
                  <a:cubicBezTo>
                    <a:pt x="27452" y="40739"/>
                    <a:pt x="27661" y="40928"/>
                    <a:pt x="28038" y="40823"/>
                  </a:cubicBezTo>
                  <a:cubicBezTo>
                    <a:pt x="27661" y="39714"/>
                    <a:pt x="27494" y="38647"/>
                    <a:pt x="26992" y="37622"/>
                  </a:cubicBezTo>
                  <a:cubicBezTo>
                    <a:pt x="26782" y="37182"/>
                    <a:pt x="26615" y="36701"/>
                    <a:pt x="26678" y="36178"/>
                  </a:cubicBezTo>
                  <a:cubicBezTo>
                    <a:pt x="26699" y="36031"/>
                    <a:pt x="26594" y="35843"/>
                    <a:pt x="26573" y="35634"/>
                  </a:cubicBezTo>
                  <a:cubicBezTo>
                    <a:pt x="25946" y="35697"/>
                    <a:pt x="25360" y="35718"/>
                    <a:pt x="24753" y="35759"/>
                  </a:cubicBezTo>
                  <a:cubicBezTo>
                    <a:pt x="22807" y="35948"/>
                    <a:pt x="20861" y="36052"/>
                    <a:pt x="18936" y="35550"/>
                  </a:cubicBezTo>
                  <a:cubicBezTo>
                    <a:pt x="18622" y="35466"/>
                    <a:pt x="18329" y="35425"/>
                    <a:pt x="17953" y="35383"/>
                  </a:cubicBezTo>
                  <a:close/>
                  <a:moveTo>
                    <a:pt x="43982" y="34044"/>
                  </a:moveTo>
                  <a:cubicBezTo>
                    <a:pt x="43647" y="34776"/>
                    <a:pt x="43647" y="34776"/>
                    <a:pt x="43647" y="35592"/>
                  </a:cubicBezTo>
                  <a:cubicBezTo>
                    <a:pt x="43626" y="36471"/>
                    <a:pt x="43563" y="37391"/>
                    <a:pt x="43521" y="38270"/>
                  </a:cubicBezTo>
                  <a:cubicBezTo>
                    <a:pt x="43500" y="38626"/>
                    <a:pt x="43438" y="38961"/>
                    <a:pt x="43417" y="39296"/>
                  </a:cubicBezTo>
                  <a:cubicBezTo>
                    <a:pt x="43417" y="39421"/>
                    <a:pt x="43438" y="39588"/>
                    <a:pt x="43438" y="39777"/>
                  </a:cubicBezTo>
                  <a:cubicBezTo>
                    <a:pt x="43626" y="39735"/>
                    <a:pt x="43752" y="39735"/>
                    <a:pt x="43856" y="39693"/>
                  </a:cubicBezTo>
                  <a:cubicBezTo>
                    <a:pt x="44400" y="39379"/>
                    <a:pt x="44923" y="39065"/>
                    <a:pt x="45300" y="38542"/>
                  </a:cubicBezTo>
                  <a:cubicBezTo>
                    <a:pt x="45467" y="38270"/>
                    <a:pt x="45677" y="38019"/>
                    <a:pt x="46053" y="37852"/>
                  </a:cubicBezTo>
                  <a:cubicBezTo>
                    <a:pt x="46409" y="37705"/>
                    <a:pt x="46765" y="37496"/>
                    <a:pt x="47120" y="37329"/>
                  </a:cubicBezTo>
                  <a:cubicBezTo>
                    <a:pt x="47246" y="37287"/>
                    <a:pt x="47413" y="37182"/>
                    <a:pt x="47539" y="37203"/>
                  </a:cubicBezTo>
                  <a:cubicBezTo>
                    <a:pt x="47664" y="37224"/>
                    <a:pt x="47832" y="37329"/>
                    <a:pt x="47915" y="37433"/>
                  </a:cubicBezTo>
                  <a:cubicBezTo>
                    <a:pt x="48020" y="37601"/>
                    <a:pt x="47936" y="37747"/>
                    <a:pt x="47811" y="37831"/>
                  </a:cubicBezTo>
                  <a:cubicBezTo>
                    <a:pt x="47518" y="38019"/>
                    <a:pt x="47246" y="38228"/>
                    <a:pt x="46932" y="38354"/>
                  </a:cubicBezTo>
                  <a:cubicBezTo>
                    <a:pt x="46367" y="38584"/>
                    <a:pt x="46074" y="39044"/>
                    <a:pt x="45865" y="39588"/>
                  </a:cubicBezTo>
                  <a:cubicBezTo>
                    <a:pt x="45969" y="39609"/>
                    <a:pt x="46074" y="39693"/>
                    <a:pt x="46137" y="39672"/>
                  </a:cubicBezTo>
                  <a:cubicBezTo>
                    <a:pt x="46660" y="39358"/>
                    <a:pt x="47288" y="39463"/>
                    <a:pt x="47832" y="39254"/>
                  </a:cubicBezTo>
                  <a:cubicBezTo>
                    <a:pt x="47915" y="39212"/>
                    <a:pt x="48125" y="39275"/>
                    <a:pt x="48146" y="39358"/>
                  </a:cubicBezTo>
                  <a:cubicBezTo>
                    <a:pt x="48187" y="39484"/>
                    <a:pt x="48229" y="39672"/>
                    <a:pt x="48166" y="39777"/>
                  </a:cubicBezTo>
                  <a:cubicBezTo>
                    <a:pt x="48041" y="40028"/>
                    <a:pt x="47769" y="40132"/>
                    <a:pt x="47455" y="40132"/>
                  </a:cubicBezTo>
                  <a:cubicBezTo>
                    <a:pt x="46932" y="40112"/>
                    <a:pt x="46493" y="40342"/>
                    <a:pt x="45865" y="40635"/>
                  </a:cubicBezTo>
                  <a:cubicBezTo>
                    <a:pt x="46702" y="40718"/>
                    <a:pt x="47288" y="41137"/>
                    <a:pt x="47957" y="41074"/>
                  </a:cubicBezTo>
                  <a:cubicBezTo>
                    <a:pt x="48020" y="41074"/>
                    <a:pt x="48083" y="41074"/>
                    <a:pt x="48146" y="41137"/>
                  </a:cubicBezTo>
                  <a:cubicBezTo>
                    <a:pt x="48250" y="41241"/>
                    <a:pt x="48397" y="41346"/>
                    <a:pt x="48397" y="41472"/>
                  </a:cubicBezTo>
                  <a:cubicBezTo>
                    <a:pt x="48397" y="41576"/>
                    <a:pt x="48250" y="41765"/>
                    <a:pt x="48146" y="41785"/>
                  </a:cubicBezTo>
                  <a:cubicBezTo>
                    <a:pt x="47706" y="41890"/>
                    <a:pt x="47225" y="41890"/>
                    <a:pt x="46785" y="41765"/>
                  </a:cubicBezTo>
                  <a:cubicBezTo>
                    <a:pt x="46346" y="41597"/>
                    <a:pt x="45886" y="41451"/>
                    <a:pt x="45446" y="41388"/>
                  </a:cubicBezTo>
                  <a:cubicBezTo>
                    <a:pt x="44923" y="41346"/>
                    <a:pt x="44505" y="41137"/>
                    <a:pt x="44107" y="40781"/>
                  </a:cubicBezTo>
                  <a:cubicBezTo>
                    <a:pt x="43772" y="40886"/>
                    <a:pt x="43459" y="41032"/>
                    <a:pt x="43103" y="41137"/>
                  </a:cubicBezTo>
                  <a:lnTo>
                    <a:pt x="42852" y="42225"/>
                  </a:lnTo>
                  <a:cubicBezTo>
                    <a:pt x="42496" y="44275"/>
                    <a:pt x="42203" y="46326"/>
                    <a:pt x="41575" y="48314"/>
                  </a:cubicBezTo>
                  <a:cubicBezTo>
                    <a:pt x="41534" y="48481"/>
                    <a:pt x="41575" y="48669"/>
                    <a:pt x="41575" y="48879"/>
                  </a:cubicBezTo>
                  <a:cubicBezTo>
                    <a:pt x="42161" y="48669"/>
                    <a:pt x="42601" y="48418"/>
                    <a:pt x="43019" y="48063"/>
                  </a:cubicBezTo>
                  <a:cubicBezTo>
                    <a:pt x="43228" y="47874"/>
                    <a:pt x="43480" y="47770"/>
                    <a:pt x="43731" y="47644"/>
                  </a:cubicBezTo>
                  <a:cubicBezTo>
                    <a:pt x="43982" y="47477"/>
                    <a:pt x="44275" y="47372"/>
                    <a:pt x="44568" y="47226"/>
                  </a:cubicBezTo>
                  <a:cubicBezTo>
                    <a:pt x="44944" y="47037"/>
                    <a:pt x="45321" y="46807"/>
                    <a:pt x="45718" y="46640"/>
                  </a:cubicBezTo>
                  <a:cubicBezTo>
                    <a:pt x="46388" y="46326"/>
                    <a:pt x="47078" y="46054"/>
                    <a:pt x="47706" y="45635"/>
                  </a:cubicBezTo>
                  <a:cubicBezTo>
                    <a:pt x="48062" y="45384"/>
                    <a:pt x="48459" y="45217"/>
                    <a:pt x="48857" y="45029"/>
                  </a:cubicBezTo>
                  <a:cubicBezTo>
                    <a:pt x="49338" y="44819"/>
                    <a:pt x="49840" y="44652"/>
                    <a:pt x="50217" y="44275"/>
                  </a:cubicBezTo>
                  <a:cubicBezTo>
                    <a:pt x="50322" y="44171"/>
                    <a:pt x="50468" y="44108"/>
                    <a:pt x="50635" y="44066"/>
                  </a:cubicBezTo>
                  <a:cubicBezTo>
                    <a:pt x="50991" y="43961"/>
                    <a:pt x="51284" y="43752"/>
                    <a:pt x="51577" y="43480"/>
                  </a:cubicBezTo>
                  <a:cubicBezTo>
                    <a:pt x="51744" y="43334"/>
                    <a:pt x="51954" y="43125"/>
                    <a:pt x="52163" y="43083"/>
                  </a:cubicBezTo>
                  <a:cubicBezTo>
                    <a:pt x="52665" y="43020"/>
                    <a:pt x="53000" y="42727"/>
                    <a:pt x="53376" y="42497"/>
                  </a:cubicBezTo>
                  <a:cubicBezTo>
                    <a:pt x="53397" y="42413"/>
                    <a:pt x="53418" y="42350"/>
                    <a:pt x="53418" y="42288"/>
                  </a:cubicBezTo>
                  <a:cubicBezTo>
                    <a:pt x="53711" y="40091"/>
                    <a:pt x="53983" y="37915"/>
                    <a:pt x="54255" y="35718"/>
                  </a:cubicBezTo>
                  <a:cubicBezTo>
                    <a:pt x="54339" y="35069"/>
                    <a:pt x="54402" y="34399"/>
                    <a:pt x="54569" y="33772"/>
                  </a:cubicBezTo>
                  <a:cubicBezTo>
                    <a:pt x="54925" y="32600"/>
                    <a:pt x="55155" y="31428"/>
                    <a:pt x="55343" y="30215"/>
                  </a:cubicBezTo>
                  <a:cubicBezTo>
                    <a:pt x="55406" y="29692"/>
                    <a:pt x="55552" y="29168"/>
                    <a:pt x="55594" y="28645"/>
                  </a:cubicBezTo>
                  <a:cubicBezTo>
                    <a:pt x="55657" y="28101"/>
                    <a:pt x="55657" y="27536"/>
                    <a:pt x="55866" y="27013"/>
                  </a:cubicBezTo>
                  <a:cubicBezTo>
                    <a:pt x="55929" y="26825"/>
                    <a:pt x="55971" y="26616"/>
                    <a:pt x="55762" y="26344"/>
                  </a:cubicBezTo>
                  <a:cubicBezTo>
                    <a:pt x="54778" y="27055"/>
                    <a:pt x="53669" y="27432"/>
                    <a:pt x="52728" y="28185"/>
                  </a:cubicBezTo>
                  <a:cubicBezTo>
                    <a:pt x="52142" y="28645"/>
                    <a:pt x="51535" y="29106"/>
                    <a:pt x="50907" y="29482"/>
                  </a:cubicBezTo>
                  <a:cubicBezTo>
                    <a:pt x="49422" y="30382"/>
                    <a:pt x="48083" y="31512"/>
                    <a:pt x="46681" y="32516"/>
                  </a:cubicBezTo>
                  <a:cubicBezTo>
                    <a:pt x="46053" y="33311"/>
                    <a:pt x="45153" y="33667"/>
                    <a:pt x="44254" y="33960"/>
                  </a:cubicBezTo>
                  <a:cubicBezTo>
                    <a:pt x="44149" y="34002"/>
                    <a:pt x="44086" y="34023"/>
                    <a:pt x="43982" y="34044"/>
                  </a:cubicBezTo>
                  <a:close/>
                  <a:moveTo>
                    <a:pt x="41366" y="32579"/>
                  </a:moveTo>
                  <a:cubicBezTo>
                    <a:pt x="41094" y="32600"/>
                    <a:pt x="40801" y="32684"/>
                    <a:pt x="40592" y="32642"/>
                  </a:cubicBezTo>
                  <a:cubicBezTo>
                    <a:pt x="40153" y="32474"/>
                    <a:pt x="39713" y="32642"/>
                    <a:pt x="39316" y="32746"/>
                  </a:cubicBezTo>
                  <a:cubicBezTo>
                    <a:pt x="37872" y="33102"/>
                    <a:pt x="36428" y="33500"/>
                    <a:pt x="34985" y="33814"/>
                  </a:cubicBezTo>
                  <a:cubicBezTo>
                    <a:pt x="32955" y="34253"/>
                    <a:pt x="30946" y="34692"/>
                    <a:pt x="28959" y="35299"/>
                  </a:cubicBezTo>
                  <a:cubicBezTo>
                    <a:pt x="28394" y="35466"/>
                    <a:pt x="27933" y="35697"/>
                    <a:pt x="27431" y="35948"/>
                  </a:cubicBezTo>
                  <a:cubicBezTo>
                    <a:pt x="27431" y="36157"/>
                    <a:pt x="27410" y="36324"/>
                    <a:pt x="27431" y="36450"/>
                  </a:cubicBezTo>
                  <a:cubicBezTo>
                    <a:pt x="27473" y="36659"/>
                    <a:pt x="27536" y="36868"/>
                    <a:pt x="27640" y="37078"/>
                  </a:cubicBezTo>
                  <a:cubicBezTo>
                    <a:pt x="28017" y="37894"/>
                    <a:pt x="28373" y="38731"/>
                    <a:pt x="28582" y="39588"/>
                  </a:cubicBezTo>
                  <a:cubicBezTo>
                    <a:pt x="28687" y="40007"/>
                    <a:pt x="28896" y="40404"/>
                    <a:pt x="29063" y="40802"/>
                  </a:cubicBezTo>
                  <a:cubicBezTo>
                    <a:pt x="29168" y="41116"/>
                    <a:pt x="29377" y="41241"/>
                    <a:pt x="29691" y="41241"/>
                  </a:cubicBezTo>
                  <a:cubicBezTo>
                    <a:pt x="29837" y="41241"/>
                    <a:pt x="30005" y="41262"/>
                    <a:pt x="30151" y="41262"/>
                  </a:cubicBezTo>
                  <a:cubicBezTo>
                    <a:pt x="30842" y="41241"/>
                    <a:pt x="31511" y="41283"/>
                    <a:pt x="32202" y="41430"/>
                  </a:cubicBezTo>
                  <a:cubicBezTo>
                    <a:pt x="32641" y="41492"/>
                    <a:pt x="33101" y="41534"/>
                    <a:pt x="33583" y="41534"/>
                  </a:cubicBezTo>
                  <a:cubicBezTo>
                    <a:pt x="34210" y="41555"/>
                    <a:pt x="34838" y="41472"/>
                    <a:pt x="35445" y="41534"/>
                  </a:cubicBezTo>
                  <a:cubicBezTo>
                    <a:pt x="37119" y="41639"/>
                    <a:pt x="38688" y="41137"/>
                    <a:pt x="40215" y="40802"/>
                  </a:cubicBezTo>
                  <a:cubicBezTo>
                    <a:pt x="40508" y="40446"/>
                    <a:pt x="40592" y="40091"/>
                    <a:pt x="40571" y="39693"/>
                  </a:cubicBezTo>
                  <a:cubicBezTo>
                    <a:pt x="40529" y="39170"/>
                    <a:pt x="40571" y="38647"/>
                    <a:pt x="40739" y="38124"/>
                  </a:cubicBezTo>
                  <a:cubicBezTo>
                    <a:pt x="40801" y="37915"/>
                    <a:pt x="40822" y="37705"/>
                    <a:pt x="40822" y="37475"/>
                  </a:cubicBezTo>
                  <a:cubicBezTo>
                    <a:pt x="40801" y="36847"/>
                    <a:pt x="40927" y="36241"/>
                    <a:pt x="41094" y="35634"/>
                  </a:cubicBezTo>
                  <a:cubicBezTo>
                    <a:pt x="41345" y="34692"/>
                    <a:pt x="41450" y="33688"/>
                    <a:pt x="41366" y="32579"/>
                  </a:cubicBezTo>
                  <a:close/>
                  <a:moveTo>
                    <a:pt x="17158" y="53482"/>
                  </a:moveTo>
                  <a:cubicBezTo>
                    <a:pt x="17137" y="53586"/>
                    <a:pt x="17074" y="53670"/>
                    <a:pt x="17095" y="53712"/>
                  </a:cubicBezTo>
                  <a:cubicBezTo>
                    <a:pt x="17471" y="55302"/>
                    <a:pt x="18267" y="56557"/>
                    <a:pt x="19899" y="57143"/>
                  </a:cubicBezTo>
                  <a:cubicBezTo>
                    <a:pt x="20317" y="57290"/>
                    <a:pt x="20715" y="57457"/>
                    <a:pt x="21091" y="57604"/>
                  </a:cubicBezTo>
                  <a:cubicBezTo>
                    <a:pt x="21803" y="57855"/>
                    <a:pt x="22514" y="58106"/>
                    <a:pt x="23267" y="58022"/>
                  </a:cubicBezTo>
                  <a:cubicBezTo>
                    <a:pt x="23456" y="58001"/>
                    <a:pt x="23644" y="58085"/>
                    <a:pt x="23832" y="58106"/>
                  </a:cubicBezTo>
                  <a:cubicBezTo>
                    <a:pt x="24314" y="58169"/>
                    <a:pt x="24795" y="58273"/>
                    <a:pt x="25276" y="58273"/>
                  </a:cubicBezTo>
                  <a:cubicBezTo>
                    <a:pt x="26113" y="58294"/>
                    <a:pt x="26971" y="58273"/>
                    <a:pt x="27808" y="58294"/>
                  </a:cubicBezTo>
                  <a:cubicBezTo>
                    <a:pt x="29189" y="58315"/>
                    <a:pt x="30528" y="58106"/>
                    <a:pt x="31700" y="57332"/>
                  </a:cubicBezTo>
                  <a:cubicBezTo>
                    <a:pt x="31804" y="57248"/>
                    <a:pt x="31909" y="57185"/>
                    <a:pt x="32034" y="57164"/>
                  </a:cubicBezTo>
                  <a:cubicBezTo>
                    <a:pt x="32557" y="57081"/>
                    <a:pt x="33039" y="56850"/>
                    <a:pt x="33415" y="56495"/>
                  </a:cubicBezTo>
                  <a:cubicBezTo>
                    <a:pt x="33562" y="56390"/>
                    <a:pt x="33771" y="56348"/>
                    <a:pt x="33938" y="56285"/>
                  </a:cubicBezTo>
                  <a:cubicBezTo>
                    <a:pt x="34189" y="56181"/>
                    <a:pt x="34399" y="56097"/>
                    <a:pt x="34629" y="55972"/>
                  </a:cubicBezTo>
                  <a:cubicBezTo>
                    <a:pt x="34838" y="55867"/>
                    <a:pt x="34943" y="55679"/>
                    <a:pt x="34943" y="55449"/>
                  </a:cubicBezTo>
                  <a:lnTo>
                    <a:pt x="34943" y="53084"/>
                  </a:lnTo>
                  <a:cubicBezTo>
                    <a:pt x="34629" y="52749"/>
                    <a:pt x="34294" y="52561"/>
                    <a:pt x="33917" y="52519"/>
                  </a:cubicBezTo>
                  <a:cubicBezTo>
                    <a:pt x="33248" y="52436"/>
                    <a:pt x="32641" y="52122"/>
                    <a:pt x="31992" y="51933"/>
                  </a:cubicBezTo>
                  <a:cubicBezTo>
                    <a:pt x="30967" y="52310"/>
                    <a:pt x="29670" y="52687"/>
                    <a:pt x="28456" y="52582"/>
                  </a:cubicBezTo>
                  <a:cubicBezTo>
                    <a:pt x="28268" y="52561"/>
                    <a:pt x="28080" y="52561"/>
                    <a:pt x="27912" y="52582"/>
                  </a:cubicBezTo>
                  <a:cubicBezTo>
                    <a:pt x="26636" y="52687"/>
                    <a:pt x="25402" y="52833"/>
                    <a:pt x="24104" y="52896"/>
                  </a:cubicBezTo>
                  <a:cubicBezTo>
                    <a:pt x="23330" y="52959"/>
                    <a:pt x="22514" y="53168"/>
                    <a:pt x="21698" y="53147"/>
                  </a:cubicBezTo>
                  <a:cubicBezTo>
                    <a:pt x="21489" y="53147"/>
                    <a:pt x="21280" y="53189"/>
                    <a:pt x="21049" y="53210"/>
                  </a:cubicBezTo>
                  <a:cubicBezTo>
                    <a:pt x="20547" y="53272"/>
                    <a:pt x="20087" y="53356"/>
                    <a:pt x="19585" y="53377"/>
                  </a:cubicBezTo>
                  <a:cubicBezTo>
                    <a:pt x="18936" y="53398"/>
                    <a:pt x="18288" y="53377"/>
                    <a:pt x="17618" y="53377"/>
                  </a:cubicBezTo>
                  <a:cubicBezTo>
                    <a:pt x="17492" y="53419"/>
                    <a:pt x="17304" y="53461"/>
                    <a:pt x="17158" y="53482"/>
                  </a:cubicBezTo>
                  <a:close/>
                  <a:moveTo>
                    <a:pt x="54527" y="25486"/>
                  </a:moveTo>
                  <a:cubicBezTo>
                    <a:pt x="54318" y="25235"/>
                    <a:pt x="54025" y="25109"/>
                    <a:pt x="53753" y="25026"/>
                  </a:cubicBezTo>
                  <a:cubicBezTo>
                    <a:pt x="52832" y="24754"/>
                    <a:pt x="51912" y="24440"/>
                    <a:pt x="50970" y="24210"/>
                  </a:cubicBezTo>
                  <a:cubicBezTo>
                    <a:pt x="50405" y="24063"/>
                    <a:pt x="49840" y="23875"/>
                    <a:pt x="49317" y="23603"/>
                  </a:cubicBezTo>
                  <a:cubicBezTo>
                    <a:pt x="48857" y="23373"/>
                    <a:pt x="48355" y="23247"/>
                    <a:pt x="47811" y="23247"/>
                  </a:cubicBezTo>
                  <a:cubicBezTo>
                    <a:pt x="47288" y="23247"/>
                    <a:pt x="46785" y="23184"/>
                    <a:pt x="46304" y="22850"/>
                  </a:cubicBezTo>
                  <a:cubicBezTo>
                    <a:pt x="45949" y="22557"/>
                    <a:pt x="45530" y="22347"/>
                    <a:pt x="45007" y="22452"/>
                  </a:cubicBezTo>
                  <a:cubicBezTo>
                    <a:pt x="44881" y="22473"/>
                    <a:pt x="44714" y="22410"/>
                    <a:pt x="44568" y="22347"/>
                  </a:cubicBezTo>
                  <a:cubicBezTo>
                    <a:pt x="44170" y="22180"/>
                    <a:pt x="43772" y="21992"/>
                    <a:pt x="43375" y="21782"/>
                  </a:cubicBezTo>
                  <a:cubicBezTo>
                    <a:pt x="43312" y="21762"/>
                    <a:pt x="43208" y="21720"/>
                    <a:pt x="43124" y="21699"/>
                  </a:cubicBezTo>
                  <a:cubicBezTo>
                    <a:pt x="42915" y="21824"/>
                    <a:pt x="42705" y="21992"/>
                    <a:pt x="42475" y="22138"/>
                  </a:cubicBezTo>
                  <a:lnTo>
                    <a:pt x="42475" y="22954"/>
                  </a:lnTo>
                  <a:lnTo>
                    <a:pt x="42475" y="26009"/>
                  </a:lnTo>
                  <a:cubicBezTo>
                    <a:pt x="42475" y="26511"/>
                    <a:pt x="42454" y="27013"/>
                    <a:pt x="42601" y="27474"/>
                  </a:cubicBezTo>
                  <a:cubicBezTo>
                    <a:pt x="42684" y="27704"/>
                    <a:pt x="42601" y="28039"/>
                    <a:pt x="42601" y="28290"/>
                  </a:cubicBezTo>
                  <a:cubicBezTo>
                    <a:pt x="42601" y="28457"/>
                    <a:pt x="42559" y="28604"/>
                    <a:pt x="42601" y="28729"/>
                  </a:cubicBezTo>
                  <a:cubicBezTo>
                    <a:pt x="42684" y="29001"/>
                    <a:pt x="42622" y="29210"/>
                    <a:pt x="42559" y="29440"/>
                  </a:cubicBezTo>
                  <a:cubicBezTo>
                    <a:pt x="42412" y="29880"/>
                    <a:pt x="42287" y="30319"/>
                    <a:pt x="42705" y="30717"/>
                  </a:cubicBezTo>
                  <a:cubicBezTo>
                    <a:pt x="42852" y="30884"/>
                    <a:pt x="42831" y="31135"/>
                    <a:pt x="42664" y="31324"/>
                  </a:cubicBezTo>
                  <a:cubicBezTo>
                    <a:pt x="42517" y="31470"/>
                    <a:pt x="42371" y="31637"/>
                    <a:pt x="42245" y="31763"/>
                  </a:cubicBezTo>
                  <a:lnTo>
                    <a:pt x="42245" y="32077"/>
                  </a:lnTo>
                  <a:cubicBezTo>
                    <a:pt x="42203" y="33081"/>
                    <a:pt x="42287" y="34065"/>
                    <a:pt x="42078" y="35027"/>
                  </a:cubicBezTo>
                  <a:cubicBezTo>
                    <a:pt x="41868" y="35927"/>
                    <a:pt x="41617" y="36847"/>
                    <a:pt x="41659" y="37789"/>
                  </a:cubicBezTo>
                  <a:cubicBezTo>
                    <a:pt x="41659" y="37956"/>
                    <a:pt x="41575" y="38145"/>
                    <a:pt x="41555" y="38333"/>
                  </a:cubicBezTo>
                  <a:cubicBezTo>
                    <a:pt x="41366" y="38961"/>
                    <a:pt x="41345" y="39609"/>
                    <a:pt x="41429" y="40258"/>
                  </a:cubicBezTo>
                  <a:cubicBezTo>
                    <a:pt x="41429" y="40321"/>
                    <a:pt x="41513" y="40342"/>
                    <a:pt x="41555" y="40446"/>
                  </a:cubicBezTo>
                  <a:cubicBezTo>
                    <a:pt x="41764" y="40404"/>
                    <a:pt x="41973" y="40321"/>
                    <a:pt x="42245" y="40237"/>
                  </a:cubicBezTo>
                  <a:cubicBezTo>
                    <a:pt x="42580" y="38626"/>
                    <a:pt x="42810" y="37057"/>
                    <a:pt x="42789" y="35425"/>
                  </a:cubicBezTo>
                  <a:cubicBezTo>
                    <a:pt x="42789" y="35236"/>
                    <a:pt x="42684" y="35090"/>
                    <a:pt x="42622" y="34902"/>
                  </a:cubicBezTo>
                  <a:cubicBezTo>
                    <a:pt x="42601" y="34713"/>
                    <a:pt x="42496" y="34483"/>
                    <a:pt x="42580" y="34378"/>
                  </a:cubicBezTo>
                  <a:cubicBezTo>
                    <a:pt x="42894" y="33855"/>
                    <a:pt x="42768" y="33290"/>
                    <a:pt x="42894" y="32767"/>
                  </a:cubicBezTo>
                  <a:cubicBezTo>
                    <a:pt x="42496" y="32349"/>
                    <a:pt x="42517" y="32140"/>
                    <a:pt x="42936" y="31930"/>
                  </a:cubicBezTo>
                  <a:cubicBezTo>
                    <a:pt x="43082" y="31847"/>
                    <a:pt x="43228" y="31826"/>
                    <a:pt x="43354" y="31742"/>
                  </a:cubicBezTo>
                  <a:cubicBezTo>
                    <a:pt x="43626" y="31575"/>
                    <a:pt x="43940" y="31470"/>
                    <a:pt x="44149" y="31261"/>
                  </a:cubicBezTo>
                  <a:cubicBezTo>
                    <a:pt x="44505" y="30905"/>
                    <a:pt x="44902" y="30675"/>
                    <a:pt x="45405" y="30508"/>
                  </a:cubicBezTo>
                  <a:cubicBezTo>
                    <a:pt x="45593" y="30466"/>
                    <a:pt x="45739" y="30340"/>
                    <a:pt x="45865" y="30215"/>
                  </a:cubicBezTo>
                  <a:cubicBezTo>
                    <a:pt x="47183" y="29336"/>
                    <a:pt x="48543" y="28520"/>
                    <a:pt x="49903" y="27704"/>
                  </a:cubicBezTo>
                  <a:cubicBezTo>
                    <a:pt x="50782" y="27181"/>
                    <a:pt x="51703" y="26741"/>
                    <a:pt x="52665" y="26427"/>
                  </a:cubicBezTo>
                  <a:cubicBezTo>
                    <a:pt x="53376" y="26302"/>
                    <a:pt x="53962" y="25967"/>
                    <a:pt x="54527" y="25486"/>
                  </a:cubicBezTo>
                  <a:close/>
                  <a:moveTo>
                    <a:pt x="43040" y="20715"/>
                  </a:moveTo>
                  <a:cubicBezTo>
                    <a:pt x="43814" y="21008"/>
                    <a:pt x="44463" y="21594"/>
                    <a:pt x="45384" y="21531"/>
                  </a:cubicBezTo>
                  <a:cubicBezTo>
                    <a:pt x="45509" y="21531"/>
                    <a:pt x="45697" y="21594"/>
                    <a:pt x="45823" y="21678"/>
                  </a:cubicBezTo>
                  <a:cubicBezTo>
                    <a:pt x="46430" y="21992"/>
                    <a:pt x="47099" y="22138"/>
                    <a:pt x="47748" y="22306"/>
                  </a:cubicBezTo>
                  <a:cubicBezTo>
                    <a:pt x="48564" y="22473"/>
                    <a:pt x="49380" y="22703"/>
                    <a:pt x="50112" y="23101"/>
                  </a:cubicBezTo>
                  <a:cubicBezTo>
                    <a:pt x="50301" y="23226"/>
                    <a:pt x="50510" y="23268"/>
                    <a:pt x="50719" y="23331"/>
                  </a:cubicBezTo>
                  <a:cubicBezTo>
                    <a:pt x="51661" y="23582"/>
                    <a:pt x="52623" y="23854"/>
                    <a:pt x="53586" y="24105"/>
                  </a:cubicBezTo>
                  <a:cubicBezTo>
                    <a:pt x="53690" y="24126"/>
                    <a:pt x="53837" y="24293"/>
                    <a:pt x="53983" y="24084"/>
                  </a:cubicBezTo>
                  <a:cubicBezTo>
                    <a:pt x="53627" y="23352"/>
                    <a:pt x="53502" y="23247"/>
                    <a:pt x="52749" y="22870"/>
                  </a:cubicBezTo>
                  <a:cubicBezTo>
                    <a:pt x="51619" y="22347"/>
                    <a:pt x="50468" y="21908"/>
                    <a:pt x="49422" y="21238"/>
                  </a:cubicBezTo>
                  <a:cubicBezTo>
                    <a:pt x="49401" y="21197"/>
                    <a:pt x="49380" y="21197"/>
                    <a:pt x="49359" y="21176"/>
                  </a:cubicBezTo>
                  <a:cubicBezTo>
                    <a:pt x="47999" y="20820"/>
                    <a:pt x="46765" y="19941"/>
                    <a:pt x="45300" y="19941"/>
                  </a:cubicBezTo>
                  <a:cubicBezTo>
                    <a:pt x="44588" y="19669"/>
                    <a:pt x="43835" y="19774"/>
                    <a:pt x="43040" y="19711"/>
                  </a:cubicBezTo>
                  <a:close/>
                  <a:moveTo>
                    <a:pt x="51682" y="27662"/>
                  </a:moveTo>
                  <a:cubicBezTo>
                    <a:pt x="51472" y="27767"/>
                    <a:pt x="51242" y="27829"/>
                    <a:pt x="51033" y="27955"/>
                  </a:cubicBezTo>
                  <a:cubicBezTo>
                    <a:pt x="49485" y="28917"/>
                    <a:pt x="47936" y="29922"/>
                    <a:pt x="46367" y="30821"/>
                  </a:cubicBezTo>
                  <a:cubicBezTo>
                    <a:pt x="45530" y="31324"/>
                    <a:pt x="44693" y="31826"/>
                    <a:pt x="43835" y="32328"/>
                  </a:cubicBezTo>
                  <a:lnTo>
                    <a:pt x="43438" y="32558"/>
                  </a:lnTo>
                  <a:cubicBezTo>
                    <a:pt x="43521" y="32809"/>
                    <a:pt x="43563" y="33039"/>
                    <a:pt x="43647" y="33270"/>
                  </a:cubicBezTo>
                  <a:cubicBezTo>
                    <a:pt x="43752" y="33290"/>
                    <a:pt x="43835" y="33311"/>
                    <a:pt x="43877" y="33290"/>
                  </a:cubicBezTo>
                  <a:cubicBezTo>
                    <a:pt x="44609" y="32998"/>
                    <a:pt x="45405" y="32767"/>
                    <a:pt x="45928" y="32077"/>
                  </a:cubicBezTo>
                  <a:cubicBezTo>
                    <a:pt x="46074" y="31909"/>
                    <a:pt x="46283" y="31742"/>
                    <a:pt x="46493" y="31617"/>
                  </a:cubicBezTo>
                  <a:cubicBezTo>
                    <a:pt x="47894" y="30591"/>
                    <a:pt x="49213" y="29461"/>
                    <a:pt x="50740" y="28604"/>
                  </a:cubicBezTo>
                  <a:cubicBezTo>
                    <a:pt x="51075" y="28394"/>
                    <a:pt x="51451" y="28101"/>
                    <a:pt x="51682" y="27662"/>
                  </a:cubicBezTo>
                  <a:close/>
                  <a:moveTo>
                    <a:pt x="43228" y="65931"/>
                  </a:moveTo>
                  <a:cubicBezTo>
                    <a:pt x="43542" y="66182"/>
                    <a:pt x="43835" y="66350"/>
                    <a:pt x="44170" y="66350"/>
                  </a:cubicBezTo>
                  <a:cubicBezTo>
                    <a:pt x="45091" y="66371"/>
                    <a:pt x="46032" y="66371"/>
                    <a:pt x="46953" y="66350"/>
                  </a:cubicBezTo>
                  <a:cubicBezTo>
                    <a:pt x="47267" y="66350"/>
                    <a:pt x="47601" y="66266"/>
                    <a:pt x="47853" y="65931"/>
                  </a:cubicBezTo>
                  <a:cubicBezTo>
                    <a:pt x="46974" y="65408"/>
                    <a:pt x="46116" y="64969"/>
                    <a:pt x="45070" y="65032"/>
                  </a:cubicBezTo>
                  <a:cubicBezTo>
                    <a:pt x="44651" y="65094"/>
                    <a:pt x="44191" y="65011"/>
                    <a:pt x="43752" y="65011"/>
                  </a:cubicBezTo>
                  <a:cubicBezTo>
                    <a:pt x="43563" y="65011"/>
                    <a:pt x="43396" y="65032"/>
                    <a:pt x="43208" y="65073"/>
                  </a:cubicBezTo>
                  <a:cubicBezTo>
                    <a:pt x="43228" y="65429"/>
                    <a:pt x="43228" y="65701"/>
                    <a:pt x="43228" y="659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46"/>
            <p:cNvSpPr/>
            <p:nvPr/>
          </p:nvSpPr>
          <p:spPr>
            <a:xfrm flipH="1">
              <a:off x="6602420" y="2853438"/>
              <a:ext cx="52219" cy="78313"/>
            </a:xfrm>
            <a:custGeom>
              <a:avLst/>
              <a:gdLst/>
              <a:ahLst/>
              <a:cxnLst/>
              <a:rect l="l" t="t" r="r" b="b"/>
              <a:pathLst>
                <a:path w="1633" h="2449" extrusionOk="0">
                  <a:moveTo>
                    <a:pt x="1611" y="1235"/>
                  </a:moveTo>
                  <a:cubicBezTo>
                    <a:pt x="1611" y="1403"/>
                    <a:pt x="1632" y="1591"/>
                    <a:pt x="1611" y="1779"/>
                  </a:cubicBezTo>
                  <a:cubicBezTo>
                    <a:pt x="1590" y="2093"/>
                    <a:pt x="1402" y="2323"/>
                    <a:pt x="1151" y="2386"/>
                  </a:cubicBezTo>
                  <a:cubicBezTo>
                    <a:pt x="858" y="2449"/>
                    <a:pt x="565" y="2344"/>
                    <a:pt x="440" y="2093"/>
                  </a:cubicBezTo>
                  <a:cubicBezTo>
                    <a:pt x="168" y="1612"/>
                    <a:pt x="0" y="1152"/>
                    <a:pt x="105" y="608"/>
                  </a:cubicBezTo>
                  <a:cubicBezTo>
                    <a:pt x="168" y="189"/>
                    <a:pt x="440" y="1"/>
                    <a:pt x="900" y="22"/>
                  </a:cubicBezTo>
                  <a:cubicBezTo>
                    <a:pt x="1318" y="22"/>
                    <a:pt x="1590" y="231"/>
                    <a:pt x="1632" y="608"/>
                  </a:cubicBezTo>
                  <a:cubicBezTo>
                    <a:pt x="1632" y="775"/>
                    <a:pt x="1611" y="984"/>
                    <a:pt x="1611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54" name="Text Box 5">
            <a:extLst>
              <a:ext uri="{FF2B5EF4-FFF2-40B4-BE49-F238E27FC236}">
                <a16:creationId xmlns:a16="http://schemas.microsoft.com/office/drawing/2014/main" id="{AB13CD50-6128-4E38-B884-44DBFD5D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606" y="337177"/>
            <a:ext cx="7816121" cy="52322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1: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dưới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biểu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55" name="Text Box 6">
            <a:extLst>
              <a:ext uri="{FF2B5EF4-FFF2-40B4-BE49-F238E27FC236}">
                <a16:creationId xmlns:a16="http://schemas.microsoft.com/office/drawing/2014/main" id="{822C226F-6071-4E5E-95CE-21ADBE5CA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525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a.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Nguyễn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Ngọc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Ký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liệt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giỏi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80F9794E-FF83-4A12-A9B1-B73C75F3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3519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b.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Dù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trèo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đèo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lội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suối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xa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Mai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đều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7" name="Text Box 8">
            <a:extLst>
              <a:ext uri="{FF2B5EF4-FFF2-40B4-BE49-F238E27FC236}">
                <a16:creationId xmlns:a16="http://schemas.microsoft.com/office/drawing/2014/main" id="{DF269DB9-9367-495B-ACEA-0C3B04464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09454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c.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Vụ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lúa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này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Phương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mất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mùa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Phương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liền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bỏ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AF2B113B-6BFD-45F5-99A4-514CEEC9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525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a.</a:t>
            </a: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Nguyễn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Ngọc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Ký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liệt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tay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dùng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chân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giỏi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A52F7702-8359-4BD0-97AD-C74E4EE2B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75352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b.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Dù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trèo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đèo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lội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suối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đường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xa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Mai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vẫn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đều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0" name="Text Box 16">
            <a:extLst>
              <a:ext uri="{FF2B5EF4-FFF2-40B4-BE49-F238E27FC236}">
                <a16:creationId xmlns:a16="http://schemas.microsoft.com/office/drawing/2014/main" id="{51154245-4B2B-4224-819C-88F34FD3A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35" y="344042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d.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Hiếu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xấu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kiên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trì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rèn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luyện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nay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Hiếu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nhanh</a:t>
            </a:r>
            <a:r>
              <a:rPr lang="en-US" sz="2000" i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61" name="Text Box 9">
            <a:extLst>
              <a:ext uri="{FF2B5EF4-FFF2-40B4-BE49-F238E27FC236}">
                <a16:creationId xmlns:a16="http://schemas.microsoft.com/office/drawing/2014/main" id="{B7998CDB-12C6-43C3-AD4C-F5CA2AC89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35" y="3443445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d.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Hiếu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xấu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kiên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trì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rèn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luyện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, nay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Hiếu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viết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3300"/>
                </a:solidFill>
                <a:latin typeface="+mj-lt"/>
                <a:cs typeface="Times New Roman" pitchFamily="18" charset="0"/>
              </a:rPr>
              <a:t>nhanh</a:t>
            </a:r>
            <a:r>
              <a:rPr lang="en-US" sz="2000" i="1" dirty="0">
                <a:solidFill>
                  <a:srgbClr val="FF33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690734" y="258580"/>
            <a:ext cx="3889948" cy="338554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ảnh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thầy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giáo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Nguyễn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Ngọc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Ký</a:t>
            </a:r>
            <a:r>
              <a:rPr lang="en-US" sz="16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pic>
        <p:nvPicPr>
          <p:cNvPr id="51206" name="Picture 6" descr="N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54" y="609185"/>
            <a:ext cx="5683146" cy="424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NNK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457201"/>
            <a:ext cx="6400800" cy="449937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NNK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93658" y="195486"/>
            <a:ext cx="5943600" cy="445889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NNK7jpg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7350" y="228600"/>
            <a:ext cx="5943600" cy="4657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61439" y="628606"/>
            <a:ext cx="7916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2: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bày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kiến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giơ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màu</a:t>
            </a:r>
            <a:endParaRPr lang="en-US" sz="2400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114550" y="1257300"/>
            <a:ext cx="571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1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1.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khuyết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tật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dù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cố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gắng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hành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cũng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chẳng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1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114550" y="2057400"/>
            <a:ext cx="6000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+mj-lt"/>
                <a:cs typeface="Times New Roman" pitchFamily="18" charset="0"/>
              </a:rPr>
              <a:t>2.</a:t>
            </a:r>
            <a:r>
              <a:rPr lang="en-US" sz="2100">
                <a:solidFill>
                  <a:srgbClr val="0000FF"/>
                </a:solidFill>
                <a:latin typeface="+mj-lt"/>
                <a:cs typeface="Times New Roman" pitchFamily="18" charset="0"/>
              </a:rPr>
              <a:t>“Có công mài sắt, có ngày nên kim”.</a:t>
            </a:r>
            <a:r>
              <a:rPr lang="en-US" sz="105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350">
                <a:solidFill>
                  <a:srgbClr val="0000FF"/>
                </a:solidFill>
                <a:latin typeface="+mj-lt"/>
                <a:cs typeface="Times New Roman" pitchFamily="18" charset="0"/>
              </a:rPr>
              <a:t>(Tục ngữ)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000250" y="3314700"/>
            <a:ext cx="51435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35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114550" y="2514600"/>
            <a:ext cx="5657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+mj-lt"/>
                <a:cs typeface="Times New Roman" pitchFamily="18" charset="0"/>
              </a:rPr>
              <a:t>3.</a:t>
            </a:r>
            <a:r>
              <a:rPr lang="en-US" sz="2100">
                <a:solidFill>
                  <a:srgbClr val="0000FF"/>
                </a:solidFill>
                <a:latin typeface="+mj-lt"/>
                <a:cs typeface="Times New Roman" pitchFamily="18" charset="0"/>
              </a:rPr>
              <a:t> Chỉ con nhà nghèo mới cần có chí vượt khó, còn con nhà giàu thì không cần.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2114550" y="3257550"/>
            <a:ext cx="48577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+mj-lt"/>
                <a:cs typeface="Times New Roman" pitchFamily="18" charset="0"/>
              </a:rPr>
              <a:t>4</a:t>
            </a:r>
            <a:r>
              <a:rPr lang="en-US" sz="2100">
                <a:solidFill>
                  <a:srgbClr val="0000FF"/>
                </a:solidFill>
                <a:latin typeface="+mj-lt"/>
                <a:cs typeface="Times New Roman" pitchFamily="18" charset="0"/>
              </a:rPr>
              <a:t>.Con trai mới cần có chí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2114550" y="3714750"/>
            <a:ext cx="60579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100">
                <a:solidFill>
                  <a:schemeClr val="tx1"/>
                </a:solidFill>
                <a:latin typeface="+mj-lt"/>
                <a:cs typeface="Times New Roman" pitchFamily="18" charset="0"/>
              </a:rPr>
              <a:t>5.</a:t>
            </a:r>
            <a:r>
              <a:rPr lang="en-US" sz="105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100">
                <a:solidFill>
                  <a:srgbClr val="0000FF"/>
                </a:solidFill>
                <a:latin typeface="+mj-lt"/>
                <a:cs typeface="Times New Roman" pitchFamily="18" charset="0"/>
              </a:rPr>
              <a:t>Kiên trì sửa chữa bằng được một khuyết điểm của bản thân(như nói ngọng, nói lắp,…) cũng là người có chí.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257300" y="3805628"/>
            <a:ext cx="74295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257300" y="3350441"/>
            <a:ext cx="74295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1257300" y="2571750"/>
            <a:ext cx="74295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1257300" y="2114550"/>
            <a:ext cx="74295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1257300" y="1323246"/>
            <a:ext cx="74295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0" grpId="0" animBg="1"/>
      <p:bldP spid="71691" grpId="0" animBg="1"/>
      <p:bldP spid="71692" grpId="0" animBg="1"/>
      <p:bldP spid="71693" grpId="0" animBg="1"/>
      <p:bldP spid="716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34"/>
          <p:cNvGrpSpPr/>
          <p:nvPr/>
        </p:nvGrpSpPr>
        <p:grpSpPr>
          <a:xfrm>
            <a:off x="7900263" y="275350"/>
            <a:ext cx="777038" cy="619488"/>
            <a:chOff x="7900263" y="275350"/>
            <a:chExt cx="777038" cy="619488"/>
          </a:xfrm>
        </p:grpSpPr>
        <p:sp>
          <p:nvSpPr>
            <p:cNvPr id="279" name="Google Shape;279;p34"/>
            <p:cNvSpPr/>
            <p:nvPr/>
          </p:nvSpPr>
          <p:spPr>
            <a:xfrm>
              <a:off x="8113888" y="275350"/>
              <a:ext cx="313875" cy="324875"/>
            </a:xfrm>
            <a:custGeom>
              <a:avLst/>
              <a:gdLst/>
              <a:ahLst/>
              <a:cxnLst/>
              <a:rect l="l" t="t" r="r" b="b"/>
              <a:pathLst>
                <a:path w="12555" h="12995" extrusionOk="0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7900263" y="445013"/>
              <a:ext cx="283550" cy="431575"/>
            </a:xfrm>
            <a:custGeom>
              <a:avLst/>
              <a:gdLst/>
              <a:ahLst/>
              <a:cxnLst/>
              <a:rect l="l" t="t" r="r" b="b"/>
              <a:pathLst>
                <a:path w="11342" h="17263" extrusionOk="0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380150" y="567888"/>
              <a:ext cx="297150" cy="326950"/>
            </a:xfrm>
            <a:custGeom>
              <a:avLst/>
              <a:gdLst/>
              <a:ahLst/>
              <a:cxnLst/>
              <a:rect l="l" t="t" r="r" b="b"/>
              <a:pathLst>
                <a:path w="11886" h="13078" extrusionOk="0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860BB0DE-A7F4-4AF5-9E40-0A0CB32BC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5240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C156FBB-E28E-41F9-A3FC-CEFF2EE03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13215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ÔN BÀI CŨ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F7492E01-E593-4113-814A-903F306F9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b="0">
                <a:solidFill>
                  <a:schemeClr val="tx1"/>
                </a:solidFill>
                <a:latin typeface="+mj-lt"/>
                <a:cs typeface="Times New Roman" pitchFamily="18" charset="0"/>
              </a:rPr>
              <a:t>Mỗi người chúng ta phải như thế nào về việc làm của mình?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E3D0B364-7A85-4DA8-BFC1-A4B668BF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Mỗi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cần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suy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nghĩ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hành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chịu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trách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nhiệm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việc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32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mình</a:t>
            </a:r>
            <a:endParaRPr lang="en-US" sz="3200" b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1543049" y="3371850"/>
            <a:ext cx="6600357" cy="10287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50">
              <a:latin typeface="+mj-lt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371850" y="342900"/>
            <a:ext cx="2228850" cy="4000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3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43000" y="2171700"/>
            <a:ext cx="7429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35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878361" y="2585803"/>
            <a:ext cx="971550" cy="457200"/>
          </a:xfrm>
          <a:prstGeom prst="ellipse">
            <a:avLst/>
          </a:prstGeom>
          <a:solidFill>
            <a:srgbClr val="800000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050">
                <a:latin typeface="+mj-lt"/>
                <a:cs typeface="Times New Roman" pitchFamily="18" charset="0"/>
              </a:rPr>
              <a:t>2 phút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628775" y="3504497"/>
            <a:ext cx="588645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50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tình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huống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trên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ta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tuyệt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vọng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chán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nản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, …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mọi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tiếp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tục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mới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1650" i="1" dirty="0">
                <a:solidFill>
                  <a:srgbClr val="FF0066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i="1" dirty="0" err="1">
                <a:solidFill>
                  <a:srgbClr val="FF0066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1650" i="1" dirty="0">
                <a:solidFill>
                  <a:schemeClr val="hlink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9231" name="Picture 15" descr="126856350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202" y="2381016"/>
            <a:ext cx="1143000" cy="866775"/>
          </a:xfrm>
          <a:prstGeom prst="rect">
            <a:avLst/>
          </a:prstGeom>
          <a:noFill/>
        </p:spPr>
      </p:pic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1600199" y="1071797"/>
            <a:ext cx="6543208" cy="12573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just"/>
            <a:r>
              <a:rPr lang="en-US" sz="165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    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Trận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3/10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qua ở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Quảng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Bình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cuốn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trôi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hết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cửa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đồ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đạc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nhiều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đình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đình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bạn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Nga. Theo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cảnh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này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Nga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tiếp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tục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75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1875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20" grpId="0" animBg="1"/>
      <p:bldP spid="9226" grpId="0" animBg="1"/>
      <p:bldP spid="9229" grpId="0"/>
      <p:bldP spid="92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1221698" y="1329440"/>
            <a:ext cx="6992912" cy="655820"/>
          </a:xfrm>
          <a:prstGeom prst="roundRect">
            <a:avLst>
              <a:gd name="adj" fmla="val 16667"/>
            </a:avLst>
          </a:prstGeom>
          <a:solidFill>
            <a:srgbClr val="000080"/>
          </a:solidFill>
          <a:ln w="28575" algn="ctr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3144173" y="541520"/>
            <a:ext cx="2776941" cy="4000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thân</a:t>
            </a:r>
            <a:endParaRPr lang="en-US" sz="24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4279" name="Picture 7" descr="câu hỏ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002" y="3349365"/>
            <a:ext cx="7715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7715" y="1330377"/>
            <a:ext cx="6229350" cy="598670"/>
          </a:xfrm>
        </p:spPr>
        <p:txBody>
          <a:bodyPr/>
          <a:lstStyle/>
          <a:p>
            <a:pPr marL="428625" indent="-428625">
              <a:buNone/>
            </a:pPr>
            <a:r>
              <a:rPr lang="en-US" sz="1800" b="1" dirty="0">
                <a:latin typeface="+mj-lt"/>
                <a:cs typeface="Times New Roman" pitchFamily="18" charset="0"/>
              </a:rPr>
              <a:t>        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hãy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1 - 2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mình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khắc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phục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1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6" grpId="0" animBg="1"/>
      <p:bldP spid="542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336131" y="1864401"/>
            <a:ext cx="2674144" cy="14859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Không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có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việc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gì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khó</a:t>
            </a:r>
            <a:endParaRPr lang="en-US" sz="1600" i="1" dirty="0">
              <a:solidFill>
                <a:srgbClr val="990000"/>
              </a:solidFill>
              <a:latin typeface="+mj-lt"/>
            </a:endParaRPr>
          </a:p>
          <a:p>
            <a:pPr algn="just"/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Chỉ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sợ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lòng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không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bền</a:t>
            </a:r>
            <a:endParaRPr lang="en-US" sz="1600" i="1" dirty="0">
              <a:solidFill>
                <a:srgbClr val="990000"/>
              </a:solidFill>
              <a:latin typeface="+mj-lt"/>
            </a:endParaRPr>
          </a:p>
          <a:p>
            <a:pPr algn="just"/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Đào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núi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và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lấp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biển</a:t>
            </a:r>
            <a:endParaRPr lang="en-US" sz="1600" i="1" dirty="0">
              <a:solidFill>
                <a:srgbClr val="990000"/>
              </a:solidFill>
              <a:latin typeface="+mj-lt"/>
            </a:endParaRPr>
          </a:p>
          <a:p>
            <a:pPr algn="just"/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Quyết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chí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vẫn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làm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en-US" sz="1600" i="1" dirty="0" err="1">
                <a:solidFill>
                  <a:srgbClr val="990000"/>
                </a:solidFill>
                <a:latin typeface="+mj-lt"/>
              </a:rPr>
              <a:t>nên</a:t>
            </a:r>
            <a:r>
              <a:rPr lang="en-US" sz="1600" i="1" dirty="0">
                <a:solidFill>
                  <a:srgbClr val="990000"/>
                </a:solidFill>
                <a:latin typeface="+mj-lt"/>
              </a:rPr>
              <a:t>.                  </a:t>
            </a:r>
          </a:p>
          <a:p>
            <a:pPr algn="r"/>
            <a:r>
              <a:rPr lang="en-US" sz="1600" dirty="0">
                <a:solidFill>
                  <a:srgbClr val="990000"/>
                </a:solidFill>
                <a:latin typeface="+mj-lt"/>
              </a:rPr>
              <a:t>HỒ CHÍ MINH</a:t>
            </a:r>
          </a:p>
        </p:txBody>
      </p:sp>
      <p:pic>
        <p:nvPicPr>
          <p:cNvPr id="52240" name="Picture 16" descr="8-9, Anh 1, Vuot suoi, bang rung den truong gui V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264500"/>
            <a:ext cx="1598404" cy="2238194"/>
          </a:xfrm>
          <a:prstGeom prst="rect">
            <a:avLst/>
          </a:prstGeom>
          <a:noFill/>
        </p:spPr>
      </p:pic>
      <p:pic>
        <p:nvPicPr>
          <p:cNvPr id="52241" name="Picture 17" descr="8-9, Anh 2, Vuot suoi, bang rung den truong gui V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88" y="2502694"/>
            <a:ext cx="1598404" cy="2345034"/>
          </a:xfrm>
          <a:prstGeom prst="rect">
            <a:avLst/>
          </a:prstGeom>
          <a:noFill/>
        </p:spPr>
      </p:pic>
      <p:pic>
        <p:nvPicPr>
          <p:cNvPr id="52242" name="Picture 18" descr="8-9, Anh 4, Vuot suoi, bang rung den truong gui V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7170" y="262958"/>
            <a:ext cx="1649290" cy="2308791"/>
          </a:xfrm>
          <a:prstGeom prst="rect">
            <a:avLst/>
          </a:prstGeom>
          <a:noFill/>
        </p:spPr>
      </p:pic>
      <p:pic>
        <p:nvPicPr>
          <p:cNvPr id="52243" name="Picture 19" descr="8-9, Anh 8, Vuot suoi, bang rung den truong gui V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8462" y="2571750"/>
            <a:ext cx="1625850" cy="2275978"/>
          </a:xfrm>
          <a:prstGeom prst="rect">
            <a:avLst/>
          </a:prstGeom>
          <a:noFill/>
        </p:spPr>
      </p:pic>
      <p:pic>
        <p:nvPicPr>
          <p:cNvPr id="52245" name="Picture 21" descr="NN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597" y="264500"/>
            <a:ext cx="2571750" cy="1634729"/>
          </a:xfrm>
          <a:prstGeom prst="rect">
            <a:avLst/>
          </a:prstGeom>
          <a:noFill/>
        </p:spPr>
      </p:pic>
      <p:pic>
        <p:nvPicPr>
          <p:cNvPr id="52246" name="Picture 22" descr="NNK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9058" y="3230380"/>
            <a:ext cx="2365635" cy="1774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4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4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4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4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4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24BEF3-FFC7-4A49-8A24-AD7E48F84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50" y="405047"/>
            <a:ext cx="6440729" cy="4253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384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35"/>
          <p:cNvGrpSpPr/>
          <p:nvPr/>
        </p:nvGrpSpPr>
        <p:grpSpPr>
          <a:xfrm>
            <a:off x="6734629" y="3056678"/>
            <a:ext cx="2204236" cy="1939536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7725" y="2867213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8547415" y="3152370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38" name="Text Box 2">
            <a:extLst>
              <a:ext uri="{FF2B5EF4-FFF2-40B4-BE49-F238E27FC236}">
                <a16:creationId xmlns:a16="http://schemas.microsoft.com/office/drawing/2014/main" id="{E8DFDBEA-64A7-40AD-B6AB-D10A234F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010" y="27385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 CHÍ THÌ NÊN</a:t>
            </a:r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CD11645D-1D24-4BC2-8DCD-9507F4421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79" y="857376"/>
            <a:ext cx="76412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2.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342900" indent="-342900" algn="just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3.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điều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tấm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gương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37596C5D-6843-44FF-9DAD-F3D4FFCF8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2" y="4060056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luận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nhóm</a:t>
            </a:r>
            <a:endParaRPr lang="en-US" sz="20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">
            <a:extLst>
              <a:ext uri="{FF2B5EF4-FFF2-40B4-BE49-F238E27FC236}">
                <a16:creationId xmlns:a16="http://schemas.microsoft.com/office/drawing/2014/main" id="{16CA2EF8-22CC-46C1-B248-23D0B728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559" y="203200"/>
            <a:ext cx="3657600" cy="4572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TÌM HIỂU THÔNG TIN</a:t>
            </a: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02155495-A015-415D-8EF5-B618D247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7" y="758373"/>
            <a:ext cx="8458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i="1" dirty="0">
                <a:solidFill>
                  <a:srgbClr val="0000CC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lớn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phố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Plây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Ku,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tỉnh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Lai.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nghèo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đông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cha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đau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nên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càng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Hằng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bán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bánh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mì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không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sử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dụng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lí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còn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phương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pháp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tốt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Nhờ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suốt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luôn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giỏi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2005,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nhiên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Thành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phố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Minh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đỗ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nhận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bổng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Nguyễn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Thái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Bình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gọi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nghẹn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ngào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“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niềm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tin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ý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phấn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đấu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mọi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cảnh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đây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thật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giỏi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sau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này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thể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đần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sóc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cùng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các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đền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lo,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mọi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dành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000" b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con”. </a:t>
            </a:r>
          </a:p>
          <a:p>
            <a:pPr algn="just"/>
            <a:r>
              <a:rPr lang="en-US" sz="20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Theo BÍCH THANH</a:t>
            </a:r>
          </a:p>
          <a:p>
            <a:pPr algn="just"/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                                      (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Báo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Thanh 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niên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số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286, </a:t>
            </a:r>
            <a:r>
              <a:rPr lang="en-US" sz="2000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ngày</a:t>
            </a:r>
            <a:r>
              <a:rPr lang="en-US" sz="2000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14/10/2005)</a:t>
            </a:r>
          </a:p>
          <a:p>
            <a:pPr algn="just">
              <a:spcBef>
                <a:spcPct val="50000"/>
              </a:spcBef>
            </a:pPr>
            <a:endParaRPr lang="en-US" sz="2000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7"/>
          <p:cNvGrpSpPr/>
          <p:nvPr/>
        </p:nvGrpSpPr>
        <p:grpSpPr>
          <a:xfrm flipH="1">
            <a:off x="104966" y="32021"/>
            <a:ext cx="1223092" cy="1176293"/>
            <a:chOff x="-2314175" y="910675"/>
            <a:chExt cx="2012875" cy="1733025"/>
          </a:xfrm>
        </p:grpSpPr>
        <p:sp>
          <p:nvSpPr>
            <p:cNvPr id="362" name="Google Shape;362;p37"/>
            <p:cNvSpPr/>
            <p:nvPr/>
          </p:nvSpPr>
          <p:spPr>
            <a:xfrm>
              <a:off x="-2265025" y="2299475"/>
              <a:ext cx="747525" cy="219200"/>
            </a:xfrm>
            <a:custGeom>
              <a:avLst/>
              <a:gdLst/>
              <a:ahLst/>
              <a:cxnLst/>
              <a:rect l="l" t="t" r="r" b="b"/>
              <a:pathLst>
                <a:path w="29901" h="8768" extrusionOk="0">
                  <a:moveTo>
                    <a:pt x="2700" y="7847"/>
                  </a:moveTo>
                  <a:cubicBezTo>
                    <a:pt x="3098" y="7763"/>
                    <a:pt x="3453" y="7638"/>
                    <a:pt x="3830" y="7533"/>
                  </a:cubicBezTo>
                  <a:cubicBezTo>
                    <a:pt x="4834" y="7219"/>
                    <a:pt x="5839" y="6926"/>
                    <a:pt x="6885" y="6780"/>
                  </a:cubicBezTo>
                  <a:cubicBezTo>
                    <a:pt x="7533" y="6675"/>
                    <a:pt x="8182" y="6529"/>
                    <a:pt x="8852" y="6466"/>
                  </a:cubicBezTo>
                  <a:cubicBezTo>
                    <a:pt x="9898" y="6298"/>
                    <a:pt x="10944" y="6173"/>
                    <a:pt x="11990" y="6173"/>
                  </a:cubicBezTo>
                  <a:cubicBezTo>
                    <a:pt x="13831" y="6194"/>
                    <a:pt x="15715" y="6194"/>
                    <a:pt x="17577" y="6173"/>
                  </a:cubicBezTo>
                  <a:cubicBezTo>
                    <a:pt x="18560" y="6173"/>
                    <a:pt x="19564" y="6215"/>
                    <a:pt x="20527" y="6403"/>
                  </a:cubicBezTo>
                  <a:cubicBezTo>
                    <a:pt x="20757" y="6466"/>
                    <a:pt x="21008" y="6508"/>
                    <a:pt x="21238" y="6529"/>
                  </a:cubicBezTo>
                  <a:cubicBezTo>
                    <a:pt x="24021" y="6989"/>
                    <a:pt x="26762" y="7449"/>
                    <a:pt x="29440" y="8307"/>
                  </a:cubicBezTo>
                  <a:cubicBezTo>
                    <a:pt x="29587" y="8370"/>
                    <a:pt x="29733" y="8349"/>
                    <a:pt x="29901" y="8349"/>
                  </a:cubicBezTo>
                  <a:cubicBezTo>
                    <a:pt x="29399" y="7052"/>
                    <a:pt x="29064" y="5775"/>
                    <a:pt x="27767" y="5064"/>
                  </a:cubicBezTo>
                  <a:cubicBezTo>
                    <a:pt x="27495" y="5357"/>
                    <a:pt x="27118" y="5462"/>
                    <a:pt x="26679" y="5462"/>
                  </a:cubicBezTo>
                  <a:cubicBezTo>
                    <a:pt x="26386" y="5148"/>
                    <a:pt x="26155" y="4813"/>
                    <a:pt x="25842" y="4583"/>
                  </a:cubicBezTo>
                  <a:cubicBezTo>
                    <a:pt x="25465" y="4269"/>
                    <a:pt x="25088" y="3997"/>
                    <a:pt x="24837" y="3578"/>
                  </a:cubicBezTo>
                  <a:cubicBezTo>
                    <a:pt x="24712" y="3348"/>
                    <a:pt x="24461" y="3244"/>
                    <a:pt x="24189" y="3139"/>
                  </a:cubicBezTo>
                  <a:cubicBezTo>
                    <a:pt x="23833" y="3013"/>
                    <a:pt x="23477" y="2846"/>
                    <a:pt x="23205" y="2532"/>
                  </a:cubicBezTo>
                  <a:cubicBezTo>
                    <a:pt x="23017" y="2344"/>
                    <a:pt x="22745" y="2239"/>
                    <a:pt x="22515" y="2093"/>
                  </a:cubicBezTo>
                  <a:cubicBezTo>
                    <a:pt x="22305" y="1967"/>
                    <a:pt x="22075" y="1884"/>
                    <a:pt x="21887" y="1716"/>
                  </a:cubicBezTo>
                  <a:cubicBezTo>
                    <a:pt x="21531" y="1360"/>
                    <a:pt x="21113" y="1235"/>
                    <a:pt x="20611" y="1088"/>
                  </a:cubicBezTo>
                  <a:cubicBezTo>
                    <a:pt x="19481" y="816"/>
                    <a:pt x="18309" y="565"/>
                    <a:pt x="17242" y="105"/>
                  </a:cubicBezTo>
                  <a:cubicBezTo>
                    <a:pt x="17012" y="0"/>
                    <a:pt x="16719" y="0"/>
                    <a:pt x="16447" y="0"/>
                  </a:cubicBezTo>
                  <a:lnTo>
                    <a:pt x="11300" y="0"/>
                  </a:lnTo>
                  <a:cubicBezTo>
                    <a:pt x="11049" y="0"/>
                    <a:pt x="10756" y="21"/>
                    <a:pt x="10484" y="42"/>
                  </a:cubicBezTo>
                  <a:cubicBezTo>
                    <a:pt x="9479" y="210"/>
                    <a:pt x="8475" y="419"/>
                    <a:pt x="7450" y="565"/>
                  </a:cubicBezTo>
                  <a:cubicBezTo>
                    <a:pt x="6048" y="754"/>
                    <a:pt x="4751" y="1360"/>
                    <a:pt x="3432" y="1884"/>
                  </a:cubicBezTo>
                  <a:cubicBezTo>
                    <a:pt x="3265" y="2595"/>
                    <a:pt x="3014" y="3223"/>
                    <a:pt x="2575" y="3767"/>
                  </a:cubicBezTo>
                  <a:cubicBezTo>
                    <a:pt x="1884" y="4604"/>
                    <a:pt x="1424" y="5587"/>
                    <a:pt x="838" y="6508"/>
                  </a:cubicBezTo>
                  <a:cubicBezTo>
                    <a:pt x="419" y="7198"/>
                    <a:pt x="231" y="7930"/>
                    <a:pt x="1" y="8767"/>
                  </a:cubicBezTo>
                  <a:cubicBezTo>
                    <a:pt x="273" y="8684"/>
                    <a:pt x="503" y="8684"/>
                    <a:pt x="650" y="8579"/>
                  </a:cubicBezTo>
                  <a:cubicBezTo>
                    <a:pt x="1319" y="8161"/>
                    <a:pt x="1989" y="7993"/>
                    <a:pt x="2700" y="7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-1461025" y="2493025"/>
              <a:ext cx="621975" cy="109875"/>
            </a:xfrm>
            <a:custGeom>
              <a:avLst/>
              <a:gdLst/>
              <a:ahLst/>
              <a:cxnLst/>
              <a:rect l="l" t="t" r="r" b="b"/>
              <a:pathLst>
                <a:path w="24879" h="4395" extrusionOk="0">
                  <a:moveTo>
                    <a:pt x="24000" y="1779"/>
                  </a:moveTo>
                  <a:cubicBezTo>
                    <a:pt x="22765" y="1402"/>
                    <a:pt x="21636" y="879"/>
                    <a:pt x="20401" y="753"/>
                  </a:cubicBezTo>
                  <a:cubicBezTo>
                    <a:pt x="19439" y="649"/>
                    <a:pt x="18497" y="523"/>
                    <a:pt x="17555" y="356"/>
                  </a:cubicBezTo>
                  <a:cubicBezTo>
                    <a:pt x="16363" y="188"/>
                    <a:pt x="15170" y="84"/>
                    <a:pt x="13977" y="105"/>
                  </a:cubicBezTo>
                  <a:cubicBezTo>
                    <a:pt x="12910" y="126"/>
                    <a:pt x="11822" y="105"/>
                    <a:pt x="10734" y="105"/>
                  </a:cubicBezTo>
                  <a:cubicBezTo>
                    <a:pt x="9249" y="0"/>
                    <a:pt x="7826" y="42"/>
                    <a:pt x="6319" y="209"/>
                  </a:cubicBezTo>
                  <a:cubicBezTo>
                    <a:pt x="5629" y="293"/>
                    <a:pt x="4980" y="419"/>
                    <a:pt x="4353" y="649"/>
                  </a:cubicBezTo>
                  <a:cubicBezTo>
                    <a:pt x="3662" y="921"/>
                    <a:pt x="3369" y="1088"/>
                    <a:pt x="3034" y="1758"/>
                  </a:cubicBezTo>
                  <a:cubicBezTo>
                    <a:pt x="2993" y="1821"/>
                    <a:pt x="3097" y="1967"/>
                    <a:pt x="3181" y="1883"/>
                  </a:cubicBezTo>
                  <a:cubicBezTo>
                    <a:pt x="4332" y="1151"/>
                    <a:pt x="6026" y="1339"/>
                    <a:pt x="7366" y="1256"/>
                  </a:cubicBezTo>
                  <a:cubicBezTo>
                    <a:pt x="8726" y="1172"/>
                    <a:pt x="10086" y="1297"/>
                    <a:pt x="11446" y="1402"/>
                  </a:cubicBezTo>
                  <a:cubicBezTo>
                    <a:pt x="12387" y="1486"/>
                    <a:pt x="13266" y="1695"/>
                    <a:pt x="14187" y="1883"/>
                  </a:cubicBezTo>
                  <a:cubicBezTo>
                    <a:pt x="13057" y="1800"/>
                    <a:pt x="11927" y="1695"/>
                    <a:pt x="10818" y="1611"/>
                  </a:cubicBezTo>
                  <a:cubicBezTo>
                    <a:pt x="9186" y="1507"/>
                    <a:pt x="7575" y="1381"/>
                    <a:pt x="5943" y="1695"/>
                  </a:cubicBezTo>
                  <a:cubicBezTo>
                    <a:pt x="5692" y="1758"/>
                    <a:pt x="5399" y="1758"/>
                    <a:pt x="5127" y="1758"/>
                  </a:cubicBezTo>
                  <a:cubicBezTo>
                    <a:pt x="3537" y="1674"/>
                    <a:pt x="2051" y="2134"/>
                    <a:pt x="524" y="2511"/>
                  </a:cubicBezTo>
                  <a:cubicBezTo>
                    <a:pt x="377" y="2532"/>
                    <a:pt x="252" y="2657"/>
                    <a:pt x="0" y="2804"/>
                  </a:cubicBezTo>
                  <a:cubicBezTo>
                    <a:pt x="210" y="2909"/>
                    <a:pt x="314" y="2971"/>
                    <a:pt x="419" y="2971"/>
                  </a:cubicBezTo>
                  <a:cubicBezTo>
                    <a:pt x="670" y="2950"/>
                    <a:pt x="900" y="2929"/>
                    <a:pt x="1130" y="2825"/>
                  </a:cubicBezTo>
                  <a:cubicBezTo>
                    <a:pt x="1528" y="2657"/>
                    <a:pt x="1946" y="2616"/>
                    <a:pt x="2365" y="2616"/>
                  </a:cubicBezTo>
                  <a:cubicBezTo>
                    <a:pt x="5796" y="2595"/>
                    <a:pt x="9228" y="2532"/>
                    <a:pt x="12680" y="2511"/>
                  </a:cubicBezTo>
                  <a:cubicBezTo>
                    <a:pt x="13350" y="2511"/>
                    <a:pt x="14061" y="2532"/>
                    <a:pt x="14731" y="2637"/>
                  </a:cubicBezTo>
                  <a:cubicBezTo>
                    <a:pt x="15589" y="2762"/>
                    <a:pt x="16467" y="2825"/>
                    <a:pt x="17346" y="2804"/>
                  </a:cubicBezTo>
                  <a:cubicBezTo>
                    <a:pt x="17576" y="2804"/>
                    <a:pt x="17848" y="2804"/>
                    <a:pt x="18079" y="2825"/>
                  </a:cubicBezTo>
                  <a:cubicBezTo>
                    <a:pt x="20150" y="3181"/>
                    <a:pt x="22242" y="3536"/>
                    <a:pt x="24230" y="4206"/>
                  </a:cubicBezTo>
                  <a:cubicBezTo>
                    <a:pt x="24418" y="4269"/>
                    <a:pt x="24628" y="4310"/>
                    <a:pt x="24879" y="4394"/>
                  </a:cubicBezTo>
                  <a:cubicBezTo>
                    <a:pt x="24669" y="3432"/>
                    <a:pt x="24125" y="2657"/>
                    <a:pt x="24000" y="1779"/>
                  </a:cubicBezTo>
                  <a:close/>
                  <a:moveTo>
                    <a:pt x="23100" y="3369"/>
                  </a:moveTo>
                  <a:cubicBezTo>
                    <a:pt x="23037" y="3453"/>
                    <a:pt x="22828" y="3536"/>
                    <a:pt x="22724" y="3494"/>
                  </a:cubicBezTo>
                  <a:cubicBezTo>
                    <a:pt x="22200" y="3369"/>
                    <a:pt x="21698" y="3181"/>
                    <a:pt x="21175" y="3055"/>
                  </a:cubicBezTo>
                  <a:cubicBezTo>
                    <a:pt x="20464" y="2867"/>
                    <a:pt x="19752" y="2699"/>
                    <a:pt x="19020" y="2553"/>
                  </a:cubicBezTo>
                  <a:cubicBezTo>
                    <a:pt x="19229" y="2532"/>
                    <a:pt x="19439" y="2511"/>
                    <a:pt x="19627" y="2406"/>
                  </a:cubicBezTo>
                  <a:cubicBezTo>
                    <a:pt x="19836" y="2302"/>
                    <a:pt x="19878" y="2009"/>
                    <a:pt x="19773" y="1821"/>
                  </a:cubicBezTo>
                  <a:cubicBezTo>
                    <a:pt x="20694" y="2030"/>
                    <a:pt x="21615" y="2302"/>
                    <a:pt x="22535" y="2595"/>
                  </a:cubicBezTo>
                  <a:cubicBezTo>
                    <a:pt x="22724" y="2637"/>
                    <a:pt x="22891" y="2762"/>
                    <a:pt x="23058" y="2909"/>
                  </a:cubicBezTo>
                  <a:cubicBezTo>
                    <a:pt x="23184" y="3013"/>
                    <a:pt x="23247" y="3243"/>
                    <a:pt x="23100" y="3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-2009750" y="2479425"/>
              <a:ext cx="9450" cy="1075"/>
            </a:xfrm>
            <a:custGeom>
              <a:avLst/>
              <a:gdLst/>
              <a:ahLst/>
              <a:cxnLst/>
              <a:rect l="l" t="t" r="r" b="b"/>
              <a:pathLst>
                <a:path w="378" h="43" extrusionOk="0">
                  <a:moveTo>
                    <a:pt x="1" y="42"/>
                  </a:moveTo>
                  <a:lnTo>
                    <a:pt x="377" y="42"/>
                  </a:lnTo>
                  <a:lnTo>
                    <a:pt x="37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-2285950" y="2359100"/>
              <a:ext cx="1445325" cy="228100"/>
            </a:xfrm>
            <a:custGeom>
              <a:avLst/>
              <a:gdLst/>
              <a:ahLst/>
              <a:cxnLst/>
              <a:rect l="l" t="t" r="r" b="b"/>
              <a:pathLst>
                <a:path w="57813" h="9124" extrusionOk="0">
                  <a:moveTo>
                    <a:pt x="32746" y="7261"/>
                  </a:moveTo>
                  <a:lnTo>
                    <a:pt x="32956" y="7261"/>
                  </a:lnTo>
                  <a:cubicBezTo>
                    <a:pt x="33793" y="7031"/>
                    <a:pt x="34630" y="6759"/>
                    <a:pt x="35404" y="6341"/>
                  </a:cubicBezTo>
                  <a:cubicBezTo>
                    <a:pt x="35759" y="6173"/>
                    <a:pt x="36115" y="6027"/>
                    <a:pt x="36492" y="5901"/>
                  </a:cubicBezTo>
                  <a:cubicBezTo>
                    <a:pt x="38187" y="5294"/>
                    <a:pt x="39965" y="4960"/>
                    <a:pt x="41764" y="4750"/>
                  </a:cubicBezTo>
                  <a:cubicBezTo>
                    <a:pt x="42706" y="4646"/>
                    <a:pt x="43710" y="4625"/>
                    <a:pt x="44652" y="4646"/>
                  </a:cubicBezTo>
                  <a:cubicBezTo>
                    <a:pt x="46263" y="4646"/>
                    <a:pt x="47895" y="4541"/>
                    <a:pt x="49506" y="4750"/>
                  </a:cubicBezTo>
                  <a:cubicBezTo>
                    <a:pt x="50092" y="4834"/>
                    <a:pt x="50636" y="4876"/>
                    <a:pt x="51222" y="4960"/>
                  </a:cubicBezTo>
                  <a:cubicBezTo>
                    <a:pt x="53168" y="5169"/>
                    <a:pt x="55093" y="5504"/>
                    <a:pt x="56913" y="6236"/>
                  </a:cubicBezTo>
                  <a:cubicBezTo>
                    <a:pt x="57185" y="6341"/>
                    <a:pt x="57457" y="6424"/>
                    <a:pt x="57813" y="6529"/>
                  </a:cubicBezTo>
                  <a:cubicBezTo>
                    <a:pt x="57813" y="6382"/>
                    <a:pt x="57813" y="6278"/>
                    <a:pt x="57771" y="6215"/>
                  </a:cubicBezTo>
                  <a:cubicBezTo>
                    <a:pt x="57520" y="5776"/>
                    <a:pt x="57248" y="5336"/>
                    <a:pt x="56976" y="4918"/>
                  </a:cubicBezTo>
                  <a:cubicBezTo>
                    <a:pt x="56474" y="4144"/>
                    <a:pt x="55930" y="3453"/>
                    <a:pt x="55449" y="2658"/>
                  </a:cubicBezTo>
                  <a:cubicBezTo>
                    <a:pt x="55239" y="2323"/>
                    <a:pt x="55009" y="2114"/>
                    <a:pt x="54674" y="1988"/>
                  </a:cubicBezTo>
                  <a:cubicBezTo>
                    <a:pt x="53733" y="1612"/>
                    <a:pt x="52770" y="1193"/>
                    <a:pt x="51808" y="859"/>
                  </a:cubicBezTo>
                  <a:cubicBezTo>
                    <a:pt x="50552" y="419"/>
                    <a:pt x="49255" y="147"/>
                    <a:pt x="47916" y="126"/>
                  </a:cubicBezTo>
                  <a:cubicBezTo>
                    <a:pt x="45928" y="105"/>
                    <a:pt x="43941" y="1"/>
                    <a:pt x="41953" y="273"/>
                  </a:cubicBezTo>
                  <a:cubicBezTo>
                    <a:pt x="40572" y="482"/>
                    <a:pt x="39128" y="566"/>
                    <a:pt x="37768" y="1005"/>
                  </a:cubicBezTo>
                  <a:cubicBezTo>
                    <a:pt x="37412" y="1152"/>
                    <a:pt x="37015" y="1214"/>
                    <a:pt x="36617" y="1277"/>
                  </a:cubicBezTo>
                  <a:cubicBezTo>
                    <a:pt x="35885" y="1361"/>
                    <a:pt x="35215" y="1591"/>
                    <a:pt x="34546" y="1884"/>
                  </a:cubicBezTo>
                  <a:cubicBezTo>
                    <a:pt x="34190" y="2030"/>
                    <a:pt x="33814" y="2198"/>
                    <a:pt x="33458" y="2302"/>
                  </a:cubicBezTo>
                  <a:cubicBezTo>
                    <a:pt x="32809" y="2470"/>
                    <a:pt x="32286" y="2888"/>
                    <a:pt x="31721" y="3244"/>
                  </a:cubicBezTo>
                  <a:cubicBezTo>
                    <a:pt x="31365" y="3474"/>
                    <a:pt x="31198" y="3809"/>
                    <a:pt x="31261" y="4227"/>
                  </a:cubicBezTo>
                  <a:cubicBezTo>
                    <a:pt x="31303" y="4604"/>
                    <a:pt x="31386" y="4939"/>
                    <a:pt x="31512" y="5273"/>
                  </a:cubicBezTo>
                  <a:cubicBezTo>
                    <a:pt x="31700" y="5713"/>
                    <a:pt x="31909" y="6173"/>
                    <a:pt x="32119" y="6592"/>
                  </a:cubicBezTo>
                  <a:cubicBezTo>
                    <a:pt x="32223" y="6759"/>
                    <a:pt x="32349" y="6947"/>
                    <a:pt x="32453" y="7136"/>
                  </a:cubicBezTo>
                  <a:cubicBezTo>
                    <a:pt x="31679" y="6634"/>
                    <a:pt x="30759" y="6445"/>
                    <a:pt x="29838" y="6278"/>
                  </a:cubicBezTo>
                  <a:cubicBezTo>
                    <a:pt x="28562" y="5985"/>
                    <a:pt x="27264" y="5797"/>
                    <a:pt x="25946" y="5671"/>
                  </a:cubicBezTo>
                  <a:cubicBezTo>
                    <a:pt x="24879" y="5566"/>
                    <a:pt x="23770" y="5483"/>
                    <a:pt x="22682" y="5462"/>
                  </a:cubicBezTo>
                  <a:cubicBezTo>
                    <a:pt x="20883" y="5273"/>
                    <a:pt x="19041" y="5169"/>
                    <a:pt x="17242" y="5085"/>
                  </a:cubicBezTo>
                  <a:cubicBezTo>
                    <a:pt x="15882" y="5043"/>
                    <a:pt x="14543" y="5064"/>
                    <a:pt x="13183" y="5064"/>
                  </a:cubicBezTo>
                  <a:cubicBezTo>
                    <a:pt x="11781" y="5043"/>
                    <a:pt x="10316" y="4918"/>
                    <a:pt x="8914" y="5085"/>
                  </a:cubicBezTo>
                  <a:cubicBezTo>
                    <a:pt x="7910" y="5232"/>
                    <a:pt x="6885" y="5399"/>
                    <a:pt x="5860" y="5608"/>
                  </a:cubicBezTo>
                  <a:cubicBezTo>
                    <a:pt x="5316" y="5692"/>
                    <a:pt x="4730" y="5776"/>
                    <a:pt x="4186" y="5901"/>
                  </a:cubicBezTo>
                  <a:cubicBezTo>
                    <a:pt x="3349" y="6090"/>
                    <a:pt x="2575" y="6403"/>
                    <a:pt x="1779" y="6717"/>
                  </a:cubicBezTo>
                  <a:cubicBezTo>
                    <a:pt x="1256" y="6926"/>
                    <a:pt x="524" y="7157"/>
                    <a:pt x="189" y="7659"/>
                  </a:cubicBezTo>
                  <a:cubicBezTo>
                    <a:pt x="1" y="7910"/>
                    <a:pt x="294" y="8224"/>
                    <a:pt x="587" y="8161"/>
                  </a:cubicBezTo>
                  <a:cubicBezTo>
                    <a:pt x="943" y="8077"/>
                    <a:pt x="1319" y="7952"/>
                    <a:pt x="1654" y="7847"/>
                  </a:cubicBezTo>
                  <a:cubicBezTo>
                    <a:pt x="2198" y="7868"/>
                    <a:pt x="2721" y="7742"/>
                    <a:pt x="3265" y="7575"/>
                  </a:cubicBezTo>
                  <a:cubicBezTo>
                    <a:pt x="2700" y="7805"/>
                    <a:pt x="2114" y="8056"/>
                    <a:pt x="1528" y="8224"/>
                  </a:cubicBezTo>
                  <a:cubicBezTo>
                    <a:pt x="1466" y="8224"/>
                    <a:pt x="1424" y="8224"/>
                    <a:pt x="1361" y="8266"/>
                  </a:cubicBezTo>
                  <a:cubicBezTo>
                    <a:pt x="1277" y="8286"/>
                    <a:pt x="1215" y="8307"/>
                    <a:pt x="1152" y="8328"/>
                  </a:cubicBezTo>
                  <a:cubicBezTo>
                    <a:pt x="754" y="8496"/>
                    <a:pt x="817" y="9061"/>
                    <a:pt x="1256" y="9061"/>
                  </a:cubicBezTo>
                  <a:cubicBezTo>
                    <a:pt x="2407" y="9123"/>
                    <a:pt x="3621" y="8496"/>
                    <a:pt x="4709" y="8161"/>
                  </a:cubicBezTo>
                  <a:cubicBezTo>
                    <a:pt x="5985" y="7763"/>
                    <a:pt x="7324" y="7554"/>
                    <a:pt x="8642" y="7345"/>
                  </a:cubicBezTo>
                  <a:cubicBezTo>
                    <a:pt x="10023" y="7136"/>
                    <a:pt x="11404" y="6843"/>
                    <a:pt x="12827" y="6696"/>
                  </a:cubicBezTo>
                  <a:cubicBezTo>
                    <a:pt x="14187" y="6529"/>
                    <a:pt x="15568" y="6613"/>
                    <a:pt x="16949" y="6613"/>
                  </a:cubicBezTo>
                  <a:cubicBezTo>
                    <a:pt x="18393" y="6613"/>
                    <a:pt x="19837" y="6613"/>
                    <a:pt x="21259" y="6634"/>
                  </a:cubicBezTo>
                  <a:cubicBezTo>
                    <a:pt x="22410" y="6738"/>
                    <a:pt x="23540" y="6843"/>
                    <a:pt x="24691" y="6968"/>
                  </a:cubicBezTo>
                  <a:cubicBezTo>
                    <a:pt x="26051" y="7136"/>
                    <a:pt x="27202" y="7491"/>
                    <a:pt x="28478" y="7952"/>
                  </a:cubicBezTo>
                  <a:cubicBezTo>
                    <a:pt x="29064" y="8119"/>
                    <a:pt x="29671" y="8224"/>
                    <a:pt x="30236" y="8328"/>
                  </a:cubicBezTo>
                  <a:cubicBezTo>
                    <a:pt x="30780" y="8433"/>
                    <a:pt x="31303" y="8642"/>
                    <a:pt x="31889" y="8705"/>
                  </a:cubicBezTo>
                  <a:cubicBezTo>
                    <a:pt x="32181" y="8726"/>
                    <a:pt x="32349" y="8600"/>
                    <a:pt x="32453" y="8412"/>
                  </a:cubicBezTo>
                  <a:cubicBezTo>
                    <a:pt x="32935" y="8328"/>
                    <a:pt x="33270" y="7680"/>
                    <a:pt x="32746" y="72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-1738275" y="928450"/>
              <a:ext cx="1032625" cy="640825"/>
            </a:xfrm>
            <a:custGeom>
              <a:avLst/>
              <a:gdLst/>
              <a:ahLst/>
              <a:cxnLst/>
              <a:rect l="l" t="t" r="r" b="b"/>
              <a:pathLst>
                <a:path w="41305" h="25633" extrusionOk="0">
                  <a:moveTo>
                    <a:pt x="27181" y="17995"/>
                  </a:moveTo>
                  <a:cubicBezTo>
                    <a:pt x="26595" y="18372"/>
                    <a:pt x="26407" y="18978"/>
                    <a:pt x="26114" y="19481"/>
                  </a:cubicBezTo>
                  <a:cubicBezTo>
                    <a:pt x="25904" y="19564"/>
                    <a:pt x="25695" y="19627"/>
                    <a:pt x="25528" y="19732"/>
                  </a:cubicBezTo>
                  <a:cubicBezTo>
                    <a:pt x="25402" y="19836"/>
                    <a:pt x="25277" y="19983"/>
                    <a:pt x="25172" y="20108"/>
                  </a:cubicBezTo>
                  <a:cubicBezTo>
                    <a:pt x="24963" y="20422"/>
                    <a:pt x="24775" y="20778"/>
                    <a:pt x="24544" y="21071"/>
                  </a:cubicBezTo>
                  <a:cubicBezTo>
                    <a:pt x="24126" y="21594"/>
                    <a:pt x="23561" y="21740"/>
                    <a:pt x="22912" y="21573"/>
                  </a:cubicBezTo>
                  <a:cubicBezTo>
                    <a:pt x="21866" y="21217"/>
                    <a:pt x="20987" y="20694"/>
                    <a:pt x="20674" y="19564"/>
                  </a:cubicBezTo>
                  <a:cubicBezTo>
                    <a:pt x="20611" y="19376"/>
                    <a:pt x="20548" y="19209"/>
                    <a:pt x="20443" y="19062"/>
                  </a:cubicBezTo>
                  <a:cubicBezTo>
                    <a:pt x="20067" y="18623"/>
                    <a:pt x="20025" y="18100"/>
                    <a:pt x="20025" y="17535"/>
                  </a:cubicBezTo>
                  <a:cubicBezTo>
                    <a:pt x="20025" y="17012"/>
                    <a:pt x="20025" y="16509"/>
                    <a:pt x="19983" y="15986"/>
                  </a:cubicBezTo>
                  <a:cubicBezTo>
                    <a:pt x="19962" y="15610"/>
                    <a:pt x="19565" y="15421"/>
                    <a:pt x="19293" y="15693"/>
                  </a:cubicBezTo>
                  <a:cubicBezTo>
                    <a:pt x="18728" y="16154"/>
                    <a:pt x="18079" y="16488"/>
                    <a:pt x="17577" y="16991"/>
                  </a:cubicBezTo>
                  <a:cubicBezTo>
                    <a:pt x="17096" y="17493"/>
                    <a:pt x="16531" y="17911"/>
                    <a:pt x="15966" y="18267"/>
                  </a:cubicBezTo>
                  <a:cubicBezTo>
                    <a:pt x="15589" y="18518"/>
                    <a:pt x="15150" y="18413"/>
                    <a:pt x="14731" y="18330"/>
                  </a:cubicBezTo>
                  <a:cubicBezTo>
                    <a:pt x="14585" y="18309"/>
                    <a:pt x="14417" y="18162"/>
                    <a:pt x="14271" y="18079"/>
                  </a:cubicBezTo>
                  <a:cubicBezTo>
                    <a:pt x="14062" y="17158"/>
                    <a:pt x="14083" y="15777"/>
                    <a:pt x="14334" y="14940"/>
                  </a:cubicBezTo>
                  <a:cubicBezTo>
                    <a:pt x="14438" y="14584"/>
                    <a:pt x="14522" y="14187"/>
                    <a:pt x="14585" y="13789"/>
                  </a:cubicBezTo>
                  <a:cubicBezTo>
                    <a:pt x="14606" y="13664"/>
                    <a:pt x="14543" y="13517"/>
                    <a:pt x="14522" y="13350"/>
                  </a:cubicBezTo>
                  <a:cubicBezTo>
                    <a:pt x="14480" y="13141"/>
                    <a:pt x="14187" y="13036"/>
                    <a:pt x="13999" y="13141"/>
                  </a:cubicBezTo>
                  <a:cubicBezTo>
                    <a:pt x="13811" y="13245"/>
                    <a:pt x="13664" y="13413"/>
                    <a:pt x="13497" y="13538"/>
                  </a:cubicBezTo>
                  <a:cubicBezTo>
                    <a:pt x="12974" y="14061"/>
                    <a:pt x="12492" y="14563"/>
                    <a:pt x="11865" y="14919"/>
                  </a:cubicBezTo>
                  <a:cubicBezTo>
                    <a:pt x="11593" y="15087"/>
                    <a:pt x="11404" y="15317"/>
                    <a:pt x="11174" y="15526"/>
                  </a:cubicBezTo>
                  <a:cubicBezTo>
                    <a:pt x="10400" y="16237"/>
                    <a:pt x="9521" y="16802"/>
                    <a:pt x="8580" y="17325"/>
                  </a:cubicBezTo>
                  <a:cubicBezTo>
                    <a:pt x="8140" y="17597"/>
                    <a:pt x="7680" y="17597"/>
                    <a:pt x="7199" y="17576"/>
                  </a:cubicBezTo>
                  <a:cubicBezTo>
                    <a:pt x="6759" y="17514"/>
                    <a:pt x="6571" y="17325"/>
                    <a:pt x="6550" y="16865"/>
                  </a:cubicBezTo>
                  <a:cubicBezTo>
                    <a:pt x="6529" y="16112"/>
                    <a:pt x="6655" y="15380"/>
                    <a:pt x="7094" y="14710"/>
                  </a:cubicBezTo>
                  <a:cubicBezTo>
                    <a:pt x="7638" y="13957"/>
                    <a:pt x="8057" y="13120"/>
                    <a:pt x="8726" y="12450"/>
                  </a:cubicBezTo>
                  <a:cubicBezTo>
                    <a:pt x="8894" y="12241"/>
                    <a:pt x="8998" y="11927"/>
                    <a:pt x="9103" y="11655"/>
                  </a:cubicBezTo>
                  <a:cubicBezTo>
                    <a:pt x="9186" y="11425"/>
                    <a:pt x="8935" y="11153"/>
                    <a:pt x="8684" y="11216"/>
                  </a:cubicBezTo>
                  <a:cubicBezTo>
                    <a:pt x="8454" y="11258"/>
                    <a:pt x="8224" y="11341"/>
                    <a:pt x="8015" y="11446"/>
                  </a:cubicBezTo>
                  <a:cubicBezTo>
                    <a:pt x="6529" y="12178"/>
                    <a:pt x="5064" y="12931"/>
                    <a:pt x="3600" y="13706"/>
                  </a:cubicBezTo>
                  <a:cubicBezTo>
                    <a:pt x="3140" y="13936"/>
                    <a:pt x="2721" y="14082"/>
                    <a:pt x="2240" y="14061"/>
                  </a:cubicBezTo>
                  <a:cubicBezTo>
                    <a:pt x="1675" y="14040"/>
                    <a:pt x="1152" y="14061"/>
                    <a:pt x="608" y="14040"/>
                  </a:cubicBezTo>
                  <a:cubicBezTo>
                    <a:pt x="189" y="14019"/>
                    <a:pt x="64" y="13831"/>
                    <a:pt x="43" y="13392"/>
                  </a:cubicBezTo>
                  <a:cubicBezTo>
                    <a:pt x="1" y="13036"/>
                    <a:pt x="147" y="12785"/>
                    <a:pt x="315" y="12471"/>
                  </a:cubicBezTo>
                  <a:cubicBezTo>
                    <a:pt x="943" y="11446"/>
                    <a:pt x="1863" y="10797"/>
                    <a:pt x="2868" y="10211"/>
                  </a:cubicBezTo>
                  <a:cubicBezTo>
                    <a:pt x="3725" y="9730"/>
                    <a:pt x="4646" y="9521"/>
                    <a:pt x="5609" y="9458"/>
                  </a:cubicBezTo>
                  <a:cubicBezTo>
                    <a:pt x="6006" y="9437"/>
                    <a:pt x="6383" y="9416"/>
                    <a:pt x="6759" y="9333"/>
                  </a:cubicBezTo>
                  <a:cubicBezTo>
                    <a:pt x="7010" y="9270"/>
                    <a:pt x="7073" y="9102"/>
                    <a:pt x="6948" y="8830"/>
                  </a:cubicBezTo>
                  <a:cubicBezTo>
                    <a:pt x="6173" y="8809"/>
                    <a:pt x="5420" y="8747"/>
                    <a:pt x="4646" y="8726"/>
                  </a:cubicBezTo>
                  <a:cubicBezTo>
                    <a:pt x="4248" y="8726"/>
                    <a:pt x="3935" y="8579"/>
                    <a:pt x="3767" y="8203"/>
                  </a:cubicBezTo>
                  <a:cubicBezTo>
                    <a:pt x="3725" y="8098"/>
                    <a:pt x="3663" y="7973"/>
                    <a:pt x="3600" y="7889"/>
                  </a:cubicBezTo>
                  <a:cubicBezTo>
                    <a:pt x="2805" y="7157"/>
                    <a:pt x="2930" y="6194"/>
                    <a:pt x="3035" y="5273"/>
                  </a:cubicBezTo>
                  <a:cubicBezTo>
                    <a:pt x="3098" y="4708"/>
                    <a:pt x="3391" y="4185"/>
                    <a:pt x="3914" y="3830"/>
                  </a:cubicBezTo>
                  <a:cubicBezTo>
                    <a:pt x="4039" y="3767"/>
                    <a:pt x="4165" y="3662"/>
                    <a:pt x="4248" y="3558"/>
                  </a:cubicBezTo>
                  <a:cubicBezTo>
                    <a:pt x="4772" y="2993"/>
                    <a:pt x="5441" y="2951"/>
                    <a:pt x="6173" y="2993"/>
                  </a:cubicBezTo>
                  <a:cubicBezTo>
                    <a:pt x="6278" y="2993"/>
                    <a:pt x="6445" y="3035"/>
                    <a:pt x="6529" y="3076"/>
                  </a:cubicBezTo>
                  <a:cubicBezTo>
                    <a:pt x="7052" y="3411"/>
                    <a:pt x="7701" y="3558"/>
                    <a:pt x="8161" y="3997"/>
                  </a:cubicBezTo>
                  <a:cubicBezTo>
                    <a:pt x="8245" y="4039"/>
                    <a:pt x="8308" y="4123"/>
                    <a:pt x="8370" y="4144"/>
                  </a:cubicBezTo>
                  <a:cubicBezTo>
                    <a:pt x="8873" y="4311"/>
                    <a:pt x="9291" y="4541"/>
                    <a:pt x="9605" y="5022"/>
                  </a:cubicBezTo>
                  <a:cubicBezTo>
                    <a:pt x="9730" y="4918"/>
                    <a:pt x="9814" y="4855"/>
                    <a:pt x="9940" y="4771"/>
                  </a:cubicBezTo>
                  <a:cubicBezTo>
                    <a:pt x="9689" y="4562"/>
                    <a:pt x="9458" y="4395"/>
                    <a:pt x="9270" y="4185"/>
                  </a:cubicBezTo>
                  <a:cubicBezTo>
                    <a:pt x="9082" y="3976"/>
                    <a:pt x="8977" y="3704"/>
                    <a:pt x="8852" y="3495"/>
                  </a:cubicBezTo>
                  <a:cubicBezTo>
                    <a:pt x="8684" y="3286"/>
                    <a:pt x="8663" y="3055"/>
                    <a:pt x="8663" y="2825"/>
                  </a:cubicBezTo>
                  <a:cubicBezTo>
                    <a:pt x="8663" y="2616"/>
                    <a:pt x="8684" y="2407"/>
                    <a:pt x="8663" y="2198"/>
                  </a:cubicBezTo>
                  <a:cubicBezTo>
                    <a:pt x="8538" y="1361"/>
                    <a:pt x="9166" y="440"/>
                    <a:pt x="10086" y="126"/>
                  </a:cubicBezTo>
                  <a:cubicBezTo>
                    <a:pt x="10421" y="1"/>
                    <a:pt x="10735" y="22"/>
                    <a:pt x="10986" y="252"/>
                  </a:cubicBezTo>
                  <a:cubicBezTo>
                    <a:pt x="11279" y="524"/>
                    <a:pt x="11593" y="775"/>
                    <a:pt x="11802" y="1089"/>
                  </a:cubicBezTo>
                  <a:cubicBezTo>
                    <a:pt x="12513" y="2051"/>
                    <a:pt x="13162" y="3076"/>
                    <a:pt x="13559" y="4227"/>
                  </a:cubicBezTo>
                  <a:cubicBezTo>
                    <a:pt x="13601" y="4353"/>
                    <a:pt x="13685" y="4520"/>
                    <a:pt x="13769" y="4625"/>
                  </a:cubicBezTo>
                  <a:cubicBezTo>
                    <a:pt x="14020" y="4939"/>
                    <a:pt x="14313" y="4960"/>
                    <a:pt x="14627" y="4708"/>
                  </a:cubicBezTo>
                  <a:cubicBezTo>
                    <a:pt x="14940" y="4436"/>
                    <a:pt x="15171" y="4144"/>
                    <a:pt x="15317" y="3767"/>
                  </a:cubicBezTo>
                  <a:cubicBezTo>
                    <a:pt x="15464" y="3181"/>
                    <a:pt x="15798" y="2742"/>
                    <a:pt x="16217" y="2323"/>
                  </a:cubicBezTo>
                  <a:lnTo>
                    <a:pt x="17242" y="1298"/>
                  </a:lnTo>
                  <a:cubicBezTo>
                    <a:pt x="17891" y="649"/>
                    <a:pt x="18623" y="273"/>
                    <a:pt x="19606" y="335"/>
                  </a:cubicBezTo>
                  <a:cubicBezTo>
                    <a:pt x="20150" y="356"/>
                    <a:pt x="20674" y="356"/>
                    <a:pt x="21218" y="335"/>
                  </a:cubicBezTo>
                  <a:cubicBezTo>
                    <a:pt x="21552" y="335"/>
                    <a:pt x="21866" y="419"/>
                    <a:pt x="22159" y="628"/>
                  </a:cubicBezTo>
                  <a:cubicBezTo>
                    <a:pt x="22473" y="859"/>
                    <a:pt x="22808" y="1047"/>
                    <a:pt x="23122" y="1277"/>
                  </a:cubicBezTo>
                  <a:cubicBezTo>
                    <a:pt x="23938" y="1926"/>
                    <a:pt x="24461" y="2742"/>
                    <a:pt x="24377" y="3830"/>
                  </a:cubicBezTo>
                  <a:cubicBezTo>
                    <a:pt x="24356" y="4353"/>
                    <a:pt x="24461" y="4918"/>
                    <a:pt x="24147" y="5399"/>
                  </a:cubicBezTo>
                  <a:cubicBezTo>
                    <a:pt x="24042" y="5566"/>
                    <a:pt x="24147" y="5776"/>
                    <a:pt x="24272" y="5901"/>
                  </a:cubicBezTo>
                  <a:cubicBezTo>
                    <a:pt x="24419" y="6027"/>
                    <a:pt x="24628" y="6068"/>
                    <a:pt x="24775" y="5985"/>
                  </a:cubicBezTo>
                  <a:cubicBezTo>
                    <a:pt x="24900" y="5922"/>
                    <a:pt x="25005" y="5796"/>
                    <a:pt x="25151" y="5713"/>
                  </a:cubicBezTo>
                  <a:cubicBezTo>
                    <a:pt x="25716" y="5273"/>
                    <a:pt x="26260" y="4834"/>
                    <a:pt x="26846" y="4395"/>
                  </a:cubicBezTo>
                  <a:cubicBezTo>
                    <a:pt x="27306" y="4018"/>
                    <a:pt x="27871" y="3872"/>
                    <a:pt x="28436" y="3892"/>
                  </a:cubicBezTo>
                  <a:lnTo>
                    <a:pt x="29796" y="3892"/>
                  </a:lnTo>
                  <a:cubicBezTo>
                    <a:pt x="30801" y="3872"/>
                    <a:pt x="31763" y="4771"/>
                    <a:pt x="31805" y="5922"/>
                  </a:cubicBezTo>
                  <a:cubicBezTo>
                    <a:pt x="31847" y="6382"/>
                    <a:pt x="31575" y="6738"/>
                    <a:pt x="31324" y="7052"/>
                  </a:cubicBezTo>
                  <a:cubicBezTo>
                    <a:pt x="31114" y="7324"/>
                    <a:pt x="30842" y="7533"/>
                    <a:pt x="30633" y="7763"/>
                  </a:cubicBezTo>
                  <a:cubicBezTo>
                    <a:pt x="30529" y="7868"/>
                    <a:pt x="30424" y="7993"/>
                    <a:pt x="30403" y="8119"/>
                  </a:cubicBezTo>
                  <a:cubicBezTo>
                    <a:pt x="30382" y="8265"/>
                    <a:pt x="30424" y="8412"/>
                    <a:pt x="30508" y="8537"/>
                  </a:cubicBezTo>
                  <a:cubicBezTo>
                    <a:pt x="30612" y="8705"/>
                    <a:pt x="30821" y="8747"/>
                    <a:pt x="30968" y="8684"/>
                  </a:cubicBezTo>
                  <a:cubicBezTo>
                    <a:pt x="31156" y="8579"/>
                    <a:pt x="31324" y="8433"/>
                    <a:pt x="31470" y="8286"/>
                  </a:cubicBezTo>
                  <a:cubicBezTo>
                    <a:pt x="32161" y="7638"/>
                    <a:pt x="33018" y="7366"/>
                    <a:pt x="33897" y="7282"/>
                  </a:cubicBezTo>
                  <a:cubicBezTo>
                    <a:pt x="34399" y="7240"/>
                    <a:pt x="34922" y="7324"/>
                    <a:pt x="35446" y="7282"/>
                  </a:cubicBezTo>
                  <a:cubicBezTo>
                    <a:pt x="36387" y="7240"/>
                    <a:pt x="37140" y="7596"/>
                    <a:pt x="37810" y="8265"/>
                  </a:cubicBezTo>
                  <a:cubicBezTo>
                    <a:pt x="38082" y="8537"/>
                    <a:pt x="38354" y="8893"/>
                    <a:pt x="38605" y="9228"/>
                  </a:cubicBezTo>
                  <a:cubicBezTo>
                    <a:pt x="38919" y="9667"/>
                    <a:pt x="38919" y="10295"/>
                    <a:pt x="38605" y="10734"/>
                  </a:cubicBezTo>
                  <a:cubicBezTo>
                    <a:pt x="38500" y="10902"/>
                    <a:pt x="38375" y="11027"/>
                    <a:pt x="38249" y="11132"/>
                  </a:cubicBezTo>
                  <a:cubicBezTo>
                    <a:pt x="37705" y="11467"/>
                    <a:pt x="37140" y="11760"/>
                    <a:pt x="36596" y="12074"/>
                  </a:cubicBezTo>
                  <a:cubicBezTo>
                    <a:pt x="36471" y="12157"/>
                    <a:pt x="36303" y="12157"/>
                    <a:pt x="36157" y="12178"/>
                  </a:cubicBezTo>
                  <a:cubicBezTo>
                    <a:pt x="35990" y="12199"/>
                    <a:pt x="35843" y="12199"/>
                    <a:pt x="35718" y="12241"/>
                  </a:cubicBezTo>
                  <a:cubicBezTo>
                    <a:pt x="35467" y="12283"/>
                    <a:pt x="35320" y="12471"/>
                    <a:pt x="35320" y="12680"/>
                  </a:cubicBezTo>
                  <a:cubicBezTo>
                    <a:pt x="35320" y="12869"/>
                    <a:pt x="35508" y="13078"/>
                    <a:pt x="35739" y="13078"/>
                  </a:cubicBezTo>
                  <a:cubicBezTo>
                    <a:pt x="36031" y="13078"/>
                    <a:pt x="36345" y="13099"/>
                    <a:pt x="36617" y="13015"/>
                  </a:cubicBezTo>
                  <a:cubicBezTo>
                    <a:pt x="37308" y="12827"/>
                    <a:pt x="37977" y="12785"/>
                    <a:pt x="38689" y="12806"/>
                  </a:cubicBezTo>
                  <a:cubicBezTo>
                    <a:pt x="38898" y="12806"/>
                    <a:pt x="39107" y="12827"/>
                    <a:pt x="39316" y="12890"/>
                  </a:cubicBezTo>
                  <a:cubicBezTo>
                    <a:pt x="40446" y="13141"/>
                    <a:pt x="40760" y="13538"/>
                    <a:pt x="40907" y="14668"/>
                  </a:cubicBezTo>
                  <a:cubicBezTo>
                    <a:pt x="40948" y="14815"/>
                    <a:pt x="40948" y="14961"/>
                    <a:pt x="40948" y="15107"/>
                  </a:cubicBezTo>
                  <a:cubicBezTo>
                    <a:pt x="41011" y="15819"/>
                    <a:pt x="40781" y="16321"/>
                    <a:pt x="40070" y="16593"/>
                  </a:cubicBezTo>
                  <a:cubicBezTo>
                    <a:pt x="39212" y="16991"/>
                    <a:pt x="39086" y="17388"/>
                    <a:pt x="39505" y="18246"/>
                  </a:cubicBezTo>
                  <a:cubicBezTo>
                    <a:pt x="39714" y="18685"/>
                    <a:pt x="39902" y="19104"/>
                    <a:pt x="40258" y="19460"/>
                  </a:cubicBezTo>
                  <a:cubicBezTo>
                    <a:pt x="40384" y="19564"/>
                    <a:pt x="40467" y="19732"/>
                    <a:pt x="40551" y="19899"/>
                  </a:cubicBezTo>
                  <a:cubicBezTo>
                    <a:pt x="40760" y="20317"/>
                    <a:pt x="40948" y="20715"/>
                    <a:pt x="41095" y="21133"/>
                  </a:cubicBezTo>
                  <a:cubicBezTo>
                    <a:pt x="41304" y="21573"/>
                    <a:pt x="41200" y="22096"/>
                    <a:pt x="40760" y="22284"/>
                  </a:cubicBezTo>
                  <a:cubicBezTo>
                    <a:pt x="40132" y="22535"/>
                    <a:pt x="39505" y="22870"/>
                    <a:pt x="38793" y="22745"/>
                  </a:cubicBezTo>
                  <a:cubicBezTo>
                    <a:pt x="38584" y="22494"/>
                    <a:pt x="38668" y="22201"/>
                    <a:pt x="38647" y="21929"/>
                  </a:cubicBezTo>
                  <a:cubicBezTo>
                    <a:pt x="38563" y="20966"/>
                    <a:pt x="38040" y="20255"/>
                    <a:pt x="37391" y="19606"/>
                  </a:cubicBezTo>
                  <a:cubicBezTo>
                    <a:pt x="37224" y="19460"/>
                    <a:pt x="36994" y="19313"/>
                    <a:pt x="36680" y="19418"/>
                  </a:cubicBezTo>
                  <a:cubicBezTo>
                    <a:pt x="36806" y="19773"/>
                    <a:pt x="36910" y="20045"/>
                    <a:pt x="37015" y="20359"/>
                  </a:cubicBezTo>
                  <a:cubicBezTo>
                    <a:pt x="37119" y="20673"/>
                    <a:pt x="37245" y="20987"/>
                    <a:pt x="37391" y="21280"/>
                  </a:cubicBezTo>
                  <a:cubicBezTo>
                    <a:pt x="37517" y="21573"/>
                    <a:pt x="37622" y="21824"/>
                    <a:pt x="37601" y="22138"/>
                  </a:cubicBezTo>
                  <a:cubicBezTo>
                    <a:pt x="37559" y="22389"/>
                    <a:pt x="37559" y="22598"/>
                    <a:pt x="37412" y="22828"/>
                  </a:cubicBezTo>
                  <a:cubicBezTo>
                    <a:pt x="37287" y="23017"/>
                    <a:pt x="37224" y="23289"/>
                    <a:pt x="37245" y="23498"/>
                  </a:cubicBezTo>
                  <a:cubicBezTo>
                    <a:pt x="37350" y="24188"/>
                    <a:pt x="36994" y="24711"/>
                    <a:pt x="36659" y="25235"/>
                  </a:cubicBezTo>
                  <a:cubicBezTo>
                    <a:pt x="36450" y="25569"/>
                    <a:pt x="36073" y="25632"/>
                    <a:pt x="35676" y="25527"/>
                  </a:cubicBezTo>
                  <a:cubicBezTo>
                    <a:pt x="34922" y="25339"/>
                    <a:pt x="34316" y="24921"/>
                    <a:pt x="33730" y="24439"/>
                  </a:cubicBezTo>
                  <a:cubicBezTo>
                    <a:pt x="33123" y="24000"/>
                    <a:pt x="32893" y="23372"/>
                    <a:pt x="32851" y="22661"/>
                  </a:cubicBezTo>
                  <a:lnTo>
                    <a:pt x="32851" y="21489"/>
                  </a:lnTo>
                  <a:cubicBezTo>
                    <a:pt x="32851" y="21343"/>
                    <a:pt x="32851" y="21175"/>
                    <a:pt x="32809" y="21050"/>
                  </a:cubicBezTo>
                  <a:cubicBezTo>
                    <a:pt x="32746" y="20924"/>
                    <a:pt x="32621" y="20820"/>
                    <a:pt x="32495" y="20757"/>
                  </a:cubicBezTo>
                  <a:cubicBezTo>
                    <a:pt x="32286" y="20715"/>
                    <a:pt x="32161" y="20841"/>
                    <a:pt x="32077" y="21029"/>
                  </a:cubicBezTo>
                  <a:cubicBezTo>
                    <a:pt x="32014" y="21175"/>
                    <a:pt x="31993" y="21364"/>
                    <a:pt x="31993" y="21552"/>
                  </a:cubicBezTo>
                  <a:cubicBezTo>
                    <a:pt x="31972" y="21970"/>
                    <a:pt x="31972" y="22389"/>
                    <a:pt x="31993" y="22807"/>
                  </a:cubicBezTo>
                  <a:cubicBezTo>
                    <a:pt x="31993" y="23121"/>
                    <a:pt x="31909" y="23372"/>
                    <a:pt x="31700" y="23644"/>
                  </a:cubicBezTo>
                  <a:cubicBezTo>
                    <a:pt x="31449" y="23916"/>
                    <a:pt x="31219" y="24230"/>
                    <a:pt x="30863" y="24439"/>
                  </a:cubicBezTo>
                  <a:cubicBezTo>
                    <a:pt x="30612" y="24607"/>
                    <a:pt x="30403" y="24837"/>
                    <a:pt x="30173" y="25004"/>
                  </a:cubicBezTo>
                  <a:cubicBezTo>
                    <a:pt x="29985" y="25130"/>
                    <a:pt x="29754" y="25255"/>
                    <a:pt x="29545" y="25339"/>
                  </a:cubicBezTo>
                  <a:cubicBezTo>
                    <a:pt x="28938" y="25486"/>
                    <a:pt x="28436" y="25381"/>
                    <a:pt x="28039" y="24837"/>
                  </a:cubicBezTo>
                  <a:cubicBezTo>
                    <a:pt x="27348" y="23895"/>
                    <a:pt x="26888" y="22870"/>
                    <a:pt x="26951" y="21678"/>
                  </a:cubicBezTo>
                  <a:cubicBezTo>
                    <a:pt x="26951" y="21447"/>
                    <a:pt x="26951" y="21196"/>
                    <a:pt x="26930" y="20945"/>
                  </a:cubicBezTo>
                  <a:cubicBezTo>
                    <a:pt x="26846" y="20213"/>
                    <a:pt x="26951" y="19501"/>
                    <a:pt x="27264" y="18832"/>
                  </a:cubicBezTo>
                  <a:cubicBezTo>
                    <a:pt x="27264" y="18665"/>
                    <a:pt x="27432" y="18372"/>
                    <a:pt x="27181" y="179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-1773825" y="1255900"/>
              <a:ext cx="863125" cy="669600"/>
            </a:xfrm>
            <a:custGeom>
              <a:avLst/>
              <a:gdLst/>
              <a:ahLst/>
              <a:cxnLst/>
              <a:rect l="l" t="t" r="r" b="b"/>
              <a:pathLst>
                <a:path w="34525" h="26784" extrusionOk="0">
                  <a:moveTo>
                    <a:pt x="8516" y="1"/>
                  </a:moveTo>
                  <a:cubicBezTo>
                    <a:pt x="8328" y="503"/>
                    <a:pt x="8077" y="817"/>
                    <a:pt x="7847" y="1131"/>
                  </a:cubicBezTo>
                  <a:cubicBezTo>
                    <a:pt x="7114" y="2072"/>
                    <a:pt x="6947" y="3139"/>
                    <a:pt x="7010" y="4290"/>
                  </a:cubicBezTo>
                  <a:cubicBezTo>
                    <a:pt x="7010" y="4625"/>
                    <a:pt x="7156" y="4834"/>
                    <a:pt x="7428" y="5043"/>
                  </a:cubicBezTo>
                  <a:cubicBezTo>
                    <a:pt x="7847" y="5357"/>
                    <a:pt x="8286" y="5546"/>
                    <a:pt x="8830" y="5546"/>
                  </a:cubicBezTo>
                  <a:cubicBezTo>
                    <a:pt x="9520" y="5546"/>
                    <a:pt x="10148" y="5420"/>
                    <a:pt x="10713" y="5064"/>
                  </a:cubicBezTo>
                  <a:cubicBezTo>
                    <a:pt x="11696" y="4499"/>
                    <a:pt x="12596" y="3872"/>
                    <a:pt x="13349" y="3056"/>
                  </a:cubicBezTo>
                  <a:cubicBezTo>
                    <a:pt x="13726" y="2658"/>
                    <a:pt x="14124" y="2323"/>
                    <a:pt x="14605" y="2114"/>
                  </a:cubicBezTo>
                  <a:cubicBezTo>
                    <a:pt x="14584" y="3077"/>
                    <a:pt x="14584" y="4060"/>
                    <a:pt x="14563" y="5022"/>
                  </a:cubicBezTo>
                  <a:cubicBezTo>
                    <a:pt x="14563" y="5441"/>
                    <a:pt x="14751" y="5671"/>
                    <a:pt x="15086" y="5880"/>
                  </a:cubicBezTo>
                  <a:cubicBezTo>
                    <a:pt x="15798" y="6320"/>
                    <a:pt x="16551" y="6403"/>
                    <a:pt x="17325" y="6362"/>
                  </a:cubicBezTo>
                  <a:cubicBezTo>
                    <a:pt x="17618" y="6320"/>
                    <a:pt x="17827" y="6194"/>
                    <a:pt x="18036" y="6006"/>
                  </a:cubicBezTo>
                  <a:cubicBezTo>
                    <a:pt x="18748" y="5420"/>
                    <a:pt x="19501" y="4855"/>
                    <a:pt x="20129" y="4165"/>
                  </a:cubicBezTo>
                  <a:cubicBezTo>
                    <a:pt x="20191" y="4102"/>
                    <a:pt x="20296" y="4081"/>
                    <a:pt x="20422" y="3997"/>
                  </a:cubicBezTo>
                  <a:cubicBezTo>
                    <a:pt x="20484" y="4102"/>
                    <a:pt x="20547" y="4206"/>
                    <a:pt x="20547" y="4311"/>
                  </a:cubicBezTo>
                  <a:cubicBezTo>
                    <a:pt x="20589" y="4541"/>
                    <a:pt x="20589" y="4792"/>
                    <a:pt x="20547" y="5043"/>
                  </a:cubicBezTo>
                  <a:cubicBezTo>
                    <a:pt x="20526" y="5483"/>
                    <a:pt x="20631" y="5859"/>
                    <a:pt x="20861" y="6257"/>
                  </a:cubicBezTo>
                  <a:cubicBezTo>
                    <a:pt x="21028" y="6487"/>
                    <a:pt x="21154" y="6780"/>
                    <a:pt x="21259" y="7052"/>
                  </a:cubicBezTo>
                  <a:cubicBezTo>
                    <a:pt x="21551" y="7847"/>
                    <a:pt x="22012" y="8496"/>
                    <a:pt x="22765" y="8893"/>
                  </a:cubicBezTo>
                  <a:cubicBezTo>
                    <a:pt x="23142" y="9103"/>
                    <a:pt x="23539" y="9291"/>
                    <a:pt x="23895" y="9437"/>
                  </a:cubicBezTo>
                  <a:cubicBezTo>
                    <a:pt x="24920" y="9877"/>
                    <a:pt x="26113" y="9542"/>
                    <a:pt x="26824" y="8663"/>
                  </a:cubicBezTo>
                  <a:cubicBezTo>
                    <a:pt x="26950" y="8496"/>
                    <a:pt x="27096" y="8349"/>
                    <a:pt x="27201" y="8182"/>
                  </a:cubicBezTo>
                  <a:cubicBezTo>
                    <a:pt x="27431" y="8287"/>
                    <a:pt x="27347" y="8475"/>
                    <a:pt x="27389" y="8600"/>
                  </a:cubicBezTo>
                  <a:lnTo>
                    <a:pt x="27389" y="8977"/>
                  </a:lnTo>
                  <a:cubicBezTo>
                    <a:pt x="27326" y="10609"/>
                    <a:pt x="27996" y="11927"/>
                    <a:pt x="29147" y="13078"/>
                  </a:cubicBezTo>
                  <a:cubicBezTo>
                    <a:pt x="29398" y="13308"/>
                    <a:pt x="29670" y="13434"/>
                    <a:pt x="30046" y="13434"/>
                  </a:cubicBezTo>
                  <a:cubicBezTo>
                    <a:pt x="30967" y="13476"/>
                    <a:pt x="31741" y="13287"/>
                    <a:pt x="32432" y="12597"/>
                  </a:cubicBezTo>
                  <a:cubicBezTo>
                    <a:pt x="32787" y="12220"/>
                    <a:pt x="33269" y="11948"/>
                    <a:pt x="33708" y="11613"/>
                  </a:cubicBezTo>
                  <a:cubicBezTo>
                    <a:pt x="33917" y="11760"/>
                    <a:pt x="34148" y="11948"/>
                    <a:pt x="34440" y="12157"/>
                  </a:cubicBezTo>
                  <a:cubicBezTo>
                    <a:pt x="34524" y="12471"/>
                    <a:pt x="34461" y="12806"/>
                    <a:pt x="34336" y="13162"/>
                  </a:cubicBezTo>
                  <a:cubicBezTo>
                    <a:pt x="34001" y="13999"/>
                    <a:pt x="33708" y="14857"/>
                    <a:pt x="33394" y="15694"/>
                  </a:cubicBezTo>
                  <a:cubicBezTo>
                    <a:pt x="33206" y="16154"/>
                    <a:pt x="33018" y="16635"/>
                    <a:pt x="32683" y="17054"/>
                  </a:cubicBezTo>
                  <a:cubicBezTo>
                    <a:pt x="32599" y="17158"/>
                    <a:pt x="32557" y="17305"/>
                    <a:pt x="32495" y="17451"/>
                  </a:cubicBezTo>
                  <a:cubicBezTo>
                    <a:pt x="32432" y="17619"/>
                    <a:pt x="32369" y="17828"/>
                    <a:pt x="32285" y="18016"/>
                  </a:cubicBezTo>
                  <a:cubicBezTo>
                    <a:pt x="31971" y="18748"/>
                    <a:pt x="31553" y="19376"/>
                    <a:pt x="30967" y="19920"/>
                  </a:cubicBezTo>
                  <a:cubicBezTo>
                    <a:pt x="30591" y="20234"/>
                    <a:pt x="30256" y="20611"/>
                    <a:pt x="29942" y="20945"/>
                  </a:cubicBezTo>
                  <a:cubicBezTo>
                    <a:pt x="28394" y="22598"/>
                    <a:pt x="26489" y="23749"/>
                    <a:pt x="24481" y="24691"/>
                  </a:cubicBezTo>
                  <a:cubicBezTo>
                    <a:pt x="23686" y="25046"/>
                    <a:pt x="22849" y="25360"/>
                    <a:pt x="22075" y="25674"/>
                  </a:cubicBezTo>
                  <a:cubicBezTo>
                    <a:pt x="20861" y="26176"/>
                    <a:pt x="19606" y="26469"/>
                    <a:pt x="18329" y="26658"/>
                  </a:cubicBezTo>
                  <a:cubicBezTo>
                    <a:pt x="17367" y="26783"/>
                    <a:pt x="16342" y="26741"/>
                    <a:pt x="15337" y="26720"/>
                  </a:cubicBezTo>
                  <a:cubicBezTo>
                    <a:pt x="13873" y="26678"/>
                    <a:pt x="12387" y="26469"/>
                    <a:pt x="11006" y="26030"/>
                  </a:cubicBezTo>
                  <a:cubicBezTo>
                    <a:pt x="10002" y="25716"/>
                    <a:pt x="9060" y="25235"/>
                    <a:pt x="8098" y="24774"/>
                  </a:cubicBezTo>
                  <a:cubicBezTo>
                    <a:pt x="7575" y="24523"/>
                    <a:pt x="7114" y="24189"/>
                    <a:pt x="6633" y="23875"/>
                  </a:cubicBezTo>
                  <a:cubicBezTo>
                    <a:pt x="6382" y="23728"/>
                    <a:pt x="6131" y="23519"/>
                    <a:pt x="5922" y="23310"/>
                  </a:cubicBezTo>
                  <a:cubicBezTo>
                    <a:pt x="5126" y="22494"/>
                    <a:pt x="4310" y="21699"/>
                    <a:pt x="3494" y="20862"/>
                  </a:cubicBezTo>
                  <a:cubicBezTo>
                    <a:pt x="3264" y="20632"/>
                    <a:pt x="3076" y="20380"/>
                    <a:pt x="2929" y="20088"/>
                  </a:cubicBezTo>
                  <a:cubicBezTo>
                    <a:pt x="1988" y="18351"/>
                    <a:pt x="1277" y="16530"/>
                    <a:pt x="586" y="14689"/>
                  </a:cubicBezTo>
                  <a:cubicBezTo>
                    <a:pt x="314" y="13957"/>
                    <a:pt x="251" y="13099"/>
                    <a:pt x="209" y="12283"/>
                  </a:cubicBezTo>
                  <a:cubicBezTo>
                    <a:pt x="168" y="11634"/>
                    <a:pt x="0" y="10986"/>
                    <a:pt x="335" y="10337"/>
                  </a:cubicBezTo>
                  <a:cubicBezTo>
                    <a:pt x="356" y="10274"/>
                    <a:pt x="335" y="10149"/>
                    <a:pt x="314" y="10065"/>
                  </a:cubicBezTo>
                  <a:cubicBezTo>
                    <a:pt x="42" y="9416"/>
                    <a:pt x="126" y="8789"/>
                    <a:pt x="314" y="8140"/>
                  </a:cubicBezTo>
                  <a:cubicBezTo>
                    <a:pt x="481" y="7512"/>
                    <a:pt x="649" y="6843"/>
                    <a:pt x="774" y="6194"/>
                  </a:cubicBezTo>
                  <a:cubicBezTo>
                    <a:pt x="942" y="5483"/>
                    <a:pt x="1297" y="4918"/>
                    <a:pt x="1716" y="4374"/>
                  </a:cubicBezTo>
                  <a:cubicBezTo>
                    <a:pt x="2009" y="3997"/>
                    <a:pt x="2365" y="3662"/>
                    <a:pt x="2741" y="3349"/>
                  </a:cubicBezTo>
                  <a:cubicBezTo>
                    <a:pt x="2846" y="3244"/>
                    <a:pt x="2992" y="3160"/>
                    <a:pt x="3139" y="3160"/>
                  </a:cubicBezTo>
                  <a:cubicBezTo>
                    <a:pt x="3620" y="3181"/>
                    <a:pt x="3829" y="2742"/>
                    <a:pt x="4206" y="2554"/>
                  </a:cubicBezTo>
                  <a:cubicBezTo>
                    <a:pt x="4248" y="2533"/>
                    <a:pt x="4290" y="2407"/>
                    <a:pt x="4310" y="2323"/>
                  </a:cubicBezTo>
                  <a:cubicBezTo>
                    <a:pt x="4352" y="2219"/>
                    <a:pt x="4415" y="2114"/>
                    <a:pt x="4520" y="2072"/>
                  </a:cubicBezTo>
                  <a:cubicBezTo>
                    <a:pt x="5754" y="1403"/>
                    <a:pt x="6947" y="775"/>
                    <a:pt x="8181" y="126"/>
                  </a:cubicBezTo>
                  <a:cubicBezTo>
                    <a:pt x="8202" y="85"/>
                    <a:pt x="8307" y="43"/>
                    <a:pt x="8516" y="1"/>
                  </a:cubicBezTo>
                  <a:close/>
                  <a:moveTo>
                    <a:pt x="23958" y="19815"/>
                  </a:moveTo>
                  <a:cubicBezTo>
                    <a:pt x="23581" y="19920"/>
                    <a:pt x="23121" y="19962"/>
                    <a:pt x="22849" y="20318"/>
                  </a:cubicBezTo>
                  <a:cubicBezTo>
                    <a:pt x="22598" y="20652"/>
                    <a:pt x="22284" y="20820"/>
                    <a:pt x="21928" y="21008"/>
                  </a:cubicBezTo>
                  <a:cubicBezTo>
                    <a:pt x="21719" y="21113"/>
                    <a:pt x="21510" y="21259"/>
                    <a:pt x="21342" y="21385"/>
                  </a:cubicBezTo>
                  <a:cubicBezTo>
                    <a:pt x="20715" y="21887"/>
                    <a:pt x="20003" y="22180"/>
                    <a:pt x="19187" y="22180"/>
                  </a:cubicBezTo>
                  <a:cubicBezTo>
                    <a:pt x="17785" y="22180"/>
                    <a:pt x="16362" y="22201"/>
                    <a:pt x="14961" y="22180"/>
                  </a:cubicBezTo>
                  <a:cubicBezTo>
                    <a:pt x="14145" y="22159"/>
                    <a:pt x="13349" y="21992"/>
                    <a:pt x="12554" y="21887"/>
                  </a:cubicBezTo>
                  <a:cubicBezTo>
                    <a:pt x="12450" y="21866"/>
                    <a:pt x="12303" y="21845"/>
                    <a:pt x="12199" y="21782"/>
                  </a:cubicBezTo>
                  <a:cubicBezTo>
                    <a:pt x="11717" y="21552"/>
                    <a:pt x="11215" y="21343"/>
                    <a:pt x="10734" y="21113"/>
                  </a:cubicBezTo>
                  <a:cubicBezTo>
                    <a:pt x="10629" y="21050"/>
                    <a:pt x="10525" y="20966"/>
                    <a:pt x="10462" y="20904"/>
                  </a:cubicBezTo>
                  <a:cubicBezTo>
                    <a:pt x="9834" y="20067"/>
                    <a:pt x="9039" y="19334"/>
                    <a:pt x="8537" y="18393"/>
                  </a:cubicBezTo>
                  <a:cubicBezTo>
                    <a:pt x="7993" y="17305"/>
                    <a:pt x="7575" y="16196"/>
                    <a:pt x="8014" y="14940"/>
                  </a:cubicBezTo>
                  <a:cubicBezTo>
                    <a:pt x="8056" y="14836"/>
                    <a:pt x="8056" y="14689"/>
                    <a:pt x="8014" y="14585"/>
                  </a:cubicBezTo>
                  <a:cubicBezTo>
                    <a:pt x="7993" y="14522"/>
                    <a:pt x="7909" y="14438"/>
                    <a:pt x="7847" y="14417"/>
                  </a:cubicBezTo>
                  <a:cubicBezTo>
                    <a:pt x="7763" y="14375"/>
                    <a:pt x="7637" y="14417"/>
                    <a:pt x="7595" y="14459"/>
                  </a:cubicBezTo>
                  <a:cubicBezTo>
                    <a:pt x="7386" y="14731"/>
                    <a:pt x="7219" y="14982"/>
                    <a:pt x="7156" y="15317"/>
                  </a:cubicBezTo>
                  <a:cubicBezTo>
                    <a:pt x="7031" y="16677"/>
                    <a:pt x="7261" y="17974"/>
                    <a:pt x="8014" y="19125"/>
                  </a:cubicBezTo>
                  <a:cubicBezTo>
                    <a:pt x="8432" y="19774"/>
                    <a:pt x="8935" y="20380"/>
                    <a:pt x="9416" y="21008"/>
                  </a:cubicBezTo>
                  <a:cubicBezTo>
                    <a:pt x="9772" y="21489"/>
                    <a:pt x="10190" y="21887"/>
                    <a:pt x="10776" y="22159"/>
                  </a:cubicBezTo>
                  <a:cubicBezTo>
                    <a:pt x="11111" y="22305"/>
                    <a:pt x="11424" y="22494"/>
                    <a:pt x="11738" y="22619"/>
                  </a:cubicBezTo>
                  <a:cubicBezTo>
                    <a:pt x="12073" y="22745"/>
                    <a:pt x="12408" y="22849"/>
                    <a:pt x="12785" y="22912"/>
                  </a:cubicBezTo>
                  <a:cubicBezTo>
                    <a:pt x="13182" y="22933"/>
                    <a:pt x="13538" y="22996"/>
                    <a:pt x="13935" y="23101"/>
                  </a:cubicBezTo>
                  <a:cubicBezTo>
                    <a:pt x="14186" y="23163"/>
                    <a:pt x="14458" y="23205"/>
                    <a:pt x="14751" y="23205"/>
                  </a:cubicBezTo>
                  <a:lnTo>
                    <a:pt x="19522" y="23205"/>
                  </a:lnTo>
                  <a:cubicBezTo>
                    <a:pt x="19731" y="23205"/>
                    <a:pt x="19940" y="23163"/>
                    <a:pt x="20150" y="23121"/>
                  </a:cubicBezTo>
                  <a:cubicBezTo>
                    <a:pt x="21342" y="22828"/>
                    <a:pt x="22200" y="21992"/>
                    <a:pt x="23225" y="21427"/>
                  </a:cubicBezTo>
                  <a:cubicBezTo>
                    <a:pt x="23246" y="21385"/>
                    <a:pt x="23267" y="21385"/>
                    <a:pt x="23267" y="21364"/>
                  </a:cubicBezTo>
                  <a:cubicBezTo>
                    <a:pt x="23456" y="20966"/>
                    <a:pt x="23769" y="20673"/>
                    <a:pt x="24062" y="20401"/>
                  </a:cubicBezTo>
                  <a:cubicBezTo>
                    <a:pt x="24146" y="20192"/>
                    <a:pt x="24188" y="20004"/>
                    <a:pt x="23958" y="19815"/>
                  </a:cubicBezTo>
                  <a:close/>
                  <a:moveTo>
                    <a:pt x="22075" y="14543"/>
                  </a:moveTo>
                  <a:cubicBezTo>
                    <a:pt x="22075" y="14480"/>
                    <a:pt x="22054" y="14354"/>
                    <a:pt x="22012" y="14250"/>
                  </a:cubicBezTo>
                  <a:cubicBezTo>
                    <a:pt x="21907" y="13852"/>
                    <a:pt x="21551" y="13706"/>
                    <a:pt x="21259" y="13957"/>
                  </a:cubicBezTo>
                  <a:cubicBezTo>
                    <a:pt x="21028" y="14166"/>
                    <a:pt x="20798" y="14438"/>
                    <a:pt x="20610" y="14689"/>
                  </a:cubicBezTo>
                  <a:cubicBezTo>
                    <a:pt x="20484" y="14878"/>
                    <a:pt x="20526" y="15108"/>
                    <a:pt x="20652" y="15296"/>
                  </a:cubicBezTo>
                  <a:cubicBezTo>
                    <a:pt x="20819" y="15526"/>
                    <a:pt x="21028" y="15589"/>
                    <a:pt x="21279" y="15568"/>
                  </a:cubicBezTo>
                  <a:cubicBezTo>
                    <a:pt x="21719" y="15484"/>
                    <a:pt x="22054" y="15087"/>
                    <a:pt x="22075" y="14543"/>
                  </a:cubicBezTo>
                  <a:close/>
                  <a:moveTo>
                    <a:pt x="10504" y="11111"/>
                  </a:moveTo>
                  <a:cubicBezTo>
                    <a:pt x="10504" y="11111"/>
                    <a:pt x="10295" y="11111"/>
                    <a:pt x="10127" y="11216"/>
                  </a:cubicBezTo>
                  <a:cubicBezTo>
                    <a:pt x="10023" y="11279"/>
                    <a:pt x="9876" y="11425"/>
                    <a:pt x="9876" y="11551"/>
                  </a:cubicBezTo>
                  <a:cubicBezTo>
                    <a:pt x="9876" y="12241"/>
                    <a:pt x="10357" y="12639"/>
                    <a:pt x="10985" y="12534"/>
                  </a:cubicBezTo>
                  <a:cubicBezTo>
                    <a:pt x="11111" y="12492"/>
                    <a:pt x="11278" y="12429"/>
                    <a:pt x="11341" y="12325"/>
                  </a:cubicBezTo>
                  <a:cubicBezTo>
                    <a:pt x="11529" y="12053"/>
                    <a:pt x="11529" y="11739"/>
                    <a:pt x="11404" y="11446"/>
                  </a:cubicBezTo>
                  <a:cubicBezTo>
                    <a:pt x="11257" y="11174"/>
                    <a:pt x="11006" y="11090"/>
                    <a:pt x="10504" y="11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-1903025" y="1787375"/>
              <a:ext cx="809225" cy="644475"/>
            </a:xfrm>
            <a:custGeom>
              <a:avLst/>
              <a:gdLst/>
              <a:ahLst/>
              <a:cxnLst/>
              <a:rect l="l" t="t" r="r" b="b"/>
              <a:pathLst>
                <a:path w="32369" h="25779" extrusionOk="0">
                  <a:moveTo>
                    <a:pt x="20338" y="6549"/>
                  </a:moveTo>
                  <a:cubicBezTo>
                    <a:pt x="21258" y="6549"/>
                    <a:pt x="22116" y="6591"/>
                    <a:pt x="22932" y="6507"/>
                  </a:cubicBezTo>
                  <a:cubicBezTo>
                    <a:pt x="23790" y="6445"/>
                    <a:pt x="24648" y="6256"/>
                    <a:pt x="25485" y="6047"/>
                  </a:cubicBezTo>
                  <a:cubicBezTo>
                    <a:pt x="26301" y="5838"/>
                    <a:pt x="27075" y="5566"/>
                    <a:pt x="27912" y="5315"/>
                  </a:cubicBezTo>
                  <a:cubicBezTo>
                    <a:pt x="28226" y="5859"/>
                    <a:pt x="28414" y="6382"/>
                    <a:pt x="28540" y="6926"/>
                  </a:cubicBezTo>
                  <a:cubicBezTo>
                    <a:pt x="28665" y="7449"/>
                    <a:pt x="28833" y="7972"/>
                    <a:pt x="29084" y="8453"/>
                  </a:cubicBezTo>
                  <a:cubicBezTo>
                    <a:pt x="29230" y="8704"/>
                    <a:pt x="29335" y="8997"/>
                    <a:pt x="29419" y="9290"/>
                  </a:cubicBezTo>
                  <a:cubicBezTo>
                    <a:pt x="29942" y="11194"/>
                    <a:pt x="30381" y="13119"/>
                    <a:pt x="30779" y="15086"/>
                  </a:cubicBezTo>
                  <a:cubicBezTo>
                    <a:pt x="30800" y="15170"/>
                    <a:pt x="30821" y="15274"/>
                    <a:pt x="30821" y="15358"/>
                  </a:cubicBezTo>
                  <a:cubicBezTo>
                    <a:pt x="30904" y="16028"/>
                    <a:pt x="30883" y="16739"/>
                    <a:pt x="31302" y="17367"/>
                  </a:cubicBezTo>
                  <a:cubicBezTo>
                    <a:pt x="30946" y="17451"/>
                    <a:pt x="30716" y="17492"/>
                    <a:pt x="30465" y="17576"/>
                  </a:cubicBezTo>
                  <a:cubicBezTo>
                    <a:pt x="29691" y="17743"/>
                    <a:pt x="28937" y="17890"/>
                    <a:pt x="28184" y="18078"/>
                  </a:cubicBezTo>
                  <a:cubicBezTo>
                    <a:pt x="27912" y="18120"/>
                    <a:pt x="27682" y="18287"/>
                    <a:pt x="27473" y="18434"/>
                  </a:cubicBezTo>
                  <a:cubicBezTo>
                    <a:pt x="27389" y="18497"/>
                    <a:pt x="27305" y="18664"/>
                    <a:pt x="27347" y="18727"/>
                  </a:cubicBezTo>
                  <a:cubicBezTo>
                    <a:pt x="27389" y="18852"/>
                    <a:pt x="27515" y="18957"/>
                    <a:pt x="27661" y="19020"/>
                  </a:cubicBezTo>
                  <a:cubicBezTo>
                    <a:pt x="27766" y="19041"/>
                    <a:pt x="27891" y="19020"/>
                    <a:pt x="27996" y="18957"/>
                  </a:cubicBezTo>
                  <a:cubicBezTo>
                    <a:pt x="29042" y="18539"/>
                    <a:pt x="30109" y="18329"/>
                    <a:pt x="31218" y="18183"/>
                  </a:cubicBezTo>
                  <a:cubicBezTo>
                    <a:pt x="31469" y="18141"/>
                    <a:pt x="31741" y="18078"/>
                    <a:pt x="32055" y="18287"/>
                  </a:cubicBezTo>
                  <a:cubicBezTo>
                    <a:pt x="31867" y="18392"/>
                    <a:pt x="31762" y="18497"/>
                    <a:pt x="31637" y="18539"/>
                  </a:cubicBezTo>
                  <a:cubicBezTo>
                    <a:pt x="31134" y="18811"/>
                    <a:pt x="30611" y="19062"/>
                    <a:pt x="30109" y="19355"/>
                  </a:cubicBezTo>
                  <a:cubicBezTo>
                    <a:pt x="29963" y="19438"/>
                    <a:pt x="29816" y="19564"/>
                    <a:pt x="29691" y="19689"/>
                  </a:cubicBezTo>
                  <a:cubicBezTo>
                    <a:pt x="29544" y="19857"/>
                    <a:pt x="29544" y="20150"/>
                    <a:pt x="29670" y="20275"/>
                  </a:cubicBezTo>
                  <a:cubicBezTo>
                    <a:pt x="29795" y="20401"/>
                    <a:pt x="29984" y="20484"/>
                    <a:pt x="30172" y="20380"/>
                  </a:cubicBezTo>
                  <a:cubicBezTo>
                    <a:pt x="30507" y="20212"/>
                    <a:pt x="30841" y="20024"/>
                    <a:pt x="31260" y="19857"/>
                  </a:cubicBezTo>
                  <a:cubicBezTo>
                    <a:pt x="31030" y="20233"/>
                    <a:pt x="30821" y="20547"/>
                    <a:pt x="30632" y="20861"/>
                  </a:cubicBezTo>
                  <a:cubicBezTo>
                    <a:pt x="30590" y="20966"/>
                    <a:pt x="30507" y="21070"/>
                    <a:pt x="30444" y="21175"/>
                  </a:cubicBezTo>
                  <a:cubicBezTo>
                    <a:pt x="30381" y="21363"/>
                    <a:pt x="30444" y="21552"/>
                    <a:pt x="30611" y="21656"/>
                  </a:cubicBezTo>
                  <a:cubicBezTo>
                    <a:pt x="30716" y="21740"/>
                    <a:pt x="30925" y="21761"/>
                    <a:pt x="31030" y="21698"/>
                  </a:cubicBezTo>
                  <a:cubicBezTo>
                    <a:pt x="31239" y="21552"/>
                    <a:pt x="31427" y="21342"/>
                    <a:pt x="31574" y="21133"/>
                  </a:cubicBezTo>
                  <a:cubicBezTo>
                    <a:pt x="31762" y="20861"/>
                    <a:pt x="31909" y="20589"/>
                    <a:pt x="32306" y="20401"/>
                  </a:cubicBezTo>
                  <a:cubicBezTo>
                    <a:pt x="32369" y="20945"/>
                    <a:pt x="32369" y="21384"/>
                    <a:pt x="32285" y="21907"/>
                  </a:cubicBezTo>
                  <a:cubicBezTo>
                    <a:pt x="32097" y="21949"/>
                    <a:pt x="31950" y="22012"/>
                    <a:pt x="31762" y="22012"/>
                  </a:cubicBezTo>
                  <a:cubicBezTo>
                    <a:pt x="31176" y="22054"/>
                    <a:pt x="30611" y="22054"/>
                    <a:pt x="30025" y="22012"/>
                  </a:cubicBezTo>
                  <a:cubicBezTo>
                    <a:pt x="28414" y="21949"/>
                    <a:pt x="26782" y="22200"/>
                    <a:pt x="25171" y="22388"/>
                  </a:cubicBezTo>
                  <a:cubicBezTo>
                    <a:pt x="24104" y="22493"/>
                    <a:pt x="23016" y="22744"/>
                    <a:pt x="22012" y="23058"/>
                  </a:cubicBezTo>
                  <a:cubicBezTo>
                    <a:pt x="21823" y="23121"/>
                    <a:pt x="21656" y="23163"/>
                    <a:pt x="21489" y="23205"/>
                  </a:cubicBezTo>
                  <a:cubicBezTo>
                    <a:pt x="20484" y="23309"/>
                    <a:pt x="19564" y="23686"/>
                    <a:pt x="18622" y="24000"/>
                  </a:cubicBezTo>
                  <a:cubicBezTo>
                    <a:pt x="17513" y="24376"/>
                    <a:pt x="16488" y="24899"/>
                    <a:pt x="15630" y="25715"/>
                  </a:cubicBezTo>
                  <a:cubicBezTo>
                    <a:pt x="15567" y="25736"/>
                    <a:pt x="15525" y="25757"/>
                    <a:pt x="15442" y="25778"/>
                  </a:cubicBezTo>
                  <a:cubicBezTo>
                    <a:pt x="15107" y="25736"/>
                    <a:pt x="14856" y="25569"/>
                    <a:pt x="14709" y="25234"/>
                  </a:cubicBezTo>
                  <a:cubicBezTo>
                    <a:pt x="14605" y="25025"/>
                    <a:pt x="14416" y="24878"/>
                    <a:pt x="14228" y="24711"/>
                  </a:cubicBezTo>
                  <a:cubicBezTo>
                    <a:pt x="13956" y="24481"/>
                    <a:pt x="13705" y="24209"/>
                    <a:pt x="13475" y="23958"/>
                  </a:cubicBezTo>
                  <a:cubicBezTo>
                    <a:pt x="13077" y="23560"/>
                    <a:pt x="13015" y="23142"/>
                    <a:pt x="13140" y="22640"/>
                  </a:cubicBezTo>
                  <a:cubicBezTo>
                    <a:pt x="13266" y="22179"/>
                    <a:pt x="13328" y="21698"/>
                    <a:pt x="13391" y="21238"/>
                  </a:cubicBezTo>
                  <a:cubicBezTo>
                    <a:pt x="13475" y="20756"/>
                    <a:pt x="13496" y="20275"/>
                    <a:pt x="13266" y="19836"/>
                  </a:cubicBezTo>
                  <a:cubicBezTo>
                    <a:pt x="13245" y="19773"/>
                    <a:pt x="13224" y="19731"/>
                    <a:pt x="13224" y="19647"/>
                  </a:cubicBezTo>
                  <a:cubicBezTo>
                    <a:pt x="13287" y="18518"/>
                    <a:pt x="12805" y="17451"/>
                    <a:pt x="12847" y="16342"/>
                  </a:cubicBezTo>
                  <a:cubicBezTo>
                    <a:pt x="12868" y="16028"/>
                    <a:pt x="12805" y="15693"/>
                    <a:pt x="12743" y="15358"/>
                  </a:cubicBezTo>
                  <a:cubicBezTo>
                    <a:pt x="12554" y="14438"/>
                    <a:pt x="12345" y="13517"/>
                    <a:pt x="12178" y="12596"/>
                  </a:cubicBezTo>
                  <a:cubicBezTo>
                    <a:pt x="12094" y="12136"/>
                    <a:pt x="12031" y="11655"/>
                    <a:pt x="11989" y="11173"/>
                  </a:cubicBezTo>
                  <a:cubicBezTo>
                    <a:pt x="11968" y="11006"/>
                    <a:pt x="11989" y="10860"/>
                    <a:pt x="11968" y="10713"/>
                  </a:cubicBezTo>
                  <a:cubicBezTo>
                    <a:pt x="11675" y="9939"/>
                    <a:pt x="11717" y="9123"/>
                    <a:pt x="11717" y="8307"/>
                  </a:cubicBezTo>
                  <a:cubicBezTo>
                    <a:pt x="11717" y="7972"/>
                    <a:pt x="11696" y="7637"/>
                    <a:pt x="11382" y="7428"/>
                  </a:cubicBezTo>
                  <a:cubicBezTo>
                    <a:pt x="11236" y="7323"/>
                    <a:pt x="11027" y="7219"/>
                    <a:pt x="10838" y="7177"/>
                  </a:cubicBezTo>
                  <a:cubicBezTo>
                    <a:pt x="10566" y="7114"/>
                    <a:pt x="10294" y="7114"/>
                    <a:pt x="10022" y="7177"/>
                  </a:cubicBezTo>
                  <a:cubicBezTo>
                    <a:pt x="8893" y="7344"/>
                    <a:pt x="7805" y="7658"/>
                    <a:pt x="6863" y="8349"/>
                  </a:cubicBezTo>
                  <a:cubicBezTo>
                    <a:pt x="6486" y="8600"/>
                    <a:pt x="6424" y="8767"/>
                    <a:pt x="6256" y="9437"/>
                  </a:cubicBezTo>
                  <a:cubicBezTo>
                    <a:pt x="6528" y="9625"/>
                    <a:pt x="6758" y="9876"/>
                    <a:pt x="6779" y="10274"/>
                  </a:cubicBezTo>
                  <a:cubicBezTo>
                    <a:pt x="6779" y="10483"/>
                    <a:pt x="6884" y="10692"/>
                    <a:pt x="6905" y="10901"/>
                  </a:cubicBezTo>
                  <a:cubicBezTo>
                    <a:pt x="7051" y="11927"/>
                    <a:pt x="7219" y="12910"/>
                    <a:pt x="7595" y="13894"/>
                  </a:cubicBezTo>
                  <a:cubicBezTo>
                    <a:pt x="7721" y="14249"/>
                    <a:pt x="7742" y="14647"/>
                    <a:pt x="7825" y="15065"/>
                  </a:cubicBezTo>
                  <a:cubicBezTo>
                    <a:pt x="6989" y="15421"/>
                    <a:pt x="6277" y="15944"/>
                    <a:pt x="5608" y="16467"/>
                  </a:cubicBezTo>
                  <a:cubicBezTo>
                    <a:pt x="5503" y="16551"/>
                    <a:pt x="5336" y="16614"/>
                    <a:pt x="5210" y="16655"/>
                  </a:cubicBezTo>
                  <a:cubicBezTo>
                    <a:pt x="4917" y="16739"/>
                    <a:pt x="4645" y="16781"/>
                    <a:pt x="4331" y="16844"/>
                  </a:cubicBezTo>
                  <a:cubicBezTo>
                    <a:pt x="4164" y="16865"/>
                    <a:pt x="4017" y="16886"/>
                    <a:pt x="3871" y="16844"/>
                  </a:cubicBezTo>
                  <a:cubicBezTo>
                    <a:pt x="2783" y="16572"/>
                    <a:pt x="1632" y="16425"/>
                    <a:pt x="586" y="15944"/>
                  </a:cubicBezTo>
                  <a:cubicBezTo>
                    <a:pt x="398" y="15881"/>
                    <a:pt x="209" y="15777"/>
                    <a:pt x="0" y="15672"/>
                  </a:cubicBezTo>
                  <a:cubicBezTo>
                    <a:pt x="0" y="14940"/>
                    <a:pt x="188" y="14270"/>
                    <a:pt x="481" y="13642"/>
                  </a:cubicBezTo>
                  <a:cubicBezTo>
                    <a:pt x="732" y="13077"/>
                    <a:pt x="1004" y="12492"/>
                    <a:pt x="1214" y="11906"/>
                  </a:cubicBezTo>
                  <a:cubicBezTo>
                    <a:pt x="1402" y="11320"/>
                    <a:pt x="1716" y="10797"/>
                    <a:pt x="2030" y="10274"/>
                  </a:cubicBezTo>
                  <a:cubicBezTo>
                    <a:pt x="2281" y="9834"/>
                    <a:pt x="2490" y="9353"/>
                    <a:pt x="2615" y="8872"/>
                  </a:cubicBezTo>
                  <a:cubicBezTo>
                    <a:pt x="2783" y="8307"/>
                    <a:pt x="3034" y="7826"/>
                    <a:pt x="3390" y="7323"/>
                  </a:cubicBezTo>
                  <a:cubicBezTo>
                    <a:pt x="4331" y="5880"/>
                    <a:pt x="5210" y="4415"/>
                    <a:pt x="6005" y="2867"/>
                  </a:cubicBezTo>
                  <a:cubicBezTo>
                    <a:pt x="6214" y="2490"/>
                    <a:pt x="6445" y="2093"/>
                    <a:pt x="6696" y="1737"/>
                  </a:cubicBezTo>
                  <a:cubicBezTo>
                    <a:pt x="6989" y="1277"/>
                    <a:pt x="7281" y="816"/>
                    <a:pt x="7386" y="251"/>
                  </a:cubicBezTo>
                  <a:cubicBezTo>
                    <a:pt x="7407" y="189"/>
                    <a:pt x="7491" y="126"/>
                    <a:pt x="7574" y="0"/>
                  </a:cubicBezTo>
                  <a:cubicBezTo>
                    <a:pt x="7721" y="105"/>
                    <a:pt x="7888" y="189"/>
                    <a:pt x="7993" y="293"/>
                  </a:cubicBezTo>
                  <a:cubicBezTo>
                    <a:pt x="8746" y="1046"/>
                    <a:pt x="9499" y="1821"/>
                    <a:pt x="10294" y="2595"/>
                  </a:cubicBezTo>
                  <a:cubicBezTo>
                    <a:pt x="10608" y="2909"/>
                    <a:pt x="10964" y="3202"/>
                    <a:pt x="11341" y="3432"/>
                  </a:cubicBezTo>
                  <a:cubicBezTo>
                    <a:pt x="12324" y="4038"/>
                    <a:pt x="13349" y="4603"/>
                    <a:pt x="14437" y="5231"/>
                  </a:cubicBezTo>
                  <a:cubicBezTo>
                    <a:pt x="14626" y="5733"/>
                    <a:pt x="14814" y="6319"/>
                    <a:pt x="15107" y="6884"/>
                  </a:cubicBezTo>
                  <a:cubicBezTo>
                    <a:pt x="15421" y="7512"/>
                    <a:pt x="16007" y="7847"/>
                    <a:pt x="16697" y="7930"/>
                  </a:cubicBezTo>
                  <a:cubicBezTo>
                    <a:pt x="17304" y="8014"/>
                    <a:pt x="17890" y="7951"/>
                    <a:pt x="18497" y="7930"/>
                  </a:cubicBezTo>
                  <a:cubicBezTo>
                    <a:pt x="18622" y="7930"/>
                    <a:pt x="18810" y="7868"/>
                    <a:pt x="18915" y="7784"/>
                  </a:cubicBezTo>
                  <a:cubicBezTo>
                    <a:pt x="19375" y="7512"/>
                    <a:pt x="20045" y="7303"/>
                    <a:pt x="20338" y="6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-1722050" y="1988225"/>
              <a:ext cx="128700" cy="337950"/>
            </a:xfrm>
            <a:custGeom>
              <a:avLst/>
              <a:gdLst/>
              <a:ahLst/>
              <a:cxnLst/>
              <a:rect l="l" t="t" r="r" b="b"/>
              <a:pathLst>
                <a:path w="5148" h="13518" extrusionOk="0">
                  <a:moveTo>
                    <a:pt x="1" y="1173"/>
                  </a:moveTo>
                  <a:cubicBezTo>
                    <a:pt x="586" y="629"/>
                    <a:pt x="1151" y="294"/>
                    <a:pt x="1842" y="231"/>
                  </a:cubicBezTo>
                  <a:cubicBezTo>
                    <a:pt x="2009" y="231"/>
                    <a:pt x="2135" y="126"/>
                    <a:pt x="2260" y="106"/>
                  </a:cubicBezTo>
                  <a:cubicBezTo>
                    <a:pt x="2532" y="43"/>
                    <a:pt x="2783" y="1"/>
                    <a:pt x="3055" y="1"/>
                  </a:cubicBezTo>
                  <a:cubicBezTo>
                    <a:pt x="3474" y="1"/>
                    <a:pt x="3599" y="126"/>
                    <a:pt x="3620" y="524"/>
                  </a:cubicBezTo>
                  <a:cubicBezTo>
                    <a:pt x="3662" y="775"/>
                    <a:pt x="3620" y="1068"/>
                    <a:pt x="3620" y="1340"/>
                  </a:cubicBezTo>
                  <a:cubicBezTo>
                    <a:pt x="3620" y="1758"/>
                    <a:pt x="3620" y="2177"/>
                    <a:pt x="3788" y="2595"/>
                  </a:cubicBezTo>
                  <a:cubicBezTo>
                    <a:pt x="3830" y="2742"/>
                    <a:pt x="3913" y="2951"/>
                    <a:pt x="3892" y="3119"/>
                  </a:cubicBezTo>
                  <a:cubicBezTo>
                    <a:pt x="3809" y="4395"/>
                    <a:pt x="4206" y="5629"/>
                    <a:pt x="4415" y="6843"/>
                  </a:cubicBezTo>
                  <a:cubicBezTo>
                    <a:pt x="4541" y="7554"/>
                    <a:pt x="4667" y="8266"/>
                    <a:pt x="4646" y="8998"/>
                  </a:cubicBezTo>
                  <a:cubicBezTo>
                    <a:pt x="4646" y="9145"/>
                    <a:pt x="4625" y="9312"/>
                    <a:pt x="4667" y="9437"/>
                  </a:cubicBezTo>
                  <a:cubicBezTo>
                    <a:pt x="4855" y="10170"/>
                    <a:pt x="4876" y="10923"/>
                    <a:pt x="4918" y="11655"/>
                  </a:cubicBezTo>
                  <a:cubicBezTo>
                    <a:pt x="4918" y="12011"/>
                    <a:pt x="5064" y="12346"/>
                    <a:pt x="5148" y="12743"/>
                  </a:cubicBezTo>
                  <a:cubicBezTo>
                    <a:pt x="4939" y="12869"/>
                    <a:pt x="4750" y="13015"/>
                    <a:pt x="4562" y="13057"/>
                  </a:cubicBezTo>
                  <a:cubicBezTo>
                    <a:pt x="3913" y="13099"/>
                    <a:pt x="3307" y="13371"/>
                    <a:pt x="2616" y="13518"/>
                  </a:cubicBezTo>
                  <a:cubicBezTo>
                    <a:pt x="2574" y="12262"/>
                    <a:pt x="2323" y="11090"/>
                    <a:pt x="1905" y="9940"/>
                  </a:cubicBezTo>
                  <a:cubicBezTo>
                    <a:pt x="1633" y="9249"/>
                    <a:pt x="1612" y="8517"/>
                    <a:pt x="1507" y="7784"/>
                  </a:cubicBezTo>
                  <a:cubicBezTo>
                    <a:pt x="1737" y="7617"/>
                    <a:pt x="1967" y="7429"/>
                    <a:pt x="2198" y="7220"/>
                  </a:cubicBezTo>
                  <a:cubicBezTo>
                    <a:pt x="2260" y="7136"/>
                    <a:pt x="2344" y="6948"/>
                    <a:pt x="2323" y="6822"/>
                  </a:cubicBezTo>
                  <a:cubicBezTo>
                    <a:pt x="2302" y="6613"/>
                    <a:pt x="2093" y="6571"/>
                    <a:pt x="1905" y="6571"/>
                  </a:cubicBezTo>
                  <a:cubicBezTo>
                    <a:pt x="1716" y="6571"/>
                    <a:pt x="1570" y="6613"/>
                    <a:pt x="1382" y="6676"/>
                  </a:cubicBezTo>
                  <a:cubicBezTo>
                    <a:pt x="733" y="4855"/>
                    <a:pt x="335" y="3035"/>
                    <a:pt x="1" y="1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-1927100" y="2205850"/>
              <a:ext cx="251100" cy="128700"/>
            </a:xfrm>
            <a:custGeom>
              <a:avLst/>
              <a:gdLst/>
              <a:ahLst/>
              <a:cxnLst/>
              <a:rect l="l" t="t" r="r" b="b"/>
              <a:pathLst>
                <a:path w="10044" h="5148" extrusionOk="0">
                  <a:moveTo>
                    <a:pt x="9584" y="2469"/>
                  </a:moveTo>
                  <a:cubicBezTo>
                    <a:pt x="9625" y="2699"/>
                    <a:pt x="9709" y="2908"/>
                    <a:pt x="9730" y="3139"/>
                  </a:cubicBezTo>
                  <a:cubicBezTo>
                    <a:pt x="9772" y="3829"/>
                    <a:pt x="9981" y="4478"/>
                    <a:pt x="10044" y="5147"/>
                  </a:cubicBezTo>
                  <a:cubicBezTo>
                    <a:pt x="9521" y="5105"/>
                    <a:pt x="9270" y="5043"/>
                    <a:pt x="8935" y="4708"/>
                  </a:cubicBezTo>
                  <a:cubicBezTo>
                    <a:pt x="8537" y="4310"/>
                    <a:pt x="8098" y="4164"/>
                    <a:pt x="7596" y="4038"/>
                  </a:cubicBezTo>
                  <a:cubicBezTo>
                    <a:pt x="6382" y="3745"/>
                    <a:pt x="5190" y="3473"/>
                    <a:pt x="4039" y="3013"/>
                  </a:cubicBezTo>
                  <a:cubicBezTo>
                    <a:pt x="3767" y="2908"/>
                    <a:pt x="3453" y="2888"/>
                    <a:pt x="3139" y="2888"/>
                  </a:cubicBezTo>
                  <a:cubicBezTo>
                    <a:pt x="2302" y="2846"/>
                    <a:pt x="1465" y="2888"/>
                    <a:pt x="607" y="2888"/>
                  </a:cubicBezTo>
                  <a:cubicBezTo>
                    <a:pt x="398" y="2888"/>
                    <a:pt x="189" y="2846"/>
                    <a:pt x="1" y="2825"/>
                  </a:cubicBezTo>
                  <a:lnTo>
                    <a:pt x="1" y="1548"/>
                  </a:lnTo>
                  <a:cubicBezTo>
                    <a:pt x="377" y="1130"/>
                    <a:pt x="147" y="481"/>
                    <a:pt x="586" y="0"/>
                  </a:cubicBezTo>
                  <a:cubicBezTo>
                    <a:pt x="775" y="63"/>
                    <a:pt x="942" y="84"/>
                    <a:pt x="1130" y="168"/>
                  </a:cubicBezTo>
                  <a:cubicBezTo>
                    <a:pt x="2177" y="628"/>
                    <a:pt x="3327" y="795"/>
                    <a:pt x="4436" y="1025"/>
                  </a:cubicBezTo>
                  <a:cubicBezTo>
                    <a:pt x="4687" y="1067"/>
                    <a:pt x="4980" y="1046"/>
                    <a:pt x="5231" y="1004"/>
                  </a:cubicBezTo>
                  <a:cubicBezTo>
                    <a:pt x="5545" y="942"/>
                    <a:pt x="5817" y="1025"/>
                    <a:pt x="6068" y="1214"/>
                  </a:cubicBezTo>
                  <a:cubicBezTo>
                    <a:pt x="6654" y="1590"/>
                    <a:pt x="7219" y="1988"/>
                    <a:pt x="7805" y="2323"/>
                  </a:cubicBezTo>
                  <a:cubicBezTo>
                    <a:pt x="8349" y="2678"/>
                    <a:pt x="8830" y="2699"/>
                    <a:pt x="9584" y="24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-1839225" y="1357400"/>
              <a:ext cx="62800" cy="127125"/>
            </a:xfrm>
            <a:custGeom>
              <a:avLst/>
              <a:gdLst/>
              <a:ahLst/>
              <a:cxnLst/>
              <a:rect l="l" t="t" r="r" b="b"/>
              <a:pathLst>
                <a:path w="2512" h="5085" extrusionOk="0">
                  <a:moveTo>
                    <a:pt x="1716" y="5084"/>
                  </a:moveTo>
                  <a:cubicBezTo>
                    <a:pt x="1612" y="4980"/>
                    <a:pt x="1528" y="4938"/>
                    <a:pt x="1486" y="4854"/>
                  </a:cubicBezTo>
                  <a:cubicBezTo>
                    <a:pt x="1131" y="4227"/>
                    <a:pt x="754" y="3620"/>
                    <a:pt x="419" y="2992"/>
                  </a:cubicBezTo>
                  <a:cubicBezTo>
                    <a:pt x="1" y="2197"/>
                    <a:pt x="126" y="1297"/>
                    <a:pt x="189" y="439"/>
                  </a:cubicBezTo>
                  <a:cubicBezTo>
                    <a:pt x="189" y="209"/>
                    <a:pt x="419" y="21"/>
                    <a:pt x="670" y="21"/>
                  </a:cubicBezTo>
                  <a:cubicBezTo>
                    <a:pt x="900" y="0"/>
                    <a:pt x="1152" y="0"/>
                    <a:pt x="1382" y="0"/>
                  </a:cubicBezTo>
                  <a:cubicBezTo>
                    <a:pt x="1988" y="21"/>
                    <a:pt x="2365" y="377"/>
                    <a:pt x="2428" y="983"/>
                  </a:cubicBezTo>
                  <a:cubicBezTo>
                    <a:pt x="2512" y="1841"/>
                    <a:pt x="2449" y="2720"/>
                    <a:pt x="2093" y="3515"/>
                  </a:cubicBezTo>
                  <a:cubicBezTo>
                    <a:pt x="1988" y="3766"/>
                    <a:pt x="1905" y="4017"/>
                    <a:pt x="1821" y="4289"/>
                  </a:cubicBezTo>
                  <a:cubicBezTo>
                    <a:pt x="1800" y="4520"/>
                    <a:pt x="1779" y="4771"/>
                    <a:pt x="1716" y="50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-962000" y="1680125"/>
              <a:ext cx="111975" cy="75875"/>
            </a:xfrm>
            <a:custGeom>
              <a:avLst/>
              <a:gdLst/>
              <a:ahLst/>
              <a:cxnLst/>
              <a:rect l="l" t="t" r="r" b="b"/>
              <a:pathLst>
                <a:path w="4479" h="3035" extrusionOk="0">
                  <a:moveTo>
                    <a:pt x="1" y="2993"/>
                  </a:moveTo>
                  <a:cubicBezTo>
                    <a:pt x="503" y="1968"/>
                    <a:pt x="984" y="1026"/>
                    <a:pt x="1444" y="106"/>
                  </a:cubicBezTo>
                  <a:cubicBezTo>
                    <a:pt x="2177" y="1"/>
                    <a:pt x="2867" y="64"/>
                    <a:pt x="3558" y="106"/>
                  </a:cubicBezTo>
                  <a:cubicBezTo>
                    <a:pt x="4144" y="126"/>
                    <a:pt x="4478" y="963"/>
                    <a:pt x="4081" y="1424"/>
                  </a:cubicBezTo>
                  <a:cubicBezTo>
                    <a:pt x="3244" y="2323"/>
                    <a:pt x="2302" y="3035"/>
                    <a:pt x="1005" y="3035"/>
                  </a:cubicBezTo>
                  <a:cubicBezTo>
                    <a:pt x="691" y="3035"/>
                    <a:pt x="398" y="3014"/>
                    <a:pt x="1" y="2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-1511775" y="1933300"/>
              <a:ext cx="91050" cy="34025"/>
            </a:xfrm>
            <a:custGeom>
              <a:avLst/>
              <a:gdLst/>
              <a:ahLst/>
              <a:cxnLst/>
              <a:rect l="l" t="t" r="r" b="b"/>
              <a:pathLst>
                <a:path w="3642" h="1361" extrusionOk="0">
                  <a:moveTo>
                    <a:pt x="3642" y="650"/>
                  </a:moveTo>
                  <a:cubicBezTo>
                    <a:pt x="3265" y="901"/>
                    <a:pt x="3014" y="1131"/>
                    <a:pt x="2700" y="1361"/>
                  </a:cubicBezTo>
                  <a:lnTo>
                    <a:pt x="1382" y="1361"/>
                  </a:lnTo>
                  <a:cubicBezTo>
                    <a:pt x="1235" y="1361"/>
                    <a:pt x="1110" y="1319"/>
                    <a:pt x="942" y="1298"/>
                  </a:cubicBezTo>
                  <a:cubicBezTo>
                    <a:pt x="336" y="1131"/>
                    <a:pt x="1" y="733"/>
                    <a:pt x="22" y="1"/>
                  </a:cubicBezTo>
                  <a:cubicBezTo>
                    <a:pt x="1214" y="189"/>
                    <a:pt x="2344" y="419"/>
                    <a:pt x="3642" y="6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-1642025" y="2339750"/>
              <a:ext cx="50775" cy="56525"/>
            </a:xfrm>
            <a:custGeom>
              <a:avLst/>
              <a:gdLst/>
              <a:ahLst/>
              <a:cxnLst/>
              <a:rect l="l" t="t" r="r" b="b"/>
              <a:pathLst>
                <a:path w="2031" h="2261" extrusionOk="0">
                  <a:moveTo>
                    <a:pt x="1" y="670"/>
                  </a:moveTo>
                  <a:cubicBezTo>
                    <a:pt x="691" y="105"/>
                    <a:pt x="1340" y="105"/>
                    <a:pt x="2031" y="1"/>
                  </a:cubicBezTo>
                  <a:lnTo>
                    <a:pt x="2031" y="1863"/>
                  </a:lnTo>
                  <a:cubicBezTo>
                    <a:pt x="1842" y="1967"/>
                    <a:pt x="1654" y="2093"/>
                    <a:pt x="1424" y="2260"/>
                  </a:cubicBezTo>
                  <a:cubicBezTo>
                    <a:pt x="838" y="1821"/>
                    <a:pt x="357" y="1319"/>
                    <a:pt x="1" y="6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-1752375" y="2221000"/>
              <a:ext cx="55975" cy="30900"/>
            </a:xfrm>
            <a:custGeom>
              <a:avLst/>
              <a:gdLst/>
              <a:ahLst/>
              <a:cxnLst/>
              <a:rect l="l" t="t" r="r" b="b"/>
              <a:pathLst>
                <a:path w="2239" h="1236" extrusionOk="0">
                  <a:moveTo>
                    <a:pt x="0" y="294"/>
                  </a:moveTo>
                  <a:cubicBezTo>
                    <a:pt x="167" y="85"/>
                    <a:pt x="293" y="1"/>
                    <a:pt x="502" y="85"/>
                  </a:cubicBezTo>
                  <a:cubicBezTo>
                    <a:pt x="942" y="210"/>
                    <a:pt x="1360" y="503"/>
                    <a:pt x="1883" y="461"/>
                  </a:cubicBezTo>
                  <a:cubicBezTo>
                    <a:pt x="2092" y="461"/>
                    <a:pt x="2197" y="629"/>
                    <a:pt x="2218" y="817"/>
                  </a:cubicBezTo>
                  <a:cubicBezTo>
                    <a:pt x="2239" y="984"/>
                    <a:pt x="1988" y="1235"/>
                    <a:pt x="1799" y="1235"/>
                  </a:cubicBezTo>
                  <a:cubicBezTo>
                    <a:pt x="1695" y="1235"/>
                    <a:pt x="1569" y="1194"/>
                    <a:pt x="1465" y="1152"/>
                  </a:cubicBezTo>
                  <a:cubicBezTo>
                    <a:pt x="963" y="838"/>
                    <a:pt x="502" y="545"/>
                    <a:pt x="0" y="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-1726750" y="2191725"/>
              <a:ext cx="24075" cy="22500"/>
            </a:xfrm>
            <a:custGeom>
              <a:avLst/>
              <a:gdLst/>
              <a:ahLst/>
              <a:cxnLst/>
              <a:rect l="l" t="t" r="r" b="b"/>
              <a:pathLst>
                <a:path w="963" h="900" extrusionOk="0">
                  <a:moveTo>
                    <a:pt x="0" y="481"/>
                  </a:moveTo>
                  <a:cubicBezTo>
                    <a:pt x="210" y="147"/>
                    <a:pt x="461" y="21"/>
                    <a:pt x="837" y="0"/>
                  </a:cubicBezTo>
                  <a:cubicBezTo>
                    <a:pt x="879" y="209"/>
                    <a:pt x="921" y="440"/>
                    <a:pt x="963" y="649"/>
                  </a:cubicBezTo>
                  <a:cubicBezTo>
                    <a:pt x="565" y="900"/>
                    <a:pt x="335" y="649"/>
                    <a:pt x="0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-1748200" y="1455700"/>
              <a:ext cx="211250" cy="206300"/>
            </a:xfrm>
            <a:custGeom>
              <a:avLst/>
              <a:gdLst/>
              <a:ahLst/>
              <a:cxnLst/>
              <a:rect l="l" t="t" r="r" b="b"/>
              <a:pathLst>
                <a:path w="8450" h="8252" extrusionOk="0">
                  <a:moveTo>
                    <a:pt x="3345" y="1"/>
                  </a:moveTo>
                  <a:cubicBezTo>
                    <a:pt x="2812" y="1"/>
                    <a:pt x="2295" y="220"/>
                    <a:pt x="1842" y="734"/>
                  </a:cubicBezTo>
                  <a:cubicBezTo>
                    <a:pt x="1612" y="1006"/>
                    <a:pt x="1402" y="1341"/>
                    <a:pt x="1277" y="1696"/>
                  </a:cubicBezTo>
                  <a:cubicBezTo>
                    <a:pt x="524" y="2073"/>
                    <a:pt x="0" y="2784"/>
                    <a:pt x="63" y="4019"/>
                  </a:cubicBezTo>
                  <a:cubicBezTo>
                    <a:pt x="168" y="5505"/>
                    <a:pt x="1068" y="6760"/>
                    <a:pt x="2218" y="7430"/>
                  </a:cubicBezTo>
                  <a:cubicBezTo>
                    <a:pt x="2637" y="7869"/>
                    <a:pt x="3160" y="8204"/>
                    <a:pt x="3829" y="8246"/>
                  </a:cubicBezTo>
                  <a:cubicBezTo>
                    <a:pt x="3883" y="8250"/>
                    <a:pt x="3936" y="8252"/>
                    <a:pt x="3988" y="8252"/>
                  </a:cubicBezTo>
                  <a:cubicBezTo>
                    <a:pt x="4446" y="8252"/>
                    <a:pt x="4849" y="8092"/>
                    <a:pt x="5169" y="7848"/>
                  </a:cubicBezTo>
                  <a:cubicBezTo>
                    <a:pt x="5817" y="7639"/>
                    <a:pt x="6424" y="7220"/>
                    <a:pt x="6926" y="6551"/>
                  </a:cubicBezTo>
                  <a:cubicBezTo>
                    <a:pt x="8450" y="4445"/>
                    <a:pt x="5744" y="1"/>
                    <a:pt x="33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-1228775" y="1649625"/>
              <a:ext cx="220250" cy="167775"/>
            </a:xfrm>
            <a:custGeom>
              <a:avLst/>
              <a:gdLst/>
              <a:ahLst/>
              <a:cxnLst/>
              <a:rect l="l" t="t" r="r" b="b"/>
              <a:pathLst>
                <a:path w="8810" h="6711" extrusionOk="0">
                  <a:moveTo>
                    <a:pt x="5246" y="1"/>
                  </a:moveTo>
                  <a:cubicBezTo>
                    <a:pt x="4260" y="1"/>
                    <a:pt x="3239" y="372"/>
                    <a:pt x="2511" y="970"/>
                  </a:cubicBezTo>
                  <a:cubicBezTo>
                    <a:pt x="2490" y="991"/>
                    <a:pt x="2449" y="1012"/>
                    <a:pt x="2407" y="1033"/>
                  </a:cubicBezTo>
                  <a:cubicBezTo>
                    <a:pt x="2260" y="1137"/>
                    <a:pt x="2114" y="1284"/>
                    <a:pt x="1988" y="1409"/>
                  </a:cubicBezTo>
                  <a:cubicBezTo>
                    <a:pt x="1528" y="1702"/>
                    <a:pt x="1130" y="2037"/>
                    <a:pt x="879" y="2455"/>
                  </a:cubicBezTo>
                  <a:cubicBezTo>
                    <a:pt x="1" y="3711"/>
                    <a:pt x="817" y="5196"/>
                    <a:pt x="1967" y="5908"/>
                  </a:cubicBezTo>
                  <a:cubicBezTo>
                    <a:pt x="2344" y="6305"/>
                    <a:pt x="2804" y="6619"/>
                    <a:pt x="3348" y="6682"/>
                  </a:cubicBezTo>
                  <a:cubicBezTo>
                    <a:pt x="3469" y="6701"/>
                    <a:pt x="3588" y="6711"/>
                    <a:pt x="3704" y="6711"/>
                  </a:cubicBezTo>
                  <a:cubicBezTo>
                    <a:pt x="4092" y="6711"/>
                    <a:pt x="4454" y="6608"/>
                    <a:pt x="4792" y="6431"/>
                  </a:cubicBezTo>
                  <a:cubicBezTo>
                    <a:pt x="5503" y="6326"/>
                    <a:pt x="6194" y="6033"/>
                    <a:pt x="6780" y="5573"/>
                  </a:cubicBezTo>
                  <a:cubicBezTo>
                    <a:pt x="8119" y="4464"/>
                    <a:pt x="8809" y="2560"/>
                    <a:pt x="7638" y="1074"/>
                  </a:cubicBezTo>
                  <a:cubicBezTo>
                    <a:pt x="7044" y="320"/>
                    <a:pt x="6160" y="1"/>
                    <a:pt x="5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-2314175" y="910675"/>
              <a:ext cx="1628400" cy="1733025"/>
            </a:xfrm>
            <a:custGeom>
              <a:avLst/>
              <a:gdLst/>
              <a:ahLst/>
              <a:cxnLst/>
              <a:rect l="l" t="t" r="r" b="b"/>
              <a:pathLst>
                <a:path w="65136" h="69321" extrusionOk="0">
                  <a:moveTo>
                    <a:pt x="14626" y="54715"/>
                  </a:moveTo>
                  <a:cubicBezTo>
                    <a:pt x="14396" y="53397"/>
                    <a:pt x="14709" y="52309"/>
                    <a:pt x="15170" y="51221"/>
                  </a:cubicBezTo>
                  <a:cubicBezTo>
                    <a:pt x="15044" y="51096"/>
                    <a:pt x="14960" y="50970"/>
                    <a:pt x="14814" y="50845"/>
                  </a:cubicBezTo>
                  <a:cubicBezTo>
                    <a:pt x="14437" y="50552"/>
                    <a:pt x="14061" y="50238"/>
                    <a:pt x="13663" y="49966"/>
                  </a:cubicBezTo>
                  <a:cubicBezTo>
                    <a:pt x="12931" y="49506"/>
                    <a:pt x="12387" y="48878"/>
                    <a:pt x="11906" y="48166"/>
                  </a:cubicBezTo>
                  <a:cubicBezTo>
                    <a:pt x="11403" y="47434"/>
                    <a:pt x="10964" y="46702"/>
                    <a:pt x="10441" y="45990"/>
                  </a:cubicBezTo>
                  <a:cubicBezTo>
                    <a:pt x="9520" y="44777"/>
                    <a:pt x="9813" y="43354"/>
                    <a:pt x="10671" y="42266"/>
                  </a:cubicBezTo>
                  <a:cubicBezTo>
                    <a:pt x="10943" y="41910"/>
                    <a:pt x="11194" y="41596"/>
                    <a:pt x="11466" y="41283"/>
                  </a:cubicBezTo>
                  <a:cubicBezTo>
                    <a:pt x="11613" y="41115"/>
                    <a:pt x="11780" y="40927"/>
                    <a:pt x="11968" y="40801"/>
                  </a:cubicBezTo>
                  <a:cubicBezTo>
                    <a:pt x="13391" y="39692"/>
                    <a:pt x="14835" y="38625"/>
                    <a:pt x="16279" y="37537"/>
                  </a:cubicBezTo>
                  <a:cubicBezTo>
                    <a:pt x="16488" y="37370"/>
                    <a:pt x="16718" y="37244"/>
                    <a:pt x="16948" y="37077"/>
                  </a:cubicBezTo>
                  <a:cubicBezTo>
                    <a:pt x="17827" y="36554"/>
                    <a:pt x="18685" y="36093"/>
                    <a:pt x="19522" y="35549"/>
                  </a:cubicBezTo>
                  <a:cubicBezTo>
                    <a:pt x="20505" y="34922"/>
                    <a:pt x="21551" y="34399"/>
                    <a:pt x="22660" y="33980"/>
                  </a:cubicBezTo>
                  <a:cubicBezTo>
                    <a:pt x="22786" y="33917"/>
                    <a:pt x="22911" y="33876"/>
                    <a:pt x="23079" y="33792"/>
                  </a:cubicBezTo>
                  <a:cubicBezTo>
                    <a:pt x="23016" y="33624"/>
                    <a:pt x="22995" y="33520"/>
                    <a:pt x="22974" y="33415"/>
                  </a:cubicBezTo>
                  <a:cubicBezTo>
                    <a:pt x="22347" y="31888"/>
                    <a:pt x="21698" y="30360"/>
                    <a:pt x="21091" y="28812"/>
                  </a:cubicBezTo>
                  <a:cubicBezTo>
                    <a:pt x="20756" y="27871"/>
                    <a:pt x="20714" y="26887"/>
                    <a:pt x="20694" y="25883"/>
                  </a:cubicBezTo>
                  <a:cubicBezTo>
                    <a:pt x="20673" y="25318"/>
                    <a:pt x="20694" y="24732"/>
                    <a:pt x="20694" y="24188"/>
                  </a:cubicBezTo>
                  <a:cubicBezTo>
                    <a:pt x="20442" y="23979"/>
                    <a:pt x="20170" y="23832"/>
                    <a:pt x="19982" y="23581"/>
                  </a:cubicBezTo>
                  <a:cubicBezTo>
                    <a:pt x="19794" y="23372"/>
                    <a:pt x="19731" y="23121"/>
                    <a:pt x="19606" y="22891"/>
                  </a:cubicBezTo>
                  <a:cubicBezTo>
                    <a:pt x="19396" y="22535"/>
                    <a:pt x="19187" y="22200"/>
                    <a:pt x="18999" y="21886"/>
                  </a:cubicBezTo>
                  <a:cubicBezTo>
                    <a:pt x="18559" y="21154"/>
                    <a:pt x="18266" y="20380"/>
                    <a:pt x="18350" y="19480"/>
                  </a:cubicBezTo>
                  <a:cubicBezTo>
                    <a:pt x="18371" y="19083"/>
                    <a:pt x="18350" y="18706"/>
                    <a:pt x="18371" y="18308"/>
                  </a:cubicBezTo>
                  <a:cubicBezTo>
                    <a:pt x="18392" y="17681"/>
                    <a:pt x="18894" y="17179"/>
                    <a:pt x="19522" y="17137"/>
                  </a:cubicBezTo>
                  <a:lnTo>
                    <a:pt x="19606" y="17137"/>
                  </a:lnTo>
                  <a:cubicBezTo>
                    <a:pt x="21007" y="17074"/>
                    <a:pt x="21175" y="17158"/>
                    <a:pt x="22116" y="18329"/>
                  </a:cubicBezTo>
                  <a:cubicBezTo>
                    <a:pt x="22891" y="17471"/>
                    <a:pt x="23623" y="16551"/>
                    <a:pt x="24627" y="15902"/>
                  </a:cubicBezTo>
                  <a:cubicBezTo>
                    <a:pt x="24523" y="15714"/>
                    <a:pt x="24313" y="15818"/>
                    <a:pt x="24146" y="15798"/>
                  </a:cubicBezTo>
                  <a:cubicBezTo>
                    <a:pt x="23999" y="15777"/>
                    <a:pt x="23832" y="15798"/>
                    <a:pt x="23707" y="15798"/>
                  </a:cubicBezTo>
                  <a:cubicBezTo>
                    <a:pt x="23267" y="15818"/>
                    <a:pt x="22870" y="15630"/>
                    <a:pt x="22535" y="15400"/>
                  </a:cubicBezTo>
                  <a:cubicBezTo>
                    <a:pt x="22388" y="15295"/>
                    <a:pt x="22242" y="15170"/>
                    <a:pt x="22158" y="15002"/>
                  </a:cubicBezTo>
                  <a:cubicBezTo>
                    <a:pt x="21865" y="14521"/>
                    <a:pt x="22012" y="13308"/>
                    <a:pt x="22388" y="12889"/>
                  </a:cubicBezTo>
                  <a:cubicBezTo>
                    <a:pt x="22451" y="12805"/>
                    <a:pt x="22535" y="12764"/>
                    <a:pt x="22577" y="12701"/>
                  </a:cubicBezTo>
                  <a:cubicBezTo>
                    <a:pt x="23288" y="11613"/>
                    <a:pt x="24418" y="11090"/>
                    <a:pt x="25506" y="10546"/>
                  </a:cubicBezTo>
                  <a:cubicBezTo>
                    <a:pt x="25778" y="10399"/>
                    <a:pt x="26029" y="10274"/>
                    <a:pt x="26322" y="10148"/>
                  </a:cubicBezTo>
                  <a:cubicBezTo>
                    <a:pt x="26134" y="9604"/>
                    <a:pt x="25820" y="9144"/>
                    <a:pt x="25485" y="8767"/>
                  </a:cubicBezTo>
                  <a:cubicBezTo>
                    <a:pt x="25150" y="8370"/>
                    <a:pt x="25046" y="7951"/>
                    <a:pt x="25046" y="7428"/>
                  </a:cubicBezTo>
                  <a:cubicBezTo>
                    <a:pt x="25067" y="6675"/>
                    <a:pt x="25004" y="5943"/>
                    <a:pt x="25360" y="5210"/>
                  </a:cubicBezTo>
                  <a:cubicBezTo>
                    <a:pt x="25569" y="4792"/>
                    <a:pt x="25778" y="4415"/>
                    <a:pt x="26155" y="4122"/>
                  </a:cubicBezTo>
                  <a:cubicBezTo>
                    <a:pt x="26343" y="3997"/>
                    <a:pt x="26510" y="3871"/>
                    <a:pt x="26657" y="3746"/>
                  </a:cubicBezTo>
                  <a:cubicBezTo>
                    <a:pt x="27264" y="3160"/>
                    <a:pt x="27975" y="2950"/>
                    <a:pt x="28812" y="3013"/>
                  </a:cubicBezTo>
                  <a:cubicBezTo>
                    <a:pt x="29356" y="3034"/>
                    <a:pt x="29879" y="3055"/>
                    <a:pt x="30235" y="3557"/>
                  </a:cubicBezTo>
                  <a:cubicBezTo>
                    <a:pt x="30318" y="3662"/>
                    <a:pt x="30507" y="3683"/>
                    <a:pt x="30611" y="3746"/>
                  </a:cubicBezTo>
                  <a:cubicBezTo>
                    <a:pt x="30841" y="3578"/>
                    <a:pt x="30758" y="3390"/>
                    <a:pt x="30800" y="3222"/>
                  </a:cubicBezTo>
                  <a:cubicBezTo>
                    <a:pt x="30821" y="3055"/>
                    <a:pt x="30821" y="2909"/>
                    <a:pt x="30800" y="2762"/>
                  </a:cubicBezTo>
                  <a:cubicBezTo>
                    <a:pt x="30632" y="1549"/>
                    <a:pt x="31867" y="335"/>
                    <a:pt x="33038" y="105"/>
                  </a:cubicBezTo>
                  <a:cubicBezTo>
                    <a:pt x="33582" y="0"/>
                    <a:pt x="34085" y="126"/>
                    <a:pt x="34482" y="502"/>
                  </a:cubicBezTo>
                  <a:cubicBezTo>
                    <a:pt x="34838" y="837"/>
                    <a:pt x="35215" y="1193"/>
                    <a:pt x="35528" y="1611"/>
                  </a:cubicBezTo>
                  <a:cubicBezTo>
                    <a:pt x="36051" y="2323"/>
                    <a:pt x="36512" y="3055"/>
                    <a:pt x="36888" y="3850"/>
                  </a:cubicBezTo>
                  <a:cubicBezTo>
                    <a:pt x="36993" y="4059"/>
                    <a:pt x="37119" y="4227"/>
                    <a:pt x="37286" y="4499"/>
                  </a:cubicBezTo>
                  <a:cubicBezTo>
                    <a:pt x="37495" y="4101"/>
                    <a:pt x="37621" y="3766"/>
                    <a:pt x="37809" y="3474"/>
                  </a:cubicBezTo>
                  <a:cubicBezTo>
                    <a:pt x="38500" y="2448"/>
                    <a:pt x="39378" y="1590"/>
                    <a:pt x="40383" y="858"/>
                  </a:cubicBezTo>
                  <a:cubicBezTo>
                    <a:pt x="40948" y="461"/>
                    <a:pt x="41575" y="293"/>
                    <a:pt x="42245" y="314"/>
                  </a:cubicBezTo>
                  <a:cubicBezTo>
                    <a:pt x="42977" y="335"/>
                    <a:pt x="43689" y="314"/>
                    <a:pt x="44421" y="314"/>
                  </a:cubicBezTo>
                  <a:cubicBezTo>
                    <a:pt x="44735" y="314"/>
                    <a:pt x="45028" y="398"/>
                    <a:pt x="45258" y="565"/>
                  </a:cubicBezTo>
                  <a:cubicBezTo>
                    <a:pt x="45614" y="837"/>
                    <a:pt x="46011" y="1046"/>
                    <a:pt x="46388" y="1339"/>
                  </a:cubicBezTo>
                  <a:cubicBezTo>
                    <a:pt x="47455" y="2176"/>
                    <a:pt x="48166" y="3181"/>
                    <a:pt x="48166" y="4603"/>
                  </a:cubicBezTo>
                  <a:cubicBezTo>
                    <a:pt x="48166" y="4708"/>
                    <a:pt x="48187" y="4813"/>
                    <a:pt x="48229" y="5022"/>
                  </a:cubicBezTo>
                  <a:cubicBezTo>
                    <a:pt x="48522" y="4813"/>
                    <a:pt x="48794" y="4687"/>
                    <a:pt x="49024" y="4499"/>
                  </a:cubicBezTo>
                  <a:cubicBezTo>
                    <a:pt x="49736" y="3976"/>
                    <a:pt x="50510" y="3704"/>
                    <a:pt x="51368" y="3766"/>
                  </a:cubicBezTo>
                  <a:cubicBezTo>
                    <a:pt x="51849" y="3787"/>
                    <a:pt x="52351" y="3766"/>
                    <a:pt x="52811" y="3766"/>
                  </a:cubicBezTo>
                  <a:cubicBezTo>
                    <a:pt x="53544" y="3787"/>
                    <a:pt x="54171" y="3997"/>
                    <a:pt x="54673" y="4541"/>
                  </a:cubicBezTo>
                  <a:cubicBezTo>
                    <a:pt x="54820" y="4729"/>
                    <a:pt x="55008" y="4896"/>
                    <a:pt x="55176" y="5064"/>
                  </a:cubicBezTo>
                  <a:cubicBezTo>
                    <a:pt x="55238" y="5147"/>
                    <a:pt x="55343" y="5252"/>
                    <a:pt x="55385" y="5357"/>
                  </a:cubicBezTo>
                  <a:cubicBezTo>
                    <a:pt x="55531" y="6047"/>
                    <a:pt x="55866" y="6717"/>
                    <a:pt x="55615" y="7512"/>
                  </a:cubicBezTo>
                  <a:lnTo>
                    <a:pt x="56054" y="7512"/>
                  </a:lnTo>
                  <a:cubicBezTo>
                    <a:pt x="56347" y="7470"/>
                    <a:pt x="56661" y="7428"/>
                    <a:pt x="56954" y="7407"/>
                  </a:cubicBezTo>
                  <a:cubicBezTo>
                    <a:pt x="57394" y="7365"/>
                    <a:pt x="57854" y="7428"/>
                    <a:pt x="58314" y="7407"/>
                  </a:cubicBezTo>
                  <a:cubicBezTo>
                    <a:pt x="59507" y="7324"/>
                    <a:pt x="60469" y="7847"/>
                    <a:pt x="61285" y="8663"/>
                  </a:cubicBezTo>
                  <a:cubicBezTo>
                    <a:pt x="61516" y="8893"/>
                    <a:pt x="61725" y="9144"/>
                    <a:pt x="61913" y="9416"/>
                  </a:cubicBezTo>
                  <a:cubicBezTo>
                    <a:pt x="62666" y="10399"/>
                    <a:pt x="62666" y="11299"/>
                    <a:pt x="61871" y="12261"/>
                  </a:cubicBezTo>
                  <a:cubicBezTo>
                    <a:pt x="61767" y="12366"/>
                    <a:pt x="61683" y="12492"/>
                    <a:pt x="61599" y="12596"/>
                  </a:cubicBezTo>
                  <a:cubicBezTo>
                    <a:pt x="61725" y="12847"/>
                    <a:pt x="61934" y="12743"/>
                    <a:pt x="62101" y="12785"/>
                  </a:cubicBezTo>
                  <a:cubicBezTo>
                    <a:pt x="62541" y="12952"/>
                    <a:pt x="63022" y="13078"/>
                    <a:pt x="63440" y="13287"/>
                  </a:cubicBezTo>
                  <a:cubicBezTo>
                    <a:pt x="63984" y="13580"/>
                    <a:pt x="64340" y="14019"/>
                    <a:pt x="64487" y="14668"/>
                  </a:cubicBezTo>
                  <a:cubicBezTo>
                    <a:pt x="64591" y="15254"/>
                    <a:pt x="64654" y="15798"/>
                    <a:pt x="64633" y="16363"/>
                  </a:cubicBezTo>
                  <a:cubicBezTo>
                    <a:pt x="64633" y="17095"/>
                    <a:pt x="64298" y="17618"/>
                    <a:pt x="63692" y="17995"/>
                  </a:cubicBezTo>
                  <a:cubicBezTo>
                    <a:pt x="63482" y="18120"/>
                    <a:pt x="63294" y="18225"/>
                    <a:pt x="63043" y="18392"/>
                  </a:cubicBezTo>
                  <a:cubicBezTo>
                    <a:pt x="63189" y="18873"/>
                    <a:pt x="63399" y="19292"/>
                    <a:pt x="63712" y="19668"/>
                  </a:cubicBezTo>
                  <a:cubicBezTo>
                    <a:pt x="63901" y="19878"/>
                    <a:pt x="64026" y="20108"/>
                    <a:pt x="64131" y="20338"/>
                  </a:cubicBezTo>
                  <a:cubicBezTo>
                    <a:pt x="64319" y="20756"/>
                    <a:pt x="64487" y="21175"/>
                    <a:pt x="64654" y="21593"/>
                  </a:cubicBezTo>
                  <a:cubicBezTo>
                    <a:pt x="65135" y="22640"/>
                    <a:pt x="64717" y="23623"/>
                    <a:pt x="63650" y="24000"/>
                  </a:cubicBezTo>
                  <a:cubicBezTo>
                    <a:pt x="62959" y="24272"/>
                    <a:pt x="62290" y="24481"/>
                    <a:pt x="61516" y="24460"/>
                  </a:cubicBezTo>
                  <a:cubicBezTo>
                    <a:pt x="61160" y="24899"/>
                    <a:pt x="60992" y="25422"/>
                    <a:pt x="60825" y="25925"/>
                  </a:cubicBezTo>
                  <a:cubicBezTo>
                    <a:pt x="60658" y="26364"/>
                    <a:pt x="60407" y="26699"/>
                    <a:pt x="60030" y="27013"/>
                  </a:cubicBezTo>
                  <a:cubicBezTo>
                    <a:pt x="59570" y="27410"/>
                    <a:pt x="59047" y="27598"/>
                    <a:pt x="58440" y="27389"/>
                  </a:cubicBezTo>
                  <a:cubicBezTo>
                    <a:pt x="58105" y="27285"/>
                    <a:pt x="57749" y="27138"/>
                    <a:pt x="57414" y="27034"/>
                  </a:cubicBezTo>
                  <a:cubicBezTo>
                    <a:pt x="57268" y="26992"/>
                    <a:pt x="57080" y="26908"/>
                    <a:pt x="56891" y="26824"/>
                  </a:cubicBezTo>
                  <a:cubicBezTo>
                    <a:pt x="56557" y="27933"/>
                    <a:pt x="56034" y="28979"/>
                    <a:pt x="55824" y="30151"/>
                  </a:cubicBezTo>
                  <a:lnTo>
                    <a:pt x="57394" y="30151"/>
                  </a:lnTo>
                  <a:cubicBezTo>
                    <a:pt x="57958" y="30172"/>
                    <a:pt x="58440" y="30381"/>
                    <a:pt x="58775" y="30863"/>
                  </a:cubicBezTo>
                  <a:cubicBezTo>
                    <a:pt x="59235" y="31511"/>
                    <a:pt x="59277" y="32139"/>
                    <a:pt x="58754" y="32746"/>
                  </a:cubicBezTo>
                  <a:cubicBezTo>
                    <a:pt x="57666" y="33938"/>
                    <a:pt x="56389" y="34796"/>
                    <a:pt x="54694" y="34754"/>
                  </a:cubicBezTo>
                  <a:cubicBezTo>
                    <a:pt x="54150" y="34733"/>
                    <a:pt x="53627" y="34713"/>
                    <a:pt x="52958" y="34671"/>
                  </a:cubicBezTo>
                  <a:cubicBezTo>
                    <a:pt x="52288" y="35319"/>
                    <a:pt x="51598" y="36052"/>
                    <a:pt x="50824" y="36721"/>
                  </a:cubicBezTo>
                  <a:cubicBezTo>
                    <a:pt x="50070" y="37349"/>
                    <a:pt x="49233" y="37872"/>
                    <a:pt x="48417" y="38437"/>
                  </a:cubicBezTo>
                  <a:cubicBezTo>
                    <a:pt x="48438" y="38667"/>
                    <a:pt x="48627" y="38646"/>
                    <a:pt x="48752" y="38667"/>
                  </a:cubicBezTo>
                  <a:cubicBezTo>
                    <a:pt x="49464" y="38897"/>
                    <a:pt x="50112" y="39169"/>
                    <a:pt x="50740" y="39546"/>
                  </a:cubicBezTo>
                  <a:cubicBezTo>
                    <a:pt x="51556" y="40006"/>
                    <a:pt x="52372" y="40467"/>
                    <a:pt x="53251" y="40759"/>
                  </a:cubicBezTo>
                  <a:cubicBezTo>
                    <a:pt x="53355" y="40822"/>
                    <a:pt x="53481" y="40843"/>
                    <a:pt x="53585" y="40927"/>
                  </a:cubicBezTo>
                  <a:cubicBezTo>
                    <a:pt x="55197" y="41847"/>
                    <a:pt x="56808" y="42705"/>
                    <a:pt x="58293" y="43772"/>
                  </a:cubicBezTo>
                  <a:cubicBezTo>
                    <a:pt x="59026" y="44296"/>
                    <a:pt x="59507" y="44986"/>
                    <a:pt x="59695" y="45823"/>
                  </a:cubicBezTo>
                  <a:cubicBezTo>
                    <a:pt x="59863" y="46702"/>
                    <a:pt x="59632" y="47560"/>
                    <a:pt x="59026" y="48250"/>
                  </a:cubicBezTo>
                  <a:cubicBezTo>
                    <a:pt x="58503" y="48857"/>
                    <a:pt x="57875" y="49401"/>
                    <a:pt x="57247" y="49924"/>
                  </a:cubicBezTo>
                  <a:cubicBezTo>
                    <a:pt x="55531" y="51368"/>
                    <a:pt x="53565" y="52414"/>
                    <a:pt x="51640" y="53502"/>
                  </a:cubicBezTo>
                  <a:cubicBezTo>
                    <a:pt x="51075" y="53816"/>
                    <a:pt x="50447" y="53941"/>
                    <a:pt x="49861" y="54171"/>
                  </a:cubicBezTo>
                  <a:cubicBezTo>
                    <a:pt x="49484" y="54297"/>
                    <a:pt x="49359" y="54381"/>
                    <a:pt x="49359" y="54695"/>
                  </a:cubicBezTo>
                  <a:cubicBezTo>
                    <a:pt x="49359" y="55490"/>
                    <a:pt x="49359" y="56306"/>
                    <a:pt x="49401" y="57143"/>
                  </a:cubicBezTo>
                  <a:cubicBezTo>
                    <a:pt x="49652" y="57164"/>
                    <a:pt x="49798" y="57226"/>
                    <a:pt x="49987" y="57226"/>
                  </a:cubicBezTo>
                  <a:cubicBezTo>
                    <a:pt x="51368" y="57373"/>
                    <a:pt x="52707" y="57708"/>
                    <a:pt x="53983" y="58273"/>
                  </a:cubicBezTo>
                  <a:cubicBezTo>
                    <a:pt x="54820" y="58607"/>
                    <a:pt x="55657" y="58963"/>
                    <a:pt x="56473" y="59319"/>
                  </a:cubicBezTo>
                  <a:cubicBezTo>
                    <a:pt x="56766" y="59444"/>
                    <a:pt x="56975" y="59570"/>
                    <a:pt x="57059" y="59946"/>
                  </a:cubicBezTo>
                  <a:cubicBezTo>
                    <a:pt x="57122" y="60197"/>
                    <a:pt x="57373" y="60428"/>
                    <a:pt x="57519" y="60700"/>
                  </a:cubicBezTo>
                  <a:cubicBezTo>
                    <a:pt x="57917" y="61306"/>
                    <a:pt x="58293" y="61892"/>
                    <a:pt x="58775" y="62457"/>
                  </a:cubicBezTo>
                  <a:cubicBezTo>
                    <a:pt x="59423" y="63210"/>
                    <a:pt x="59800" y="64152"/>
                    <a:pt x="60218" y="65031"/>
                  </a:cubicBezTo>
                  <a:cubicBezTo>
                    <a:pt x="60344" y="65324"/>
                    <a:pt x="60490" y="65638"/>
                    <a:pt x="60574" y="65951"/>
                  </a:cubicBezTo>
                  <a:cubicBezTo>
                    <a:pt x="60637" y="66119"/>
                    <a:pt x="60574" y="66286"/>
                    <a:pt x="60553" y="66475"/>
                  </a:cubicBezTo>
                  <a:cubicBezTo>
                    <a:pt x="60532" y="66600"/>
                    <a:pt x="60260" y="66684"/>
                    <a:pt x="60176" y="66579"/>
                  </a:cubicBezTo>
                  <a:cubicBezTo>
                    <a:pt x="60009" y="66370"/>
                    <a:pt x="59821" y="66182"/>
                    <a:pt x="59695" y="65951"/>
                  </a:cubicBezTo>
                  <a:cubicBezTo>
                    <a:pt x="59507" y="65659"/>
                    <a:pt x="59319" y="65428"/>
                    <a:pt x="58900" y="65407"/>
                  </a:cubicBezTo>
                  <a:cubicBezTo>
                    <a:pt x="58900" y="65533"/>
                    <a:pt x="58900" y="65617"/>
                    <a:pt x="58921" y="65700"/>
                  </a:cubicBezTo>
                  <a:cubicBezTo>
                    <a:pt x="59193" y="66286"/>
                    <a:pt x="59507" y="66872"/>
                    <a:pt x="59737" y="67479"/>
                  </a:cubicBezTo>
                  <a:cubicBezTo>
                    <a:pt x="59821" y="67688"/>
                    <a:pt x="59737" y="67939"/>
                    <a:pt x="59737" y="68232"/>
                  </a:cubicBezTo>
                  <a:cubicBezTo>
                    <a:pt x="59863" y="68337"/>
                    <a:pt x="60030" y="68462"/>
                    <a:pt x="60197" y="68588"/>
                  </a:cubicBezTo>
                  <a:cubicBezTo>
                    <a:pt x="60344" y="68734"/>
                    <a:pt x="60386" y="68881"/>
                    <a:pt x="60323" y="69069"/>
                  </a:cubicBezTo>
                  <a:cubicBezTo>
                    <a:pt x="60218" y="69257"/>
                    <a:pt x="60051" y="69320"/>
                    <a:pt x="59863" y="69299"/>
                  </a:cubicBezTo>
                  <a:cubicBezTo>
                    <a:pt x="59758" y="69278"/>
                    <a:pt x="59611" y="69257"/>
                    <a:pt x="59528" y="69174"/>
                  </a:cubicBezTo>
                  <a:cubicBezTo>
                    <a:pt x="58754" y="68358"/>
                    <a:pt x="57707" y="68148"/>
                    <a:pt x="56682" y="67897"/>
                  </a:cubicBezTo>
                  <a:cubicBezTo>
                    <a:pt x="55280" y="67542"/>
                    <a:pt x="53857" y="67291"/>
                    <a:pt x="52435" y="67019"/>
                  </a:cubicBezTo>
                  <a:cubicBezTo>
                    <a:pt x="51953" y="66914"/>
                    <a:pt x="51430" y="66893"/>
                    <a:pt x="50928" y="66893"/>
                  </a:cubicBezTo>
                  <a:cubicBezTo>
                    <a:pt x="50049" y="66893"/>
                    <a:pt x="49171" y="66809"/>
                    <a:pt x="48313" y="66684"/>
                  </a:cubicBezTo>
                  <a:cubicBezTo>
                    <a:pt x="47894" y="66642"/>
                    <a:pt x="47476" y="66600"/>
                    <a:pt x="47057" y="66600"/>
                  </a:cubicBezTo>
                  <a:cubicBezTo>
                    <a:pt x="43458" y="66579"/>
                    <a:pt x="39839" y="66558"/>
                    <a:pt x="36198" y="66558"/>
                  </a:cubicBezTo>
                  <a:cubicBezTo>
                    <a:pt x="35570" y="66558"/>
                    <a:pt x="34943" y="66705"/>
                    <a:pt x="34315" y="66767"/>
                  </a:cubicBezTo>
                  <a:cubicBezTo>
                    <a:pt x="34064" y="66788"/>
                    <a:pt x="33834" y="66914"/>
                    <a:pt x="33541" y="66809"/>
                  </a:cubicBezTo>
                  <a:cubicBezTo>
                    <a:pt x="33394" y="66767"/>
                    <a:pt x="33164" y="66977"/>
                    <a:pt x="32955" y="67102"/>
                  </a:cubicBezTo>
                  <a:cubicBezTo>
                    <a:pt x="32829" y="67060"/>
                    <a:pt x="32641" y="66998"/>
                    <a:pt x="32494" y="66914"/>
                  </a:cubicBezTo>
                  <a:cubicBezTo>
                    <a:pt x="31260" y="66391"/>
                    <a:pt x="29984" y="66140"/>
                    <a:pt x="28665" y="65910"/>
                  </a:cubicBezTo>
                  <a:cubicBezTo>
                    <a:pt x="27640" y="65721"/>
                    <a:pt x="26657" y="65554"/>
                    <a:pt x="25632" y="65449"/>
                  </a:cubicBezTo>
                  <a:cubicBezTo>
                    <a:pt x="24899" y="65387"/>
                    <a:pt x="24146" y="65303"/>
                    <a:pt x="23393" y="65303"/>
                  </a:cubicBezTo>
                  <a:cubicBezTo>
                    <a:pt x="20422" y="65282"/>
                    <a:pt x="17471" y="65282"/>
                    <a:pt x="14521" y="65282"/>
                  </a:cubicBezTo>
                  <a:cubicBezTo>
                    <a:pt x="13914" y="65282"/>
                    <a:pt x="13308" y="65387"/>
                    <a:pt x="12722" y="65428"/>
                  </a:cubicBezTo>
                  <a:cubicBezTo>
                    <a:pt x="12450" y="65449"/>
                    <a:pt x="12157" y="65533"/>
                    <a:pt x="11906" y="65512"/>
                  </a:cubicBezTo>
                  <a:cubicBezTo>
                    <a:pt x="10839" y="65428"/>
                    <a:pt x="9813" y="65617"/>
                    <a:pt x="8767" y="65763"/>
                  </a:cubicBezTo>
                  <a:cubicBezTo>
                    <a:pt x="7742" y="65910"/>
                    <a:pt x="6717" y="66035"/>
                    <a:pt x="5733" y="66161"/>
                  </a:cubicBezTo>
                  <a:cubicBezTo>
                    <a:pt x="5440" y="66182"/>
                    <a:pt x="5126" y="66244"/>
                    <a:pt x="4917" y="65910"/>
                  </a:cubicBezTo>
                  <a:cubicBezTo>
                    <a:pt x="5001" y="65826"/>
                    <a:pt x="5043" y="65742"/>
                    <a:pt x="5126" y="65721"/>
                  </a:cubicBezTo>
                  <a:cubicBezTo>
                    <a:pt x="6758" y="65407"/>
                    <a:pt x="8370" y="65094"/>
                    <a:pt x="10022" y="64801"/>
                  </a:cubicBezTo>
                  <a:cubicBezTo>
                    <a:pt x="10420" y="64717"/>
                    <a:pt x="10797" y="64717"/>
                    <a:pt x="11194" y="64696"/>
                  </a:cubicBezTo>
                  <a:cubicBezTo>
                    <a:pt x="11738" y="64654"/>
                    <a:pt x="12303" y="64654"/>
                    <a:pt x="12826" y="64550"/>
                  </a:cubicBezTo>
                  <a:cubicBezTo>
                    <a:pt x="13412" y="64445"/>
                    <a:pt x="14019" y="64382"/>
                    <a:pt x="14626" y="64382"/>
                  </a:cubicBezTo>
                  <a:cubicBezTo>
                    <a:pt x="17325" y="64382"/>
                    <a:pt x="19982" y="64403"/>
                    <a:pt x="22681" y="64361"/>
                  </a:cubicBezTo>
                  <a:cubicBezTo>
                    <a:pt x="24439" y="64340"/>
                    <a:pt x="26155" y="64571"/>
                    <a:pt x="27891" y="64822"/>
                  </a:cubicBezTo>
                  <a:cubicBezTo>
                    <a:pt x="29251" y="65031"/>
                    <a:pt x="30611" y="65324"/>
                    <a:pt x="31930" y="65700"/>
                  </a:cubicBezTo>
                  <a:cubicBezTo>
                    <a:pt x="32139" y="65742"/>
                    <a:pt x="32348" y="65826"/>
                    <a:pt x="32536" y="65533"/>
                  </a:cubicBezTo>
                  <a:cubicBezTo>
                    <a:pt x="32494" y="65282"/>
                    <a:pt x="32348" y="65010"/>
                    <a:pt x="32034" y="64905"/>
                  </a:cubicBezTo>
                  <a:cubicBezTo>
                    <a:pt x="31825" y="64822"/>
                    <a:pt x="31658" y="64780"/>
                    <a:pt x="31448" y="64717"/>
                  </a:cubicBezTo>
                  <a:cubicBezTo>
                    <a:pt x="29795" y="64236"/>
                    <a:pt x="28142" y="63817"/>
                    <a:pt x="26448" y="63503"/>
                  </a:cubicBezTo>
                  <a:cubicBezTo>
                    <a:pt x="25904" y="63399"/>
                    <a:pt x="25318" y="63294"/>
                    <a:pt x="24774" y="63190"/>
                  </a:cubicBezTo>
                  <a:cubicBezTo>
                    <a:pt x="24146" y="63085"/>
                    <a:pt x="23539" y="63001"/>
                    <a:pt x="22911" y="63127"/>
                  </a:cubicBezTo>
                  <a:cubicBezTo>
                    <a:pt x="21823" y="63336"/>
                    <a:pt x="20694" y="63148"/>
                    <a:pt x="19585" y="63043"/>
                  </a:cubicBezTo>
                  <a:cubicBezTo>
                    <a:pt x="18225" y="62918"/>
                    <a:pt x="16906" y="62918"/>
                    <a:pt x="15546" y="63190"/>
                  </a:cubicBezTo>
                  <a:cubicBezTo>
                    <a:pt x="15274" y="63231"/>
                    <a:pt x="14981" y="63294"/>
                    <a:pt x="14730" y="63252"/>
                  </a:cubicBezTo>
                  <a:cubicBezTo>
                    <a:pt x="13161" y="63190"/>
                    <a:pt x="11675" y="63545"/>
                    <a:pt x="10169" y="63880"/>
                  </a:cubicBezTo>
                  <a:cubicBezTo>
                    <a:pt x="8370" y="64340"/>
                    <a:pt x="6570" y="64801"/>
                    <a:pt x="4771" y="65282"/>
                  </a:cubicBezTo>
                  <a:cubicBezTo>
                    <a:pt x="4478" y="65345"/>
                    <a:pt x="4185" y="65449"/>
                    <a:pt x="3892" y="65554"/>
                  </a:cubicBezTo>
                  <a:cubicBezTo>
                    <a:pt x="3620" y="65659"/>
                    <a:pt x="3348" y="65805"/>
                    <a:pt x="3097" y="65910"/>
                  </a:cubicBezTo>
                  <a:cubicBezTo>
                    <a:pt x="2825" y="65742"/>
                    <a:pt x="2929" y="65554"/>
                    <a:pt x="3055" y="65449"/>
                  </a:cubicBezTo>
                  <a:cubicBezTo>
                    <a:pt x="3557" y="65073"/>
                    <a:pt x="4143" y="64780"/>
                    <a:pt x="4729" y="64633"/>
                  </a:cubicBezTo>
                  <a:cubicBezTo>
                    <a:pt x="5733" y="64361"/>
                    <a:pt x="6717" y="64131"/>
                    <a:pt x="7721" y="63859"/>
                  </a:cubicBezTo>
                  <a:cubicBezTo>
                    <a:pt x="8955" y="63545"/>
                    <a:pt x="10148" y="63210"/>
                    <a:pt x="11529" y="62855"/>
                  </a:cubicBezTo>
                  <a:cubicBezTo>
                    <a:pt x="11152" y="62855"/>
                    <a:pt x="10901" y="62813"/>
                    <a:pt x="10692" y="62855"/>
                  </a:cubicBezTo>
                  <a:cubicBezTo>
                    <a:pt x="10043" y="62959"/>
                    <a:pt x="9395" y="63085"/>
                    <a:pt x="8746" y="63169"/>
                  </a:cubicBezTo>
                  <a:cubicBezTo>
                    <a:pt x="7700" y="63315"/>
                    <a:pt x="6696" y="63629"/>
                    <a:pt x="5670" y="63943"/>
                  </a:cubicBezTo>
                  <a:cubicBezTo>
                    <a:pt x="5315" y="64047"/>
                    <a:pt x="4917" y="64173"/>
                    <a:pt x="4561" y="64236"/>
                  </a:cubicBezTo>
                  <a:cubicBezTo>
                    <a:pt x="3996" y="64340"/>
                    <a:pt x="3536" y="64529"/>
                    <a:pt x="3055" y="64801"/>
                  </a:cubicBezTo>
                  <a:cubicBezTo>
                    <a:pt x="2385" y="65177"/>
                    <a:pt x="1653" y="65470"/>
                    <a:pt x="921" y="65784"/>
                  </a:cubicBezTo>
                  <a:cubicBezTo>
                    <a:pt x="628" y="65910"/>
                    <a:pt x="377" y="65847"/>
                    <a:pt x="188" y="65617"/>
                  </a:cubicBezTo>
                  <a:cubicBezTo>
                    <a:pt x="0" y="65407"/>
                    <a:pt x="0" y="65073"/>
                    <a:pt x="209" y="64780"/>
                  </a:cubicBezTo>
                  <a:cubicBezTo>
                    <a:pt x="335" y="64591"/>
                    <a:pt x="523" y="64424"/>
                    <a:pt x="691" y="64236"/>
                  </a:cubicBezTo>
                  <a:cubicBezTo>
                    <a:pt x="1004" y="63838"/>
                    <a:pt x="1318" y="63420"/>
                    <a:pt x="1381" y="62897"/>
                  </a:cubicBezTo>
                  <a:cubicBezTo>
                    <a:pt x="1444" y="62625"/>
                    <a:pt x="1590" y="62394"/>
                    <a:pt x="1737" y="62164"/>
                  </a:cubicBezTo>
                  <a:cubicBezTo>
                    <a:pt x="2051" y="61620"/>
                    <a:pt x="2406" y="61097"/>
                    <a:pt x="2720" y="60532"/>
                  </a:cubicBezTo>
                  <a:cubicBezTo>
                    <a:pt x="2992" y="60093"/>
                    <a:pt x="3243" y="59674"/>
                    <a:pt x="3641" y="59319"/>
                  </a:cubicBezTo>
                  <a:cubicBezTo>
                    <a:pt x="3996" y="58942"/>
                    <a:pt x="4289" y="58524"/>
                    <a:pt x="4394" y="57980"/>
                  </a:cubicBezTo>
                  <a:cubicBezTo>
                    <a:pt x="4310" y="57959"/>
                    <a:pt x="4248" y="57896"/>
                    <a:pt x="4164" y="57896"/>
                  </a:cubicBezTo>
                  <a:cubicBezTo>
                    <a:pt x="4080" y="57875"/>
                    <a:pt x="3996" y="57854"/>
                    <a:pt x="3850" y="57812"/>
                  </a:cubicBezTo>
                  <a:cubicBezTo>
                    <a:pt x="3955" y="57666"/>
                    <a:pt x="3976" y="57498"/>
                    <a:pt x="4080" y="57436"/>
                  </a:cubicBezTo>
                  <a:cubicBezTo>
                    <a:pt x="4499" y="57143"/>
                    <a:pt x="4938" y="56850"/>
                    <a:pt x="5398" y="56620"/>
                  </a:cubicBezTo>
                  <a:cubicBezTo>
                    <a:pt x="5838" y="56389"/>
                    <a:pt x="6298" y="56138"/>
                    <a:pt x="6779" y="55971"/>
                  </a:cubicBezTo>
                  <a:cubicBezTo>
                    <a:pt x="7386" y="55762"/>
                    <a:pt x="7972" y="55552"/>
                    <a:pt x="8579" y="55406"/>
                  </a:cubicBezTo>
                  <a:cubicBezTo>
                    <a:pt x="9813" y="55155"/>
                    <a:pt x="11069" y="54925"/>
                    <a:pt x="12303" y="54674"/>
                  </a:cubicBezTo>
                  <a:cubicBezTo>
                    <a:pt x="12617" y="54632"/>
                    <a:pt x="12952" y="54632"/>
                    <a:pt x="13287" y="54632"/>
                  </a:cubicBezTo>
                  <a:cubicBezTo>
                    <a:pt x="13810" y="54695"/>
                    <a:pt x="14186" y="54715"/>
                    <a:pt x="14626" y="54715"/>
                  </a:cubicBezTo>
                  <a:close/>
                  <a:moveTo>
                    <a:pt x="40655" y="64047"/>
                  </a:moveTo>
                  <a:cubicBezTo>
                    <a:pt x="40948" y="63838"/>
                    <a:pt x="41282" y="63922"/>
                    <a:pt x="41617" y="63922"/>
                  </a:cubicBezTo>
                  <a:cubicBezTo>
                    <a:pt x="44400" y="63859"/>
                    <a:pt x="47141" y="64215"/>
                    <a:pt x="49903" y="64382"/>
                  </a:cubicBezTo>
                  <a:cubicBezTo>
                    <a:pt x="50384" y="64424"/>
                    <a:pt x="50886" y="64487"/>
                    <a:pt x="51347" y="64571"/>
                  </a:cubicBezTo>
                  <a:cubicBezTo>
                    <a:pt x="53146" y="64843"/>
                    <a:pt x="54925" y="65303"/>
                    <a:pt x="56682" y="65847"/>
                  </a:cubicBezTo>
                  <a:cubicBezTo>
                    <a:pt x="56870" y="65910"/>
                    <a:pt x="57059" y="66035"/>
                    <a:pt x="57205" y="66161"/>
                  </a:cubicBezTo>
                  <a:cubicBezTo>
                    <a:pt x="57331" y="66286"/>
                    <a:pt x="57394" y="66495"/>
                    <a:pt x="57268" y="66663"/>
                  </a:cubicBezTo>
                  <a:cubicBezTo>
                    <a:pt x="57184" y="66747"/>
                    <a:pt x="56975" y="66809"/>
                    <a:pt x="56870" y="66788"/>
                  </a:cubicBezTo>
                  <a:cubicBezTo>
                    <a:pt x="56347" y="66663"/>
                    <a:pt x="55845" y="66475"/>
                    <a:pt x="55322" y="66349"/>
                  </a:cubicBezTo>
                  <a:cubicBezTo>
                    <a:pt x="53146" y="65805"/>
                    <a:pt x="50991" y="65324"/>
                    <a:pt x="48752" y="65219"/>
                  </a:cubicBezTo>
                  <a:cubicBezTo>
                    <a:pt x="47497" y="65177"/>
                    <a:pt x="46241" y="65031"/>
                    <a:pt x="44965" y="64926"/>
                  </a:cubicBezTo>
                  <a:cubicBezTo>
                    <a:pt x="43354" y="64822"/>
                    <a:pt x="41722" y="64696"/>
                    <a:pt x="40111" y="65010"/>
                  </a:cubicBezTo>
                  <a:cubicBezTo>
                    <a:pt x="39839" y="65073"/>
                    <a:pt x="39546" y="65073"/>
                    <a:pt x="39295" y="65073"/>
                  </a:cubicBezTo>
                  <a:cubicBezTo>
                    <a:pt x="37704" y="64989"/>
                    <a:pt x="36198" y="65449"/>
                    <a:pt x="34691" y="65826"/>
                  </a:cubicBezTo>
                  <a:cubicBezTo>
                    <a:pt x="34524" y="65847"/>
                    <a:pt x="34399" y="65972"/>
                    <a:pt x="34168" y="66119"/>
                  </a:cubicBezTo>
                  <a:cubicBezTo>
                    <a:pt x="34378" y="66223"/>
                    <a:pt x="34482" y="66286"/>
                    <a:pt x="34587" y="66286"/>
                  </a:cubicBezTo>
                  <a:cubicBezTo>
                    <a:pt x="34817" y="66265"/>
                    <a:pt x="35047" y="66244"/>
                    <a:pt x="35298" y="66140"/>
                  </a:cubicBezTo>
                  <a:cubicBezTo>
                    <a:pt x="35675" y="65972"/>
                    <a:pt x="36093" y="65931"/>
                    <a:pt x="36512" y="65931"/>
                  </a:cubicBezTo>
                  <a:cubicBezTo>
                    <a:pt x="39943" y="65910"/>
                    <a:pt x="43375" y="65847"/>
                    <a:pt x="46827" y="65826"/>
                  </a:cubicBezTo>
                  <a:cubicBezTo>
                    <a:pt x="47497" y="65826"/>
                    <a:pt x="48208" y="65847"/>
                    <a:pt x="48899" y="65951"/>
                  </a:cubicBezTo>
                  <a:cubicBezTo>
                    <a:pt x="49756" y="66077"/>
                    <a:pt x="50614" y="66140"/>
                    <a:pt x="51514" y="66119"/>
                  </a:cubicBezTo>
                  <a:cubicBezTo>
                    <a:pt x="51744" y="66119"/>
                    <a:pt x="51995" y="66119"/>
                    <a:pt x="52246" y="66140"/>
                  </a:cubicBezTo>
                  <a:cubicBezTo>
                    <a:pt x="54297" y="66495"/>
                    <a:pt x="56389" y="66851"/>
                    <a:pt x="58377" y="67521"/>
                  </a:cubicBezTo>
                  <a:cubicBezTo>
                    <a:pt x="58565" y="67584"/>
                    <a:pt x="58775" y="67625"/>
                    <a:pt x="59047" y="67709"/>
                  </a:cubicBezTo>
                  <a:cubicBezTo>
                    <a:pt x="58879" y="66747"/>
                    <a:pt x="58335" y="65972"/>
                    <a:pt x="58168" y="65094"/>
                  </a:cubicBezTo>
                  <a:cubicBezTo>
                    <a:pt x="56954" y="64717"/>
                    <a:pt x="55824" y="64194"/>
                    <a:pt x="54590" y="64068"/>
                  </a:cubicBezTo>
                  <a:cubicBezTo>
                    <a:pt x="53627" y="63964"/>
                    <a:pt x="52686" y="63838"/>
                    <a:pt x="51744" y="63671"/>
                  </a:cubicBezTo>
                  <a:cubicBezTo>
                    <a:pt x="50531" y="63503"/>
                    <a:pt x="49359" y="63399"/>
                    <a:pt x="48166" y="63420"/>
                  </a:cubicBezTo>
                  <a:cubicBezTo>
                    <a:pt x="47015" y="63441"/>
                    <a:pt x="45886" y="63420"/>
                    <a:pt x="44735" y="63420"/>
                  </a:cubicBezTo>
                  <a:cubicBezTo>
                    <a:pt x="44044" y="63420"/>
                    <a:pt x="43354" y="63420"/>
                    <a:pt x="42663" y="63545"/>
                  </a:cubicBezTo>
                  <a:cubicBezTo>
                    <a:pt x="42098" y="63671"/>
                    <a:pt x="41492" y="63734"/>
                    <a:pt x="40885" y="63838"/>
                  </a:cubicBezTo>
                  <a:cubicBezTo>
                    <a:pt x="40759" y="63901"/>
                    <a:pt x="40697" y="63964"/>
                    <a:pt x="40655" y="64047"/>
                  </a:cubicBezTo>
                  <a:cubicBezTo>
                    <a:pt x="40425" y="63943"/>
                    <a:pt x="40152" y="63880"/>
                    <a:pt x="39755" y="64047"/>
                  </a:cubicBezTo>
                  <a:close/>
                  <a:moveTo>
                    <a:pt x="50217" y="18706"/>
                  </a:moveTo>
                  <a:cubicBezTo>
                    <a:pt x="50468" y="19083"/>
                    <a:pt x="50300" y="19376"/>
                    <a:pt x="50175" y="19606"/>
                  </a:cubicBezTo>
                  <a:cubicBezTo>
                    <a:pt x="49861" y="20296"/>
                    <a:pt x="49777" y="21008"/>
                    <a:pt x="49840" y="21740"/>
                  </a:cubicBezTo>
                  <a:cubicBezTo>
                    <a:pt x="49861" y="21970"/>
                    <a:pt x="49861" y="22200"/>
                    <a:pt x="49861" y="22472"/>
                  </a:cubicBezTo>
                  <a:cubicBezTo>
                    <a:pt x="49798" y="23665"/>
                    <a:pt x="50259" y="24690"/>
                    <a:pt x="50949" y="25632"/>
                  </a:cubicBezTo>
                  <a:cubicBezTo>
                    <a:pt x="51368" y="26176"/>
                    <a:pt x="51870" y="26280"/>
                    <a:pt x="52456" y="26134"/>
                  </a:cubicBezTo>
                  <a:cubicBezTo>
                    <a:pt x="52686" y="26071"/>
                    <a:pt x="52895" y="25946"/>
                    <a:pt x="53083" y="25778"/>
                  </a:cubicBezTo>
                  <a:cubicBezTo>
                    <a:pt x="53313" y="25632"/>
                    <a:pt x="53523" y="25402"/>
                    <a:pt x="53774" y="25234"/>
                  </a:cubicBezTo>
                  <a:cubicBezTo>
                    <a:pt x="54129" y="25025"/>
                    <a:pt x="54360" y="24711"/>
                    <a:pt x="54611" y="24418"/>
                  </a:cubicBezTo>
                  <a:cubicBezTo>
                    <a:pt x="54820" y="24188"/>
                    <a:pt x="54904" y="23937"/>
                    <a:pt x="54904" y="23581"/>
                  </a:cubicBezTo>
                  <a:lnTo>
                    <a:pt x="54904" y="22326"/>
                  </a:lnTo>
                  <a:cubicBezTo>
                    <a:pt x="54904" y="22158"/>
                    <a:pt x="54925" y="21970"/>
                    <a:pt x="54987" y="21803"/>
                  </a:cubicBezTo>
                  <a:cubicBezTo>
                    <a:pt x="55029" y="21635"/>
                    <a:pt x="55197" y="21489"/>
                    <a:pt x="55406" y="21552"/>
                  </a:cubicBezTo>
                  <a:cubicBezTo>
                    <a:pt x="55531" y="21593"/>
                    <a:pt x="55657" y="21698"/>
                    <a:pt x="55720" y="21844"/>
                  </a:cubicBezTo>
                  <a:cubicBezTo>
                    <a:pt x="55762" y="21970"/>
                    <a:pt x="55762" y="22117"/>
                    <a:pt x="55762" y="22284"/>
                  </a:cubicBezTo>
                  <a:lnTo>
                    <a:pt x="55762" y="23456"/>
                  </a:lnTo>
                  <a:cubicBezTo>
                    <a:pt x="55803" y="24188"/>
                    <a:pt x="56034" y="24795"/>
                    <a:pt x="56640" y="25234"/>
                  </a:cubicBezTo>
                  <a:cubicBezTo>
                    <a:pt x="57226" y="25674"/>
                    <a:pt x="57854" y="26134"/>
                    <a:pt x="58586" y="26301"/>
                  </a:cubicBezTo>
                  <a:cubicBezTo>
                    <a:pt x="58984" y="26406"/>
                    <a:pt x="59319" y="26364"/>
                    <a:pt x="59570" y="26029"/>
                  </a:cubicBezTo>
                  <a:cubicBezTo>
                    <a:pt x="59904" y="25506"/>
                    <a:pt x="60260" y="24983"/>
                    <a:pt x="60155" y="24293"/>
                  </a:cubicBezTo>
                  <a:cubicBezTo>
                    <a:pt x="60135" y="24083"/>
                    <a:pt x="60197" y="23790"/>
                    <a:pt x="60323" y="23623"/>
                  </a:cubicBezTo>
                  <a:cubicBezTo>
                    <a:pt x="60469" y="23414"/>
                    <a:pt x="60469" y="23163"/>
                    <a:pt x="60511" y="22933"/>
                  </a:cubicBezTo>
                  <a:cubicBezTo>
                    <a:pt x="60532" y="22619"/>
                    <a:pt x="60427" y="22326"/>
                    <a:pt x="60302" y="22075"/>
                  </a:cubicBezTo>
                  <a:cubicBezTo>
                    <a:pt x="60155" y="21761"/>
                    <a:pt x="60051" y="21447"/>
                    <a:pt x="59925" y="21154"/>
                  </a:cubicBezTo>
                  <a:cubicBezTo>
                    <a:pt x="59821" y="20861"/>
                    <a:pt x="59695" y="20547"/>
                    <a:pt x="59591" y="20212"/>
                  </a:cubicBezTo>
                  <a:cubicBezTo>
                    <a:pt x="59925" y="20129"/>
                    <a:pt x="60135" y="20275"/>
                    <a:pt x="60302" y="20401"/>
                  </a:cubicBezTo>
                  <a:cubicBezTo>
                    <a:pt x="60951" y="21028"/>
                    <a:pt x="61474" y="21761"/>
                    <a:pt x="61557" y="22723"/>
                  </a:cubicBezTo>
                  <a:cubicBezTo>
                    <a:pt x="61578" y="22995"/>
                    <a:pt x="61474" y="23267"/>
                    <a:pt x="61704" y="23539"/>
                  </a:cubicBezTo>
                  <a:cubicBezTo>
                    <a:pt x="62415" y="23665"/>
                    <a:pt x="63043" y="23351"/>
                    <a:pt x="63671" y="23058"/>
                  </a:cubicBezTo>
                  <a:cubicBezTo>
                    <a:pt x="64110" y="22891"/>
                    <a:pt x="64215" y="22368"/>
                    <a:pt x="64005" y="21907"/>
                  </a:cubicBezTo>
                  <a:cubicBezTo>
                    <a:pt x="63817" y="21489"/>
                    <a:pt x="63650" y="21070"/>
                    <a:pt x="63461" y="20694"/>
                  </a:cubicBezTo>
                  <a:cubicBezTo>
                    <a:pt x="63378" y="20526"/>
                    <a:pt x="63294" y="20338"/>
                    <a:pt x="63168" y="20233"/>
                  </a:cubicBezTo>
                  <a:cubicBezTo>
                    <a:pt x="62813" y="19899"/>
                    <a:pt x="62604" y="19459"/>
                    <a:pt x="62415" y="19041"/>
                  </a:cubicBezTo>
                  <a:cubicBezTo>
                    <a:pt x="62018" y="18183"/>
                    <a:pt x="62122" y="17764"/>
                    <a:pt x="62980" y="17388"/>
                  </a:cubicBezTo>
                  <a:cubicBezTo>
                    <a:pt x="63692" y="17074"/>
                    <a:pt x="63922" y="16614"/>
                    <a:pt x="63859" y="15902"/>
                  </a:cubicBezTo>
                  <a:cubicBezTo>
                    <a:pt x="63817" y="15735"/>
                    <a:pt x="63817" y="15609"/>
                    <a:pt x="63817" y="15463"/>
                  </a:cubicBezTo>
                  <a:cubicBezTo>
                    <a:pt x="63692" y="14333"/>
                    <a:pt x="63357" y="13935"/>
                    <a:pt x="62227" y="13684"/>
                  </a:cubicBezTo>
                  <a:cubicBezTo>
                    <a:pt x="62018" y="13622"/>
                    <a:pt x="61808" y="13601"/>
                    <a:pt x="61599" y="13601"/>
                  </a:cubicBezTo>
                  <a:cubicBezTo>
                    <a:pt x="60888" y="13580"/>
                    <a:pt x="60218" y="13622"/>
                    <a:pt x="59528" y="13810"/>
                  </a:cubicBezTo>
                  <a:cubicBezTo>
                    <a:pt x="59256" y="13894"/>
                    <a:pt x="58942" y="13894"/>
                    <a:pt x="58649" y="13852"/>
                  </a:cubicBezTo>
                  <a:cubicBezTo>
                    <a:pt x="58440" y="13852"/>
                    <a:pt x="58231" y="13642"/>
                    <a:pt x="58231" y="13475"/>
                  </a:cubicBezTo>
                  <a:cubicBezTo>
                    <a:pt x="58231" y="13287"/>
                    <a:pt x="58377" y="13078"/>
                    <a:pt x="58628" y="13015"/>
                  </a:cubicBezTo>
                  <a:cubicBezTo>
                    <a:pt x="58775" y="12994"/>
                    <a:pt x="58900" y="12994"/>
                    <a:pt x="59067" y="12973"/>
                  </a:cubicBezTo>
                  <a:cubicBezTo>
                    <a:pt x="59214" y="12952"/>
                    <a:pt x="59381" y="12952"/>
                    <a:pt x="59507" y="12868"/>
                  </a:cubicBezTo>
                  <a:cubicBezTo>
                    <a:pt x="60051" y="12575"/>
                    <a:pt x="60616" y="12261"/>
                    <a:pt x="61160" y="11927"/>
                  </a:cubicBezTo>
                  <a:cubicBezTo>
                    <a:pt x="61306" y="11843"/>
                    <a:pt x="61411" y="11697"/>
                    <a:pt x="61516" y="11529"/>
                  </a:cubicBezTo>
                  <a:cubicBezTo>
                    <a:pt x="61829" y="11090"/>
                    <a:pt x="61871" y="10462"/>
                    <a:pt x="61516" y="10023"/>
                  </a:cubicBezTo>
                  <a:cubicBezTo>
                    <a:pt x="61285" y="9667"/>
                    <a:pt x="61034" y="9332"/>
                    <a:pt x="60720" y="9039"/>
                  </a:cubicBezTo>
                  <a:cubicBezTo>
                    <a:pt x="60051" y="8412"/>
                    <a:pt x="59298" y="8035"/>
                    <a:pt x="58356" y="8077"/>
                  </a:cubicBezTo>
                  <a:cubicBezTo>
                    <a:pt x="57833" y="8098"/>
                    <a:pt x="57331" y="8056"/>
                    <a:pt x="56808" y="8077"/>
                  </a:cubicBezTo>
                  <a:cubicBezTo>
                    <a:pt x="55908" y="8160"/>
                    <a:pt x="55071" y="8412"/>
                    <a:pt x="54381" y="9081"/>
                  </a:cubicBezTo>
                  <a:cubicBezTo>
                    <a:pt x="54234" y="9207"/>
                    <a:pt x="54067" y="9353"/>
                    <a:pt x="53878" y="9458"/>
                  </a:cubicBezTo>
                  <a:cubicBezTo>
                    <a:pt x="53711" y="9562"/>
                    <a:pt x="53523" y="9500"/>
                    <a:pt x="53418" y="9332"/>
                  </a:cubicBezTo>
                  <a:cubicBezTo>
                    <a:pt x="53334" y="9228"/>
                    <a:pt x="53293" y="9039"/>
                    <a:pt x="53313" y="8914"/>
                  </a:cubicBezTo>
                  <a:cubicBezTo>
                    <a:pt x="53334" y="8788"/>
                    <a:pt x="53439" y="8663"/>
                    <a:pt x="53544" y="8558"/>
                  </a:cubicBezTo>
                  <a:cubicBezTo>
                    <a:pt x="53774" y="8307"/>
                    <a:pt x="54025" y="8077"/>
                    <a:pt x="54234" y="7847"/>
                  </a:cubicBezTo>
                  <a:cubicBezTo>
                    <a:pt x="54485" y="7533"/>
                    <a:pt x="54757" y="7156"/>
                    <a:pt x="54715" y="6717"/>
                  </a:cubicBezTo>
                  <a:cubicBezTo>
                    <a:pt x="54673" y="5566"/>
                    <a:pt x="53711" y="4687"/>
                    <a:pt x="52707" y="4687"/>
                  </a:cubicBezTo>
                  <a:lnTo>
                    <a:pt x="51347" y="4687"/>
                  </a:lnTo>
                  <a:cubicBezTo>
                    <a:pt x="50740" y="4645"/>
                    <a:pt x="50217" y="4834"/>
                    <a:pt x="49756" y="5168"/>
                  </a:cubicBezTo>
                  <a:cubicBezTo>
                    <a:pt x="49171" y="5629"/>
                    <a:pt x="48606" y="6068"/>
                    <a:pt x="48062" y="6507"/>
                  </a:cubicBezTo>
                  <a:cubicBezTo>
                    <a:pt x="47915" y="6612"/>
                    <a:pt x="47811" y="6717"/>
                    <a:pt x="47685" y="6779"/>
                  </a:cubicBezTo>
                  <a:cubicBezTo>
                    <a:pt x="47497" y="6842"/>
                    <a:pt x="47329" y="6821"/>
                    <a:pt x="47183" y="6696"/>
                  </a:cubicBezTo>
                  <a:cubicBezTo>
                    <a:pt x="47057" y="6570"/>
                    <a:pt x="46953" y="6382"/>
                    <a:pt x="47057" y="6194"/>
                  </a:cubicBezTo>
                  <a:cubicBezTo>
                    <a:pt x="47371" y="5691"/>
                    <a:pt x="47267" y="5147"/>
                    <a:pt x="47287" y="4624"/>
                  </a:cubicBezTo>
                  <a:cubicBezTo>
                    <a:pt x="47350" y="3536"/>
                    <a:pt x="46827" y="2720"/>
                    <a:pt x="46032" y="2072"/>
                  </a:cubicBezTo>
                  <a:cubicBezTo>
                    <a:pt x="45718" y="1821"/>
                    <a:pt x="45383" y="1611"/>
                    <a:pt x="45070" y="1402"/>
                  </a:cubicBezTo>
                  <a:cubicBezTo>
                    <a:pt x="44777" y="1193"/>
                    <a:pt x="44505" y="1130"/>
                    <a:pt x="44128" y="1130"/>
                  </a:cubicBezTo>
                  <a:cubicBezTo>
                    <a:pt x="43584" y="1130"/>
                    <a:pt x="43061" y="1151"/>
                    <a:pt x="42517" y="1130"/>
                  </a:cubicBezTo>
                  <a:cubicBezTo>
                    <a:pt x="41575" y="1067"/>
                    <a:pt x="40801" y="1444"/>
                    <a:pt x="40152" y="2093"/>
                  </a:cubicBezTo>
                  <a:lnTo>
                    <a:pt x="39127" y="3118"/>
                  </a:lnTo>
                  <a:cubicBezTo>
                    <a:pt x="38709" y="3536"/>
                    <a:pt x="38374" y="3976"/>
                    <a:pt x="38228" y="4541"/>
                  </a:cubicBezTo>
                  <a:cubicBezTo>
                    <a:pt x="38123" y="4938"/>
                    <a:pt x="37851" y="5231"/>
                    <a:pt x="37537" y="5482"/>
                  </a:cubicBezTo>
                  <a:cubicBezTo>
                    <a:pt x="37223" y="5754"/>
                    <a:pt x="36930" y="5733"/>
                    <a:pt x="36679" y="5399"/>
                  </a:cubicBezTo>
                  <a:cubicBezTo>
                    <a:pt x="36575" y="5294"/>
                    <a:pt x="36491" y="5147"/>
                    <a:pt x="36470" y="5022"/>
                  </a:cubicBezTo>
                  <a:cubicBezTo>
                    <a:pt x="36093" y="3871"/>
                    <a:pt x="35424" y="2846"/>
                    <a:pt x="34712" y="1883"/>
                  </a:cubicBezTo>
                  <a:cubicBezTo>
                    <a:pt x="34482" y="1570"/>
                    <a:pt x="34189" y="1298"/>
                    <a:pt x="33896" y="1046"/>
                  </a:cubicBezTo>
                  <a:cubicBezTo>
                    <a:pt x="33645" y="816"/>
                    <a:pt x="33331" y="774"/>
                    <a:pt x="32997" y="921"/>
                  </a:cubicBezTo>
                  <a:cubicBezTo>
                    <a:pt x="32076" y="1256"/>
                    <a:pt x="31448" y="2134"/>
                    <a:pt x="31574" y="2971"/>
                  </a:cubicBezTo>
                  <a:cubicBezTo>
                    <a:pt x="31595" y="3181"/>
                    <a:pt x="31574" y="3390"/>
                    <a:pt x="31574" y="3599"/>
                  </a:cubicBezTo>
                  <a:cubicBezTo>
                    <a:pt x="31574" y="3871"/>
                    <a:pt x="31595" y="4080"/>
                    <a:pt x="31762" y="4290"/>
                  </a:cubicBezTo>
                  <a:cubicBezTo>
                    <a:pt x="31909" y="4520"/>
                    <a:pt x="32013" y="4792"/>
                    <a:pt x="32181" y="4959"/>
                  </a:cubicBezTo>
                  <a:cubicBezTo>
                    <a:pt x="32369" y="5168"/>
                    <a:pt x="32620" y="5357"/>
                    <a:pt x="32850" y="5566"/>
                  </a:cubicBezTo>
                  <a:cubicBezTo>
                    <a:pt x="32746" y="5650"/>
                    <a:pt x="32641" y="5733"/>
                    <a:pt x="32515" y="5796"/>
                  </a:cubicBezTo>
                  <a:cubicBezTo>
                    <a:pt x="32202" y="5336"/>
                    <a:pt x="31783" y="5106"/>
                    <a:pt x="31281" y="4938"/>
                  </a:cubicBezTo>
                  <a:cubicBezTo>
                    <a:pt x="31218" y="4917"/>
                    <a:pt x="31134" y="4834"/>
                    <a:pt x="31072" y="4792"/>
                  </a:cubicBezTo>
                  <a:cubicBezTo>
                    <a:pt x="30611" y="4331"/>
                    <a:pt x="29963" y="4227"/>
                    <a:pt x="29440" y="3871"/>
                  </a:cubicBezTo>
                  <a:cubicBezTo>
                    <a:pt x="29335" y="3808"/>
                    <a:pt x="29189" y="3787"/>
                    <a:pt x="29084" y="3787"/>
                  </a:cubicBezTo>
                  <a:cubicBezTo>
                    <a:pt x="28393" y="3746"/>
                    <a:pt x="27703" y="3766"/>
                    <a:pt x="27159" y="4331"/>
                  </a:cubicBezTo>
                  <a:cubicBezTo>
                    <a:pt x="27054" y="4436"/>
                    <a:pt x="26929" y="4541"/>
                    <a:pt x="26824" y="4624"/>
                  </a:cubicBezTo>
                  <a:cubicBezTo>
                    <a:pt x="26301" y="4959"/>
                    <a:pt x="26029" y="5482"/>
                    <a:pt x="25945" y="6068"/>
                  </a:cubicBezTo>
                  <a:cubicBezTo>
                    <a:pt x="25841" y="6968"/>
                    <a:pt x="25715" y="7951"/>
                    <a:pt x="26510" y="8684"/>
                  </a:cubicBezTo>
                  <a:cubicBezTo>
                    <a:pt x="26573" y="8767"/>
                    <a:pt x="26657" y="8851"/>
                    <a:pt x="26678" y="8997"/>
                  </a:cubicBezTo>
                  <a:cubicBezTo>
                    <a:pt x="26866" y="9353"/>
                    <a:pt x="27159" y="9520"/>
                    <a:pt x="27556" y="9520"/>
                  </a:cubicBezTo>
                  <a:cubicBezTo>
                    <a:pt x="28331" y="9541"/>
                    <a:pt x="29084" y="9562"/>
                    <a:pt x="29858" y="9625"/>
                  </a:cubicBezTo>
                  <a:cubicBezTo>
                    <a:pt x="30005" y="9876"/>
                    <a:pt x="29921" y="10065"/>
                    <a:pt x="29670" y="10127"/>
                  </a:cubicBezTo>
                  <a:cubicBezTo>
                    <a:pt x="29272" y="10190"/>
                    <a:pt x="28917" y="10253"/>
                    <a:pt x="28519" y="10253"/>
                  </a:cubicBezTo>
                  <a:cubicBezTo>
                    <a:pt x="27556" y="10295"/>
                    <a:pt x="26615" y="10504"/>
                    <a:pt x="25778" y="11006"/>
                  </a:cubicBezTo>
                  <a:cubicBezTo>
                    <a:pt x="24774" y="11592"/>
                    <a:pt x="23853" y="12241"/>
                    <a:pt x="23225" y="13266"/>
                  </a:cubicBezTo>
                  <a:cubicBezTo>
                    <a:pt x="23058" y="13559"/>
                    <a:pt x="22953" y="13831"/>
                    <a:pt x="22953" y="14166"/>
                  </a:cubicBezTo>
                  <a:cubicBezTo>
                    <a:pt x="22974" y="14605"/>
                    <a:pt x="23100" y="14793"/>
                    <a:pt x="23518" y="14835"/>
                  </a:cubicBezTo>
                  <a:cubicBezTo>
                    <a:pt x="24062" y="14856"/>
                    <a:pt x="24585" y="14835"/>
                    <a:pt x="25150" y="14856"/>
                  </a:cubicBezTo>
                  <a:cubicBezTo>
                    <a:pt x="25632" y="14877"/>
                    <a:pt x="26050" y="14730"/>
                    <a:pt x="26510" y="14479"/>
                  </a:cubicBezTo>
                  <a:cubicBezTo>
                    <a:pt x="27975" y="13705"/>
                    <a:pt x="29461" y="12973"/>
                    <a:pt x="30925" y="12241"/>
                  </a:cubicBezTo>
                  <a:cubicBezTo>
                    <a:pt x="31134" y="12136"/>
                    <a:pt x="31365" y="12052"/>
                    <a:pt x="31595" y="11989"/>
                  </a:cubicBezTo>
                  <a:cubicBezTo>
                    <a:pt x="31846" y="11948"/>
                    <a:pt x="32097" y="12241"/>
                    <a:pt x="32013" y="12450"/>
                  </a:cubicBezTo>
                  <a:cubicBezTo>
                    <a:pt x="31909" y="12722"/>
                    <a:pt x="31846" y="13036"/>
                    <a:pt x="31637" y="13224"/>
                  </a:cubicBezTo>
                  <a:cubicBezTo>
                    <a:pt x="30967" y="13914"/>
                    <a:pt x="30549" y="14751"/>
                    <a:pt x="30005" y="15505"/>
                  </a:cubicBezTo>
                  <a:cubicBezTo>
                    <a:pt x="29544" y="16153"/>
                    <a:pt x="29398" y="16865"/>
                    <a:pt x="29461" y="17639"/>
                  </a:cubicBezTo>
                  <a:cubicBezTo>
                    <a:pt x="29481" y="18120"/>
                    <a:pt x="29670" y="18308"/>
                    <a:pt x="30109" y="18350"/>
                  </a:cubicBezTo>
                  <a:cubicBezTo>
                    <a:pt x="30590" y="18413"/>
                    <a:pt x="31051" y="18371"/>
                    <a:pt x="31490" y="18120"/>
                  </a:cubicBezTo>
                  <a:cubicBezTo>
                    <a:pt x="32411" y="17597"/>
                    <a:pt x="33269" y="17011"/>
                    <a:pt x="34085" y="16321"/>
                  </a:cubicBezTo>
                  <a:cubicBezTo>
                    <a:pt x="34315" y="16111"/>
                    <a:pt x="34503" y="15860"/>
                    <a:pt x="34775" y="15714"/>
                  </a:cubicBezTo>
                  <a:cubicBezTo>
                    <a:pt x="35403" y="15337"/>
                    <a:pt x="35884" y="14814"/>
                    <a:pt x="36407" y="14333"/>
                  </a:cubicBezTo>
                  <a:cubicBezTo>
                    <a:pt x="36575" y="14166"/>
                    <a:pt x="36721" y="14040"/>
                    <a:pt x="36909" y="13935"/>
                  </a:cubicBezTo>
                  <a:cubicBezTo>
                    <a:pt x="37077" y="13831"/>
                    <a:pt x="37391" y="13935"/>
                    <a:pt x="37432" y="14145"/>
                  </a:cubicBezTo>
                  <a:cubicBezTo>
                    <a:pt x="37495" y="14270"/>
                    <a:pt x="37516" y="14438"/>
                    <a:pt x="37495" y="14584"/>
                  </a:cubicBezTo>
                  <a:cubicBezTo>
                    <a:pt x="37432" y="14982"/>
                    <a:pt x="37349" y="15337"/>
                    <a:pt x="37244" y="15735"/>
                  </a:cubicBezTo>
                  <a:cubicBezTo>
                    <a:pt x="37014" y="16572"/>
                    <a:pt x="36972" y="17932"/>
                    <a:pt x="37181" y="18873"/>
                  </a:cubicBezTo>
                  <a:cubicBezTo>
                    <a:pt x="37307" y="18957"/>
                    <a:pt x="37453" y="19062"/>
                    <a:pt x="37642" y="19104"/>
                  </a:cubicBezTo>
                  <a:cubicBezTo>
                    <a:pt x="38060" y="19187"/>
                    <a:pt x="38500" y="19292"/>
                    <a:pt x="38876" y="19062"/>
                  </a:cubicBezTo>
                  <a:cubicBezTo>
                    <a:pt x="39441" y="18664"/>
                    <a:pt x="40006" y="18246"/>
                    <a:pt x="40487" y="17785"/>
                  </a:cubicBezTo>
                  <a:cubicBezTo>
                    <a:pt x="41010" y="17262"/>
                    <a:pt x="41680" y="16948"/>
                    <a:pt x="42203" y="16467"/>
                  </a:cubicBezTo>
                  <a:cubicBezTo>
                    <a:pt x="42475" y="16216"/>
                    <a:pt x="42873" y="16383"/>
                    <a:pt x="42893" y="16781"/>
                  </a:cubicBezTo>
                  <a:cubicBezTo>
                    <a:pt x="42935" y="17283"/>
                    <a:pt x="42956" y="17806"/>
                    <a:pt x="42935" y="18329"/>
                  </a:cubicBezTo>
                  <a:cubicBezTo>
                    <a:pt x="42935" y="18873"/>
                    <a:pt x="42977" y="19396"/>
                    <a:pt x="43354" y="19836"/>
                  </a:cubicBezTo>
                  <a:cubicBezTo>
                    <a:pt x="43458" y="19982"/>
                    <a:pt x="43521" y="20150"/>
                    <a:pt x="43584" y="20338"/>
                  </a:cubicBezTo>
                  <a:cubicBezTo>
                    <a:pt x="43898" y="21489"/>
                    <a:pt x="44777" y="22012"/>
                    <a:pt x="45823" y="22347"/>
                  </a:cubicBezTo>
                  <a:cubicBezTo>
                    <a:pt x="46451" y="22556"/>
                    <a:pt x="47036" y="22389"/>
                    <a:pt x="47455" y="21865"/>
                  </a:cubicBezTo>
                  <a:cubicBezTo>
                    <a:pt x="47685" y="21552"/>
                    <a:pt x="47873" y="21196"/>
                    <a:pt x="48083" y="20882"/>
                  </a:cubicBezTo>
                  <a:cubicBezTo>
                    <a:pt x="48187" y="20756"/>
                    <a:pt x="48292" y="20610"/>
                    <a:pt x="48438" y="20526"/>
                  </a:cubicBezTo>
                  <a:cubicBezTo>
                    <a:pt x="48627" y="20422"/>
                    <a:pt x="48815" y="20338"/>
                    <a:pt x="49024" y="20254"/>
                  </a:cubicBezTo>
                  <a:cubicBezTo>
                    <a:pt x="49464" y="19710"/>
                    <a:pt x="49610" y="19124"/>
                    <a:pt x="50217" y="18706"/>
                  </a:cubicBezTo>
                  <a:close/>
                  <a:moveTo>
                    <a:pt x="30130" y="13810"/>
                  </a:moveTo>
                  <a:cubicBezTo>
                    <a:pt x="29921" y="13852"/>
                    <a:pt x="29816" y="13852"/>
                    <a:pt x="29712" y="13914"/>
                  </a:cubicBezTo>
                  <a:cubicBezTo>
                    <a:pt x="28477" y="14542"/>
                    <a:pt x="27264" y="15191"/>
                    <a:pt x="26050" y="15839"/>
                  </a:cubicBezTo>
                  <a:cubicBezTo>
                    <a:pt x="25987" y="15902"/>
                    <a:pt x="25904" y="16007"/>
                    <a:pt x="25841" y="16111"/>
                  </a:cubicBezTo>
                  <a:cubicBezTo>
                    <a:pt x="25799" y="16195"/>
                    <a:pt x="25799" y="16321"/>
                    <a:pt x="25736" y="16342"/>
                  </a:cubicBezTo>
                  <a:cubicBezTo>
                    <a:pt x="25380" y="16530"/>
                    <a:pt x="25171" y="16969"/>
                    <a:pt x="24669" y="16948"/>
                  </a:cubicBezTo>
                  <a:cubicBezTo>
                    <a:pt x="24543" y="16948"/>
                    <a:pt x="24376" y="17032"/>
                    <a:pt x="24271" y="17137"/>
                  </a:cubicBezTo>
                  <a:cubicBezTo>
                    <a:pt x="23937" y="17471"/>
                    <a:pt x="23539" y="17785"/>
                    <a:pt x="23267" y="18141"/>
                  </a:cubicBezTo>
                  <a:cubicBezTo>
                    <a:pt x="22849" y="18706"/>
                    <a:pt x="22472" y="19271"/>
                    <a:pt x="22326" y="19982"/>
                  </a:cubicBezTo>
                  <a:cubicBezTo>
                    <a:pt x="22179" y="20631"/>
                    <a:pt x="22033" y="21259"/>
                    <a:pt x="21844" y="21907"/>
                  </a:cubicBezTo>
                  <a:cubicBezTo>
                    <a:pt x="21656" y="22577"/>
                    <a:pt x="21593" y="23205"/>
                    <a:pt x="21844" y="23853"/>
                  </a:cubicBezTo>
                  <a:cubicBezTo>
                    <a:pt x="21865" y="23937"/>
                    <a:pt x="21928" y="24041"/>
                    <a:pt x="21865" y="24104"/>
                  </a:cubicBezTo>
                  <a:cubicBezTo>
                    <a:pt x="21530" y="24732"/>
                    <a:pt x="21698" y="25422"/>
                    <a:pt x="21740" y="26071"/>
                  </a:cubicBezTo>
                  <a:cubicBezTo>
                    <a:pt x="21802" y="26887"/>
                    <a:pt x="21844" y="27724"/>
                    <a:pt x="22137" y="28477"/>
                  </a:cubicBezTo>
                  <a:cubicBezTo>
                    <a:pt x="22807" y="30319"/>
                    <a:pt x="23518" y="32139"/>
                    <a:pt x="24460" y="33876"/>
                  </a:cubicBezTo>
                  <a:cubicBezTo>
                    <a:pt x="24627" y="34148"/>
                    <a:pt x="24836" y="34420"/>
                    <a:pt x="25046" y="34650"/>
                  </a:cubicBezTo>
                  <a:lnTo>
                    <a:pt x="27473" y="37077"/>
                  </a:lnTo>
                  <a:cubicBezTo>
                    <a:pt x="27682" y="37286"/>
                    <a:pt x="27912" y="37474"/>
                    <a:pt x="28184" y="37663"/>
                  </a:cubicBezTo>
                  <a:cubicBezTo>
                    <a:pt x="28645" y="37977"/>
                    <a:pt x="29126" y="38311"/>
                    <a:pt x="29649" y="38542"/>
                  </a:cubicBezTo>
                  <a:cubicBezTo>
                    <a:pt x="30590" y="39002"/>
                    <a:pt x="31532" y="39483"/>
                    <a:pt x="32536" y="39797"/>
                  </a:cubicBezTo>
                  <a:cubicBezTo>
                    <a:pt x="33959" y="40257"/>
                    <a:pt x="35424" y="40467"/>
                    <a:pt x="36888" y="40508"/>
                  </a:cubicBezTo>
                  <a:cubicBezTo>
                    <a:pt x="37872" y="40529"/>
                    <a:pt x="38876" y="40571"/>
                    <a:pt x="39860" y="40425"/>
                  </a:cubicBezTo>
                  <a:cubicBezTo>
                    <a:pt x="41157" y="40278"/>
                    <a:pt x="42412" y="39964"/>
                    <a:pt x="43605" y="39462"/>
                  </a:cubicBezTo>
                  <a:cubicBezTo>
                    <a:pt x="44421" y="39148"/>
                    <a:pt x="45237" y="38834"/>
                    <a:pt x="46011" y="38479"/>
                  </a:cubicBezTo>
                  <a:cubicBezTo>
                    <a:pt x="48062" y="37537"/>
                    <a:pt x="49945" y="36386"/>
                    <a:pt x="51472" y="34733"/>
                  </a:cubicBezTo>
                  <a:cubicBezTo>
                    <a:pt x="51828" y="34399"/>
                    <a:pt x="52142" y="34022"/>
                    <a:pt x="52497" y="33708"/>
                  </a:cubicBezTo>
                  <a:cubicBezTo>
                    <a:pt x="53104" y="33185"/>
                    <a:pt x="53523" y="32536"/>
                    <a:pt x="53837" y="31804"/>
                  </a:cubicBezTo>
                  <a:cubicBezTo>
                    <a:pt x="53920" y="31616"/>
                    <a:pt x="53962" y="31407"/>
                    <a:pt x="54046" y="31218"/>
                  </a:cubicBezTo>
                  <a:cubicBezTo>
                    <a:pt x="54088" y="31093"/>
                    <a:pt x="54150" y="30946"/>
                    <a:pt x="54234" y="30842"/>
                  </a:cubicBezTo>
                  <a:cubicBezTo>
                    <a:pt x="54569" y="30444"/>
                    <a:pt x="54757" y="29963"/>
                    <a:pt x="54925" y="29482"/>
                  </a:cubicBezTo>
                  <a:cubicBezTo>
                    <a:pt x="55238" y="28645"/>
                    <a:pt x="55552" y="27766"/>
                    <a:pt x="55866" y="26929"/>
                  </a:cubicBezTo>
                  <a:cubicBezTo>
                    <a:pt x="56013" y="26594"/>
                    <a:pt x="56054" y="26259"/>
                    <a:pt x="55971" y="25946"/>
                  </a:cubicBezTo>
                  <a:cubicBezTo>
                    <a:pt x="55699" y="25736"/>
                    <a:pt x="55448" y="25569"/>
                    <a:pt x="55238" y="25402"/>
                  </a:cubicBezTo>
                  <a:cubicBezTo>
                    <a:pt x="54799" y="25736"/>
                    <a:pt x="54339" y="26029"/>
                    <a:pt x="53962" y="26385"/>
                  </a:cubicBezTo>
                  <a:cubicBezTo>
                    <a:pt x="53293" y="27075"/>
                    <a:pt x="52497" y="27243"/>
                    <a:pt x="51577" y="27222"/>
                  </a:cubicBezTo>
                  <a:cubicBezTo>
                    <a:pt x="51221" y="27222"/>
                    <a:pt x="50949" y="27096"/>
                    <a:pt x="50698" y="26866"/>
                  </a:cubicBezTo>
                  <a:cubicBezTo>
                    <a:pt x="49568" y="25736"/>
                    <a:pt x="48857" y="24397"/>
                    <a:pt x="48919" y="22744"/>
                  </a:cubicBezTo>
                  <a:cubicBezTo>
                    <a:pt x="48919" y="22619"/>
                    <a:pt x="48940" y="22514"/>
                    <a:pt x="48919" y="22389"/>
                  </a:cubicBezTo>
                  <a:cubicBezTo>
                    <a:pt x="48899" y="22263"/>
                    <a:pt x="49003" y="22075"/>
                    <a:pt x="48731" y="21970"/>
                  </a:cubicBezTo>
                  <a:cubicBezTo>
                    <a:pt x="48606" y="22117"/>
                    <a:pt x="48480" y="22284"/>
                    <a:pt x="48375" y="22430"/>
                  </a:cubicBezTo>
                  <a:cubicBezTo>
                    <a:pt x="47685" y="23330"/>
                    <a:pt x="46492" y="23665"/>
                    <a:pt x="45446" y="23225"/>
                  </a:cubicBezTo>
                  <a:cubicBezTo>
                    <a:pt x="45049" y="23058"/>
                    <a:pt x="44672" y="22891"/>
                    <a:pt x="44316" y="22681"/>
                  </a:cubicBezTo>
                  <a:cubicBezTo>
                    <a:pt x="43563" y="22284"/>
                    <a:pt x="43103" y="21635"/>
                    <a:pt x="42789" y="20840"/>
                  </a:cubicBezTo>
                  <a:cubicBezTo>
                    <a:pt x="42684" y="20547"/>
                    <a:pt x="42559" y="20296"/>
                    <a:pt x="42412" y="20024"/>
                  </a:cubicBezTo>
                  <a:cubicBezTo>
                    <a:pt x="42161" y="19668"/>
                    <a:pt x="42036" y="19271"/>
                    <a:pt x="42098" y="18831"/>
                  </a:cubicBezTo>
                  <a:cubicBezTo>
                    <a:pt x="42119" y="18601"/>
                    <a:pt x="42119" y="18350"/>
                    <a:pt x="42098" y="18099"/>
                  </a:cubicBezTo>
                  <a:cubicBezTo>
                    <a:pt x="42098" y="17995"/>
                    <a:pt x="42015" y="17911"/>
                    <a:pt x="41952" y="17785"/>
                  </a:cubicBezTo>
                  <a:cubicBezTo>
                    <a:pt x="41826" y="17869"/>
                    <a:pt x="41722" y="17890"/>
                    <a:pt x="41680" y="17932"/>
                  </a:cubicBezTo>
                  <a:cubicBezTo>
                    <a:pt x="41052" y="18643"/>
                    <a:pt x="40278" y="19187"/>
                    <a:pt x="39588" y="19794"/>
                  </a:cubicBezTo>
                  <a:cubicBezTo>
                    <a:pt x="39378" y="19982"/>
                    <a:pt x="39169" y="20108"/>
                    <a:pt x="38876" y="20129"/>
                  </a:cubicBezTo>
                  <a:cubicBezTo>
                    <a:pt x="38081" y="20192"/>
                    <a:pt x="37328" y="20108"/>
                    <a:pt x="36616" y="19668"/>
                  </a:cubicBezTo>
                  <a:cubicBezTo>
                    <a:pt x="36282" y="19459"/>
                    <a:pt x="36093" y="19187"/>
                    <a:pt x="36093" y="18811"/>
                  </a:cubicBezTo>
                  <a:cubicBezTo>
                    <a:pt x="36135" y="17827"/>
                    <a:pt x="36135" y="16886"/>
                    <a:pt x="36156" y="15902"/>
                  </a:cubicBezTo>
                  <a:cubicBezTo>
                    <a:pt x="35675" y="16091"/>
                    <a:pt x="35298" y="16446"/>
                    <a:pt x="34901" y="16844"/>
                  </a:cubicBezTo>
                  <a:cubicBezTo>
                    <a:pt x="34106" y="17660"/>
                    <a:pt x="33206" y="18287"/>
                    <a:pt x="32264" y="18852"/>
                  </a:cubicBezTo>
                  <a:cubicBezTo>
                    <a:pt x="31678" y="19187"/>
                    <a:pt x="31051" y="19334"/>
                    <a:pt x="30381" y="19334"/>
                  </a:cubicBezTo>
                  <a:cubicBezTo>
                    <a:pt x="29816" y="19334"/>
                    <a:pt x="29377" y="19145"/>
                    <a:pt x="28958" y="18831"/>
                  </a:cubicBezTo>
                  <a:cubicBezTo>
                    <a:pt x="28707" y="18643"/>
                    <a:pt x="28540" y="18413"/>
                    <a:pt x="28540" y="18078"/>
                  </a:cubicBezTo>
                  <a:cubicBezTo>
                    <a:pt x="28498" y="16948"/>
                    <a:pt x="28645" y="15839"/>
                    <a:pt x="29377" y="14898"/>
                  </a:cubicBezTo>
                  <a:cubicBezTo>
                    <a:pt x="29691" y="14626"/>
                    <a:pt x="29963" y="14312"/>
                    <a:pt x="30130" y="13810"/>
                  </a:cubicBezTo>
                  <a:close/>
                  <a:moveTo>
                    <a:pt x="36784" y="41617"/>
                  </a:moveTo>
                  <a:cubicBezTo>
                    <a:pt x="36491" y="42371"/>
                    <a:pt x="35821" y="42580"/>
                    <a:pt x="35319" y="42998"/>
                  </a:cubicBezTo>
                  <a:cubicBezTo>
                    <a:pt x="35215" y="43082"/>
                    <a:pt x="35026" y="43124"/>
                    <a:pt x="34901" y="43124"/>
                  </a:cubicBezTo>
                  <a:cubicBezTo>
                    <a:pt x="34294" y="43145"/>
                    <a:pt x="33687" y="43187"/>
                    <a:pt x="33101" y="43124"/>
                  </a:cubicBezTo>
                  <a:cubicBezTo>
                    <a:pt x="32411" y="43040"/>
                    <a:pt x="31804" y="42705"/>
                    <a:pt x="31490" y="42078"/>
                  </a:cubicBezTo>
                  <a:cubicBezTo>
                    <a:pt x="31218" y="41534"/>
                    <a:pt x="31030" y="40906"/>
                    <a:pt x="30841" y="40425"/>
                  </a:cubicBezTo>
                  <a:cubicBezTo>
                    <a:pt x="29733" y="39797"/>
                    <a:pt x="28728" y="39232"/>
                    <a:pt x="27724" y="38625"/>
                  </a:cubicBezTo>
                  <a:cubicBezTo>
                    <a:pt x="27347" y="38395"/>
                    <a:pt x="26992" y="38102"/>
                    <a:pt x="26678" y="37788"/>
                  </a:cubicBezTo>
                  <a:cubicBezTo>
                    <a:pt x="25904" y="37035"/>
                    <a:pt x="25150" y="36240"/>
                    <a:pt x="24376" y="35487"/>
                  </a:cubicBezTo>
                  <a:cubicBezTo>
                    <a:pt x="24251" y="35382"/>
                    <a:pt x="24125" y="35277"/>
                    <a:pt x="23958" y="35194"/>
                  </a:cubicBezTo>
                  <a:cubicBezTo>
                    <a:pt x="23895" y="35298"/>
                    <a:pt x="23811" y="35382"/>
                    <a:pt x="23790" y="35466"/>
                  </a:cubicBezTo>
                  <a:cubicBezTo>
                    <a:pt x="23686" y="36010"/>
                    <a:pt x="23393" y="36491"/>
                    <a:pt x="23100" y="36930"/>
                  </a:cubicBezTo>
                  <a:cubicBezTo>
                    <a:pt x="22870" y="37286"/>
                    <a:pt x="22598" y="37684"/>
                    <a:pt x="22388" y="38081"/>
                  </a:cubicBezTo>
                  <a:cubicBezTo>
                    <a:pt x="21635" y="39630"/>
                    <a:pt x="20714" y="41094"/>
                    <a:pt x="19773" y="42517"/>
                  </a:cubicBezTo>
                  <a:cubicBezTo>
                    <a:pt x="19459" y="42998"/>
                    <a:pt x="19187" y="43500"/>
                    <a:pt x="19020" y="44065"/>
                  </a:cubicBezTo>
                  <a:cubicBezTo>
                    <a:pt x="18894" y="44568"/>
                    <a:pt x="18664" y="45028"/>
                    <a:pt x="18413" y="45467"/>
                  </a:cubicBezTo>
                  <a:cubicBezTo>
                    <a:pt x="18141" y="45990"/>
                    <a:pt x="17785" y="46513"/>
                    <a:pt x="17618" y="47099"/>
                  </a:cubicBezTo>
                  <a:cubicBezTo>
                    <a:pt x="17409" y="47706"/>
                    <a:pt x="17137" y="48271"/>
                    <a:pt x="16885" y="48857"/>
                  </a:cubicBezTo>
                  <a:cubicBezTo>
                    <a:pt x="16593" y="49485"/>
                    <a:pt x="16404" y="50133"/>
                    <a:pt x="16404" y="50866"/>
                  </a:cubicBezTo>
                  <a:cubicBezTo>
                    <a:pt x="16613" y="50970"/>
                    <a:pt x="16802" y="51075"/>
                    <a:pt x="16969" y="51158"/>
                  </a:cubicBezTo>
                  <a:cubicBezTo>
                    <a:pt x="18036" y="51619"/>
                    <a:pt x="19187" y="51786"/>
                    <a:pt x="20275" y="52037"/>
                  </a:cubicBezTo>
                  <a:cubicBezTo>
                    <a:pt x="20401" y="52058"/>
                    <a:pt x="20568" y="52058"/>
                    <a:pt x="20714" y="52037"/>
                  </a:cubicBezTo>
                  <a:cubicBezTo>
                    <a:pt x="21007" y="51995"/>
                    <a:pt x="21300" y="51933"/>
                    <a:pt x="21614" y="51849"/>
                  </a:cubicBezTo>
                  <a:cubicBezTo>
                    <a:pt x="21740" y="51828"/>
                    <a:pt x="21886" y="51786"/>
                    <a:pt x="21991" y="51682"/>
                  </a:cubicBezTo>
                  <a:cubicBezTo>
                    <a:pt x="22681" y="51158"/>
                    <a:pt x="23372" y="50635"/>
                    <a:pt x="24230" y="50259"/>
                  </a:cubicBezTo>
                  <a:cubicBezTo>
                    <a:pt x="24146" y="49840"/>
                    <a:pt x="24125" y="49443"/>
                    <a:pt x="23979" y="49087"/>
                  </a:cubicBezTo>
                  <a:cubicBezTo>
                    <a:pt x="23644" y="48125"/>
                    <a:pt x="23455" y="47120"/>
                    <a:pt x="23309" y="46116"/>
                  </a:cubicBezTo>
                  <a:cubicBezTo>
                    <a:pt x="23288" y="45907"/>
                    <a:pt x="23183" y="45697"/>
                    <a:pt x="23183" y="45488"/>
                  </a:cubicBezTo>
                  <a:cubicBezTo>
                    <a:pt x="23142" y="45091"/>
                    <a:pt x="22911" y="44819"/>
                    <a:pt x="22660" y="44651"/>
                  </a:cubicBezTo>
                  <a:cubicBezTo>
                    <a:pt x="22807" y="43961"/>
                    <a:pt x="22891" y="43772"/>
                    <a:pt x="23246" y="43542"/>
                  </a:cubicBezTo>
                  <a:cubicBezTo>
                    <a:pt x="24230" y="42894"/>
                    <a:pt x="25297" y="42559"/>
                    <a:pt x="26427" y="42371"/>
                  </a:cubicBezTo>
                  <a:cubicBezTo>
                    <a:pt x="26678" y="42308"/>
                    <a:pt x="26971" y="42350"/>
                    <a:pt x="27222" y="42371"/>
                  </a:cubicBezTo>
                  <a:cubicBezTo>
                    <a:pt x="27410" y="42391"/>
                    <a:pt x="27619" y="42496"/>
                    <a:pt x="27787" y="42622"/>
                  </a:cubicBezTo>
                  <a:cubicBezTo>
                    <a:pt x="28100" y="42831"/>
                    <a:pt x="28121" y="43187"/>
                    <a:pt x="28121" y="43521"/>
                  </a:cubicBezTo>
                  <a:cubicBezTo>
                    <a:pt x="28121" y="44337"/>
                    <a:pt x="28038" y="45132"/>
                    <a:pt x="28352" y="45928"/>
                  </a:cubicBezTo>
                  <a:cubicBezTo>
                    <a:pt x="28414" y="46053"/>
                    <a:pt x="28373" y="46221"/>
                    <a:pt x="28373" y="46367"/>
                  </a:cubicBezTo>
                  <a:cubicBezTo>
                    <a:pt x="28435" y="46848"/>
                    <a:pt x="28477" y="47329"/>
                    <a:pt x="28561" y="47811"/>
                  </a:cubicBezTo>
                  <a:cubicBezTo>
                    <a:pt x="28749" y="48731"/>
                    <a:pt x="28958" y="49631"/>
                    <a:pt x="29147" y="50552"/>
                  </a:cubicBezTo>
                  <a:cubicBezTo>
                    <a:pt x="29189" y="50866"/>
                    <a:pt x="29272" y="51200"/>
                    <a:pt x="29251" y="51556"/>
                  </a:cubicBezTo>
                  <a:cubicBezTo>
                    <a:pt x="29189" y="52665"/>
                    <a:pt x="29691" y="53711"/>
                    <a:pt x="29607" y="54841"/>
                  </a:cubicBezTo>
                  <a:cubicBezTo>
                    <a:pt x="29607" y="54904"/>
                    <a:pt x="29649" y="54946"/>
                    <a:pt x="29670" y="55029"/>
                  </a:cubicBezTo>
                  <a:cubicBezTo>
                    <a:pt x="29900" y="55469"/>
                    <a:pt x="29879" y="55971"/>
                    <a:pt x="29795" y="56431"/>
                  </a:cubicBezTo>
                  <a:cubicBezTo>
                    <a:pt x="29712" y="56912"/>
                    <a:pt x="29670" y="57373"/>
                    <a:pt x="29544" y="57854"/>
                  </a:cubicBezTo>
                  <a:cubicBezTo>
                    <a:pt x="29398" y="58377"/>
                    <a:pt x="29481" y="58775"/>
                    <a:pt x="29879" y="59151"/>
                  </a:cubicBezTo>
                  <a:cubicBezTo>
                    <a:pt x="30130" y="59423"/>
                    <a:pt x="30339" y="59674"/>
                    <a:pt x="30632" y="59925"/>
                  </a:cubicBezTo>
                  <a:cubicBezTo>
                    <a:pt x="30821" y="60072"/>
                    <a:pt x="31030" y="60218"/>
                    <a:pt x="31093" y="60449"/>
                  </a:cubicBezTo>
                  <a:cubicBezTo>
                    <a:pt x="31260" y="60783"/>
                    <a:pt x="31511" y="60930"/>
                    <a:pt x="31825" y="60993"/>
                  </a:cubicBezTo>
                  <a:cubicBezTo>
                    <a:pt x="31909" y="60972"/>
                    <a:pt x="31992" y="60972"/>
                    <a:pt x="32013" y="60909"/>
                  </a:cubicBezTo>
                  <a:cubicBezTo>
                    <a:pt x="32871" y="60093"/>
                    <a:pt x="33896" y="59570"/>
                    <a:pt x="35026" y="59214"/>
                  </a:cubicBezTo>
                  <a:cubicBezTo>
                    <a:pt x="35968" y="58900"/>
                    <a:pt x="36888" y="58503"/>
                    <a:pt x="37872" y="58398"/>
                  </a:cubicBezTo>
                  <a:cubicBezTo>
                    <a:pt x="38060" y="58377"/>
                    <a:pt x="38207" y="58314"/>
                    <a:pt x="38395" y="58273"/>
                  </a:cubicBezTo>
                  <a:cubicBezTo>
                    <a:pt x="39441" y="57959"/>
                    <a:pt x="40487" y="57708"/>
                    <a:pt x="41554" y="57582"/>
                  </a:cubicBezTo>
                  <a:cubicBezTo>
                    <a:pt x="43186" y="57394"/>
                    <a:pt x="44777" y="57164"/>
                    <a:pt x="46430" y="57226"/>
                  </a:cubicBezTo>
                  <a:cubicBezTo>
                    <a:pt x="46995" y="57247"/>
                    <a:pt x="47580" y="57226"/>
                    <a:pt x="48145" y="57226"/>
                  </a:cubicBezTo>
                  <a:cubicBezTo>
                    <a:pt x="48313" y="57226"/>
                    <a:pt x="48501" y="57164"/>
                    <a:pt x="48668" y="57122"/>
                  </a:cubicBezTo>
                  <a:cubicBezTo>
                    <a:pt x="48752" y="56599"/>
                    <a:pt x="48752" y="56159"/>
                    <a:pt x="48710" y="55594"/>
                  </a:cubicBezTo>
                  <a:cubicBezTo>
                    <a:pt x="48313" y="55762"/>
                    <a:pt x="48145" y="56034"/>
                    <a:pt x="47978" y="56327"/>
                  </a:cubicBezTo>
                  <a:cubicBezTo>
                    <a:pt x="47811" y="56536"/>
                    <a:pt x="47643" y="56745"/>
                    <a:pt x="47434" y="56912"/>
                  </a:cubicBezTo>
                  <a:cubicBezTo>
                    <a:pt x="47350" y="56954"/>
                    <a:pt x="47141" y="56933"/>
                    <a:pt x="46995" y="56850"/>
                  </a:cubicBezTo>
                  <a:cubicBezTo>
                    <a:pt x="46848" y="56745"/>
                    <a:pt x="46764" y="56557"/>
                    <a:pt x="46848" y="56389"/>
                  </a:cubicBezTo>
                  <a:cubicBezTo>
                    <a:pt x="46911" y="56285"/>
                    <a:pt x="46974" y="56180"/>
                    <a:pt x="47036" y="56076"/>
                  </a:cubicBezTo>
                  <a:cubicBezTo>
                    <a:pt x="47246" y="55762"/>
                    <a:pt x="47434" y="55427"/>
                    <a:pt x="47664" y="55050"/>
                  </a:cubicBezTo>
                  <a:cubicBezTo>
                    <a:pt x="47246" y="55260"/>
                    <a:pt x="46911" y="55427"/>
                    <a:pt x="46555" y="55573"/>
                  </a:cubicBezTo>
                  <a:cubicBezTo>
                    <a:pt x="46367" y="55657"/>
                    <a:pt x="46199" y="55594"/>
                    <a:pt x="46053" y="55469"/>
                  </a:cubicBezTo>
                  <a:cubicBezTo>
                    <a:pt x="45927" y="55343"/>
                    <a:pt x="45927" y="55050"/>
                    <a:pt x="46095" y="54904"/>
                  </a:cubicBezTo>
                  <a:cubicBezTo>
                    <a:pt x="46220" y="54757"/>
                    <a:pt x="46346" y="54653"/>
                    <a:pt x="46513" y="54548"/>
                  </a:cubicBezTo>
                  <a:cubicBezTo>
                    <a:pt x="46995" y="54276"/>
                    <a:pt x="47518" y="54025"/>
                    <a:pt x="48020" y="53753"/>
                  </a:cubicBezTo>
                  <a:cubicBezTo>
                    <a:pt x="48145" y="53690"/>
                    <a:pt x="48250" y="53586"/>
                    <a:pt x="48438" y="53481"/>
                  </a:cubicBezTo>
                  <a:cubicBezTo>
                    <a:pt x="48124" y="53272"/>
                    <a:pt x="47852" y="53355"/>
                    <a:pt x="47601" y="53376"/>
                  </a:cubicBezTo>
                  <a:cubicBezTo>
                    <a:pt x="46513" y="53544"/>
                    <a:pt x="45404" y="53753"/>
                    <a:pt x="44379" y="54171"/>
                  </a:cubicBezTo>
                  <a:cubicBezTo>
                    <a:pt x="44295" y="54213"/>
                    <a:pt x="44128" y="54234"/>
                    <a:pt x="44044" y="54213"/>
                  </a:cubicBezTo>
                  <a:cubicBezTo>
                    <a:pt x="43919" y="54171"/>
                    <a:pt x="43793" y="54067"/>
                    <a:pt x="43730" y="53920"/>
                  </a:cubicBezTo>
                  <a:cubicBezTo>
                    <a:pt x="43710" y="53858"/>
                    <a:pt x="43793" y="53669"/>
                    <a:pt x="43856" y="53648"/>
                  </a:cubicBezTo>
                  <a:cubicBezTo>
                    <a:pt x="44107" y="53481"/>
                    <a:pt x="44337" y="53355"/>
                    <a:pt x="44567" y="53272"/>
                  </a:cubicBezTo>
                  <a:cubicBezTo>
                    <a:pt x="45342" y="53083"/>
                    <a:pt x="46095" y="52937"/>
                    <a:pt x="46848" y="52770"/>
                  </a:cubicBezTo>
                  <a:cubicBezTo>
                    <a:pt x="47120" y="52728"/>
                    <a:pt x="47371" y="52644"/>
                    <a:pt x="47685" y="52560"/>
                  </a:cubicBezTo>
                  <a:cubicBezTo>
                    <a:pt x="47267" y="51912"/>
                    <a:pt x="47287" y="51221"/>
                    <a:pt x="47225" y="50552"/>
                  </a:cubicBezTo>
                  <a:cubicBezTo>
                    <a:pt x="47225" y="50468"/>
                    <a:pt x="47162" y="50363"/>
                    <a:pt x="47162" y="50301"/>
                  </a:cubicBezTo>
                  <a:cubicBezTo>
                    <a:pt x="46764" y="48355"/>
                    <a:pt x="46325" y="46388"/>
                    <a:pt x="45802" y="44484"/>
                  </a:cubicBezTo>
                  <a:cubicBezTo>
                    <a:pt x="45718" y="44191"/>
                    <a:pt x="45614" y="43919"/>
                    <a:pt x="45488" y="43647"/>
                  </a:cubicBezTo>
                  <a:cubicBezTo>
                    <a:pt x="45258" y="43145"/>
                    <a:pt x="45070" y="42663"/>
                    <a:pt x="44944" y="42140"/>
                  </a:cubicBezTo>
                  <a:cubicBezTo>
                    <a:pt x="44818" y="41575"/>
                    <a:pt x="44630" y="41031"/>
                    <a:pt x="44316" y="40508"/>
                  </a:cubicBezTo>
                  <a:cubicBezTo>
                    <a:pt x="43479" y="40780"/>
                    <a:pt x="42684" y="41052"/>
                    <a:pt x="41889" y="41241"/>
                  </a:cubicBezTo>
                  <a:cubicBezTo>
                    <a:pt x="41052" y="41450"/>
                    <a:pt x="40173" y="41638"/>
                    <a:pt x="39316" y="41722"/>
                  </a:cubicBezTo>
                  <a:cubicBezTo>
                    <a:pt x="38541" y="41659"/>
                    <a:pt x="37704" y="41617"/>
                    <a:pt x="36784" y="41617"/>
                  </a:cubicBezTo>
                  <a:close/>
                  <a:moveTo>
                    <a:pt x="28665" y="61034"/>
                  </a:moveTo>
                  <a:cubicBezTo>
                    <a:pt x="28393" y="60721"/>
                    <a:pt x="28142" y="60386"/>
                    <a:pt x="27828" y="60156"/>
                  </a:cubicBezTo>
                  <a:cubicBezTo>
                    <a:pt x="27473" y="59842"/>
                    <a:pt x="27075" y="59570"/>
                    <a:pt x="26845" y="59151"/>
                  </a:cubicBezTo>
                  <a:cubicBezTo>
                    <a:pt x="26720" y="58921"/>
                    <a:pt x="26448" y="58817"/>
                    <a:pt x="26196" y="58712"/>
                  </a:cubicBezTo>
                  <a:cubicBezTo>
                    <a:pt x="25820" y="58586"/>
                    <a:pt x="25485" y="58419"/>
                    <a:pt x="25192" y="58105"/>
                  </a:cubicBezTo>
                  <a:cubicBezTo>
                    <a:pt x="25004" y="57938"/>
                    <a:pt x="24753" y="57833"/>
                    <a:pt x="24523" y="57666"/>
                  </a:cubicBezTo>
                  <a:cubicBezTo>
                    <a:pt x="24313" y="57540"/>
                    <a:pt x="24062" y="57456"/>
                    <a:pt x="23895" y="57310"/>
                  </a:cubicBezTo>
                  <a:cubicBezTo>
                    <a:pt x="23518" y="56933"/>
                    <a:pt x="23100" y="56808"/>
                    <a:pt x="22598" y="56682"/>
                  </a:cubicBezTo>
                  <a:cubicBezTo>
                    <a:pt x="21489" y="56389"/>
                    <a:pt x="20296" y="56159"/>
                    <a:pt x="19229" y="55678"/>
                  </a:cubicBezTo>
                  <a:cubicBezTo>
                    <a:pt x="18999" y="55573"/>
                    <a:pt x="18706" y="55573"/>
                    <a:pt x="18455" y="55573"/>
                  </a:cubicBezTo>
                  <a:lnTo>
                    <a:pt x="13287" y="55573"/>
                  </a:lnTo>
                  <a:cubicBezTo>
                    <a:pt x="13035" y="55573"/>
                    <a:pt x="12743" y="55594"/>
                    <a:pt x="12491" y="55636"/>
                  </a:cubicBezTo>
                  <a:cubicBezTo>
                    <a:pt x="11466" y="55783"/>
                    <a:pt x="10462" y="55992"/>
                    <a:pt x="9458" y="56159"/>
                  </a:cubicBezTo>
                  <a:cubicBezTo>
                    <a:pt x="8035" y="56327"/>
                    <a:pt x="6758" y="56933"/>
                    <a:pt x="5419" y="57456"/>
                  </a:cubicBezTo>
                  <a:cubicBezTo>
                    <a:pt x="5273" y="58168"/>
                    <a:pt x="5001" y="58796"/>
                    <a:pt x="4561" y="59340"/>
                  </a:cubicBezTo>
                  <a:cubicBezTo>
                    <a:pt x="3871" y="60177"/>
                    <a:pt x="3411" y="61181"/>
                    <a:pt x="2825" y="62081"/>
                  </a:cubicBezTo>
                  <a:cubicBezTo>
                    <a:pt x="2406" y="62771"/>
                    <a:pt x="2239" y="63503"/>
                    <a:pt x="1988" y="64340"/>
                  </a:cubicBezTo>
                  <a:cubicBezTo>
                    <a:pt x="2260" y="64257"/>
                    <a:pt x="2490" y="64257"/>
                    <a:pt x="2657" y="64152"/>
                  </a:cubicBezTo>
                  <a:cubicBezTo>
                    <a:pt x="3243" y="63713"/>
                    <a:pt x="3955" y="63545"/>
                    <a:pt x="4666" y="63420"/>
                  </a:cubicBezTo>
                  <a:cubicBezTo>
                    <a:pt x="5064" y="63336"/>
                    <a:pt x="5419" y="63210"/>
                    <a:pt x="5796" y="63106"/>
                  </a:cubicBezTo>
                  <a:cubicBezTo>
                    <a:pt x="6800" y="62792"/>
                    <a:pt x="7805" y="62499"/>
                    <a:pt x="8851" y="62353"/>
                  </a:cubicBezTo>
                  <a:cubicBezTo>
                    <a:pt x="9499" y="62248"/>
                    <a:pt x="10148" y="62122"/>
                    <a:pt x="10818" y="62039"/>
                  </a:cubicBezTo>
                  <a:cubicBezTo>
                    <a:pt x="11864" y="61871"/>
                    <a:pt x="12910" y="61746"/>
                    <a:pt x="13956" y="61746"/>
                  </a:cubicBezTo>
                  <a:cubicBezTo>
                    <a:pt x="15797" y="61767"/>
                    <a:pt x="17681" y="61767"/>
                    <a:pt x="19543" y="61746"/>
                  </a:cubicBezTo>
                  <a:cubicBezTo>
                    <a:pt x="20547" y="61746"/>
                    <a:pt x="21530" y="61809"/>
                    <a:pt x="22493" y="61976"/>
                  </a:cubicBezTo>
                  <a:cubicBezTo>
                    <a:pt x="22744" y="62039"/>
                    <a:pt x="22974" y="62081"/>
                    <a:pt x="23204" y="62122"/>
                  </a:cubicBezTo>
                  <a:cubicBezTo>
                    <a:pt x="25987" y="62562"/>
                    <a:pt x="28728" y="63022"/>
                    <a:pt x="31427" y="63901"/>
                  </a:cubicBezTo>
                  <a:cubicBezTo>
                    <a:pt x="31553" y="63943"/>
                    <a:pt x="31699" y="63922"/>
                    <a:pt x="31867" y="63922"/>
                  </a:cubicBezTo>
                  <a:cubicBezTo>
                    <a:pt x="31365" y="62646"/>
                    <a:pt x="31030" y="61348"/>
                    <a:pt x="29753" y="60658"/>
                  </a:cubicBezTo>
                  <a:cubicBezTo>
                    <a:pt x="29481" y="60930"/>
                    <a:pt x="29126" y="61034"/>
                    <a:pt x="28665" y="61034"/>
                  </a:cubicBezTo>
                  <a:close/>
                  <a:moveTo>
                    <a:pt x="45195" y="40090"/>
                  </a:moveTo>
                  <a:cubicBezTo>
                    <a:pt x="45258" y="40257"/>
                    <a:pt x="45300" y="40404"/>
                    <a:pt x="45362" y="40529"/>
                  </a:cubicBezTo>
                  <a:cubicBezTo>
                    <a:pt x="45572" y="41115"/>
                    <a:pt x="45760" y="41659"/>
                    <a:pt x="45948" y="42245"/>
                  </a:cubicBezTo>
                  <a:cubicBezTo>
                    <a:pt x="46011" y="42391"/>
                    <a:pt x="46053" y="42580"/>
                    <a:pt x="46137" y="42726"/>
                  </a:cubicBezTo>
                  <a:cubicBezTo>
                    <a:pt x="46597" y="43459"/>
                    <a:pt x="46806" y="44275"/>
                    <a:pt x="46995" y="45091"/>
                  </a:cubicBezTo>
                  <a:cubicBezTo>
                    <a:pt x="47371" y="46513"/>
                    <a:pt x="47706" y="47936"/>
                    <a:pt x="48041" y="49380"/>
                  </a:cubicBezTo>
                  <a:cubicBezTo>
                    <a:pt x="48187" y="49945"/>
                    <a:pt x="48229" y="50552"/>
                    <a:pt x="48250" y="51158"/>
                  </a:cubicBezTo>
                  <a:cubicBezTo>
                    <a:pt x="48313" y="51975"/>
                    <a:pt x="48731" y="52623"/>
                    <a:pt x="49547" y="52937"/>
                  </a:cubicBezTo>
                  <a:cubicBezTo>
                    <a:pt x="49694" y="52979"/>
                    <a:pt x="49903" y="53042"/>
                    <a:pt x="50070" y="52958"/>
                  </a:cubicBezTo>
                  <a:cubicBezTo>
                    <a:pt x="50761" y="52707"/>
                    <a:pt x="51472" y="52498"/>
                    <a:pt x="52163" y="52121"/>
                  </a:cubicBezTo>
                  <a:cubicBezTo>
                    <a:pt x="53000" y="51682"/>
                    <a:pt x="53795" y="51138"/>
                    <a:pt x="54611" y="50614"/>
                  </a:cubicBezTo>
                  <a:cubicBezTo>
                    <a:pt x="55887" y="49778"/>
                    <a:pt x="57142" y="48878"/>
                    <a:pt x="58189" y="47748"/>
                  </a:cubicBezTo>
                  <a:cubicBezTo>
                    <a:pt x="59214" y="46660"/>
                    <a:pt x="59067" y="45404"/>
                    <a:pt x="57958" y="44568"/>
                  </a:cubicBezTo>
                  <a:cubicBezTo>
                    <a:pt x="57896" y="44505"/>
                    <a:pt x="57812" y="44463"/>
                    <a:pt x="57749" y="44400"/>
                  </a:cubicBezTo>
                  <a:cubicBezTo>
                    <a:pt x="56368" y="43396"/>
                    <a:pt x="54820" y="42622"/>
                    <a:pt x="53355" y="41743"/>
                  </a:cubicBezTo>
                  <a:cubicBezTo>
                    <a:pt x="53251" y="41680"/>
                    <a:pt x="53146" y="41638"/>
                    <a:pt x="53021" y="41575"/>
                  </a:cubicBezTo>
                  <a:cubicBezTo>
                    <a:pt x="52100" y="41262"/>
                    <a:pt x="51263" y="40801"/>
                    <a:pt x="50426" y="40299"/>
                  </a:cubicBezTo>
                  <a:cubicBezTo>
                    <a:pt x="49861" y="39964"/>
                    <a:pt x="49254" y="39692"/>
                    <a:pt x="48627" y="39462"/>
                  </a:cubicBezTo>
                  <a:cubicBezTo>
                    <a:pt x="48229" y="39337"/>
                    <a:pt x="47873" y="39127"/>
                    <a:pt x="47455" y="38939"/>
                  </a:cubicBezTo>
                  <a:cubicBezTo>
                    <a:pt x="46743" y="39378"/>
                    <a:pt x="45927" y="39630"/>
                    <a:pt x="45195" y="40090"/>
                  </a:cubicBezTo>
                  <a:close/>
                  <a:moveTo>
                    <a:pt x="33750" y="65198"/>
                  </a:moveTo>
                  <a:cubicBezTo>
                    <a:pt x="33896" y="65198"/>
                    <a:pt x="34001" y="65219"/>
                    <a:pt x="34085" y="65198"/>
                  </a:cubicBezTo>
                  <a:cubicBezTo>
                    <a:pt x="34922" y="64968"/>
                    <a:pt x="35759" y="64696"/>
                    <a:pt x="36533" y="64278"/>
                  </a:cubicBezTo>
                  <a:cubicBezTo>
                    <a:pt x="36888" y="64110"/>
                    <a:pt x="37244" y="63964"/>
                    <a:pt x="37621" y="63838"/>
                  </a:cubicBezTo>
                  <a:cubicBezTo>
                    <a:pt x="39316" y="63231"/>
                    <a:pt x="41094" y="62897"/>
                    <a:pt x="42893" y="62687"/>
                  </a:cubicBezTo>
                  <a:cubicBezTo>
                    <a:pt x="43835" y="62583"/>
                    <a:pt x="44839" y="62562"/>
                    <a:pt x="45781" y="62583"/>
                  </a:cubicBezTo>
                  <a:cubicBezTo>
                    <a:pt x="47392" y="62583"/>
                    <a:pt x="49024" y="62478"/>
                    <a:pt x="50635" y="62687"/>
                  </a:cubicBezTo>
                  <a:cubicBezTo>
                    <a:pt x="51221" y="62771"/>
                    <a:pt x="51765" y="62813"/>
                    <a:pt x="52351" y="62897"/>
                  </a:cubicBezTo>
                  <a:cubicBezTo>
                    <a:pt x="54297" y="63106"/>
                    <a:pt x="56222" y="63441"/>
                    <a:pt x="58042" y="64173"/>
                  </a:cubicBezTo>
                  <a:cubicBezTo>
                    <a:pt x="58314" y="64278"/>
                    <a:pt x="58586" y="64361"/>
                    <a:pt x="58942" y="64466"/>
                  </a:cubicBezTo>
                  <a:cubicBezTo>
                    <a:pt x="58942" y="64319"/>
                    <a:pt x="58942" y="64215"/>
                    <a:pt x="58900" y="64152"/>
                  </a:cubicBezTo>
                  <a:cubicBezTo>
                    <a:pt x="58649" y="63713"/>
                    <a:pt x="58377" y="63273"/>
                    <a:pt x="58105" y="62855"/>
                  </a:cubicBezTo>
                  <a:cubicBezTo>
                    <a:pt x="57603" y="62081"/>
                    <a:pt x="57059" y="61390"/>
                    <a:pt x="56578" y="60595"/>
                  </a:cubicBezTo>
                  <a:cubicBezTo>
                    <a:pt x="56368" y="60260"/>
                    <a:pt x="56138" y="60051"/>
                    <a:pt x="55803" y="59925"/>
                  </a:cubicBezTo>
                  <a:cubicBezTo>
                    <a:pt x="54862" y="59549"/>
                    <a:pt x="53899" y="59130"/>
                    <a:pt x="52937" y="58796"/>
                  </a:cubicBezTo>
                  <a:cubicBezTo>
                    <a:pt x="51681" y="58356"/>
                    <a:pt x="50384" y="58084"/>
                    <a:pt x="49045" y="58063"/>
                  </a:cubicBezTo>
                  <a:cubicBezTo>
                    <a:pt x="47057" y="58042"/>
                    <a:pt x="45070" y="57938"/>
                    <a:pt x="43082" y="58210"/>
                  </a:cubicBezTo>
                  <a:cubicBezTo>
                    <a:pt x="41701" y="58419"/>
                    <a:pt x="40257" y="58503"/>
                    <a:pt x="38897" y="58942"/>
                  </a:cubicBezTo>
                  <a:cubicBezTo>
                    <a:pt x="38541" y="59089"/>
                    <a:pt x="38144" y="59151"/>
                    <a:pt x="37746" y="59214"/>
                  </a:cubicBezTo>
                  <a:cubicBezTo>
                    <a:pt x="37014" y="59298"/>
                    <a:pt x="36344" y="59528"/>
                    <a:pt x="35675" y="59821"/>
                  </a:cubicBezTo>
                  <a:cubicBezTo>
                    <a:pt x="35319" y="59967"/>
                    <a:pt x="34943" y="60135"/>
                    <a:pt x="34587" y="60239"/>
                  </a:cubicBezTo>
                  <a:cubicBezTo>
                    <a:pt x="33938" y="60407"/>
                    <a:pt x="33415" y="60825"/>
                    <a:pt x="32850" y="61181"/>
                  </a:cubicBezTo>
                  <a:cubicBezTo>
                    <a:pt x="32494" y="61411"/>
                    <a:pt x="32327" y="61746"/>
                    <a:pt x="32390" y="62164"/>
                  </a:cubicBezTo>
                  <a:cubicBezTo>
                    <a:pt x="32432" y="62541"/>
                    <a:pt x="32515" y="62876"/>
                    <a:pt x="32641" y="63210"/>
                  </a:cubicBezTo>
                  <a:cubicBezTo>
                    <a:pt x="32829" y="63650"/>
                    <a:pt x="33038" y="64110"/>
                    <a:pt x="33248" y="64529"/>
                  </a:cubicBezTo>
                  <a:cubicBezTo>
                    <a:pt x="33394" y="64738"/>
                    <a:pt x="33582" y="64968"/>
                    <a:pt x="33750" y="65198"/>
                  </a:cubicBezTo>
                  <a:close/>
                  <a:moveTo>
                    <a:pt x="15484" y="49945"/>
                  </a:moveTo>
                  <a:cubicBezTo>
                    <a:pt x="15546" y="49798"/>
                    <a:pt x="15630" y="49610"/>
                    <a:pt x="15672" y="49464"/>
                  </a:cubicBezTo>
                  <a:cubicBezTo>
                    <a:pt x="15839" y="48836"/>
                    <a:pt x="15986" y="48166"/>
                    <a:pt x="16153" y="47539"/>
                  </a:cubicBezTo>
                  <a:cubicBezTo>
                    <a:pt x="16362" y="46785"/>
                    <a:pt x="16697" y="46074"/>
                    <a:pt x="17116" y="45425"/>
                  </a:cubicBezTo>
                  <a:cubicBezTo>
                    <a:pt x="17534" y="44714"/>
                    <a:pt x="17932" y="44024"/>
                    <a:pt x="18141" y="43228"/>
                  </a:cubicBezTo>
                  <a:cubicBezTo>
                    <a:pt x="18204" y="42915"/>
                    <a:pt x="18371" y="42601"/>
                    <a:pt x="18559" y="42350"/>
                  </a:cubicBezTo>
                  <a:cubicBezTo>
                    <a:pt x="20024" y="40257"/>
                    <a:pt x="21133" y="37914"/>
                    <a:pt x="22598" y="35821"/>
                  </a:cubicBezTo>
                  <a:cubicBezTo>
                    <a:pt x="22786" y="35570"/>
                    <a:pt x="22932" y="35277"/>
                    <a:pt x="22932" y="34859"/>
                  </a:cubicBezTo>
                  <a:cubicBezTo>
                    <a:pt x="22619" y="34964"/>
                    <a:pt x="22388" y="35047"/>
                    <a:pt x="22158" y="35152"/>
                  </a:cubicBezTo>
                  <a:cubicBezTo>
                    <a:pt x="20233" y="36031"/>
                    <a:pt x="18434" y="37223"/>
                    <a:pt x="16634" y="38374"/>
                  </a:cubicBezTo>
                  <a:cubicBezTo>
                    <a:pt x="16593" y="38395"/>
                    <a:pt x="16530" y="38437"/>
                    <a:pt x="16509" y="38479"/>
                  </a:cubicBezTo>
                  <a:cubicBezTo>
                    <a:pt x="15588" y="39169"/>
                    <a:pt x="14730" y="39902"/>
                    <a:pt x="13789" y="40571"/>
                  </a:cubicBezTo>
                  <a:cubicBezTo>
                    <a:pt x="12868" y="41220"/>
                    <a:pt x="12094" y="41994"/>
                    <a:pt x="11424" y="42894"/>
                  </a:cubicBezTo>
                  <a:cubicBezTo>
                    <a:pt x="10839" y="43731"/>
                    <a:pt x="10629" y="44484"/>
                    <a:pt x="11299" y="45446"/>
                  </a:cubicBezTo>
                  <a:cubicBezTo>
                    <a:pt x="11885" y="46262"/>
                    <a:pt x="12408" y="47099"/>
                    <a:pt x="12973" y="47915"/>
                  </a:cubicBezTo>
                  <a:cubicBezTo>
                    <a:pt x="13496" y="48648"/>
                    <a:pt x="14521" y="49464"/>
                    <a:pt x="15484" y="49945"/>
                  </a:cubicBezTo>
                  <a:close/>
                  <a:moveTo>
                    <a:pt x="23686" y="44275"/>
                  </a:moveTo>
                  <a:cubicBezTo>
                    <a:pt x="24041" y="46137"/>
                    <a:pt x="24418" y="47957"/>
                    <a:pt x="25087" y="49736"/>
                  </a:cubicBezTo>
                  <a:cubicBezTo>
                    <a:pt x="25276" y="49715"/>
                    <a:pt x="25464" y="49652"/>
                    <a:pt x="25611" y="49631"/>
                  </a:cubicBezTo>
                  <a:cubicBezTo>
                    <a:pt x="25799" y="49610"/>
                    <a:pt x="26008" y="49694"/>
                    <a:pt x="26029" y="49903"/>
                  </a:cubicBezTo>
                  <a:cubicBezTo>
                    <a:pt x="26050" y="50029"/>
                    <a:pt x="26008" y="50217"/>
                    <a:pt x="25904" y="50301"/>
                  </a:cubicBezTo>
                  <a:cubicBezTo>
                    <a:pt x="25694" y="50510"/>
                    <a:pt x="25464" y="50677"/>
                    <a:pt x="25213" y="50866"/>
                  </a:cubicBezTo>
                  <a:cubicBezTo>
                    <a:pt x="25318" y="51619"/>
                    <a:pt x="25360" y="52330"/>
                    <a:pt x="25611" y="53021"/>
                  </a:cubicBezTo>
                  <a:cubicBezTo>
                    <a:pt x="26029" y="54171"/>
                    <a:pt x="26301" y="55343"/>
                    <a:pt x="26322" y="56599"/>
                  </a:cubicBezTo>
                  <a:cubicBezTo>
                    <a:pt x="26992" y="56431"/>
                    <a:pt x="27598" y="56180"/>
                    <a:pt x="28289" y="56117"/>
                  </a:cubicBezTo>
                  <a:cubicBezTo>
                    <a:pt x="28456" y="56117"/>
                    <a:pt x="28645" y="55950"/>
                    <a:pt x="28854" y="55804"/>
                  </a:cubicBezTo>
                  <a:cubicBezTo>
                    <a:pt x="28770" y="55448"/>
                    <a:pt x="28624" y="55071"/>
                    <a:pt x="28624" y="54736"/>
                  </a:cubicBezTo>
                  <a:cubicBezTo>
                    <a:pt x="28624" y="53983"/>
                    <a:pt x="28561" y="53251"/>
                    <a:pt x="28393" y="52519"/>
                  </a:cubicBezTo>
                  <a:cubicBezTo>
                    <a:pt x="28352" y="52372"/>
                    <a:pt x="28352" y="52226"/>
                    <a:pt x="28352" y="52058"/>
                  </a:cubicBezTo>
                  <a:cubicBezTo>
                    <a:pt x="28414" y="51326"/>
                    <a:pt x="28247" y="50635"/>
                    <a:pt x="28121" y="49924"/>
                  </a:cubicBezTo>
                  <a:cubicBezTo>
                    <a:pt x="27912" y="48689"/>
                    <a:pt x="27515" y="47476"/>
                    <a:pt x="27598" y="46179"/>
                  </a:cubicBezTo>
                  <a:cubicBezTo>
                    <a:pt x="27598" y="45990"/>
                    <a:pt x="27556" y="45823"/>
                    <a:pt x="27494" y="45656"/>
                  </a:cubicBezTo>
                  <a:cubicBezTo>
                    <a:pt x="27347" y="45258"/>
                    <a:pt x="27347" y="44840"/>
                    <a:pt x="27347" y="44400"/>
                  </a:cubicBezTo>
                  <a:lnTo>
                    <a:pt x="27347" y="43584"/>
                  </a:lnTo>
                  <a:cubicBezTo>
                    <a:pt x="27305" y="43208"/>
                    <a:pt x="27180" y="43061"/>
                    <a:pt x="26761" y="43061"/>
                  </a:cubicBezTo>
                  <a:cubicBezTo>
                    <a:pt x="26510" y="43061"/>
                    <a:pt x="26238" y="43124"/>
                    <a:pt x="25987" y="43166"/>
                  </a:cubicBezTo>
                  <a:cubicBezTo>
                    <a:pt x="25820" y="43208"/>
                    <a:pt x="25694" y="43270"/>
                    <a:pt x="25569" y="43312"/>
                  </a:cubicBezTo>
                  <a:cubicBezTo>
                    <a:pt x="24836" y="43375"/>
                    <a:pt x="24271" y="43710"/>
                    <a:pt x="23686" y="44275"/>
                  </a:cubicBezTo>
                  <a:close/>
                  <a:moveTo>
                    <a:pt x="25067" y="54276"/>
                  </a:moveTo>
                  <a:cubicBezTo>
                    <a:pt x="24313" y="54485"/>
                    <a:pt x="23853" y="54485"/>
                    <a:pt x="23309" y="54171"/>
                  </a:cubicBezTo>
                  <a:cubicBezTo>
                    <a:pt x="22702" y="53816"/>
                    <a:pt x="22137" y="53439"/>
                    <a:pt x="21572" y="53042"/>
                  </a:cubicBezTo>
                  <a:cubicBezTo>
                    <a:pt x="21321" y="52853"/>
                    <a:pt x="21049" y="52770"/>
                    <a:pt x="20735" y="52832"/>
                  </a:cubicBezTo>
                  <a:cubicBezTo>
                    <a:pt x="20484" y="52874"/>
                    <a:pt x="20191" y="52916"/>
                    <a:pt x="19940" y="52853"/>
                  </a:cubicBezTo>
                  <a:cubicBezTo>
                    <a:pt x="18810" y="52623"/>
                    <a:pt x="17681" y="52456"/>
                    <a:pt x="16634" y="51995"/>
                  </a:cubicBezTo>
                  <a:cubicBezTo>
                    <a:pt x="16446" y="51912"/>
                    <a:pt x="16237" y="51891"/>
                    <a:pt x="16090" y="51828"/>
                  </a:cubicBezTo>
                  <a:cubicBezTo>
                    <a:pt x="15651" y="52309"/>
                    <a:pt x="15881" y="52937"/>
                    <a:pt x="15504" y="53376"/>
                  </a:cubicBezTo>
                  <a:lnTo>
                    <a:pt x="15504" y="54653"/>
                  </a:lnTo>
                  <a:cubicBezTo>
                    <a:pt x="15714" y="54695"/>
                    <a:pt x="15902" y="54715"/>
                    <a:pt x="16111" y="54715"/>
                  </a:cubicBezTo>
                  <a:lnTo>
                    <a:pt x="18643" y="54715"/>
                  </a:lnTo>
                  <a:cubicBezTo>
                    <a:pt x="18936" y="54715"/>
                    <a:pt x="19250" y="54736"/>
                    <a:pt x="19543" y="54841"/>
                  </a:cubicBezTo>
                  <a:cubicBezTo>
                    <a:pt x="20694" y="55301"/>
                    <a:pt x="21886" y="55573"/>
                    <a:pt x="23100" y="55866"/>
                  </a:cubicBezTo>
                  <a:cubicBezTo>
                    <a:pt x="23602" y="55992"/>
                    <a:pt x="24062" y="56117"/>
                    <a:pt x="24439" y="56536"/>
                  </a:cubicBezTo>
                  <a:cubicBezTo>
                    <a:pt x="24774" y="56912"/>
                    <a:pt x="25025" y="56954"/>
                    <a:pt x="25548" y="56975"/>
                  </a:cubicBezTo>
                  <a:cubicBezTo>
                    <a:pt x="25485" y="56306"/>
                    <a:pt x="25297" y="55657"/>
                    <a:pt x="25234" y="54967"/>
                  </a:cubicBezTo>
                  <a:cubicBezTo>
                    <a:pt x="25192" y="54715"/>
                    <a:pt x="25108" y="54506"/>
                    <a:pt x="25067" y="54276"/>
                  </a:cubicBezTo>
                  <a:close/>
                  <a:moveTo>
                    <a:pt x="20714" y="22953"/>
                  </a:moveTo>
                  <a:cubicBezTo>
                    <a:pt x="20777" y="22640"/>
                    <a:pt x="20798" y="22409"/>
                    <a:pt x="20840" y="22158"/>
                  </a:cubicBezTo>
                  <a:cubicBezTo>
                    <a:pt x="20924" y="21886"/>
                    <a:pt x="21007" y="21635"/>
                    <a:pt x="21112" y="21384"/>
                  </a:cubicBezTo>
                  <a:cubicBezTo>
                    <a:pt x="21468" y="20589"/>
                    <a:pt x="21510" y="19710"/>
                    <a:pt x="21447" y="18852"/>
                  </a:cubicBezTo>
                  <a:cubicBezTo>
                    <a:pt x="21405" y="18246"/>
                    <a:pt x="21007" y="17869"/>
                    <a:pt x="20401" y="17869"/>
                  </a:cubicBezTo>
                  <a:cubicBezTo>
                    <a:pt x="20170" y="17869"/>
                    <a:pt x="19940" y="17869"/>
                    <a:pt x="19689" y="17890"/>
                  </a:cubicBezTo>
                  <a:cubicBezTo>
                    <a:pt x="19438" y="17911"/>
                    <a:pt x="19208" y="18078"/>
                    <a:pt x="19208" y="18308"/>
                  </a:cubicBezTo>
                  <a:cubicBezTo>
                    <a:pt x="19166" y="19166"/>
                    <a:pt x="19020" y="20066"/>
                    <a:pt x="19438" y="20861"/>
                  </a:cubicBezTo>
                  <a:cubicBezTo>
                    <a:pt x="19752" y="21489"/>
                    <a:pt x="20150" y="22117"/>
                    <a:pt x="20505" y="22723"/>
                  </a:cubicBezTo>
                  <a:cubicBezTo>
                    <a:pt x="20568" y="22786"/>
                    <a:pt x="20610" y="22828"/>
                    <a:pt x="20714" y="22953"/>
                  </a:cubicBezTo>
                  <a:close/>
                  <a:moveTo>
                    <a:pt x="54088" y="33771"/>
                  </a:moveTo>
                  <a:cubicBezTo>
                    <a:pt x="54485" y="33792"/>
                    <a:pt x="54778" y="33792"/>
                    <a:pt x="55071" y="33792"/>
                  </a:cubicBezTo>
                  <a:cubicBezTo>
                    <a:pt x="56368" y="33792"/>
                    <a:pt x="57331" y="33080"/>
                    <a:pt x="58147" y="32160"/>
                  </a:cubicBezTo>
                  <a:cubicBezTo>
                    <a:pt x="58544" y="31720"/>
                    <a:pt x="58210" y="30884"/>
                    <a:pt x="57624" y="30863"/>
                  </a:cubicBezTo>
                  <a:cubicBezTo>
                    <a:pt x="56954" y="30842"/>
                    <a:pt x="56243" y="30758"/>
                    <a:pt x="55510" y="30863"/>
                  </a:cubicBezTo>
                  <a:cubicBezTo>
                    <a:pt x="55071" y="31804"/>
                    <a:pt x="54611" y="32746"/>
                    <a:pt x="54088" y="33771"/>
                  </a:cubicBezTo>
                  <a:close/>
                  <a:moveTo>
                    <a:pt x="35738" y="41555"/>
                  </a:moveTo>
                  <a:cubicBezTo>
                    <a:pt x="34482" y="41324"/>
                    <a:pt x="33310" y="41073"/>
                    <a:pt x="32160" y="40864"/>
                  </a:cubicBezTo>
                  <a:cubicBezTo>
                    <a:pt x="32097" y="41596"/>
                    <a:pt x="32432" y="41994"/>
                    <a:pt x="33059" y="42182"/>
                  </a:cubicBezTo>
                  <a:cubicBezTo>
                    <a:pt x="33206" y="42224"/>
                    <a:pt x="33352" y="42224"/>
                    <a:pt x="33520" y="42224"/>
                  </a:cubicBezTo>
                  <a:lnTo>
                    <a:pt x="34817" y="42224"/>
                  </a:lnTo>
                  <a:cubicBezTo>
                    <a:pt x="35110" y="41994"/>
                    <a:pt x="35361" y="41806"/>
                    <a:pt x="35738" y="41555"/>
                  </a:cubicBezTo>
                  <a:close/>
                  <a:moveTo>
                    <a:pt x="26887" y="57833"/>
                  </a:moveTo>
                  <a:cubicBezTo>
                    <a:pt x="27222" y="58482"/>
                    <a:pt x="27724" y="58984"/>
                    <a:pt x="28310" y="59402"/>
                  </a:cubicBezTo>
                  <a:cubicBezTo>
                    <a:pt x="28540" y="59256"/>
                    <a:pt x="28728" y="59130"/>
                    <a:pt x="28896" y="59005"/>
                  </a:cubicBezTo>
                  <a:lnTo>
                    <a:pt x="28896" y="57143"/>
                  </a:lnTo>
                  <a:cubicBezTo>
                    <a:pt x="28226" y="57268"/>
                    <a:pt x="27556" y="57268"/>
                    <a:pt x="26887" y="57833"/>
                  </a:cubicBezTo>
                  <a:close/>
                  <a:moveTo>
                    <a:pt x="22472" y="52707"/>
                  </a:moveTo>
                  <a:cubicBezTo>
                    <a:pt x="22974" y="52979"/>
                    <a:pt x="23435" y="53251"/>
                    <a:pt x="23937" y="53544"/>
                  </a:cubicBezTo>
                  <a:cubicBezTo>
                    <a:pt x="24041" y="53586"/>
                    <a:pt x="24167" y="53607"/>
                    <a:pt x="24271" y="53607"/>
                  </a:cubicBezTo>
                  <a:cubicBezTo>
                    <a:pt x="24460" y="53648"/>
                    <a:pt x="24690" y="53376"/>
                    <a:pt x="24690" y="53188"/>
                  </a:cubicBezTo>
                  <a:cubicBezTo>
                    <a:pt x="24669" y="52979"/>
                    <a:pt x="24564" y="52853"/>
                    <a:pt x="24355" y="52853"/>
                  </a:cubicBezTo>
                  <a:cubicBezTo>
                    <a:pt x="23853" y="52874"/>
                    <a:pt x="23435" y="52623"/>
                    <a:pt x="22974" y="52456"/>
                  </a:cubicBezTo>
                  <a:cubicBezTo>
                    <a:pt x="22765" y="52414"/>
                    <a:pt x="22639" y="52456"/>
                    <a:pt x="22472" y="52707"/>
                  </a:cubicBezTo>
                  <a:close/>
                  <a:moveTo>
                    <a:pt x="23497" y="51723"/>
                  </a:moveTo>
                  <a:cubicBezTo>
                    <a:pt x="23832" y="51912"/>
                    <a:pt x="24083" y="52142"/>
                    <a:pt x="24460" y="51891"/>
                  </a:cubicBezTo>
                  <a:cubicBezTo>
                    <a:pt x="24418" y="51682"/>
                    <a:pt x="24376" y="51451"/>
                    <a:pt x="24334" y="51242"/>
                  </a:cubicBezTo>
                  <a:cubicBezTo>
                    <a:pt x="23937" y="51263"/>
                    <a:pt x="23707" y="51389"/>
                    <a:pt x="23497" y="51723"/>
                  </a:cubicBezTo>
                  <a:close/>
                  <a:moveTo>
                    <a:pt x="12596" y="62792"/>
                  </a:moveTo>
                  <a:lnTo>
                    <a:pt x="12596" y="62750"/>
                  </a:lnTo>
                  <a:lnTo>
                    <a:pt x="12199" y="62750"/>
                  </a:lnTo>
                  <a:lnTo>
                    <a:pt x="12199" y="627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-1599125" y="1614225"/>
              <a:ext cx="429475" cy="219725"/>
            </a:xfrm>
            <a:custGeom>
              <a:avLst/>
              <a:gdLst/>
              <a:ahLst/>
              <a:cxnLst/>
              <a:rect l="l" t="t" r="r" b="b"/>
              <a:pathLst>
                <a:path w="17179" h="8789" extrusionOk="0">
                  <a:moveTo>
                    <a:pt x="16970" y="5482"/>
                  </a:moveTo>
                  <a:cubicBezTo>
                    <a:pt x="17179" y="5671"/>
                    <a:pt x="17158" y="5859"/>
                    <a:pt x="17012" y="5985"/>
                  </a:cubicBezTo>
                  <a:cubicBezTo>
                    <a:pt x="16740" y="6299"/>
                    <a:pt x="16447" y="6591"/>
                    <a:pt x="16237" y="6947"/>
                  </a:cubicBezTo>
                  <a:cubicBezTo>
                    <a:pt x="16237" y="6989"/>
                    <a:pt x="16216" y="7010"/>
                    <a:pt x="16175" y="7010"/>
                  </a:cubicBezTo>
                  <a:cubicBezTo>
                    <a:pt x="15170" y="7575"/>
                    <a:pt x="14291" y="8412"/>
                    <a:pt x="13120" y="8705"/>
                  </a:cubicBezTo>
                  <a:cubicBezTo>
                    <a:pt x="12911" y="8747"/>
                    <a:pt x="12701" y="8788"/>
                    <a:pt x="12492" y="8788"/>
                  </a:cubicBezTo>
                  <a:lnTo>
                    <a:pt x="7701" y="8788"/>
                  </a:lnTo>
                  <a:cubicBezTo>
                    <a:pt x="7449" y="8788"/>
                    <a:pt x="7157" y="8747"/>
                    <a:pt x="6885" y="8684"/>
                  </a:cubicBezTo>
                  <a:cubicBezTo>
                    <a:pt x="6529" y="8579"/>
                    <a:pt x="6131" y="8516"/>
                    <a:pt x="5755" y="8495"/>
                  </a:cubicBezTo>
                  <a:cubicBezTo>
                    <a:pt x="5399" y="8475"/>
                    <a:pt x="5043" y="8349"/>
                    <a:pt x="4708" y="8203"/>
                  </a:cubicBezTo>
                  <a:cubicBezTo>
                    <a:pt x="4353" y="8077"/>
                    <a:pt x="4039" y="7889"/>
                    <a:pt x="3725" y="7742"/>
                  </a:cubicBezTo>
                  <a:cubicBezTo>
                    <a:pt x="3160" y="7470"/>
                    <a:pt x="2763" y="7115"/>
                    <a:pt x="2365" y="6591"/>
                  </a:cubicBezTo>
                  <a:cubicBezTo>
                    <a:pt x="1905" y="5964"/>
                    <a:pt x="1403" y="5357"/>
                    <a:pt x="984" y="4708"/>
                  </a:cubicBezTo>
                  <a:cubicBezTo>
                    <a:pt x="231" y="3558"/>
                    <a:pt x="1" y="2281"/>
                    <a:pt x="126" y="921"/>
                  </a:cubicBezTo>
                  <a:cubicBezTo>
                    <a:pt x="147" y="565"/>
                    <a:pt x="356" y="314"/>
                    <a:pt x="566" y="42"/>
                  </a:cubicBezTo>
                  <a:cubicBezTo>
                    <a:pt x="628" y="1"/>
                    <a:pt x="754" y="1"/>
                    <a:pt x="796" y="1"/>
                  </a:cubicBezTo>
                  <a:cubicBezTo>
                    <a:pt x="879" y="21"/>
                    <a:pt x="963" y="105"/>
                    <a:pt x="984" y="189"/>
                  </a:cubicBezTo>
                  <a:cubicBezTo>
                    <a:pt x="1005" y="293"/>
                    <a:pt x="1005" y="419"/>
                    <a:pt x="984" y="524"/>
                  </a:cubicBezTo>
                  <a:cubicBezTo>
                    <a:pt x="545" y="1779"/>
                    <a:pt x="963" y="2909"/>
                    <a:pt x="1507" y="3976"/>
                  </a:cubicBezTo>
                  <a:cubicBezTo>
                    <a:pt x="2009" y="4918"/>
                    <a:pt x="2784" y="5650"/>
                    <a:pt x="3411" y="6487"/>
                  </a:cubicBezTo>
                  <a:cubicBezTo>
                    <a:pt x="3495" y="6571"/>
                    <a:pt x="3600" y="6633"/>
                    <a:pt x="3704" y="6696"/>
                  </a:cubicBezTo>
                  <a:cubicBezTo>
                    <a:pt x="4206" y="6926"/>
                    <a:pt x="4667" y="7156"/>
                    <a:pt x="5169" y="7366"/>
                  </a:cubicBezTo>
                  <a:cubicBezTo>
                    <a:pt x="5273" y="7428"/>
                    <a:pt x="5399" y="7470"/>
                    <a:pt x="5504" y="7470"/>
                  </a:cubicBezTo>
                  <a:cubicBezTo>
                    <a:pt x="6320" y="7575"/>
                    <a:pt x="7115" y="7742"/>
                    <a:pt x="7910" y="7763"/>
                  </a:cubicBezTo>
                  <a:cubicBezTo>
                    <a:pt x="9333" y="7826"/>
                    <a:pt x="10734" y="7763"/>
                    <a:pt x="12157" y="7763"/>
                  </a:cubicBezTo>
                  <a:cubicBezTo>
                    <a:pt x="12973" y="7763"/>
                    <a:pt x="13664" y="7470"/>
                    <a:pt x="14291" y="6989"/>
                  </a:cubicBezTo>
                  <a:cubicBezTo>
                    <a:pt x="14480" y="6822"/>
                    <a:pt x="14689" y="6696"/>
                    <a:pt x="14898" y="6591"/>
                  </a:cubicBezTo>
                  <a:cubicBezTo>
                    <a:pt x="15233" y="6403"/>
                    <a:pt x="15589" y="6257"/>
                    <a:pt x="15819" y="5901"/>
                  </a:cubicBezTo>
                  <a:cubicBezTo>
                    <a:pt x="16133" y="5629"/>
                    <a:pt x="16593" y="5566"/>
                    <a:pt x="16970" y="54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-1261200" y="1599050"/>
              <a:ext cx="39250" cy="46575"/>
            </a:xfrm>
            <a:custGeom>
              <a:avLst/>
              <a:gdLst/>
              <a:ahLst/>
              <a:cxnLst/>
              <a:rect l="l" t="t" r="r" b="b"/>
              <a:pathLst>
                <a:path w="1570" h="1863" extrusionOk="0">
                  <a:moveTo>
                    <a:pt x="1570" y="817"/>
                  </a:moveTo>
                  <a:cubicBezTo>
                    <a:pt x="1570" y="1361"/>
                    <a:pt x="1235" y="1758"/>
                    <a:pt x="774" y="1842"/>
                  </a:cubicBezTo>
                  <a:cubicBezTo>
                    <a:pt x="523" y="1863"/>
                    <a:pt x="314" y="1800"/>
                    <a:pt x="147" y="1570"/>
                  </a:cubicBezTo>
                  <a:cubicBezTo>
                    <a:pt x="21" y="1382"/>
                    <a:pt x="0" y="1152"/>
                    <a:pt x="105" y="963"/>
                  </a:cubicBezTo>
                  <a:cubicBezTo>
                    <a:pt x="293" y="712"/>
                    <a:pt x="502" y="440"/>
                    <a:pt x="754" y="231"/>
                  </a:cubicBezTo>
                  <a:cubicBezTo>
                    <a:pt x="1046" y="1"/>
                    <a:pt x="1402" y="147"/>
                    <a:pt x="1507" y="524"/>
                  </a:cubicBezTo>
                  <a:cubicBezTo>
                    <a:pt x="1549" y="628"/>
                    <a:pt x="1549" y="733"/>
                    <a:pt x="1570" y="8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-1527450" y="1533150"/>
              <a:ext cx="41350" cy="38725"/>
            </a:xfrm>
            <a:custGeom>
              <a:avLst/>
              <a:gdLst/>
              <a:ahLst/>
              <a:cxnLst/>
              <a:rect l="l" t="t" r="r" b="b"/>
              <a:pathLst>
                <a:path w="1654" h="1549" extrusionOk="0">
                  <a:moveTo>
                    <a:pt x="649" y="21"/>
                  </a:moveTo>
                  <a:cubicBezTo>
                    <a:pt x="1151" y="0"/>
                    <a:pt x="1402" y="84"/>
                    <a:pt x="1507" y="356"/>
                  </a:cubicBezTo>
                  <a:cubicBezTo>
                    <a:pt x="1611" y="649"/>
                    <a:pt x="1653" y="963"/>
                    <a:pt x="1465" y="1235"/>
                  </a:cubicBezTo>
                  <a:cubicBezTo>
                    <a:pt x="1381" y="1339"/>
                    <a:pt x="1235" y="1402"/>
                    <a:pt x="1088" y="1444"/>
                  </a:cubicBezTo>
                  <a:cubicBezTo>
                    <a:pt x="461" y="1549"/>
                    <a:pt x="0" y="1130"/>
                    <a:pt x="0" y="461"/>
                  </a:cubicBezTo>
                  <a:cubicBezTo>
                    <a:pt x="0" y="356"/>
                    <a:pt x="126" y="189"/>
                    <a:pt x="230" y="126"/>
                  </a:cubicBezTo>
                  <a:cubicBezTo>
                    <a:pt x="440" y="21"/>
                    <a:pt x="649" y="21"/>
                    <a:pt x="649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-590075" y="1442125"/>
              <a:ext cx="257900" cy="310750"/>
            </a:xfrm>
            <a:custGeom>
              <a:avLst/>
              <a:gdLst/>
              <a:ahLst/>
              <a:cxnLst/>
              <a:rect l="l" t="t" r="r" b="b"/>
              <a:pathLst>
                <a:path w="10316" h="12430" extrusionOk="0">
                  <a:moveTo>
                    <a:pt x="4624" y="168"/>
                  </a:moveTo>
                  <a:cubicBezTo>
                    <a:pt x="3934" y="1110"/>
                    <a:pt x="3453" y="2114"/>
                    <a:pt x="3118" y="3223"/>
                  </a:cubicBezTo>
                  <a:cubicBezTo>
                    <a:pt x="3034" y="3516"/>
                    <a:pt x="2929" y="3830"/>
                    <a:pt x="2929" y="4144"/>
                  </a:cubicBezTo>
                  <a:cubicBezTo>
                    <a:pt x="2909" y="5294"/>
                    <a:pt x="2909" y="6403"/>
                    <a:pt x="2888" y="7554"/>
                  </a:cubicBezTo>
                  <a:cubicBezTo>
                    <a:pt x="2888" y="7993"/>
                    <a:pt x="2992" y="8370"/>
                    <a:pt x="3327" y="8663"/>
                  </a:cubicBezTo>
                  <a:cubicBezTo>
                    <a:pt x="3536" y="8830"/>
                    <a:pt x="3725" y="9040"/>
                    <a:pt x="3892" y="9228"/>
                  </a:cubicBezTo>
                  <a:cubicBezTo>
                    <a:pt x="4352" y="9730"/>
                    <a:pt x="4813" y="10170"/>
                    <a:pt x="5566" y="10065"/>
                  </a:cubicBezTo>
                  <a:cubicBezTo>
                    <a:pt x="5629" y="10065"/>
                    <a:pt x="5712" y="10065"/>
                    <a:pt x="5775" y="10086"/>
                  </a:cubicBezTo>
                  <a:cubicBezTo>
                    <a:pt x="7114" y="10609"/>
                    <a:pt x="8432" y="10462"/>
                    <a:pt x="9730" y="9960"/>
                  </a:cubicBezTo>
                  <a:cubicBezTo>
                    <a:pt x="9855" y="9918"/>
                    <a:pt x="10002" y="9877"/>
                    <a:pt x="10127" y="9835"/>
                  </a:cubicBezTo>
                  <a:cubicBezTo>
                    <a:pt x="10148" y="9835"/>
                    <a:pt x="10169" y="9835"/>
                    <a:pt x="10315" y="9877"/>
                  </a:cubicBezTo>
                  <a:cubicBezTo>
                    <a:pt x="10211" y="9981"/>
                    <a:pt x="10148" y="10086"/>
                    <a:pt x="10064" y="10149"/>
                  </a:cubicBezTo>
                  <a:cubicBezTo>
                    <a:pt x="9018" y="10902"/>
                    <a:pt x="7867" y="11446"/>
                    <a:pt x="6696" y="11948"/>
                  </a:cubicBezTo>
                  <a:cubicBezTo>
                    <a:pt x="5838" y="12325"/>
                    <a:pt x="4896" y="12429"/>
                    <a:pt x="3955" y="12157"/>
                  </a:cubicBezTo>
                  <a:cubicBezTo>
                    <a:pt x="3515" y="12032"/>
                    <a:pt x="3097" y="11948"/>
                    <a:pt x="2637" y="11843"/>
                  </a:cubicBezTo>
                  <a:cubicBezTo>
                    <a:pt x="1988" y="11697"/>
                    <a:pt x="1444" y="11341"/>
                    <a:pt x="1067" y="10755"/>
                  </a:cubicBezTo>
                  <a:cubicBezTo>
                    <a:pt x="712" y="10170"/>
                    <a:pt x="230" y="9646"/>
                    <a:pt x="105" y="8914"/>
                  </a:cubicBezTo>
                  <a:cubicBezTo>
                    <a:pt x="84" y="8684"/>
                    <a:pt x="0" y="8454"/>
                    <a:pt x="21" y="8224"/>
                  </a:cubicBezTo>
                  <a:cubicBezTo>
                    <a:pt x="168" y="6696"/>
                    <a:pt x="272" y="5148"/>
                    <a:pt x="795" y="3725"/>
                  </a:cubicBezTo>
                  <a:cubicBezTo>
                    <a:pt x="1318" y="2260"/>
                    <a:pt x="2260" y="1047"/>
                    <a:pt x="3620" y="231"/>
                  </a:cubicBezTo>
                  <a:cubicBezTo>
                    <a:pt x="3955" y="84"/>
                    <a:pt x="4269" y="1"/>
                    <a:pt x="4624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-640300" y="1431675"/>
              <a:ext cx="339000" cy="350475"/>
            </a:xfrm>
            <a:custGeom>
              <a:avLst/>
              <a:gdLst/>
              <a:ahLst/>
              <a:cxnLst/>
              <a:rect l="l" t="t" r="r" b="b"/>
              <a:pathLst>
                <a:path w="13560" h="14019" extrusionOk="0">
                  <a:moveTo>
                    <a:pt x="7324" y="523"/>
                  </a:moveTo>
                  <a:cubicBezTo>
                    <a:pt x="6424" y="1172"/>
                    <a:pt x="6382" y="1214"/>
                    <a:pt x="6006" y="2197"/>
                  </a:cubicBezTo>
                  <a:cubicBezTo>
                    <a:pt x="5524" y="3327"/>
                    <a:pt x="5169" y="4478"/>
                    <a:pt x="5273" y="5733"/>
                  </a:cubicBezTo>
                  <a:cubicBezTo>
                    <a:pt x="5315" y="6298"/>
                    <a:pt x="5294" y="6905"/>
                    <a:pt x="5273" y="7512"/>
                  </a:cubicBezTo>
                  <a:cubicBezTo>
                    <a:pt x="5232" y="7930"/>
                    <a:pt x="5336" y="8244"/>
                    <a:pt x="5692" y="8537"/>
                  </a:cubicBezTo>
                  <a:cubicBezTo>
                    <a:pt x="5901" y="8704"/>
                    <a:pt x="6068" y="8914"/>
                    <a:pt x="6278" y="9102"/>
                  </a:cubicBezTo>
                  <a:cubicBezTo>
                    <a:pt x="6382" y="9186"/>
                    <a:pt x="6529" y="9290"/>
                    <a:pt x="6633" y="9311"/>
                  </a:cubicBezTo>
                  <a:cubicBezTo>
                    <a:pt x="7575" y="9437"/>
                    <a:pt x="8517" y="9834"/>
                    <a:pt x="9479" y="9625"/>
                  </a:cubicBezTo>
                  <a:cubicBezTo>
                    <a:pt x="10211" y="9479"/>
                    <a:pt x="10923" y="9186"/>
                    <a:pt x="11634" y="8976"/>
                  </a:cubicBezTo>
                  <a:cubicBezTo>
                    <a:pt x="12136" y="8809"/>
                    <a:pt x="12639" y="8663"/>
                    <a:pt x="13141" y="8537"/>
                  </a:cubicBezTo>
                  <a:cubicBezTo>
                    <a:pt x="13245" y="8495"/>
                    <a:pt x="13371" y="8579"/>
                    <a:pt x="13559" y="8600"/>
                  </a:cubicBezTo>
                  <a:cubicBezTo>
                    <a:pt x="13329" y="9792"/>
                    <a:pt x="12722" y="10671"/>
                    <a:pt x="11927" y="11466"/>
                  </a:cubicBezTo>
                  <a:cubicBezTo>
                    <a:pt x="11383" y="12010"/>
                    <a:pt x="10776" y="12450"/>
                    <a:pt x="10065" y="12764"/>
                  </a:cubicBezTo>
                  <a:cubicBezTo>
                    <a:pt x="9270" y="13119"/>
                    <a:pt x="8496" y="13621"/>
                    <a:pt x="7596" y="13810"/>
                  </a:cubicBezTo>
                  <a:cubicBezTo>
                    <a:pt x="7073" y="13914"/>
                    <a:pt x="6571" y="14019"/>
                    <a:pt x="6048" y="13977"/>
                  </a:cubicBezTo>
                  <a:cubicBezTo>
                    <a:pt x="4771" y="13810"/>
                    <a:pt x="3516" y="13601"/>
                    <a:pt x="2386" y="12952"/>
                  </a:cubicBezTo>
                  <a:cubicBezTo>
                    <a:pt x="1988" y="12722"/>
                    <a:pt x="1654" y="12429"/>
                    <a:pt x="1423" y="12031"/>
                  </a:cubicBezTo>
                  <a:cubicBezTo>
                    <a:pt x="1172" y="11634"/>
                    <a:pt x="900" y="11299"/>
                    <a:pt x="691" y="10901"/>
                  </a:cubicBezTo>
                  <a:cubicBezTo>
                    <a:pt x="210" y="10127"/>
                    <a:pt x="1" y="9269"/>
                    <a:pt x="126" y="8328"/>
                  </a:cubicBezTo>
                  <a:cubicBezTo>
                    <a:pt x="294" y="6926"/>
                    <a:pt x="503" y="5566"/>
                    <a:pt x="900" y="4248"/>
                  </a:cubicBezTo>
                  <a:cubicBezTo>
                    <a:pt x="1047" y="3745"/>
                    <a:pt x="1214" y="3264"/>
                    <a:pt x="1549" y="2846"/>
                  </a:cubicBezTo>
                  <a:cubicBezTo>
                    <a:pt x="1779" y="2574"/>
                    <a:pt x="1988" y="2218"/>
                    <a:pt x="2198" y="1904"/>
                  </a:cubicBezTo>
                  <a:cubicBezTo>
                    <a:pt x="2595" y="1339"/>
                    <a:pt x="3139" y="921"/>
                    <a:pt x="3746" y="544"/>
                  </a:cubicBezTo>
                  <a:cubicBezTo>
                    <a:pt x="4562" y="21"/>
                    <a:pt x="5441" y="0"/>
                    <a:pt x="6341" y="84"/>
                  </a:cubicBezTo>
                  <a:cubicBezTo>
                    <a:pt x="6445" y="84"/>
                    <a:pt x="6550" y="105"/>
                    <a:pt x="6613" y="168"/>
                  </a:cubicBezTo>
                  <a:cubicBezTo>
                    <a:pt x="6843" y="230"/>
                    <a:pt x="7052" y="377"/>
                    <a:pt x="7324" y="523"/>
                  </a:cubicBezTo>
                  <a:close/>
                  <a:moveTo>
                    <a:pt x="5859" y="586"/>
                  </a:moveTo>
                  <a:cubicBezTo>
                    <a:pt x="5483" y="419"/>
                    <a:pt x="5169" y="481"/>
                    <a:pt x="4876" y="649"/>
                  </a:cubicBezTo>
                  <a:cubicBezTo>
                    <a:pt x="3516" y="1486"/>
                    <a:pt x="2595" y="2699"/>
                    <a:pt x="2051" y="4143"/>
                  </a:cubicBezTo>
                  <a:cubicBezTo>
                    <a:pt x="1528" y="5566"/>
                    <a:pt x="1403" y="7114"/>
                    <a:pt x="1298" y="8642"/>
                  </a:cubicBezTo>
                  <a:cubicBezTo>
                    <a:pt x="1256" y="8872"/>
                    <a:pt x="1340" y="9102"/>
                    <a:pt x="1361" y="9332"/>
                  </a:cubicBezTo>
                  <a:cubicBezTo>
                    <a:pt x="1465" y="10044"/>
                    <a:pt x="1967" y="10567"/>
                    <a:pt x="2344" y="11173"/>
                  </a:cubicBezTo>
                  <a:cubicBezTo>
                    <a:pt x="2700" y="11780"/>
                    <a:pt x="3244" y="12115"/>
                    <a:pt x="3913" y="12261"/>
                  </a:cubicBezTo>
                  <a:cubicBezTo>
                    <a:pt x="4353" y="12366"/>
                    <a:pt x="4792" y="12471"/>
                    <a:pt x="5211" y="12575"/>
                  </a:cubicBezTo>
                  <a:cubicBezTo>
                    <a:pt x="6152" y="12847"/>
                    <a:pt x="7094" y="12764"/>
                    <a:pt x="7952" y="12366"/>
                  </a:cubicBezTo>
                  <a:cubicBezTo>
                    <a:pt x="9144" y="11864"/>
                    <a:pt x="10295" y="11299"/>
                    <a:pt x="11341" y="10567"/>
                  </a:cubicBezTo>
                  <a:cubicBezTo>
                    <a:pt x="11404" y="10504"/>
                    <a:pt x="11467" y="10399"/>
                    <a:pt x="11571" y="10295"/>
                  </a:cubicBezTo>
                  <a:cubicBezTo>
                    <a:pt x="11467" y="10274"/>
                    <a:pt x="11404" y="10253"/>
                    <a:pt x="11383" y="10253"/>
                  </a:cubicBezTo>
                  <a:cubicBezTo>
                    <a:pt x="11258" y="10274"/>
                    <a:pt x="11132" y="10336"/>
                    <a:pt x="10986" y="10378"/>
                  </a:cubicBezTo>
                  <a:cubicBezTo>
                    <a:pt x="9688" y="10880"/>
                    <a:pt x="8370" y="11027"/>
                    <a:pt x="7052" y="10504"/>
                  </a:cubicBezTo>
                  <a:cubicBezTo>
                    <a:pt x="6989" y="10483"/>
                    <a:pt x="6905" y="10462"/>
                    <a:pt x="6843" y="10483"/>
                  </a:cubicBezTo>
                  <a:cubicBezTo>
                    <a:pt x="6068" y="10588"/>
                    <a:pt x="5608" y="10148"/>
                    <a:pt x="5169" y="9646"/>
                  </a:cubicBezTo>
                  <a:cubicBezTo>
                    <a:pt x="4980" y="9437"/>
                    <a:pt x="4792" y="9269"/>
                    <a:pt x="4583" y="9081"/>
                  </a:cubicBezTo>
                  <a:cubicBezTo>
                    <a:pt x="4248" y="8788"/>
                    <a:pt x="4123" y="8432"/>
                    <a:pt x="4144" y="7972"/>
                  </a:cubicBezTo>
                  <a:cubicBezTo>
                    <a:pt x="4164" y="6821"/>
                    <a:pt x="4144" y="5712"/>
                    <a:pt x="4185" y="4562"/>
                  </a:cubicBezTo>
                  <a:cubicBezTo>
                    <a:pt x="4185" y="4248"/>
                    <a:pt x="4290" y="3955"/>
                    <a:pt x="4374" y="3641"/>
                  </a:cubicBezTo>
                  <a:cubicBezTo>
                    <a:pt x="4688" y="2532"/>
                    <a:pt x="5190" y="1528"/>
                    <a:pt x="5859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j-lt"/>
              </a:endParaRPr>
            </a:p>
          </p:txBody>
        </p:sp>
      </p:grpSp>
      <p:sp>
        <p:nvSpPr>
          <p:cNvPr id="33" name="Rectangle 2">
            <a:extLst>
              <a:ext uri="{FF2B5EF4-FFF2-40B4-BE49-F238E27FC236}">
                <a16:creationId xmlns:a16="http://schemas.microsoft.com/office/drawing/2014/main" id="{FFCB6A80-C46D-42FA-8BB6-07FCF9BC8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1" y="1342687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cuộc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10458DBD-A73A-4C09-8E62-256B0E73F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143" y="513006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 CHÍ THÌ NÊN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0B76BA3C-4451-49C9-A19A-76B31803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1" y="1352428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Cuốc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sống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gia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đình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rất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đông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nghèo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hay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đau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ngoài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giờ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phải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giúp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bán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bánh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mì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5E74A677-7CC9-4A53-93ED-D9E9B44B2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34" y="2462937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2.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vươn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lên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78744771-598C-4F86-BEDA-34F54B656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1" y="2505063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sử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dụng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thời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gian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cách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hợp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lí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phương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pháp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tập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tốt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suốt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12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luôn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đạt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sinh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giỏi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Năm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2005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đỗ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Đại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nhiên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TP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Hồ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Minh</a:t>
            </a:r>
          </a:p>
        </p:txBody>
      </p:sp>
      <p:sp>
        <p:nvSpPr>
          <p:cNvPr id="38" name="Text Box 7">
            <a:extLst>
              <a:ext uri="{FF2B5EF4-FFF2-40B4-BE49-F238E27FC236}">
                <a16:creationId xmlns:a16="http://schemas.microsoft.com/office/drawing/2014/main" id="{8DACF06D-EC2B-4F58-A1B4-B01B1BC1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1" y="400187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Dù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cảnh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khó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khăn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đến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đâu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nhưng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niềm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tin, ý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chí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quyết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tâm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phấn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đấu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vượt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hoàn</a:t>
            </a:r>
            <a:r>
              <a:rPr lang="en-US" sz="2400" b="0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00FF"/>
                </a:solidFill>
                <a:latin typeface="+mj-lt"/>
                <a:cs typeface="Times New Roman" pitchFamily="18" charset="0"/>
              </a:rPr>
              <a:t>cảnh</a:t>
            </a:r>
            <a:endParaRPr lang="en-US" sz="2400" b="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BB2DCE15-CBC9-4A07-BFAF-BD683CFF6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1" y="4001872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3.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điều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tấm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gương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anh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2400" b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5" grpId="0"/>
      <p:bldP spid="36" grpId="0"/>
      <p:bldP spid="36" grpId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28750" y="114301"/>
            <a:ext cx="6343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500" i="1">
              <a:solidFill>
                <a:srgbClr val="0000FF"/>
              </a:solidFill>
              <a:latin typeface="+mj-lt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1500" i="1">
                <a:solidFill>
                  <a:srgbClr val="0000FF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en-US" sz="1500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                                                </a:t>
            </a:r>
          </a:p>
          <a:p>
            <a:pPr algn="l">
              <a:spcBef>
                <a:spcPct val="50000"/>
              </a:spcBef>
            </a:pPr>
            <a:r>
              <a:rPr lang="en-US" sz="1500" i="1">
                <a:solidFill>
                  <a:srgbClr val="006600"/>
                </a:solidFill>
                <a:latin typeface="+mj-lt"/>
                <a:cs typeface="Times New Roman" pitchFamily="18" charset="0"/>
              </a:rPr>
              <a:t>                                                                                 </a:t>
            </a:r>
            <a:endParaRPr lang="en-US" sz="135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744933" y="399408"/>
            <a:ext cx="3314700" cy="40005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28575">
            <a:solidFill>
              <a:srgbClr val="80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ảnh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1800" b="1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+mj-lt"/>
                <a:cs typeface="Times New Roman" pitchFamily="18" charset="0"/>
              </a:rPr>
              <a:t>Đồng</a:t>
            </a:r>
            <a:endParaRPr lang="en-US" sz="18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150" name="Picture 6" descr="imagesCA3NBZ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658" y="1127314"/>
            <a:ext cx="2114550" cy="223728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77257" y="3486150"/>
            <a:ext cx="2706191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xem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danh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sách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trúng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tuyển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trường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ĐH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Khoa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tự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nhiên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pic>
        <p:nvPicPr>
          <p:cNvPr id="6152" name="Picture 8" descr="imagesCAQZYGW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8150" y="1127314"/>
            <a:ext cx="3086100" cy="223242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229100" y="3486150"/>
            <a:ext cx="29682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Bảo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Đồng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tại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lễ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trao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học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bổng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Nguyễn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Thái</a:t>
            </a:r>
            <a:r>
              <a:rPr lang="en-US" sz="1650" dirty="0">
                <a:solidFill>
                  <a:srgbClr val="99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650" dirty="0" err="1">
                <a:solidFill>
                  <a:srgbClr val="990000"/>
                </a:solidFill>
                <a:latin typeface="+mj-lt"/>
                <a:cs typeface="Times New Roman" pitchFamily="18" charset="0"/>
              </a:rPr>
              <a:t>Bình</a:t>
            </a:r>
            <a:endParaRPr lang="en-US" sz="1650" dirty="0">
              <a:solidFill>
                <a:srgbClr val="99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8" name="Google Shape;398;p38">
            <a:extLst>
              <a:ext uri="{FF2B5EF4-FFF2-40B4-BE49-F238E27FC236}">
                <a16:creationId xmlns:a16="http://schemas.microsoft.com/office/drawing/2014/main" id="{A2F0E009-AEAC-4190-8C4C-23E11E5E449E}"/>
              </a:ext>
            </a:extLst>
          </p:cNvPr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9" name="Google Shape;399;p38">
              <a:extLst>
                <a:ext uri="{FF2B5EF4-FFF2-40B4-BE49-F238E27FC236}">
                  <a16:creationId xmlns:a16="http://schemas.microsoft.com/office/drawing/2014/main" id="{5A1F3599-606A-46A7-97E7-D3A9C9257739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9" name="Google Shape;400;p38">
                <a:extLst>
                  <a:ext uri="{FF2B5EF4-FFF2-40B4-BE49-F238E27FC236}">
                    <a16:creationId xmlns:a16="http://schemas.microsoft.com/office/drawing/2014/main" id="{21D5AD26-9815-4BF0-B581-A2FDFCE30615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401;p38">
                <a:extLst>
                  <a:ext uri="{FF2B5EF4-FFF2-40B4-BE49-F238E27FC236}">
                    <a16:creationId xmlns:a16="http://schemas.microsoft.com/office/drawing/2014/main" id="{BF88011F-7438-454A-AC17-B1C7A96B1EFB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402;p38">
                <a:extLst>
                  <a:ext uri="{FF2B5EF4-FFF2-40B4-BE49-F238E27FC236}">
                    <a16:creationId xmlns:a16="http://schemas.microsoft.com/office/drawing/2014/main" id="{E12DB52D-B69F-4FEE-8B91-3421084023A8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403;p38">
                <a:extLst>
                  <a:ext uri="{FF2B5EF4-FFF2-40B4-BE49-F238E27FC236}">
                    <a16:creationId xmlns:a16="http://schemas.microsoft.com/office/drawing/2014/main" id="{A8A24759-33C4-4F33-960A-210AF857B0A9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404;p38">
                <a:extLst>
                  <a:ext uri="{FF2B5EF4-FFF2-40B4-BE49-F238E27FC236}">
                    <a16:creationId xmlns:a16="http://schemas.microsoft.com/office/drawing/2014/main" id="{9967E9B0-A03D-44A6-8CDD-B2FDE7B68FFF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405;p38">
                <a:extLst>
                  <a:ext uri="{FF2B5EF4-FFF2-40B4-BE49-F238E27FC236}">
                    <a16:creationId xmlns:a16="http://schemas.microsoft.com/office/drawing/2014/main" id="{20A174B7-1DE9-4E16-A0D2-267EDAF28937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0" name="Google Shape;406;p38">
              <a:extLst>
                <a:ext uri="{FF2B5EF4-FFF2-40B4-BE49-F238E27FC236}">
                  <a16:creationId xmlns:a16="http://schemas.microsoft.com/office/drawing/2014/main" id="{47849FB7-8E71-43B0-8CA0-C15FCD6584FD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2" name="Google Shape;407;p38">
                <a:extLst>
                  <a:ext uri="{FF2B5EF4-FFF2-40B4-BE49-F238E27FC236}">
                    <a16:creationId xmlns:a16="http://schemas.microsoft.com/office/drawing/2014/main" id="{97026693-48A2-4462-9246-D4D1160C01B1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" name="Google Shape;408;p38">
                <a:extLst>
                  <a:ext uri="{FF2B5EF4-FFF2-40B4-BE49-F238E27FC236}">
                    <a16:creationId xmlns:a16="http://schemas.microsoft.com/office/drawing/2014/main" id="{FEE432E0-FF15-454D-B59C-A4CD596FB83E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409;p38">
                <a:extLst>
                  <a:ext uri="{FF2B5EF4-FFF2-40B4-BE49-F238E27FC236}">
                    <a16:creationId xmlns:a16="http://schemas.microsoft.com/office/drawing/2014/main" id="{7B458B70-3DA6-4D13-874D-F4E38D488397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410;p38">
                <a:extLst>
                  <a:ext uri="{FF2B5EF4-FFF2-40B4-BE49-F238E27FC236}">
                    <a16:creationId xmlns:a16="http://schemas.microsoft.com/office/drawing/2014/main" id="{05B5F84C-DBD3-408C-BE92-AD2F550BDA26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411;p38">
                <a:extLst>
                  <a:ext uri="{FF2B5EF4-FFF2-40B4-BE49-F238E27FC236}">
                    <a16:creationId xmlns:a16="http://schemas.microsoft.com/office/drawing/2014/main" id="{42BAF47F-390D-4D62-8CC3-83D9F05FAF79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412;p38">
                <a:extLst>
                  <a:ext uri="{FF2B5EF4-FFF2-40B4-BE49-F238E27FC236}">
                    <a16:creationId xmlns:a16="http://schemas.microsoft.com/office/drawing/2014/main" id="{4A2729FF-5230-40BE-8EC8-089241AA4CD0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413;p38">
                <a:extLst>
                  <a:ext uri="{FF2B5EF4-FFF2-40B4-BE49-F238E27FC236}">
                    <a16:creationId xmlns:a16="http://schemas.microsoft.com/office/drawing/2014/main" id="{CFB87A1E-B795-4379-9B28-23017765DDF4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1" name="Google Shape;414;p38">
              <a:extLst>
                <a:ext uri="{FF2B5EF4-FFF2-40B4-BE49-F238E27FC236}">
                  <a16:creationId xmlns:a16="http://schemas.microsoft.com/office/drawing/2014/main" id="{99BED467-BBB2-4037-9674-9A1C5B8BEEB9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" name="Google Shape;415;p38">
            <a:extLst>
              <a:ext uri="{FF2B5EF4-FFF2-40B4-BE49-F238E27FC236}">
                <a16:creationId xmlns:a16="http://schemas.microsoft.com/office/drawing/2014/main" id="{0A3AD918-D7BC-43A6-B91C-E87BC63C0F81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6" name="Google Shape;416;p38">
              <a:extLst>
                <a:ext uri="{FF2B5EF4-FFF2-40B4-BE49-F238E27FC236}">
                  <a16:creationId xmlns:a16="http://schemas.microsoft.com/office/drawing/2014/main" id="{D6290C95-6382-4B4D-BA8C-BB6400EBFB05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7" name="Google Shape;417;p38">
              <a:extLst>
                <a:ext uri="{FF2B5EF4-FFF2-40B4-BE49-F238E27FC236}">
                  <a16:creationId xmlns:a16="http://schemas.microsoft.com/office/drawing/2014/main" id="{BA2E3A04-62C2-44D3-BAA9-E74CFE496C7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418;p38">
              <a:extLst>
                <a:ext uri="{FF2B5EF4-FFF2-40B4-BE49-F238E27FC236}">
                  <a16:creationId xmlns:a16="http://schemas.microsoft.com/office/drawing/2014/main" id="{751FC6E7-4014-4127-9956-5190443232D9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419;p38">
              <a:extLst>
                <a:ext uri="{FF2B5EF4-FFF2-40B4-BE49-F238E27FC236}">
                  <a16:creationId xmlns:a16="http://schemas.microsoft.com/office/drawing/2014/main" id="{61A6D989-9DA7-4BE5-987D-CB0F76BFF120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420;p38">
              <a:extLst>
                <a:ext uri="{FF2B5EF4-FFF2-40B4-BE49-F238E27FC236}">
                  <a16:creationId xmlns:a16="http://schemas.microsoft.com/office/drawing/2014/main" id="{AB8D75CA-386C-403E-8E1E-C80EB5F88A38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421;p38">
              <a:extLst>
                <a:ext uri="{FF2B5EF4-FFF2-40B4-BE49-F238E27FC236}">
                  <a16:creationId xmlns:a16="http://schemas.microsoft.com/office/drawing/2014/main" id="{042C6357-55A4-4AF2-8A81-8200112341A6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422;p38">
              <a:extLst>
                <a:ext uri="{FF2B5EF4-FFF2-40B4-BE49-F238E27FC236}">
                  <a16:creationId xmlns:a16="http://schemas.microsoft.com/office/drawing/2014/main" id="{2F50DBFC-38AC-4E67-A980-8B0D1E46A3B5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423;p38">
              <a:extLst>
                <a:ext uri="{FF2B5EF4-FFF2-40B4-BE49-F238E27FC236}">
                  <a16:creationId xmlns:a16="http://schemas.microsoft.com/office/drawing/2014/main" id="{40D90910-523A-4CFA-BF91-3D5E04F44CCA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424;p38">
              <a:extLst>
                <a:ext uri="{FF2B5EF4-FFF2-40B4-BE49-F238E27FC236}">
                  <a16:creationId xmlns:a16="http://schemas.microsoft.com/office/drawing/2014/main" id="{9D13AEAE-7626-41D7-9D37-7C9D543F5FE7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425;p38">
              <a:extLst>
                <a:ext uri="{FF2B5EF4-FFF2-40B4-BE49-F238E27FC236}">
                  <a16:creationId xmlns:a16="http://schemas.microsoft.com/office/drawing/2014/main" id="{8225E8B4-B222-4FC3-8C60-6FC12AF88FDC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1" grpId="0"/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590" y="306198"/>
            <a:ext cx="6670597" cy="4520025"/>
          </a:xfrm>
          <a:prstGeom prst="rect">
            <a:avLst/>
          </a:prstGeom>
          <a:noFill/>
        </p:spPr>
      </p:pic>
      <p:grpSp>
        <p:nvGrpSpPr>
          <p:cNvPr id="3" name="Google Shape;398;p38">
            <a:extLst>
              <a:ext uri="{FF2B5EF4-FFF2-40B4-BE49-F238E27FC236}">
                <a16:creationId xmlns:a16="http://schemas.microsoft.com/office/drawing/2014/main" id="{D88D9A74-CFB5-41C3-A976-50474A452C38}"/>
              </a:ext>
            </a:extLst>
          </p:cNvPr>
          <p:cNvGrpSpPr/>
          <p:nvPr/>
        </p:nvGrpSpPr>
        <p:grpSpPr>
          <a:xfrm flipH="1">
            <a:off x="7120722" y="201294"/>
            <a:ext cx="1653550" cy="1152165"/>
            <a:chOff x="6876425" y="1268933"/>
            <a:chExt cx="1653550" cy="1152165"/>
          </a:xfrm>
        </p:grpSpPr>
        <p:grpSp>
          <p:nvGrpSpPr>
            <p:cNvPr id="4" name="Google Shape;399;p38">
              <a:extLst>
                <a:ext uri="{FF2B5EF4-FFF2-40B4-BE49-F238E27FC236}">
                  <a16:creationId xmlns:a16="http://schemas.microsoft.com/office/drawing/2014/main" id="{ED91CE51-32F6-414F-937A-CDDD41CC6B3B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4" name="Google Shape;400;p38">
                <a:extLst>
                  <a:ext uri="{FF2B5EF4-FFF2-40B4-BE49-F238E27FC236}">
                    <a16:creationId xmlns:a16="http://schemas.microsoft.com/office/drawing/2014/main" id="{DC986907-C025-44D2-901C-A98EA149DFE4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1;p38">
                <a:extLst>
                  <a:ext uri="{FF2B5EF4-FFF2-40B4-BE49-F238E27FC236}">
                    <a16:creationId xmlns:a16="http://schemas.microsoft.com/office/drawing/2014/main" id="{B9D3D457-8C88-4306-89BD-0984A6EFFD1F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2;p38">
                <a:extLst>
                  <a:ext uri="{FF2B5EF4-FFF2-40B4-BE49-F238E27FC236}">
                    <a16:creationId xmlns:a16="http://schemas.microsoft.com/office/drawing/2014/main" id="{9380E20A-DFD3-4ABB-880B-9A71F223B008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3;p38">
                <a:extLst>
                  <a:ext uri="{FF2B5EF4-FFF2-40B4-BE49-F238E27FC236}">
                    <a16:creationId xmlns:a16="http://schemas.microsoft.com/office/drawing/2014/main" id="{A0894757-C504-4995-9318-134F9D55A23D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4;p38">
                <a:extLst>
                  <a:ext uri="{FF2B5EF4-FFF2-40B4-BE49-F238E27FC236}">
                    <a16:creationId xmlns:a16="http://schemas.microsoft.com/office/drawing/2014/main" id="{31E6635C-8A30-45F2-BAE4-5BFFDA935E98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5;p38">
                <a:extLst>
                  <a:ext uri="{FF2B5EF4-FFF2-40B4-BE49-F238E27FC236}">
                    <a16:creationId xmlns:a16="http://schemas.microsoft.com/office/drawing/2014/main" id="{D6A0F8AA-A9C0-43E4-85A5-6B8B06BB511F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06;p38">
              <a:extLst>
                <a:ext uri="{FF2B5EF4-FFF2-40B4-BE49-F238E27FC236}">
                  <a16:creationId xmlns:a16="http://schemas.microsoft.com/office/drawing/2014/main" id="{11F5079F-BD11-4F00-815F-642BABA74145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7" name="Google Shape;407;p38">
                <a:extLst>
                  <a:ext uri="{FF2B5EF4-FFF2-40B4-BE49-F238E27FC236}">
                    <a16:creationId xmlns:a16="http://schemas.microsoft.com/office/drawing/2014/main" id="{7A2941D7-4A5B-4C51-8BCA-65F7E43126A0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08;p38">
                <a:extLst>
                  <a:ext uri="{FF2B5EF4-FFF2-40B4-BE49-F238E27FC236}">
                    <a16:creationId xmlns:a16="http://schemas.microsoft.com/office/drawing/2014/main" id="{8D16885A-6130-49AD-8B96-B4603544DFCA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09;p38">
                <a:extLst>
                  <a:ext uri="{FF2B5EF4-FFF2-40B4-BE49-F238E27FC236}">
                    <a16:creationId xmlns:a16="http://schemas.microsoft.com/office/drawing/2014/main" id="{5F521E8F-8841-449E-9C21-47E8EA449341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10;p38">
                <a:extLst>
                  <a:ext uri="{FF2B5EF4-FFF2-40B4-BE49-F238E27FC236}">
                    <a16:creationId xmlns:a16="http://schemas.microsoft.com/office/drawing/2014/main" id="{26B06757-BB4A-4DE5-B408-997DC414CA0D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1;p38">
                <a:extLst>
                  <a:ext uri="{FF2B5EF4-FFF2-40B4-BE49-F238E27FC236}">
                    <a16:creationId xmlns:a16="http://schemas.microsoft.com/office/drawing/2014/main" id="{AF43B202-C184-4C30-A66C-68CC64B9E2B2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2;p38">
                <a:extLst>
                  <a:ext uri="{FF2B5EF4-FFF2-40B4-BE49-F238E27FC236}">
                    <a16:creationId xmlns:a16="http://schemas.microsoft.com/office/drawing/2014/main" id="{37D52303-B800-4714-8AFF-E51599043E12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3;p38">
                <a:extLst>
                  <a:ext uri="{FF2B5EF4-FFF2-40B4-BE49-F238E27FC236}">
                    <a16:creationId xmlns:a16="http://schemas.microsoft.com/office/drawing/2014/main" id="{C5ACE47F-713C-41DD-98A1-D6A28F5C4D96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414;p38">
              <a:extLst>
                <a:ext uri="{FF2B5EF4-FFF2-40B4-BE49-F238E27FC236}">
                  <a16:creationId xmlns:a16="http://schemas.microsoft.com/office/drawing/2014/main" id="{113C4A83-516A-4AF3-86F4-79F5B2AB6B07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15;p38">
            <a:extLst>
              <a:ext uri="{FF2B5EF4-FFF2-40B4-BE49-F238E27FC236}">
                <a16:creationId xmlns:a16="http://schemas.microsoft.com/office/drawing/2014/main" id="{1DD3E570-171D-499B-B54E-2B1AEB11E875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1" name="Google Shape;416;p38">
              <a:extLst>
                <a:ext uri="{FF2B5EF4-FFF2-40B4-BE49-F238E27FC236}">
                  <a16:creationId xmlns:a16="http://schemas.microsoft.com/office/drawing/2014/main" id="{A73C09F7-DF0B-4462-847E-BA0DDFB68DFB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7;p38">
              <a:extLst>
                <a:ext uri="{FF2B5EF4-FFF2-40B4-BE49-F238E27FC236}">
                  <a16:creationId xmlns:a16="http://schemas.microsoft.com/office/drawing/2014/main" id="{48141443-3B83-4601-B54D-136F983F997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8;p38">
              <a:extLst>
                <a:ext uri="{FF2B5EF4-FFF2-40B4-BE49-F238E27FC236}">
                  <a16:creationId xmlns:a16="http://schemas.microsoft.com/office/drawing/2014/main" id="{545791FA-3885-4469-86A8-ACD3E84C7673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9;p38">
              <a:extLst>
                <a:ext uri="{FF2B5EF4-FFF2-40B4-BE49-F238E27FC236}">
                  <a16:creationId xmlns:a16="http://schemas.microsoft.com/office/drawing/2014/main" id="{29C2F022-A727-41CA-B405-6E74388DB50F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;p38">
              <a:extLst>
                <a:ext uri="{FF2B5EF4-FFF2-40B4-BE49-F238E27FC236}">
                  <a16:creationId xmlns:a16="http://schemas.microsoft.com/office/drawing/2014/main" id="{B51FDE11-EBF7-4090-85DB-DC306F4BF238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;p38">
              <a:extLst>
                <a:ext uri="{FF2B5EF4-FFF2-40B4-BE49-F238E27FC236}">
                  <a16:creationId xmlns:a16="http://schemas.microsoft.com/office/drawing/2014/main" id="{B147C773-D130-4E23-9BD4-66462A9A6C69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2;p38">
              <a:extLst>
                <a:ext uri="{FF2B5EF4-FFF2-40B4-BE49-F238E27FC236}">
                  <a16:creationId xmlns:a16="http://schemas.microsoft.com/office/drawing/2014/main" id="{3FE98F4F-093E-405A-9865-7B7DCE3AA4E3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3;p38">
              <a:extLst>
                <a:ext uri="{FF2B5EF4-FFF2-40B4-BE49-F238E27FC236}">
                  <a16:creationId xmlns:a16="http://schemas.microsoft.com/office/drawing/2014/main" id="{CA4B5522-30B9-4D71-8AA1-695BF56B9BA9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4;p38">
              <a:extLst>
                <a:ext uri="{FF2B5EF4-FFF2-40B4-BE49-F238E27FC236}">
                  <a16:creationId xmlns:a16="http://schemas.microsoft.com/office/drawing/2014/main" id="{5896A543-00C6-4F4F-BEC2-CE63AEBD065C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5;p38">
              <a:extLst>
                <a:ext uri="{FF2B5EF4-FFF2-40B4-BE49-F238E27FC236}">
                  <a16:creationId xmlns:a16="http://schemas.microsoft.com/office/drawing/2014/main" id="{32EAA640-D068-432A-AE4E-29ADB602C277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AutoShape 4" descr="Canvas"/>
          <p:cNvSpPr>
            <a:spLocks noChangeArrowheads="1"/>
          </p:cNvSpPr>
          <p:nvPr/>
        </p:nvSpPr>
        <p:spPr bwMode="auto">
          <a:xfrm>
            <a:off x="1308079" y="254908"/>
            <a:ext cx="6572250" cy="285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</a:rPr>
              <a:t>Hình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ảnh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các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bạn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học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sinh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vượt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khó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đến</a:t>
            </a:r>
            <a:r>
              <a:rPr lang="en-US" sz="2000" b="1" dirty="0">
                <a:solidFill>
                  <a:schemeClr val="accent4"/>
                </a:solidFill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</a:rPr>
              <a:t>trường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pic>
        <p:nvPicPr>
          <p:cNvPr id="47109" name="Picture 5" descr="8-9, Anh 1, Vuot suoi, bang rung den truong gui V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829" y="530349"/>
            <a:ext cx="3403997" cy="4337563"/>
          </a:xfrm>
          <a:prstGeom prst="rect">
            <a:avLst/>
          </a:prstGeom>
          <a:noFill/>
        </p:spPr>
      </p:pic>
      <p:pic>
        <p:nvPicPr>
          <p:cNvPr id="47111" name="Picture 7" descr="8-9, Anh 4, Vuot suoi, bang rung den truong gui V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477" y="536793"/>
            <a:ext cx="3314700" cy="4331415"/>
          </a:xfrm>
          <a:prstGeom prst="rect">
            <a:avLst/>
          </a:prstGeom>
          <a:noFill/>
        </p:spPr>
      </p:pic>
      <p:grpSp>
        <p:nvGrpSpPr>
          <p:cNvPr id="5" name="Google Shape;398;p38">
            <a:extLst>
              <a:ext uri="{FF2B5EF4-FFF2-40B4-BE49-F238E27FC236}">
                <a16:creationId xmlns:a16="http://schemas.microsoft.com/office/drawing/2014/main" id="{67950A24-ECED-4DE8-B706-28979744D287}"/>
              </a:ext>
            </a:extLst>
          </p:cNvPr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6" name="Google Shape;399;p38">
              <a:extLst>
                <a:ext uri="{FF2B5EF4-FFF2-40B4-BE49-F238E27FC236}">
                  <a16:creationId xmlns:a16="http://schemas.microsoft.com/office/drawing/2014/main" id="{D5DB1B5E-1B8E-4BDF-B267-A5DF7A336524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6" name="Google Shape;400;p38">
                <a:extLst>
                  <a:ext uri="{FF2B5EF4-FFF2-40B4-BE49-F238E27FC236}">
                    <a16:creationId xmlns:a16="http://schemas.microsoft.com/office/drawing/2014/main" id="{312103CD-7BE7-48ED-8318-D37F7F5C9952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1;p38">
                <a:extLst>
                  <a:ext uri="{FF2B5EF4-FFF2-40B4-BE49-F238E27FC236}">
                    <a16:creationId xmlns:a16="http://schemas.microsoft.com/office/drawing/2014/main" id="{03B30D57-FDD3-43E9-B94C-F50F9CED5E60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2;p38">
                <a:extLst>
                  <a:ext uri="{FF2B5EF4-FFF2-40B4-BE49-F238E27FC236}">
                    <a16:creationId xmlns:a16="http://schemas.microsoft.com/office/drawing/2014/main" id="{605CF716-F1A7-4FF7-8732-90AABECED492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3;p38">
                <a:extLst>
                  <a:ext uri="{FF2B5EF4-FFF2-40B4-BE49-F238E27FC236}">
                    <a16:creationId xmlns:a16="http://schemas.microsoft.com/office/drawing/2014/main" id="{F8AAC05F-0178-4FE2-A87B-89C477E50CFC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04;p38">
                <a:extLst>
                  <a:ext uri="{FF2B5EF4-FFF2-40B4-BE49-F238E27FC236}">
                    <a16:creationId xmlns:a16="http://schemas.microsoft.com/office/drawing/2014/main" id="{98B1B9D7-7F2D-47FC-A05D-BC4D68D372BA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05;p38">
                <a:extLst>
                  <a:ext uri="{FF2B5EF4-FFF2-40B4-BE49-F238E27FC236}">
                    <a16:creationId xmlns:a16="http://schemas.microsoft.com/office/drawing/2014/main" id="{A6A915A6-A1FA-400D-A65E-4C316CA1EC82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406;p38">
              <a:extLst>
                <a:ext uri="{FF2B5EF4-FFF2-40B4-BE49-F238E27FC236}">
                  <a16:creationId xmlns:a16="http://schemas.microsoft.com/office/drawing/2014/main" id="{9F32B0BA-248A-46D4-889F-FF4F7DEAAAFC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9" name="Google Shape;407;p38">
                <a:extLst>
                  <a:ext uri="{FF2B5EF4-FFF2-40B4-BE49-F238E27FC236}">
                    <a16:creationId xmlns:a16="http://schemas.microsoft.com/office/drawing/2014/main" id="{238582B1-597E-4FDF-B8C7-9D8FCC2F1841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08;p38">
                <a:extLst>
                  <a:ext uri="{FF2B5EF4-FFF2-40B4-BE49-F238E27FC236}">
                    <a16:creationId xmlns:a16="http://schemas.microsoft.com/office/drawing/2014/main" id="{786CDD44-910A-404B-917D-A3C253469641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09;p38">
                <a:extLst>
                  <a:ext uri="{FF2B5EF4-FFF2-40B4-BE49-F238E27FC236}">
                    <a16:creationId xmlns:a16="http://schemas.microsoft.com/office/drawing/2014/main" id="{E89EE23D-D565-4D34-B22B-4C1B911F0E1F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0;p38">
                <a:extLst>
                  <a:ext uri="{FF2B5EF4-FFF2-40B4-BE49-F238E27FC236}">
                    <a16:creationId xmlns:a16="http://schemas.microsoft.com/office/drawing/2014/main" id="{DD1EEB3D-F299-4205-9B92-B1E0A846B6BB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1;p38">
                <a:extLst>
                  <a:ext uri="{FF2B5EF4-FFF2-40B4-BE49-F238E27FC236}">
                    <a16:creationId xmlns:a16="http://schemas.microsoft.com/office/drawing/2014/main" id="{54F3B430-E073-441D-88B2-4B28E648AC3C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12;p38">
                <a:extLst>
                  <a:ext uri="{FF2B5EF4-FFF2-40B4-BE49-F238E27FC236}">
                    <a16:creationId xmlns:a16="http://schemas.microsoft.com/office/drawing/2014/main" id="{058E75F8-04AF-4ABB-A3B8-F8E515B8C67F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13;p38">
                <a:extLst>
                  <a:ext uri="{FF2B5EF4-FFF2-40B4-BE49-F238E27FC236}">
                    <a16:creationId xmlns:a16="http://schemas.microsoft.com/office/drawing/2014/main" id="{15161BF3-5982-4589-BAD8-4FDA802A5C68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14;p38">
              <a:extLst>
                <a:ext uri="{FF2B5EF4-FFF2-40B4-BE49-F238E27FC236}">
                  <a16:creationId xmlns:a16="http://schemas.microsoft.com/office/drawing/2014/main" id="{7A7BC1F9-C8CD-444E-B4FB-99B10BD36F0D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415;p38">
            <a:extLst>
              <a:ext uri="{FF2B5EF4-FFF2-40B4-BE49-F238E27FC236}">
                <a16:creationId xmlns:a16="http://schemas.microsoft.com/office/drawing/2014/main" id="{C92DBCB7-6BF1-40C4-8D73-3088D0762DBC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3" name="Google Shape;416;p38">
              <a:extLst>
                <a:ext uri="{FF2B5EF4-FFF2-40B4-BE49-F238E27FC236}">
                  <a16:creationId xmlns:a16="http://schemas.microsoft.com/office/drawing/2014/main" id="{9F081B59-CF87-408B-8A0E-67722ADB6787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7;p38">
              <a:extLst>
                <a:ext uri="{FF2B5EF4-FFF2-40B4-BE49-F238E27FC236}">
                  <a16:creationId xmlns:a16="http://schemas.microsoft.com/office/drawing/2014/main" id="{4C66ECEA-7190-46B7-AA5F-3BE20B1A3D5B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8;p38">
              <a:extLst>
                <a:ext uri="{FF2B5EF4-FFF2-40B4-BE49-F238E27FC236}">
                  <a16:creationId xmlns:a16="http://schemas.microsoft.com/office/drawing/2014/main" id="{9A355E28-E6DD-42C4-9B5A-57C8C291A21D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9;p38">
              <a:extLst>
                <a:ext uri="{FF2B5EF4-FFF2-40B4-BE49-F238E27FC236}">
                  <a16:creationId xmlns:a16="http://schemas.microsoft.com/office/drawing/2014/main" id="{5174BA67-0C48-4D07-8018-F00BBB7B6F96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0;p38">
              <a:extLst>
                <a:ext uri="{FF2B5EF4-FFF2-40B4-BE49-F238E27FC236}">
                  <a16:creationId xmlns:a16="http://schemas.microsoft.com/office/drawing/2014/main" id="{F635B68B-82A4-4686-9481-1B8D4EECC332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1;p38">
              <a:extLst>
                <a:ext uri="{FF2B5EF4-FFF2-40B4-BE49-F238E27FC236}">
                  <a16:creationId xmlns:a16="http://schemas.microsoft.com/office/drawing/2014/main" id="{C8B08F93-BCB5-4C93-9901-640D5997A0C0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2;p38">
              <a:extLst>
                <a:ext uri="{FF2B5EF4-FFF2-40B4-BE49-F238E27FC236}">
                  <a16:creationId xmlns:a16="http://schemas.microsoft.com/office/drawing/2014/main" id="{3699D4C5-BD54-4B50-A528-5F8F63F50152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3;p38">
              <a:extLst>
                <a:ext uri="{FF2B5EF4-FFF2-40B4-BE49-F238E27FC236}">
                  <a16:creationId xmlns:a16="http://schemas.microsoft.com/office/drawing/2014/main" id="{84865D04-CEB9-4D02-B765-6787C57C9368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4;p38">
              <a:extLst>
                <a:ext uri="{FF2B5EF4-FFF2-40B4-BE49-F238E27FC236}">
                  <a16:creationId xmlns:a16="http://schemas.microsoft.com/office/drawing/2014/main" id="{83736893-239B-4D53-B5CA-79B07D36FD31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5;p38">
              <a:extLst>
                <a:ext uri="{FF2B5EF4-FFF2-40B4-BE49-F238E27FC236}">
                  <a16:creationId xmlns:a16="http://schemas.microsoft.com/office/drawing/2014/main" id="{196C599A-3BEF-47B4-80E9-2E427E9D3A7E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8-9, Anh 2, Vuot suoi, bang rung den truong gui V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9877" y="305806"/>
            <a:ext cx="3933985" cy="4571646"/>
          </a:xfrm>
          <a:noFill/>
          <a:ln/>
        </p:spPr>
      </p:pic>
      <p:grpSp>
        <p:nvGrpSpPr>
          <p:cNvPr id="3" name="Google Shape;398;p38">
            <a:extLst>
              <a:ext uri="{FF2B5EF4-FFF2-40B4-BE49-F238E27FC236}">
                <a16:creationId xmlns:a16="http://schemas.microsoft.com/office/drawing/2014/main" id="{144C9127-5529-461F-9154-05B6651C75CB}"/>
              </a:ext>
            </a:extLst>
          </p:cNvPr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4" name="Google Shape;399;p38">
              <a:extLst>
                <a:ext uri="{FF2B5EF4-FFF2-40B4-BE49-F238E27FC236}">
                  <a16:creationId xmlns:a16="http://schemas.microsoft.com/office/drawing/2014/main" id="{9665D3E3-7607-4CE9-8DC0-5AFFB27AE768}"/>
                </a:ext>
              </a:extLst>
            </p:cNvPr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14" name="Google Shape;400;p38">
                <a:extLst>
                  <a:ext uri="{FF2B5EF4-FFF2-40B4-BE49-F238E27FC236}">
                    <a16:creationId xmlns:a16="http://schemas.microsoft.com/office/drawing/2014/main" id="{4ED5204D-343C-4B0F-8E08-76620BF4C5EB}"/>
                  </a:ext>
                </a:extLst>
              </p:cNvPr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01;p38">
                <a:extLst>
                  <a:ext uri="{FF2B5EF4-FFF2-40B4-BE49-F238E27FC236}">
                    <a16:creationId xmlns:a16="http://schemas.microsoft.com/office/drawing/2014/main" id="{8568FCCE-13F4-4C31-B5DE-367D57095A25}"/>
                  </a:ext>
                </a:extLst>
              </p:cNvPr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02;p38">
                <a:extLst>
                  <a:ext uri="{FF2B5EF4-FFF2-40B4-BE49-F238E27FC236}">
                    <a16:creationId xmlns:a16="http://schemas.microsoft.com/office/drawing/2014/main" id="{2F39F397-33F8-43A2-A32A-4F1E54FC7D49}"/>
                  </a:ext>
                </a:extLst>
              </p:cNvPr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03;p38">
                <a:extLst>
                  <a:ext uri="{FF2B5EF4-FFF2-40B4-BE49-F238E27FC236}">
                    <a16:creationId xmlns:a16="http://schemas.microsoft.com/office/drawing/2014/main" id="{728E6C6C-82AC-4988-9AC7-82CAA50D487B}"/>
                  </a:ext>
                </a:extLst>
              </p:cNvPr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04;p38">
                <a:extLst>
                  <a:ext uri="{FF2B5EF4-FFF2-40B4-BE49-F238E27FC236}">
                    <a16:creationId xmlns:a16="http://schemas.microsoft.com/office/drawing/2014/main" id="{FAC9EEB7-3DA2-40C2-869D-9497FD6AC875}"/>
                  </a:ext>
                </a:extLst>
              </p:cNvPr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05;p38">
                <a:extLst>
                  <a:ext uri="{FF2B5EF4-FFF2-40B4-BE49-F238E27FC236}">
                    <a16:creationId xmlns:a16="http://schemas.microsoft.com/office/drawing/2014/main" id="{8EDDAB04-9766-4351-A845-2FF154C1F65F}"/>
                  </a:ext>
                </a:extLst>
              </p:cNvPr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06;p38">
              <a:extLst>
                <a:ext uri="{FF2B5EF4-FFF2-40B4-BE49-F238E27FC236}">
                  <a16:creationId xmlns:a16="http://schemas.microsoft.com/office/drawing/2014/main" id="{9B87095B-4D7F-444F-948F-CF04961EABBF}"/>
                </a:ext>
              </a:extLst>
            </p:cNvPr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7" name="Google Shape;407;p38">
                <a:extLst>
                  <a:ext uri="{FF2B5EF4-FFF2-40B4-BE49-F238E27FC236}">
                    <a16:creationId xmlns:a16="http://schemas.microsoft.com/office/drawing/2014/main" id="{5E3EC846-4C2E-4195-95A7-982457E60C24}"/>
                  </a:ext>
                </a:extLst>
              </p:cNvPr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408;p38">
                <a:extLst>
                  <a:ext uri="{FF2B5EF4-FFF2-40B4-BE49-F238E27FC236}">
                    <a16:creationId xmlns:a16="http://schemas.microsoft.com/office/drawing/2014/main" id="{509A4A5D-F5FB-4943-BCD6-0A23D7A37767}"/>
                  </a:ext>
                </a:extLst>
              </p:cNvPr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409;p38">
                <a:extLst>
                  <a:ext uri="{FF2B5EF4-FFF2-40B4-BE49-F238E27FC236}">
                    <a16:creationId xmlns:a16="http://schemas.microsoft.com/office/drawing/2014/main" id="{89F00861-BB4A-4DA8-9F1C-6535D37CE148}"/>
                  </a:ext>
                </a:extLst>
              </p:cNvPr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10;p38">
                <a:extLst>
                  <a:ext uri="{FF2B5EF4-FFF2-40B4-BE49-F238E27FC236}">
                    <a16:creationId xmlns:a16="http://schemas.microsoft.com/office/drawing/2014/main" id="{CE93BBDF-1975-4212-80A4-4B91750CA24F}"/>
                  </a:ext>
                </a:extLst>
              </p:cNvPr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1;p38">
                <a:extLst>
                  <a:ext uri="{FF2B5EF4-FFF2-40B4-BE49-F238E27FC236}">
                    <a16:creationId xmlns:a16="http://schemas.microsoft.com/office/drawing/2014/main" id="{2CFE410D-9241-4198-B243-63550C293BB0}"/>
                  </a:ext>
                </a:extLst>
              </p:cNvPr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2;p38">
                <a:extLst>
                  <a:ext uri="{FF2B5EF4-FFF2-40B4-BE49-F238E27FC236}">
                    <a16:creationId xmlns:a16="http://schemas.microsoft.com/office/drawing/2014/main" id="{2C2F6FE7-0E6B-44AF-868B-D8B25C2FA42E}"/>
                  </a:ext>
                </a:extLst>
              </p:cNvPr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3;p38">
                <a:extLst>
                  <a:ext uri="{FF2B5EF4-FFF2-40B4-BE49-F238E27FC236}">
                    <a16:creationId xmlns:a16="http://schemas.microsoft.com/office/drawing/2014/main" id="{6110EEEE-10BB-4B62-9FD9-BE3F6FC51C07}"/>
                  </a:ext>
                </a:extLst>
              </p:cNvPr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414;p38">
              <a:extLst>
                <a:ext uri="{FF2B5EF4-FFF2-40B4-BE49-F238E27FC236}">
                  <a16:creationId xmlns:a16="http://schemas.microsoft.com/office/drawing/2014/main" id="{57163444-1E01-48E9-9611-83EB214C0D24}"/>
                </a:ext>
              </a:extLst>
            </p:cNvPr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15;p38">
            <a:extLst>
              <a:ext uri="{FF2B5EF4-FFF2-40B4-BE49-F238E27FC236}">
                <a16:creationId xmlns:a16="http://schemas.microsoft.com/office/drawing/2014/main" id="{3945BEAF-BA69-4932-AE98-72201D2F55CC}"/>
              </a:ext>
            </a:extLst>
          </p:cNvPr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21" name="Google Shape;416;p38">
              <a:extLst>
                <a:ext uri="{FF2B5EF4-FFF2-40B4-BE49-F238E27FC236}">
                  <a16:creationId xmlns:a16="http://schemas.microsoft.com/office/drawing/2014/main" id="{195F29EA-49C2-4E3D-8AD5-5929624FFC4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7;p38">
              <a:extLst>
                <a:ext uri="{FF2B5EF4-FFF2-40B4-BE49-F238E27FC236}">
                  <a16:creationId xmlns:a16="http://schemas.microsoft.com/office/drawing/2014/main" id="{5940365A-BD5C-4013-8435-D915F146990D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8;p38">
              <a:extLst>
                <a:ext uri="{FF2B5EF4-FFF2-40B4-BE49-F238E27FC236}">
                  <a16:creationId xmlns:a16="http://schemas.microsoft.com/office/drawing/2014/main" id="{1C3AB5AD-89EF-4553-84CB-72A3F3D8A941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9;p38">
              <a:extLst>
                <a:ext uri="{FF2B5EF4-FFF2-40B4-BE49-F238E27FC236}">
                  <a16:creationId xmlns:a16="http://schemas.microsoft.com/office/drawing/2014/main" id="{684A6024-EE3C-4993-92B7-6EEC547CABE8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;p38">
              <a:extLst>
                <a:ext uri="{FF2B5EF4-FFF2-40B4-BE49-F238E27FC236}">
                  <a16:creationId xmlns:a16="http://schemas.microsoft.com/office/drawing/2014/main" id="{D3E0D727-8417-4ADF-9270-EE62BDB8F297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;p38">
              <a:extLst>
                <a:ext uri="{FF2B5EF4-FFF2-40B4-BE49-F238E27FC236}">
                  <a16:creationId xmlns:a16="http://schemas.microsoft.com/office/drawing/2014/main" id="{6412869A-52A0-4897-9939-9C06712E4665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2;p38">
              <a:extLst>
                <a:ext uri="{FF2B5EF4-FFF2-40B4-BE49-F238E27FC236}">
                  <a16:creationId xmlns:a16="http://schemas.microsoft.com/office/drawing/2014/main" id="{A0326C49-E801-4FD6-99F1-88567C10676A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3;p38">
              <a:extLst>
                <a:ext uri="{FF2B5EF4-FFF2-40B4-BE49-F238E27FC236}">
                  <a16:creationId xmlns:a16="http://schemas.microsoft.com/office/drawing/2014/main" id="{E39064A6-CF1B-4CB0-A0E4-BBBCC4702C8D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4;p38">
              <a:extLst>
                <a:ext uri="{FF2B5EF4-FFF2-40B4-BE49-F238E27FC236}">
                  <a16:creationId xmlns:a16="http://schemas.microsoft.com/office/drawing/2014/main" id="{0BE58718-11AA-4B77-BFBC-64FD7552FF04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5;p38">
              <a:extLst>
                <a:ext uri="{FF2B5EF4-FFF2-40B4-BE49-F238E27FC236}">
                  <a16:creationId xmlns:a16="http://schemas.microsoft.com/office/drawing/2014/main" id="{B879A16F-2B84-440B-8F9D-61D731C16988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1067</Words>
  <Application>Microsoft Office PowerPoint</Application>
  <PresentationFormat>On-screen Show (16:9)</PresentationFormat>
  <Paragraphs>71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Patrick Hand SC</vt:lpstr>
      <vt:lpstr>Patrick Hand</vt:lpstr>
      <vt:lpstr>English Language Grammar Rules by Slidesgo</vt:lpstr>
      <vt:lpstr>ỦY BAN NHÂN DÂN QUẬN LONG BIÊN TRƯỜNG TIỂU HỌC ÁI MỘ 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TIỂU HỌC ÁI MỘ B</dc:title>
  <dc:creator>Ngân Kim</dc:creator>
  <cp:lastModifiedBy>Ngân Kim</cp:lastModifiedBy>
  <cp:revision>1</cp:revision>
  <dcterms:modified xsi:type="dcterms:W3CDTF">2021-09-23T17:03:56Z</dcterms:modified>
</cp:coreProperties>
</file>