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2" r:id="rId17"/>
  </p:sldIdLst>
  <p:sldSz cx="9144000" cy="5143500" type="screen16x9"/>
  <p:notesSz cx="6858000" cy="9144000"/>
  <p:embeddedFontLst>
    <p:embeddedFont>
      <p:font typeface="ABeeZee" panose="020B0604020202020204" charset="0"/>
      <p:regular r:id="rId19"/>
      <p:italic r:id="rId20"/>
    </p:embeddedFont>
    <p:embeddedFont>
      <p:font typeface="Sniglet" panose="020B0604020202020204" charset="0"/>
      <p:regular r:id="rId21"/>
    </p:embeddedFont>
  </p:embeddedFontLst>
  <p:custDataLst>
    <p:tags r:id="rId2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23391A-9E44-42E4-A762-0C8A0695B924}">
  <a:tblStyle styleId="{6123391A-9E44-42E4-A762-0C8A0695B9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06" y="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432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541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7149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796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8564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3347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360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0711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873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1_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096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1_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81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1_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869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10450" y="1399800"/>
            <a:ext cx="51909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×"/>
              <a:defRPr sz="3000" i="1"/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 i="1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 i="1"/>
            </a:lvl9pPr>
          </a:lstStyle>
          <a:p>
            <a:endParaRPr/>
          </a:p>
        </p:txBody>
      </p:sp>
      <p:sp>
        <p:nvSpPr>
          <p:cNvPr id="20" name="Google Shape;20;p4"/>
          <p:cNvSpPr txBox="1"/>
          <p:nvPr/>
        </p:nvSpPr>
        <p:spPr>
          <a:xfrm>
            <a:off x="734249" y="642050"/>
            <a:ext cx="15450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0">
                <a:solidFill>
                  <a:srgbClr val="6D9EEB"/>
                </a:solidFill>
                <a:latin typeface="ABeeZee"/>
                <a:ea typeface="ABeeZee"/>
                <a:cs typeface="ABeeZee"/>
                <a:sym typeface="ABeeZee"/>
              </a:rPr>
              <a:t>“</a:t>
            </a:r>
            <a:endParaRPr sz="11000">
              <a:solidFill>
                <a:srgbClr val="6D9EEB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256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1_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271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1_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974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53625" y="1374515"/>
            <a:ext cx="5969100" cy="32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●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○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■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6" r:id="rId3"/>
    <p:sldLayoutId id="2147483660" r:id="rId4"/>
    <p:sldLayoutId id="2147483661" r:id="rId5"/>
    <p:sldLayoutId id="2147483651" r:id="rId6"/>
    <p:sldLayoutId id="2147483667" r:id="rId7"/>
    <p:sldLayoutId id="2147483662" r:id="rId8"/>
    <p:sldLayoutId id="2147483652" r:id="rId9"/>
    <p:sldLayoutId id="2147483671" r:id="rId10"/>
    <p:sldLayoutId id="2147483670" r:id="rId11"/>
    <p:sldLayoutId id="2147483669" r:id="rId12"/>
    <p:sldLayoutId id="2147483668" r:id="rId13"/>
    <p:sldLayoutId id="2147483664" r:id="rId14"/>
    <p:sldLayoutId id="2147483663" r:id="rId15"/>
    <p:sldLayoutId id="2147483658" r:id="rId16"/>
    <p:sldLayoutId id="2147483654" r:id="rId17"/>
    <p:sldLayoutId id="2147483665" r:id="rId18"/>
    <p:sldLayoutId id="2147483659" r:id="rId19"/>
    <p:sldLayoutId id="2147483656" r:id="rId20"/>
    <p:sldLayoutId id="2147483672" r:id="rId2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1"/>
          <p:cNvGrpSpPr/>
          <p:nvPr/>
        </p:nvGrpSpPr>
        <p:grpSpPr>
          <a:xfrm flipH="1">
            <a:off x="6297048" y="2765569"/>
            <a:ext cx="2611543" cy="2377924"/>
            <a:chOff x="5930700" y="247325"/>
            <a:chExt cx="1451825" cy="1321950"/>
          </a:xfrm>
        </p:grpSpPr>
        <p:sp>
          <p:nvSpPr>
            <p:cNvPr id="56" name="Google Shape;56;p11"/>
            <p:cNvSpPr/>
            <p:nvPr/>
          </p:nvSpPr>
          <p:spPr>
            <a:xfrm>
              <a:off x="5930700" y="247325"/>
              <a:ext cx="1155875" cy="1152650"/>
            </a:xfrm>
            <a:custGeom>
              <a:avLst/>
              <a:gdLst/>
              <a:ahLst/>
              <a:cxnLst/>
              <a:rect l="l" t="t" r="r" b="b"/>
              <a:pathLst>
                <a:path w="46235" h="46106" extrusionOk="0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1"/>
            <p:cNvSpPr/>
            <p:nvPr/>
          </p:nvSpPr>
          <p:spPr>
            <a:xfrm>
              <a:off x="61025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1"/>
            <p:cNvSpPr/>
            <p:nvPr/>
          </p:nvSpPr>
          <p:spPr>
            <a:xfrm>
              <a:off x="684722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1"/>
            <p:cNvSpPr/>
            <p:nvPr/>
          </p:nvSpPr>
          <p:spPr>
            <a:xfrm>
              <a:off x="6403600" y="1254850"/>
              <a:ext cx="210700" cy="264150"/>
            </a:xfrm>
            <a:custGeom>
              <a:avLst/>
              <a:gdLst/>
              <a:ahLst/>
              <a:cxnLst/>
              <a:rect l="l" t="t" r="r" b="b"/>
              <a:pathLst>
                <a:path w="8428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1"/>
            <p:cNvSpPr/>
            <p:nvPr/>
          </p:nvSpPr>
          <p:spPr>
            <a:xfrm>
              <a:off x="615792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1"/>
            <p:cNvSpPr/>
            <p:nvPr/>
          </p:nvSpPr>
          <p:spPr>
            <a:xfrm>
              <a:off x="628267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1"/>
            <p:cNvSpPr/>
            <p:nvPr/>
          </p:nvSpPr>
          <p:spPr>
            <a:xfrm>
              <a:off x="6643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1"/>
            <p:cNvSpPr/>
            <p:nvPr/>
          </p:nvSpPr>
          <p:spPr>
            <a:xfrm>
              <a:off x="5987350" y="1359225"/>
              <a:ext cx="1042575" cy="210050"/>
            </a:xfrm>
            <a:custGeom>
              <a:avLst/>
              <a:gdLst/>
              <a:ahLst/>
              <a:cxnLst/>
              <a:rect l="l" t="t" r="r" b="b"/>
              <a:pathLst>
                <a:path w="41703" h="8402" extrusionOk="0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1"/>
            <p:cNvSpPr/>
            <p:nvPr/>
          </p:nvSpPr>
          <p:spPr>
            <a:xfrm>
              <a:off x="636415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1"/>
            <p:cNvSpPr/>
            <p:nvPr/>
          </p:nvSpPr>
          <p:spPr>
            <a:xfrm>
              <a:off x="6457075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1"/>
            <p:cNvSpPr/>
            <p:nvPr/>
          </p:nvSpPr>
          <p:spPr>
            <a:xfrm>
              <a:off x="6457075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630177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1"/>
            <p:cNvSpPr/>
            <p:nvPr/>
          </p:nvSpPr>
          <p:spPr>
            <a:xfrm>
              <a:off x="666265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1"/>
            <p:cNvSpPr/>
            <p:nvPr/>
          </p:nvSpPr>
          <p:spPr>
            <a:xfrm>
              <a:off x="6255300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1"/>
            <p:cNvSpPr/>
            <p:nvPr/>
          </p:nvSpPr>
          <p:spPr>
            <a:xfrm>
              <a:off x="661620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627312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6634000" y="857050"/>
              <a:ext cx="110150" cy="21675"/>
            </a:xfrm>
            <a:custGeom>
              <a:avLst/>
              <a:gdLst/>
              <a:ahLst/>
              <a:cxnLst/>
              <a:rect l="l" t="t" r="r" b="b"/>
              <a:pathLst>
                <a:path w="4406" h="867" fill="none" extrusionOk="0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6446875" y="1172750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>
              <a:off x="6081550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70254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>
              <a:off x="7109450" y="1230025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1"/>
            <p:cNvSpPr/>
            <p:nvPr/>
          </p:nvSpPr>
          <p:spPr>
            <a:xfrm>
              <a:off x="7143175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1"/>
            <p:cNvSpPr/>
            <p:nvPr/>
          </p:nvSpPr>
          <p:spPr>
            <a:xfrm>
              <a:off x="71101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1"/>
            <p:cNvSpPr/>
            <p:nvPr/>
          </p:nvSpPr>
          <p:spPr>
            <a:xfrm>
              <a:off x="7087825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7048350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7026075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3518AB6-B6E2-4FFE-A64B-BB9FFCEF4381}"/>
              </a:ext>
            </a:extLst>
          </p:cNvPr>
          <p:cNvSpPr txBox="1"/>
          <p:nvPr/>
        </p:nvSpPr>
        <p:spPr>
          <a:xfrm>
            <a:off x="765628" y="174171"/>
            <a:ext cx="474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ỦY BAN NHÂN DÂN QUẬN LONG BIÊN</a:t>
            </a:r>
          </a:p>
          <a:p>
            <a:pPr algn="ctr"/>
            <a:r>
              <a:rPr lang="en-US" sz="2000" b="1" u="sng" dirty="0">
                <a:solidFill>
                  <a:srgbClr val="002060"/>
                </a:solidFill>
              </a:rPr>
              <a:t>TRƯỜNG TIỂU HỌC ÁI MỘ 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2BECEC-25E9-4A6D-B510-0B856A4BD6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021" y="950685"/>
            <a:ext cx="1389445" cy="13894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2AD813-0E0C-4014-AC9B-CB3B47113935}"/>
              </a:ext>
            </a:extLst>
          </p:cNvPr>
          <p:cNvSpPr txBox="1"/>
          <p:nvPr/>
        </p:nvSpPr>
        <p:spPr>
          <a:xfrm>
            <a:off x="841829" y="2568719"/>
            <a:ext cx="4205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MÔN ĐẠO ĐỨC LỚP 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9A14E0D-27A2-4638-AC8C-65856D335728}"/>
              </a:ext>
            </a:extLst>
          </p:cNvPr>
          <p:cNvSpPr txBox="1"/>
          <p:nvPr/>
        </p:nvSpPr>
        <p:spPr>
          <a:xfrm>
            <a:off x="564998" y="3119449"/>
            <a:ext cx="4843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CÓ TRÁCH NHIỆM VỚI VIỆC LÀM CỦA MÌNH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95C282-7D33-47B0-A9F4-B1E3A1940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92" y="472245"/>
            <a:ext cx="6380018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3A0992C0-6ECE-4602-84D8-6486EE2E1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90" y="1460500"/>
            <a:ext cx="6711951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c) </a:t>
            </a:r>
            <a:r>
              <a:rPr lang="vi-VN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Em được phân công phụ trách nhóm năm bạn trang trí cho buổi Đại hội Chi đội của lớp, nhưng chỉ có bốn bạn đến tham gia chuẩn bị.</a:t>
            </a:r>
            <a:endParaRPr lang="en-US" altLang="en-US" sz="24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pPr algn="just"/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oogle Shape;1108;p37">
            <a:extLst>
              <a:ext uri="{FF2B5EF4-FFF2-40B4-BE49-F238E27FC236}">
                <a16:creationId xmlns:a16="http://schemas.microsoft.com/office/drawing/2014/main" id="{079FAB19-BE64-4B5C-8E00-B45F09CDEEC9}"/>
              </a:ext>
            </a:extLst>
          </p:cNvPr>
          <p:cNvGrpSpPr/>
          <p:nvPr/>
        </p:nvGrpSpPr>
        <p:grpSpPr>
          <a:xfrm flipH="1">
            <a:off x="7404749" y="3753769"/>
            <a:ext cx="1655447" cy="1389731"/>
            <a:chOff x="238125" y="394325"/>
            <a:chExt cx="1399600" cy="1174950"/>
          </a:xfrm>
        </p:grpSpPr>
        <p:sp>
          <p:nvSpPr>
            <p:cNvPr id="9" name="Google Shape;1109;p37">
              <a:extLst>
                <a:ext uri="{FF2B5EF4-FFF2-40B4-BE49-F238E27FC236}">
                  <a16:creationId xmlns:a16="http://schemas.microsoft.com/office/drawing/2014/main" id="{D23E6F53-6AEB-4440-A2A4-A2C2CED6869E}"/>
                </a:ext>
              </a:extLst>
            </p:cNvPr>
            <p:cNvSpPr/>
            <p:nvPr/>
          </p:nvSpPr>
          <p:spPr>
            <a:xfrm>
              <a:off x="3526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10;p37">
              <a:extLst>
                <a:ext uri="{FF2B5EF4-FFF2-40B4-BE49-F238E27FC236}">
                  <a16:creationId xmlns:a16="http://schemas.microsoft.com/office/drawing/2014/main" id="{7BA1122D-FAD1-4FCB-8B91-47E14F61E2CF}"/>
                </a:ext>
              </a:extLst>
            </p:cNvPr>
            <p:cNvSpPr/>
            <p:nvPr/>
          </p:nvSpPr>
          <p:spPr>
            <a:xfrm>
              <a:off x="10973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11;p37">
              <a:extLst>
                <a:ext uri="{FF2B5EF4-FFF2-40B4-BE49-F238E27FC236}">
                  <a16:creationId xmlns:a16="http://schemas.microsoft.com/office/drawing/2014/main" id="{BE1D941C-7CFD-469B-A06E-7216D7A7C182}"/>
                </a:ext>
              </a:extLst>
            </p:cNvPr>
            <p:cNvSpPr/>
            <p:nvPr/>
          </p:nvSpPr>
          <p:spPr>
            <a:xfrm>
              <a:off x="654375" y="1254850"/>
              <a:ext cx="210675" cy="264150"/>
            </a:xfrm>
            <a:custGeom>
              <a:avLst/>
              <a:gdLst/>
              <a:ahLst/>
              <a:cxnLst/>
              <a:rect l="l" t="t" r="r" b="b"/>
              <a:pathLst>
                <a:path w="8427" h="10566" extrusionOk="0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12;p37">
              <a:extLst>
                <a:ext uri="{FF2B5EF4-FFF2-40B4-BE49-F238E27FC236}">
                  <a16:creationId xmlns:a16="http://schemas.microsoft.com/office/drawing/2014/main" id="{67BD4702-C008-4661-AFEE-0CF5542B5226}"/>
                </a:ext>
              </a:extLst>
            </p:cNvPr>
            <p:cNvSpPr/>
            <p:nvPr/>
          </p:nvSpPr>
          <p:spPr>
            <a:xfrm>
              <a:off x="40867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13;p37">
              <a:extLst>
                <a:ext uri="{FF2B5EF4-FFF2-40B4-BE49-F238E27FC236}">
                  <a16:creationId xmlns:a16="http://schemas.microsoft.com/office/drawing/2014/main" id="{993AE233-4B47-457C-AC9C-232807E2372C}"/>
                </a:ext>
              </a:extLst>
            </p:cNvPr>
            <p:cNvSpPr/>
            <p:nvPr/>
          </p:nvSpPr>
          <p:spPr>
            <a:xfrm>
              <a:off x="53342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114;p37">
              <a:extLst>
                <a:ext uri="{FF2B5EF4-FFF2-40B4-BE49-F238E27FC236}">
                  <a16:creationId xmlns:a16="http://schemas.microsoft.com/office/drawing/2014/main" id="{9536FED2-D450-4F3F-BA53-942E30BC08A5}"/>
                </a:ext>
              </a:extLst>
            </p:cNvPr>
            <p:cNvSpPr/>
            <p:nvPr/>
          </p:nvSpPr>
          <p:spPr>
            <a:xfrm>
              <a:off x="894325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115;p37">
              <a:extLst>
                <a:ext uri="{FF2B5EF4-FFF2-40B4-BE49-F238E27FC236}">
                  <a16:creationId xmlns:a16="http://schemas.microsoft.com/office/drawing/2014/main" id="{7C79CD41-46D7-4E4B-B4F5-407A18AB1C80}"/>
                </a:ext>
              </a:extLst>
            </p:cNvPr>
            <p:cNvSpPr/>
            <p:nvPr/>
          </p:nvSpPr>
          <p:spPr>
            <a:xfrm>
              <a:off x="238125" y="1359225"/>
              <a:ext cx="1042550" cy="210050"/>
            </a:xfrm>
            <a:custGeom>
              <a:avLst/>
              <a:gdLst/>
              <a:ahLst/>
              <a:cxnLst/>
              <a:rect l="l" t="t" r="r" b="b"/>
              <a:pathLst>
                <a:path w="41702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116;p37">
              <a:extLst>
                <a:ext uri="{FF2B5EF4-FFF2-40B4-BE49-F238E27FC236}">
                  <a16:creationId xmlns:a16="http://schemas.microsoft.com/office/drawing/2014/main" id="{FB9814C6-8B80-44A8-9340-921AD2530D45}"/>
                </a:ext>
              </a:extLst>
            </p:cNvPr>
            <p:cNvSpPr/>
            <p:nvPr/>
          </p:nvSpPr>
          <p:spPr>
            <a:xfrm>
              <a:off x="61490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17;p37">
              <a:extLst>
                <a:ext uri="{FF2B5EF4-FFF2-40B4-BE49-F238E27FC236}">
                  <a16:creationId xmlns:a16="http://schemas.microsoft.com/office/drawing/2014/main" id="{868116CD-86F2-4D1B-94B1-66BDFB964F72}"/>
                </a:ext>
              </a:extLst>
            </p:cNvPr>
            <p:cNvSpPr/>
            <p:nvPr/>
          </p:nvSpPr>
          <p:spPr>
            <a:xfrm>
              <a:off x="716100" y="974800"/>
              <a:ext cx="82775" cy="119675"/>
            </a:xfrm>
            <a:custGeom>
              <a:avLst/>
              <a:gdLst/>
              <a:ahLst/>
              <a:cxnLst/>
              <a:rect l="l" t="t" r="r" b="b"/>
              <a:pathLst>
                <a:path w="3311" h="4787" extrusionOk="0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118;p37">
              <a:extLst>
                <a:ext uri="{FF2B5EF4-FFF2-40B4-BE49-F238E27FC236}">
                  <a16:creationId xmlns:a16="http://schemas.microsoft.com/office/drawing/2014/main" id="{535DA110-E53C-471C-A922-A5157A660050}"/>
                </a:ext>
              </a:extLst>
            </p:cNvPr>
            <p:cNvSpPr/>
            <p:nvPr/>
          </p:nvSpPr>
          <p:spPr>
            <a:xfrm>
              <a:off x="716100" y="1083625"/>
              <a:ext cx="82775" cy="37575"/>
            </a:xfrm>
            <a:custGeom>
              <a:avLst/>
              <a:gdLst/>
              <a:ahLst/>
              <a:cxnLst/>
              <a:rect l="l" t="t" r="r" b="b"/>
              <a:pathLst>
                <a:path w="3311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119;p37">
              <a:extLst>
                <a:ext uri="{FF2B5EF4-FFF2-40B4-BE49-F238E27FC236}">
                  <a16:creationId xmlns:a16="http://schemas.microsoft.com/office/drawing/2014/main" id="{563F0537-176B-4411-AAB5-7536D16B397E}"/>
                </a:ext>
              </a:extLst>
            </p:cNvPr>
            <p:cNvSpPr/>
            <p:nvPr/>
          </p:nvSpPr>
          <p:spPr>
            <a:xfrm>
              <a:off x="55252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20;p37">
              <a:extLst>
                <a:ext uri="{FF2B5EF4-FFF2-40B4-BE49-F238E27FC236}">
                  <a16:creationId xmlns:a16="http://schemas.microsoft.com/office/drawing/2014/main" id="{B19BC5F9-6F7A-45F7-BF32-331994494A76}"/>
                </a:ext>
              </a:extLst>
            </p:cNvPr>
            <p:cNvSpPr/>
            <p:nvPr/>
          </p:nvSpPr>
          <p:spPr>
            <a:xfrm>
              <a:off x="91340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121;p37">
              <a:extLst>
                <a:ext uri="{FF2B5EF4-FFF2-40B4-BE49-F238E27FC236}">
                  <a16:creationId xmlns:a16="http://schemas.microsoft.com/office/drawing/2014/main" id="{CB84A8E8-94D9-4BEB-B436-474A38979808}"/>
                </a:ext>
              </a:extLst>
            </p:cNvPr>
            <p:cNvSpPr/>
            <p:nvPr/>
          </p:nvSpPr>
          <p:spPr>
            <a:xfrm>
              <a:off x="5060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22;p37">
              <a:extLst>
                <a:ext uri="{FF2B5EF4-FFF2-40B4-BE49-F238E27FC236}">
                  <a16:creationId xmlns:a16="http://schemas.microsoft.com/office/drawing/2014/main" id="{5474EB09-AD28-4DA0-A777-5F54EF8122F2}"/>
                </a:ext>
              </a:extLst>
            </p:cNvPr>
            <p:cNvSpPr/>
            <p:nvPr/>
          </p:nvSpPr>
          <p:spPr>
            <a:xfrm>
              <a:off x="86695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123;p37">
              <a:extLst>
                <a:ext uri="{FF2B5EF4-FFF2-40B4-BE49-F238E27FC236}">
                  <a16:creationId xmlns:a16="http://schemas.microsoft.com/office/drawing/2014/main" id="{EEB9988A-AD79-4CE2-B0C0-6457A61A194E}"/>
                </a:ext>
              </a:extLst>
            </p:cNvPr>
            <p:cNvSpPr/>
            <p:nvPr/>
          </p:nvSpPr>
          <p:spPr>
            <a:xfrm>
              <a:off x="363500" y="394325"/>
              <a:ext cx="791800" cy="526400"/>
            </a:xfrm>
            <a:custGeom>
              <a:avLst/>
              <a:gdLst/>
              <a:ahLst/>
              <a:cxnLst/>
              <a:rect l="l" t="t" r="r" b="b"/>
              <a:pathLst>
                <a:path w="31672" h="21056" extrusionOk="0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124;p37">
              <a:extLst>
                <a:ext uri="{FF2B5EF4-FFF2-40B4-BE49-F238E27FC236}">
                  <a16:creationId xmlns:a16="http://schemas.microsoft.com/office/drawing/2014/main" id="{875ED988-F9C3-4663-9718-5CF76301EB3D}"/>
                </a:ext>
              </a:extLst>
            </p:cNvPr>
            <p:cNvSpPr/>
            <p:nvPr/>
          </p:nvSpPr>
          <p:spPr>
            <a:xfrm>
              <a:off x="523900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25;p37">
              <a:extLst>
                <a:ext uri="{FF2B5EF4-FFF2-40B4-BE49-F238E27FC236}">
                  <a16:creationId xmlns:a16="http://schemas.microsoft.com/office/drawing/2014/main" id="{64AF1A38-2058-45F4-B1D5-D598FD12867D}"/>
                </a:ext>
              </a:extLst>
            </p:cNvPr>
            <p:cNvSpPr/>
            <p:nvPr/>
          </p:nvSpPr>
          <p:spPr>
            <a:xfrm>
              <a:off x="884775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26;p37">
              <a:extLst>
                <a:ext uri="{FF2B5EF4-FFF2-40B4-BE49-F238E27FC236}">
                  <a16:creationId xmlns:a16="http://schemas.microsoft.com/office/drawing/2014/main" id="{11BA7F74-66CE-4318-8CBF-F73B8580EBDB}"/>
                </a:ext>
              </a:extLst>
            </p:cNvPr>
            <p:cNvSpPr/>
            <p:nvPr/>
          </p:nvSpPr>
          <p:spPr>
            <a:xfrm>
              <a:off x="697650" y="1161925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fill="none" extrusionOk="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AE4C3F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127;p37">
              <a:extLst>
                <a:ext uri="{FF2B5EF4-FFF2-40B4-BE49-F238E27FC236}">
                  <a16:creationId xmlns:a16="http://schemas.microsoft.com/office/drawing/2014/main" id="{C281AD9B-24A3-4B1B-89ED-A0F53FCC7670}"/>
                </a:ext>
              </a:extLst>
            </p:cNvPr>
            <p:cNvSpPr/>
            <p:nvPr/>
          </p:nvSpPr>
          <p:spPr>
            <a:xfrm>
              <a:off x="12806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128;p37">
              <a:extLst>
                <a:ext uri="{FF2B5EF4-FFF2-40B4-BE49-F238E27FC236}">
                  <a16:creationId xmlns:a16="http://schemas.microsoft.com/office/drawing/2014/main" id="{7BE709DD-3127-4F0B-B987-2AA74F0010F9}"/>
                </a:ext>
              </a:extLst>
            </p:cNvPr>
            <p:cNvSpPr/>
            <p:nvPr/>
          </p:nvSpPr>
          <p:spPr>
            <a:xfrm>
              <a:off x="1365300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29;p37">
              <a:extLst>
                <a:ext uri="{FF2B5EF4-FFF2-40B4-BE49-F238E27FC236}">
                  <a16:creationId xmlns:a16="http://schemas.microsoft.com/office/drawing/2014/main" id="{CBD32E79-6C55-45AA-AF13-11AEBE9F9CBB}"/>
                </a:ext>
              </a:extLst>
            </p:cNvPr>
            <p:cNvSpPr/>
            <p:nvPr/>
          </p:nvSpPr>
          <p:spPr>
            <a:xfrm>
              <a:off x="1398400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30;p37">
              <a:extLst>
                <a:ext uri="{FF2B5EF4-FFF2-40B4-BE49-F238E27FC236}">
                  <a16:creationId xmlns:a16="http://schemas.microsoft.com/office/drawing/2014/main" id="{1C879214-9571-4CAB-ACAD-8C0097153ACE}"/>
                </a:ext>
              </a:extLst>
            </p:cNvPr>
            <p:cNvSpPr/>
            <p:nvPr/>
          </p:nvSpPr>
          <p:spPr>
            <a:xfrm>
              <a:off x="13653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31;p37">
              <a:extLst>
                <a:ext uri="{FF2B5EF4-FFF2-40B4-BE49-F238E27FC236}">
                  <a16:creationId xmlns:a16="http://schemas.microsoft.com/office/drawing/2014/main" id="{B3F117A9-4399-4B3D-AF5D-5A48EEFD7CC0}"/>
                </a:ext>
              </a:extLst>
            </p:cNvPr>
            <p:cNvSpPr/>
            <p:nvPr/>
          </p:nvSpPr>
          <p:spPr>
            <a:xfrm>
              <a:off x="1343025" y="1403775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32;p37">
              <a:extLst>
                <a:ext uri="{FF2B5EF4-FFF2-40B4-BE49-F238E27FC236}">
                  <a16:creationId xmlns:a16="http://schemas.microsoft.com/office/drawing/2014/main" id="{1B35E865-C856-474C-9CC5-BF753B5F8CAA}"/>
                </a:ext>
              </a:extLst>
            </p:cNvPr>
            <p:cNvSpPr/>
            <p:nvPr/>
          </p:nvSpPr>
          <p:spPr>
            <a:xfrm>
              <a:off x="1303575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33;p37">
              <a:extLst>
                <a:ext uri="{FF2B5EF4-FFF2-40B4-BE49-F238E27FC236}">
                  <a16:creationId xmlns:a16="http://schemas.microsoft.com/office/drawing/2014/main" id="{19045A25-DA91-439F-8F5B-47DCFCAB3118}"/>
                </a:ext>
              </a:extLst>
            </p:cNvPr>
            <p:cNvSpPr/>
            <p:nvPr/>
          </p:nvSpPr>
          <p:spPr>
            <a:xfrm>
              <a:off x="1281300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7765060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9BFC0F1-05D2-4DB0-891B-5E2BF4CEC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674" y="472245"/>
            <a:ext cx="6165272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5F15E5-9383-44E8-B6F5-3B04D7CE86AD}"/>
              </a:ext>
            </a:extLst>
          </p:cNvPr>
          <p:cNvSpPr txBox="1"/>
          <p:nvPr/>
        </p:nvSpPr>
        <p:spPr>
          <a:xfrm>
            <a:off x="824346" y="1494453"/>
            <a:ext cx="62518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4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d)</a:t>
            </a:r>
            <a:r>
              <a:rPr lang="vi-VN" sz="24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2060"/>
                </a:solidFill>
                <a:latin typeface="+mn-lt"/>
                <a:cs typeface="Arial" charset="0"/>
              </a:rPr>
              <a:t>Khi xin phép mẹ đi dự sinh nhật bạn, em hứa sẽ về sớm nấu cơm. Nhưng mải vui, em về muộn.  </a:t>
            </a:r>
          </a:p>
        </p:txBody>
      </p:sp>
      <p:grpSp>
        <p:nvGrpSpPr>
          <p:cNvPr id="9" name="Google Shape;1080;p37">
            <a:extLst>
              <a:ext uri="{FF2B5EF4-FFF2-40B4-BE49-F238E27FC236}">
                <a16:creationId xmlns:a16="http://schemas.microsoft.com/office/drawing/2014/main" id="{DE6DCD67-59F6-41B7-AFA4-063B169F8F0A}"/>
              </a:ext>
            </a:extLst>
          </p:cNvPr>
          <p:cNvGrpSpPr/>
          <p:nvPr/>
        </p:nvGrpSpPr>
        <p:grpSpPr>
          <a:xfrm flipH="1">
            <a:off x="7398895" y="3753769"/>
            <a:ext cx="1649444" cy="1389731"/>
            <a:chOff x="2062875" y="394325"/>
            <a:chExt cx="1394525" cy="1174950"/>
          </a:xfrm>
        </p:grpSpPr>
        <p:sp>
          <p:nvSpPr>
            <p:cNvPr id="10" name="Google Shape;1081;p37">
              <a:extLst>
                <a:ext uri="{FF2B5EF4-FFF2-40B4-BE49-F238E27FC236}">
                  <a16:creationId xmlns:a16="http://schemas.microsoft.com/office/drawing/2014/main" id="{2BA88850-157D-4DEB-90F7-6A0EDF070C90}"/>
                </a:ext>
              </a:extLst>
            </p:cNvPr>
            <p:cNvSpPr/>
            <p:nvPr/>
          </p:nvSpPr>
          <p:spPr>
            <a:xfrm>
              <a:off x="2154525" y="1037175"/>
              <a:ext cx="357725" cy="437275"/>
            </a:xfrm>
            <a:custGeom>
              <a:avLst/>
              <a:gdLst/>
              <a:ahLst/>
              <a:cxnLst/>
              <a:rect l="l" t="t" r="r" b="b"/>
              <a:pathLst>
                <a:path w="14309" h="17491" extrusionOk="0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82;p37">
              <a:extLst>
                <a:ext uri="{FF2B5EF4-FFF2-40B4-BE49-F238E27FC236}">
                  <a16:creationId xmlns:a16="http://schemas.microsoft.com/office/drawing/2014/main" id="{D67CB805-B8D6-44D6-9665-5DCA9B1D022A}"/>
                </a:ext>
              </a:extLst>
            </p:cNvPr>
            <p:cNvSpPr/>
            <p:nvPr/>
          </p:nvSpPr>
          <p:spPr>
            <a:xfrm>
              <a:off x="2652250" y="1037175"/>
              <a:ext cx="357075" cy="437275"/>
            </a:xfrm>
            <a:custGeom>
              <a:avLst/>
              <a:gdLst/>
              <a:ahLst/>
              <a:cxnLst/>
              <a:rect l="l" t="t" r="r" b="b"/>
              <a:pathLst>
                <a:path w="14283" h="17491" extrusionOk="0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83;p37">
              <a:extLst>
                <a:ext uri="{FF2B5EF4-FFF2-40B4-BE49-F238E27FC236}">
                  <a16:creationId xmlns:a16="http://schemas.microsoft.com/office/drawing/2014/main" id="{F5318D95-9871-4206-BCB7-4C2E3CAAE734}"/>
                </a:ext>
              </a:extLst>
            </p:cNvPr>
            <p:cNvSpPr/>
            <p:nvPr/>
          </p:nvSpPr>
          <p:spPr>
            <a:xfrm>
              <a:off x="21774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84;p37">
              <a:extLst>
                <a:ext uri="{FF2B5EF4-FFF2-40B4-BE49-F238E27FC236}">
                  <a16:creationId xmlns:a16="http://schemas.microsoft.com/office/drawing/2014/main" id="{4F6C5952-E385-4286-91CB-E97B0AE2CCFE}"/>
                </a:ext>
              </a:extLst>
            </p:cNvPr>
            <p:cNvSpPr/>
            <p:nvPr/>
          </p:nvSpPr>
          <p:spPr>
            <a:xfrm>
              <a:off x="2922100" y="866600"/>
              <a:ext cx="68150" cy="190975"/>
            </a:xfrm>
            <a:custGeom>
              <a:avLst/>
              <a:gdLst/>
              <a:ahLst/>
              <a:cxnLst/>
              <a:rect l="l" t="t" r="r" b="b"/>
              <a:pathLst>
                <a:path w="2726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85;p37">
              <a:extLst>
                <a:ext uri="{FF2B5EF4-FFF2-40B4-BE49-F238E27FC236}">
                  <a16:creationId xmlns:a16="http://schemas.microsoft.com/office/drawing/2014/main" id="{F3E30CD0-1E90-4407-AB65-3030E9293646}"/>
                </a:ext>
              </a:extLst>
            </p:cNvPr>
            <p:cNvSpPr/>
            <p:nvPr/>
          </p:nvSpPr>
          <p:spPr>
            <a:xfrm>
              <a:off x="2479125" y="1254850"/>
              <a:ext cx="210050" cy="264150"/>
            </a:xfrm>
            <a:custGeom>
              <a:avLst/>
              <a:gdLst/>
              <a:ahLst/>
              <a:cxnLst/>
              <a:rect l="l" t="t" r="r" b="b"/>
              <a:pathLst>
                <a:path w="8402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86;p37">
              <a:extLst>
                <a:ext uri="{FF2B5EF4-FFF2-40B4-BE49-F238E27FC236}">
                  <a16:creationId xmlns:a16="http://schemas.microsoft.com/office/drawing/2014/main" id="{4C165663-ADD6-4802-98F3-EF97510FBF56}"/>
                </a:ext>
              </a:extLst>
            </p:cNvPr>
            <p:cNvSpPr/>
            <p:nvPr/>
          </p:nvSpPr>
          <p:spPr>
            <a:xfrm>
              <a:off x="223345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87;p37">
              <a:extLst>
                <a:ext uri="{FF2B5EF4-FFF2-40B4-BE49-F238E27FC236}">
                  <a16:creationId xmlns:a16="http://schemas.microsoft.com/office/drawing/2014/main" id="{8BCEE556-F9EC-46FA-9FD2-B80697D820AE}"/>
                </a:ext>
              </a:extLst>
            </p:cNvPr>
            <p:cNvSpPr/>
            <p:nvPr/>
          </p:nvSpPr>
          <p:spPr>
            <a:xfrm>
              <a:off x="235820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88;p37">
              <a:extLst>
                <a:ext uri="{FF2B5EF4-FFF2-40B4-BE49-F238E27FC236}">
                  <a16:creationId xmlns:a16="http://schemas.microsoft.com/office/drawing/2014/main" id="{DA9128EB-4760-47C9-B59A-2DA136D8868E}"/>
                </a:ext>
              </a:extLst>
            </p:cNvPr>
            <p:cNvSpPr/>
            <p:nvPr/>
          </p:nvSpPr>
          <p:spPr>
            <a:xfrm>
              <a:off x="271845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89;p37">
              <a:extLst>
                <a:ext uri="{FF2B5EF4-FFF2-40B4-BE49-F238E27FC236}">
                  <a16:creationId xmlns:a16="http://schemas.microsoft.com/office/drawing/2014/main" id="{06B1D6C1-3877-4EFD-B61B-CEDAF690181F}"/>
                </a:ext>
              </a:extLst>
            </p:cNvPr>
            <p:cNvSpPr/>
            <p:nvPr/>
          </p:nvSpPr>
          <p:spPr>
            <a:xfrm>
              <a:off x="206287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90;p37">
              <a:extLst>
                <a:ext uri="{FF2B5EF4-FFF2-40B4-BE49-F238E27FC236}">
                  <a16:creationId xmlns:a16="http://schemas.microsoft.com/office/drawing/2014/main" id="{A35918D8-F462-4F4A-AD04-0E1D025EDBF0}"/>
                </a:ext>
              </a:extLst>
            </p:cNvPr>
            <p:cNvSpPr/>
            <p:nvPr/>
          </p:nvSpPr>
          <p:spPr>
            <a:xfrm>
              <a:off x="2439675" y="1359225"/>
              <a:ext cx="288325" cy="148950"/>
            </a:xfrm>
            <a:custGeom>
              <a:avLst/>
              <a:gdLst/>
              <a:ahLst/>
              <a:cxnLst/>
              <a:rect l="l" t="t" r="r" b="b"/>
              <a:pathLst>
                <a:path w="11533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91;p37">
              <a:extLst>
                <a:ext uri="{FF2B5EF4-FFF2-40B4-BE49-F238E27FC236}">
                  <a16:creationId xmlns:a16="http://schemas.microsoft.com/office/drawing/2014/main" id="{C02D799B-CFD3-42CF-BE85-17276EFDFBCE}"/>
                </a:ext>
              </a:extLst>
            </p:cNvPr>
            <p:cNvSpPr/>
            <p:nvPr/>
          </p:nvSpPr>
          <p:spPr>
            <a:xfrm>
              <a:off x="2540875" y="974800"/>
              <a:ext cx="82125" cy="119675"/>
            </a:xfrm>
            <a:custGeom>
              <a:avLst/>
              <a:gdLst/>
              <a:ahLst/>
              <a:cxnLst/>
              <a:rect l="l" t="t" r="r" b="b"/>
              <a:pathLst>
                <a:path w="3285" h="4787" extrusionOk="0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92;p37">
              <a:extLst>
                <a:ext uri="{FF2B5EF4-FFF2-40B4-BE49-F238E27FC236}">
                  <a16:creationId xmlns:a16="http://schemas.microsoft.com/office/drawing/2014/main" id="{6279BEA1-9BA4-4478-B3D0-1AE670945F9A}"/>
                </a:ext>
              </a:extLst>
            </p:cNvPr>
            <p:cNvSpPr/>
            <p:nvPr/>
          </p:nvSpPr>
          <p:spPr>
            <a:xfrm>
              <a:off x="2540875" y="1083625"/>
              <a:ext cx="82125" cy="37575"/>
            </a:xfrm>
            <a:custGeom>
              <a:avLst/>
              <a:gdLst/>
              <a:ahLst/>
              <a:cxnLst/>
              <a:rect l="l" t="t" r="r" b="b"/>
              <a:pathLst>
                <a:path w="3285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93;p37">
              <a:extLst>
                <a:ext uri="{FF2B5EF4-FFF2-40B4-BE49-F238E27FC236}">
                  <a16:creationId xmlns:a16="http://schemas.microsoft.com/office/drawing/2014/main" id="{1F80BD05-254A-40FF-A4DA-4C762B0540B2}"/>
                </a:ext>
              </a:extLst>
            </p:cNvPr>
            <p:cNvSpPr/>
            <p:nvPr/>
          </p:nvSpPr>
          <p:spPr>
            <a:xfrm>
              <a:off x="2377300" y="949350"/>
              <a:ext cx="26100" cy="26100"/>
            </a:xfrm>
            <a:custGeom>
              <a:avLst/>
              <a:gdLst/>
              <a:ahLst/>
              <a:cxnLst/>
              <a:rect l="l" t="t" r="r" b="b"/>
              <a:pathLst>
                <a:path w="1044" h="1044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94;p37">
              <a:extLst>
                <a:ext uri="{FF2B5EF4-FFF2-40B4-BE49-F238E27FC236}">
                  <a16:creationId xmlns:a16="http://schemas.microsoft.com/office/drawing/2014/main" id="{47DAF78C-93BB-43AF-8F11-0EC3593829BB}"/>
                </a:ext>
              </a:extLst>
            </p:cNvPr>
            <p:cNvSpPr/>
            <p:nvPr/>
          </p:nvSpPr>
          <p:spPr>
            <a:xfrm>
              <a:off x="2737525" y="949350"/>
              <a:ext cx="26775" cy="26100"/>
            </a:xfrm>
            <a:custGeom>
              <a:avLst/>
              <a:gdLst/>
              <a:ahLst/>
              <a:cxnLst/>
              <a:rect l="l" t="t" r="r" b="b"/>
              <a:pathLst>
                <a:path w="1071" h="1044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95;p37">
              <a:extLst>
                <a:ext uri="{FF2B5EF4-FFF2-40B4-BE49-F238E27FC236}">
                  <a16:creationId xmlns:a16="http://schemas.microsoft.com/office/drawing/2014/main" id="{F31937EE-E76B-4DB9-A43A-BF63F458326F}"/>
                </a:ext>
              </a:extLst>
            </p:cNvPr>
            <p:cNvSpPr/>
            <p:nvPr/>
          </p:nvSpPr>
          <p:spPr>
            <a:xfrm>
              <a:off x="233082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96;p37">
              <a:extLst>
                <a:ext uri="{FF2B5EF4-FFF2-40B4-BE49-F238E27FC236}">
                  <a16:creationId xmlns:a16="http://schemas.microsoft.com/office/drawing/2014/main" id="{C9DB7A4C-A674-4273-B4BF-BAA6F1E5D17C}"/>
                </a:ext>
              </a:extLst>
            </p:cNvPr>
            <p:cNvSpPr/>
            <p:nvPr/>
          </p:nvSpPr>
          <p:spPr>
            <a:xfrm>
              <a:off x="2691075" y="1037175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97;p37">
              <a:extLst>
                <a:ext uri="{FF2B5EF4-FFF2-40B4-BE49-F238E27FC236}">
                  <a16:creationId xmlns:a16="http://schemas.microsoft.com/office/drawing/2014/main" id="{6EBFADA0-DB6A-477B-83B9-63DC7C9FED72}"/>
                </a:ext>
              </a:extLst>
            </p:cNvPr>
            <p:cNvSpPr/>
            <p:nvPr/>
          </p:nvSpPr>
          <p:spPr>
            <a:xfrm>
              <a:off x="2188250" y="394325"/>
              <a:ext cx="791175" cy="526400"/>
            </a:xfrm>
            <a:custGeom>
              <a:avLst/>
              <a:gdLst/>
              <a:ahLst/>
              <a:cxnLst/>
              <a:rect l="l" t="t" r="r" b="b"/>
              <a:pathLst>
                <a:path w="31647" h="21056" extrusionOk="0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98;p37">
              <a:extLst>
                <a:ext uri="{FF2B5EF4-FFF2-40B4-BE49-F238E27FC236}">
                  <a16:creationId xmlns:a16="http://schemas.microsoft.com/office/drawing/2014/main" id="{B7C8AB3C-635E-40CA-84CC-27A79C0B8343}"/>
                </a:ext>
              </a:extLst>
            </p:cNvPr>
            <p:cNvSpPr/>
            <p:nvPr/>
          </p:nvSpPr>
          <p:spPr>
            <a:xfrm>
              <a:off x="2348025" y="857050"/>
              <a:ext cx="110750" cy="21675"/>
            </a:xfrm>
            <a:custGeom>
              <a:avLst/>
              <a:gdLst/>
              <a:ahLst/>
              <a:cxnLst/>
              <a:rect l="l" t="t" r="r" b="b"/>
              <a:pathLst>
                <a:path w="4430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99;p37">
              <a:extLst>
                <a:ext uri="{FF2B5EF4-FFF2-40B4-BE49-F238E27FC236}">
                  <a16:creationId xmlns:a16="http://schemas.microsoft.com/office/drawing/2014/main" id="{D1FAFD36-13FC-44EC-B24D-007A2EED151B}"/>
                </a:ext>
              </a:extLst>
            </p:cNvPr>
            <p:cNvSpPr/>
            <p:nvPr/>
          </p:nvSpPr>
          <p:spPr>
            <a:xfrm>
              <a:off x="270890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00;p37">
              <a:extLst>
                <a:ext uri="{FF2B5EF4-FFF2-40B4-BE49-F238E27FC236}">
                  <a16:creationId xmlns:a16="http://schemas.microsoft.com/office/drawing/2014/main" id="{B8DC5348-B3DF-4A16-B883-C45BF64DE4A2}"/>
                </a:ext>
              </a:extLst>
            </p:cNvPr>
            <p:cNvSpPr/>
            <p:nvPr/>
          </p:nvSpPr>
          <p:spPr>
            <a:xfrm>
              <a:off x="2521775" y="1172750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01;p37">
              <a:extLst>
                <a:ext uri="{FF2B5EF4-FFF2-40B4-BE49-F238E27FC236}">
                  <a16:creationId xmlns:a16="http://schemas.microsoft.com/office/drawing/2014/main" id="{F38E6935-4EB5-44F3-8D36-F4FD6159ACB0}"/>
                </a:ext>
              </a:extLst>
            </p:cNvPr>
            <p:cNvSpPr/>
            <p:nvPr/>
          </p:nvSpPr>
          <p:spPr>
            <a:xfrm>
              <a:off x="3100950" y="970350"/>
              <a:ext cx="356450" cy="585575"/>
            </a:xfrm>
            <a:custGeom>
              <a:avLst/>
              <a:gdLst/>
              <a:ahLst/>
              <a:cxnLst/>
              <a:rect l="l" t="t" r="r" b="b"/>
              <a:pathLst>
                <a:path w="14258" h="23423" extrusionOk="0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02;p37">
              <a:extLst>
                <a:ext uri="{FF2B5EF4-FFF2-40B4-BE49-F238E27FC236}">
                  <a16:creationId xmlns:a16="http://schemas.microsoft.com/office/drawing/2014/main" id="{29BF5CFC-DE13-4C0F-A7BB-DF8DFC2A1486}"/>
                </a:ext>
              </a:extLst>
            </p:cNvPr>
            <p:cNvSpPr/>
            <p:nvPr/>
          </p:nvSpPr>
          <p:spPr>
            <a:xfrm>
              <a:off x="31849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03;p37">
              <a:extLst>
                <a:ext uri="{FF2B5EF4-FFF2-40B4-BE49-F238E27FC236}">
                  <a16:creationId xmlns:a16="http://schemas.microsoft.com/office/drawing/2014/main" id="{F25EA18C-C312-4DCF-AA0C-DE3AEA9A040D}"/>
                </a:ext>
              </a:extLst>
            </p:cNvPr>
            <p:cNvSpPr/>
            <p:nvPr/>
          </p:nvSpPr>
          <p:spPr>
            <a:xfrm>
              <a:off x="3218075" y="1174650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04;p37">
              <a:extLst>
                <a:ext uri="{FF2B5EF4-FFF2-40B4-BE49-F238E27FC236}">
                  <a16:creationId xmlns:a16="http://schemas.microsoft.com/office/drawing/2014/main" id="{C66ADC06-41CB-44B6-AF07-59A937B3FB36}"/>
                </a:ext>
              </a:extLst>
            </p:cNvPr>
            <p:cNvSpPr/>
            <p:nvPr/>
          </p:nvSpPr>
          <p:spPr>
            <a:xfrm>
              <a:off x="318497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05;p37">
              <a:extLst>
                <a:ext uri="{FF2B5EF4-FFF2-40B4-BE49-F238E27FC236}">
                  <a16:creationId xmlns:a16="http://schemas.microsoft.com/office/drawing/2014/main" id="{65D6AB48-51C5-4F4B-9E07-A97D1D3D0042}"/>
                </a:ext>
              </a:extLst>
            </p:cNvPr>
            <p:cNvSpPr/>
            <p:nvPr/>
          </p:nvSpPr>
          <p:spPr>
            <a:xfrm>
              <a:off x="316270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06;p37">
              <a:extLst>
                <a:ext uri="{FF2B5EF4-FFF2-40B4-BE49-F238E27FC236}">
                  <a16:creationId xmlns:a16="http://schemas.microsoft.com/office/drawing/2014/main" id="{04DEB096-E307-45BB-8029-F12C1B7DD790}"/>
                </a:ext>
              </a:extLst>
            </p:cNvPr>
            <p:cNvSpPr/>
            <p:nvPr/>
          </p:nvSpPr>
          <p:spPr>
            <a:xfrm>
              <a:off x="3123225" y="1425425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07;p37">
              <a:extLst>
                <a:ext uri="{FF2B5EF4-FFF2-40B4-BE49-F238E27FC236}">
                  <a16:creationId xmlns:a16="http://schemas.microsoft.com/office/drawing/2014/main" id="{90240BDA-0200-4CEF-B8BB-251F8033AD6C}"/>
                </a:ext>
              </a:extLst>
            </p:cNvPr>
            <p:cNvSpPr/>
            <p:nvPr/>
          </p:nvSpPr>
          <p:spPr>
            <a:xfrm>
              <a:off x="3100950" y="14636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15101015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9DEFC8C-45F2-4D93-B669-8663E625C0A7}"/>
              </a:ext>
            </a:extLst>
          </p:cNvPr>
          <p:cNvSpPr txBox="1"/>
          <p:nvPr/>
        </p:nvSpPr>
        <p:spPr>
          <a:xfrm>
            <a:off x="737755" y="1507479"/>
            <a:ext cx="63627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quyết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quyết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rõ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mình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uz-Latn-UZ" sz="2800" b="1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27507-F0BA-4BE9-9C47-9156409397FA}"/>
              </a:ext>
            </a:extLst>
          </p:cNvPr>
          <p:cNvSpPr txBox="1"/>
          <p:nvPr/>
        </p:nvSpPr>
        <p:spPr>
          <a:xfrm>
            <a:off x="1996375" y="570531"/>
            <a:ext cx="3570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KẾT LUẬN</a:t>
            </a:r>
          </a:p>
        </p:txBody>
      </p:sp>
      <p:grpSp>
        <p:nvGrpSpPr>
          <p:cNvPr id="9" name="Google Shape;1053;p37">
            <a:extLst>
              <a:ext uri="{FF2B5EF4-FFF2-40B4-BE49-F238E27FC236}">
                <a16:creationId xmlns:a16="http://schemas.microsoft.com/office/drawing/2014/main" id="{44847E38-BEB6-4964-9C4E-9B5AE602F6D1}"/>
              </a:ext>
            </a:extLst>
          </p:cNvPr>
          <p:cNvGrpSpPr/>
          <p:nvPr/>
        </p:nvGrpSpPr>
        <p:grpSpPr>
          <a:xfrm flipH="1">
            <a:off x="7406848" y="3637855"/>
            <a:ext cx="1655476" cy="1505645"/>
            <a:chOff x="4163225" y="296325"/>
            <a:chExt cx="1399625" cy="1272950"/>
          </a:xfrm>
        </p:grpSpPr>
        <p:sp>
          <p:nvSpPr>
            <p:cNvPr id="10" name="Google Shape;1054;p37">
              <a:extLst>
                <a:ext uri="{FF2B5EF4-FFF2-40B4-BE49-F238E27FC236}">
                  <a16:creationId xmlns:a16="http://schemas.microsoft.com/office/drawing/2014/main" id="{C99C2E94-F93D-4EAE-A019-7A3A0B613D5E}"/>
                </a:ext>
              </a:extLst>
            </p:cNvPr>
            <p:cNvSpPr/>
            <p:nvPr/>
          </p:nvSpPr>
          <p:spPr>
            <a:xfrm>
              <a:off x="4209700" y="296325"/>
              <a:ext cx="949000" cy="996100"/>
            </a:xfrm>
            <a:custGeom>
              <a:avLst/>
              <a:gdLst/>
              <a:ahLst/>
              <a:cxnLst/>
              <a:rect l="l" t="t" r="r" b="b"/>
              <a:pathLst>
                <a:path w="37960" h="39844" extrusionOk="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55;p37">
              <a:extLst>
                <a:ext uri="{FF2B5EF4-FFF2-40B4-BE49-F238E27FC236}">
                  <a16:creationId xmlns:a16="http://schemas.microsoft.com/office/drawing/2014/main" id="{3868927B-E72C-4CA7-B52E-1C6296BB3395}"/>
                </a:ext>
              </a:extLst>
            </p:cNvPr>
            <p:cNvSpPr/>
            <p:nvPr/>
          </p:nvSpPr>
          <p:spPr>
            <a:xfrm>
              <a:off x="427780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56;p37">
              <a:extLst>
                <a:ext uri="{FF2B5EF4-FFF2-40B4-BE49-F238E27FC236}">
                  <a16:creationId xmlns:a16="http://schemas.microsoft.com/office/drawing/2014/main" id="{02C705CD-3ED5-4F7A-81EB-9957B386A986}"/>
                </a:ext>
              </a:extLst>
            </p:cNvPr>
            <p:cNvSpPr/>
            <p:nvPr/>
          </p:nvSpPr>
          <p:spPr>
            <a:xfrm>
              <a:off x="50224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57;p37">
              <a:extLst>
                <a:ext uri="{FF2B5EF4-FFF2-40B4-BE49-F238E27FC236}">
                  <a16:creationId xmlns:a16="http://schemas.microsoft.com/office/drawing/2014/main" id="{B1D25222-8422-4A46-8E8D-5797B762A685}"/>
                </a:ext>
              </a:extLst>
            </p:cNvPr>
            <p:cNvSpPr/>
            <p:nvPr/>
          </p:nvSpPr>
          <p:spPr>
            <a:xfrm>
              <a:off x="4579475" y="1254850"/>
              <a:ext cx="210075" cy="264150"/>
            </a:xfrm>
            <a:custGeom>
              <a:avLst/>
              <a:gdLst/>
              <a:ahLst/>
              <a:cxnLst/>
              <a:rect l="l" t="t" r="r" b="b"/>
              <a:pathLst>
                <a:path w="8403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58;p37">
              <a:extLst>
                <a:ext uri="{FF2B5EF4-FFF2-40B4-BE49-F238E27FC236}">
                  <a16:creationId xmlns:a16="http://schemas.microsoft.com/office/drawing/2014/main" id="{D7E1EE3E-A660-451C-9393-F6E191017607}"/>
                </a:ext>
              </a:extLst>
            </p:cNvPr>
            <p:cNvSpPr/>
            <p:nvPr/>
          </p:nvSpPr>
          <p:spPr>
            <a:xfrm>
              <a:off x="433380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59;p37">
              <a:extLst>
                <a:ext uri="{FF2B5EF4-FFF2-40B4-BE49-F238E27FC236}">
                  <a16:creationId xmlns:a16="http://schemas.microsoft.com/office/drawing/2014/main" id="{16C666D0-A936-4910-9A62-D40BD86795DB}"/>
                </a:ext>
              </a:extLst>
            </p:cNvPr>
            <p:cNvSpPr/>
            <p:nvPr/>
          </p:nvSpPr>
          <p:spPr>
            <a:xfrm>
              <a:off x="4458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60;p37">
              <a:extLst>
                <a:ext uri="{FF2B5EF4-FFF2-40B4-BE49-F238E27FC236}">
                  <a16:creationId xmlns:a16="http://schemas.microsoft.com/office/drawing/2014/main" id="{523BF5B5-4DD5-4611-BD31-C034DB78E0B1}"/>
                </a:ext>
              </a:extLst>
            </p:cNvPr>
            <p:cNvSpPr/>
            <p:nvPr/>
          </p:nvSpPr>
          <p:spPr>
            <a:xfrm>
              <a:off x="481880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61;p37">
              <a:extLst>
                <a:ext uri="{FF2B5EF4-FFF2-40B4-BE49-F238E27FC236}">
                  <a16:creationId xmlns:a16="http://schemas.microsoft.com/office/drawing/2014/main" id="{8034017A-91AF-413E-B9E6-7D7ED65A7264}"/>
                </a:ext>
              </a:extLst>
            </p:cNvPr>
            <p:cNvSpPr/>
            <p:nvPr/>
          </p:nvSpPr>
          <p:spPr>
            <a:xfrm>
              <a:off x="416322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62;p37">
              <a:extLst>
                <a:ext uri="{FF2B5EF4-FFF2-40B4-BE49-F238E27FC236}">
                  <a16:creationId xmlns:a16="http://schemas.microsoft.com/office/drawing/2014/main" id="{4EC70381-3A9E-4AAB-B138-BC93819ECDAB}"/>
                </a:ext>
              </a:extLst>
            </p:cNvPr>
            <p:cNvSpPr/>
            <p:nvPr/>
          </p:nvSpPr>
          <p:spPr>
            <a:xfrm>
              <a:off x="4540025" y="1359225"/>
              <a:ext cx="288350" cy="148950"/>
            </a:xfrm>
            <a:custGeom>
              <a:avLst/>
              <a:gdLst/>
              <a:ahLst/>
              <a:cxnLst/>
              <a:rect l="l" t="t" r="r" b="b"/>
              <a:pathLst>
                <a:path w="11534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63;p37">
              <a:extLst>
                <a:ext uri="{FF2B5EF4-FFF2-40B4-BE49-F238E27FC236}">
                  <a16:creationId xmlns:a16="http://schemas.microsoft.com/office/drawing/2014/main" id="{B94E9C00-4328-4F76-9AF6-2215F16447BB}"/>
                </a:ext>
              </a:extLst>
            </p:cNvPr>
            <p:cNvSpPr/>
            <p:nvPr/>
          </p:nvSpPr>
          <p:spPr>
            <a:xfrm>
              <a:off x="4632300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64;p37">
              <a:extLst>
                <a:ext uri="{FF2B5EF4-FFF2-40B4-BE49-F238E27FC236}">
                  <a16:creationId xmlns:a16="http://schemas.microsoft.com/office/drawing/2014/main" id="{081BD3B0-D6C7-4F07-8E69-B2D3E6A77D62}"/>
                </a:ext>
              </a:extLst>
            </p:cNvPr>
            <p:cNvSpPr/>
            <p:nvPr/>
          </p:nvSpPr>
          <p:spPr>
            <a:xfrm>
              <a:off x="4632300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65;p37">
              <a:extLst>
                <a:ext uri="{FF2B5EF4-FFF2-40B4-BE49-F238E27FC236}">
                  <a16:creationId xmlns:a16="http://schemas.microsoft.com/office/drawing/2014/main" id="{ACA498FC-225C-4618-95CD-A6FB472BBD9A}"/>
                </a:ext>
              </a:extLst>
            </p:cNvPr>
            <p:cNvSpPr/>
            <p:nvPr/>
          </p:nvSpPr>
          <p:spPr>
            <a:xfrm>
              <a:off x="447765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66;p37">
              <a:extLst>
                <a:ext uri="{FF2B5EF4-FFF2-40B4-BE49-F238E27FC236}">
                  <a16:creationId xmlns:a16="http://schemas.microsoft.com/office/drawing/2014/main" id="{9ABAEC24-13A4-456A-8C28-CFDC8BDD89C9}"/>
                </a:ext>
              </a:extLst>
            </p:cNvPr>
            <p:cNvSpPr/>
            <p:nvPr/>
          </p:nvSpPr>
          <p:spPr>
            <a:xfrm>
              <a:off x="483790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67;p37">
              <a:extLst>
                <a:ext uri="{FF2B5EF4-FFF2-40B4-BE49-F238E27FC236}">
                  <a16:creationId xmlns:a16="http://schemas.microsoft.com/office/drawing/2014/main" id="{3A760E2D-576A-4D2E-9D94-074FDC8CAE70}"/>
                </a:ext>
              </a:extLst>
            </p:cNvPr>
            <p:cNvSpPr/>
            <p:nvPr/>
          </p:nvSpPr>
          <p:spPr>
            <a:xfrm>
              <a:off x="44311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68;p37">
              <a:extLst>
                <a:ext uri="{FF2B5EF4-FFF2-40B4-BE49-F238E27FC236}">
                  <a16:creationId xmlns:a16="http://schemas.microsoft.com/office/drawing/2014/main" id="{3CC056B1-C02A-43D4-B4F2-F1AA187155C9}"/>
                </a:ext>
              </a:extLst>
            </p:cNvPr>
            <p:cNvSpPr/>
            <p:nvPr/>
          </p:nvSpPr>
          <p:spPr>
            <a:xfrm>
              <a:off x="4791425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69;p37">
              <a:extLst>
                <a:ext uri="{FF2B5EF4-FFF2-40B4-BE49-F238E27FC236}">
                  <a16:creationId xmlns:a16="http://schemas.microsoft.com/office/drawing/2014/main" id="{31A62633-E9F1-4A30-A89F-97DE5347868E}"/>
                </a:ext>
              </a:extLst>
            </p:cNvPr>
            <p:cNvSpPr/>
            <p:nvPr/>
          </p:nvSpPr>
          <p:spPr>
            <a:xfrm>
              <a:off x="444837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70;p37">
              <a:extLst>
                <a:ext uri="{FF2B5EF4-FFF2-40B4-BE49-F238E27FC236}">
                  <a16:creationId xmlns:a16="http://schemas.microsoft.com/office/drawing/2014/main" id="{31D4FC07-69C6-4B6F-8474-008727B080B7}"/>
                </a:ext>
              </a:extLst>
            </p:cNvPr>
            <p:cNvSpPr/>
            <p:nvPr/>
          </p:nvSpPr>
          <p:spPr>
            <a:xfrm>
              <a:off x="480925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71;p37">
              <a:extLst>
                <a:ext uri="{FF2B5EF4-FFF2-40B4-BE49-F238E27FC236}">
                  <a16:creationId xmlns:a16="http://schemas.microsoft.com/office/drawing/2014/main" id="{516BFEE6-54B3-462A-A2CF-44C919DD084B}"/>
                </a:ext>
              </a:extLst>
            </p:cNvPr>
            <p:cNvSpPr/>
            <p:nvPr/>
          </p:nvSpPr>
          <p:spPr>
            <a:xfrm>
              <a:off x="4622125" y="1161925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fill="none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w="21000" cap="rnd" cmpd="sng">
              <a:solidFill>
                <a:srgbClr val="5A1016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72;p37">
              <a:extLst>
                <a:ext uri="{FF2B5EF4-FFF2-40B4-BE49-F238E27FC236}">
                  <a16:creationId xmlns:a16="http://schemas.microsoft.com/office/drawing/2014/main" id="{55015635-9EB3-4A99-97DE-F82741F9FC78}"/>
                </a:ext>
              </a:extLst>
            </p:cNvPr>
            <p:cNvSpPr/>
            <p:nvPr/>
          </p:nvSpPr>
          <p:spPr>
            <a:xfrm>
              <a:off x="4258075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73;p37">
              <a:extLst>
                <a:ext uri="{FF2B5EF4-FFF2-40B4-BE49-F238E27FC236}">
                  <a16:creationId xmlns:a16="http://schemas.microsoft.com/office/drawing/2014/main" id="{29BAA21A-C6E1-423D-9FD5-27F17D60AFA8}"/>
                </a:ext>
              </a:extLst>
            </p:cNvPr>
            <p:cNvSpPr/>
            <p:nvPr/>
          </p:nvSpPr>
          <p:spPr>
            <a:xfrm>
              <a:off x="5205775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74;p37">
              <a:extLst>
                <a:ext uri="{FF2B5EF4-FFF2-40B4-BE49-F238E27FC236}">
                  <a16:creationId xmlns:a16="http://schemas.microsoft.com/office/drawing/2014/main" id="{E140F891-11B9-4C13-8DF0-0C908028AB71}"/>
                </a:ext>
              </a:extLst>
            </p:cNvPr>
            <p:cNvSpPr/>
            <p:nvPr/>
          </p:nvSpPr>
          <p:spPr>
            <a:xfrm>
              <a:off x="52897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75;p37">
              <a:extLst>
                <a:ext uri="{FF2B5EF4-FFF2-40B4-BE49-F238E27FC236}">
                  <a16:creationId xmlns:a16="http://schemas.microsoft.com/office/drawing/2014/main" id="{977A0882-E129-4D6D-8B8E-9E18BEE24329}"/>
                </a:ext>
              </a:extLst>
            </p:cNvPr>
            <p:cNvSpPr/>
            <p:nvPr/>
          </p:nvSpPr>
          <p:spPr>
            <a:xfrm>
              <a:off x="5322875" y="1174650"/>
              <a:ext cx="191600" cy="55400"/>
            </a:xfrm>
            <a:custGeom>
              <a:avLst/>
              <a:gdLst/>
              <a:ahLst/>
              <a:cxnLst/>
              <a:rect l="l" t="t" r="r" b="b"/>
              <a:pathLst>
                <a:path w="7664" h="2216" extrusionOk="0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76;p37">
              <a:extLst>
                <a:ext uri="{FF2B5EF4-FFF2-40B4-BE49-F238E27FC236}">
                  <a16:creationId xmlns:a16="http://schemas.microsoft.com/office/drawing/2014/main" id="{BA5C9693-97EA-46CC-8B0E-4F085CE1953F}"/>
                </a:ext>
              </a:extLst>
            </p:cNvPr>
            <p:cNvSpPr/>
            <p:nvPr/>
          </p:nvSpPr>
          <p:spPr>
            <a:xfrm>
              <a:off x="529042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77;p37">
              <a:extLst>
                <a:ext uri="{FF2B5EF4-FFF2-40B4-BE49-F238E27FC236}">
                  <a16:creationId xmlns:a16="http://schemas.microsoft.com/office/drawing/2014/main" id="{B736CFED-86D2-4EF2-970D-4BA80D7EA25B}"/>
                </a:ext>
              </a:extLst>
            </p:cNvPr>
            <p:cNvSpPr/>
            <p:nvPr/>
          </p:nvSpPr>
          <p:spPr>
            <a:xfrm>
              <a:off x="526815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78;p37">
              <a:extLst>
                <a:ext uri="{FF2B5EF4-FFF2-40B4-BE49-F238E27FC236}">
                  <a16:creationId xmlns:a16="http://schemas.microsoft.com/office/drawing/2014/main" id="{4CE8500B-9C59-4389-987E-F5690F6C74A1}"/>
                </a:ext>
              </a:extLst>
            </p:cNvPr>
            <p:cNvSpPr/>
            <p:nvPr/>
          </p:nvSpPr>
          <p:spPr>
            <a:xfrm>
              <a:off x="5228050" y="1425425"/>
              <a:ext cx="238050" cy="100575"/>
            </a:xfrm>
            <a:custGeom>
              <a:avLst/>
              <a:gdLst/>
              <a:ahLst/>
              <a:cxnLst/>
              <a:rect l="l" t="t" r="r" b="b"/>
              <a:pathLst>
                <a:path w="9522" h="4023" extrusionOk="0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79;p37">
              <a:extLst>
                <a:ext uri="{FF2B5EF4-FFF2-40B4-BE49-F238E27FC236}">
                  <a16:creationId xmlns:a16="http://schemas.microsoft.com/office/drawing/2014/main" id="{FA035E24-FE11-49E4-AF11-C24B92A96A81}"/>
                </a:ext>
              </a:extLst>
            </p:cNvPr>
            <p:cNvSpPr/>
            <p:nvPr/>
          </p:nvSpPr>
          <p:spPr>
            <a:xfrm>
              <a:off x="5206400" y="1463600"/>
              <a:ext cx="250800" cy="105675"/>
            </a:xfrm>
            <a:custGeom>
              <a:avLst/>
              <a:gdLst/>
              <a:ahLst/>
              <a:cxnLst/>
              <a:rect l="l" t="t" r="r" b="b"/>
              <a:pathLst>
                <a:path w="10032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019312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455728F-BF6D-4993-9AA2-6D87E098D68A}"/>
              </a:ext>
            </a:extLst>
          </p:cNvPr>
          <p:cNvSpPr txBox="1"/>
          <p:nvPr/>
        </p:nvSpPr>
        <p:spPr>
          <a:xfrm>
            <a:off x="994064" y="1448365"/>
            <a:ext cx="605443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rút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26F86D-8096-4FAC-A50F-EBB2A4FF4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064" y="472245"/>
            <a:ext cx="6054436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Liên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hệ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bản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thân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9" name="Google Shape;1080;p37">
            <a:extLst>
              <a:ext uri="{FF2B5EF4-FFF2-40B4-BE49-F238E27FC236}">
                <a16:creationId xmlns:a16="http://schemas.microsoft.com/office/drawing/2014/main" id="{30536B36-DCD2-411B-AAE4-5459523B32E0}"/>
              </a:ext>
            </a:extLst>
          </p:cNvPr>
          <p:cNvGrpSpPr/>
          <p:nvPr/>
        </p:nvGrpSpPr>
        <p:grpSpPr>
          <a:xfrm flipH="1">
            <a:off x="7367722" y="3753769"/>
            <a:ext cx="1649444" cy="1389731"/>
            <a:chOff x="2062875" y="394325"/>
            <a:chExt cx="1394525" cy="1174950"/>
          </a:xfrm>
        </p:grpSpPr>
        <p:sp>
          <p:nvSpPr>
            <p:cNvPr id="10" name="Google Shape;1081;p37">
              <a:extLst>
                <a:ext uri="{FF2B5EF4-FFF2-40B4-BE49-F238E27FC236}">
                  <a16:creationId xmlns:a16="http://schemas.microsoft.com/office/drawing/2014/main" id="{83F151FA-BE02-4EA7-A684-E8C2BC62F777}"/>
                </a:ext>
              </a:extLst>
            </p:cNvPr>
            <p:cNvSpPr/>
            <p:nvPr/>
          </p:nvSpPr>
          <p:spPr>
            <a:xfrm>
              <a:off x="2154525" y="1037175"/>
              <a:ext cx="357725" cy="437275"/>
            </a:xfrm>
            <a:custGeom>
              <a:avLst/>
              <a:gdLst/>
              <a:ahLst/>
              <a:cxnLst/>
              <a:rect l="l" t="t" r="r" b="b"/>
              <a:pathLst>
                <a:path w="14309" h="17491" extrusionOk="0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82;p37">
              <a:extLst>
                <a:ext uri="{FF2B5EF4-FFF2-40B4-BE49-F238E27FC236}">
                  <a16:creationId xmlns:a16="http://schemas.microsoft.com/office/drawing/2014/main" id="{AE72A015-C9E4-4684-8F65-E4873B4B6682}"/>
                </a:ext>
              </a:extLst>
            </p:cNvPr>
            <p:cNvSpPr/>
            <p:nvPr/>
          </p:nvSpPr>
          <p:spPr>
            <a:xfrm>
              <a:off x="2652250" y="1037175"/>
              <a:ext cx="357075" cy="437275"/>
            </a:xfrm>
            <a:custGeom>
              <a:avLst/>
              <a:gdLst/>
              <a:ahLst/>
              <a:cxnLst/>
              <a:rect l="l" t="t" r="r" b="b"/>
              <a:pathLst>
                <a:path w="14283" h="17491" extrusionOk="0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83;p37">
              <a:extLst>
                <a:ext uri="{FF2B5EF4-FFF2-40B4-BE49-F238E27FC236}">
                  <a16:creationId xmlns:a16="http://schemas.microsoft.com/office/drawing/2014/main" id="{D0145CB8-5B02-4324-810B-24FF7D5EA034}"/>
                </a:ext>
              </a:extLst>
            </p:cNvPr>
            <p:cNvSpPr/>
            <p:nvPr/>
          </p:nvSpPr>
          <p:spPr>
            <a:xfrm>
              <a:off x="21774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84;p37">
              <a:extLst>
                <a:ext uri="{FF2B5EF4-FFF2-40B4-BE49-F238E27FC236}">
                  <a16:creationId xmlns:a16="http://schemas.microsoft.com/office/drawing/2014/main" id="{CF275C91-84DB-4EC1-BD88-73D9117F1C9A}"/>
                </a:ext>
              </a:extLst>
            </p:cNvPr>
            <p:cNvSpPr/>
            <p:nvPr/>
          </p:nvSpPr>
          <p:spPr>
            <a:xfrm>
              <a:off x="2922100" y="866600"/>
              <a:ext cx="68150" cy="190975"/>
            </a:xfrm>
            <a:custGeom>
              <a:avLst/>
              <a:gdLst/>
              <a:ahLst/>
              <a:cxnLst/>
              <a:rect l="l" t="t" r="r" b="b"/>
              <a:pathLst>
                <a:path w="2726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85;p37">
              <a:extLst>
                <a:ext uri="{FF2B5EF4-FFF2-40B4-BE49-F238E27FC236}">
                  <a16:creationId xmlns:a16="http://schemas.microsoft.com/office/drawing/2014/main" id="{FBE131C2-A3CE-49A9-810A-3F4B0729FC59}"/>
                </a:ext>
              </a:extLst>
            </p:cNvPr>
            <p:cNvSpPr/>
            <p:nvPr/>
          </p:nvSpPr>
          <p:spPr>
            <a:xfrm>
              <a:off x="2479125" y="1254850"/>
              <a:ext cx="210050" cy="264150"/>
            </a:xfrm>
            <a:custGeom>
              <a:avLst/>
              <a:gdLst/>
              <a:ahLst/>
              <a:cxnLst/>
              <a:rect l="l" t="t" r="r" b="b"/>
              <a:pathLst>
                <a:path w="8402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86;p37">
              <a:extLst>
                <a:ext uri="{FF2B5EF4-FFF2-40B4-BE49-F238E27FC236}">
                  <a16:creationId xmlns:a16="http://schemas.microsoft.com/office/drawing/2014/main" id="{FC0359D5-DF74-4BFB-8CD6-497CAF5C4A13}"/>
                </a:ext>
              </a:extLst>
            </p:cNvPr>
            <p:cNvSpPr/>
            <p:nvPr/>
          </p:nvSpPr>
          <p:spPr>
            <a:xfrm>
              <a:off x="223345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87;p37">
              <a:extLst>
                <a:ext uri="{FF2B5EF4-FFF2-40B4-BE49-F238E27FC236}">
                  <a16:creationId xmlns:a16="http://schemas.microsoft.com/office/drawing/2014/main" id="{2E8CF44D-4573-429D-BF5D-7C98535D4CE0}"/>
                </a:ext>
              </a:extLst>
            </p:cNvPr>
            <p:cNvSpPr/>
            <p:nvPr/>
          </p:nvSpPr>
          <p:spPr>
            <a:xfrm>
              <a:off x="235820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88;p37">
              <a:extLst>
                <a:ext uri="{FF2B5EF4-FFF2-40B4-BE49-F238E27FC236}">
                  <a16:creationId xmlns:a16="http://schemas.microsoft.com/office/drawing/2014/main" id="{BAEB60CF-A27C-42D4-8453-38093E19460D}"/>
                </a:ext>
              </a:extLst>
            </p:cNvPr>
            <p:cNvSpPr/>
            <p:nvPr/>
          </p:nvSpPr>
          <p:spPr>
            <a:xfrm>
              <a:off x="271845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89;p37">
              <a:extLst>
                <a:ext uri="{FF2B5EF4-FFF2-40B4-BE49-F238E27FC236}">
                  <a16:creationId xmlns:a16="http://schemas.microsoft.com/office/drawing/2014/main" id="{07CE7D0C-1F98-4A48-B7F3-19E0DFBEF496}"/>
                </a:ext>
              </a:extLst>
            </p:cNvPr>
            <p:cNvSpPr/>
            <p:nvPr/>
          </p:nvSpPr>
          <p:spPr>
            <a:xfrm>
              <a:off x="206287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90;p37">
              <a:extLst>
                <a:ext uri="{FF2B5EF4-FFF2-40B4-BE49-F238E27FC236}">
                  <a16:creationId xmlns:a16="http://schemas.microsoft.com/office/drawing/2014/main" id="{650C858F-47CB-4686-A511-7EEA98B770D0}"/>
                </a:ext>
              </a:extLst>
            </p:cNvPr>
            <p:cNvSpPr/>
            <p:nvPr/>
          </p:nvSpPr>
          <p:spPr>
            <a:xfrm>
              <a:off x="2439675" y="1359225"/>
              <a:ext cx="288325" cy="148950"/>
            </a:xfrm>
            <a:custGeom>
              <a:avLst/>
              <a:gdLst/>
              <a:ahLst/>
              <a:cxnLst/>
              <a:rect l="l" t="t" r="r" b="b"/>
              <a:pathLst>
                <a:path w="11533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91;p37">
              <a:extLst>
                <a:ext uri="{FF2B5EF4-FFF2-40B4-BE49-F238E27FC236}">
                  <a16:creationId xmlns:a16="http://schemas.microsoft.com/office/drawing/2014/main" id="{CCD5EB63-E09D-45ED-8BBE-BA9676D9537C}"/>
                </a:ext>
              </a:extLst>
            </p:cNvPr>
            <p:cNvSpPr/>
            <p:nvPr/>
          </p:nvSpPr>
          <p:spPr>
            <a:xfrm>
              <a:off x="2540875" y="974800"/>
              <a:ext cx="82125" cy="119675"/>
            </a:xfrm>
            <a:custGeom>
              <a:avLst/>
              <a:gdLst/>
              <a:ahLst/>
              <a:cxnLst/>
              <a:rect l="l" t="t" r="r" b="b"/>
              <a:pathLst>
                <a:path w="3285" h="4787" extrusionOk="0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92;p37">
              <a:extLst>
                <a:ext uri="{FF2B5EF4-FFF2-40B4-BE49-F238E27FC236}">
                  <a16:creationId xmlns:a16="http://schemas.microsoft.com/office/drawing/2014/main" id="{F9E2E50A-6951-4AE0-8744-10435B48DBF7}"/>
                </a:ext>
              </a:extLst>
            </p:cNvPr>
            <p:cNvSpPr/>
            <p:nvPr/>
          </p:nvSpPr>
          <p:spPr>
            <a:xfrm>
              <a:off x="2540875" y="1083625"/>
              <a:ext cx="82125" cy="37575"/>
            </a:xfrm>
            <a:custGeom>
              <a:avLst/>
              <a:gdLst/>
              <a:ahLst/>
              <a:cxnLst/>
              <a:rect l="l" t="t" r="r" b="b"/>
              <a:pathLst>
                <a:path w="3285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93;p37">
              <a:extLst>
                <a:ext uri="{FF2B5EF4-FFF2-40B4-BE49-F238E27FC236}">
                  <a16:creationId xmlns:a16="http://schemas.microsoft.com/office/drawing/2014/main" id="{882B126D-EA0E-4F54-BA68-058F46A3CC2D}"/>
                </a:ext>
              </a:extLst>
            </p:cNvPr>
            <p:cNvSpPr/>
            <p:nvPr/>
          </p:nvSpPr>
          <p:spPr>
            <a:xfrm>
              <a:off x="2377300" y="949350"/>
              <a:ext cx="26100" cy="26100"/>
            </a:xfrm>
            <a:custGeom>
              <a:avLst/>
              <a:gdLst/>
              <a:ahLst/>
              <a:cxnLst/>
              <a:rect l="l" t="t" r="r" b="b"/>
              <a:pathLst>
                <a:path w="1044" h="1044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94;p37">
              <a:extLst>
                <a:ext uri="{FF2B5EF4-FFF2-40B4-BE49-F238E27FC236}">
                  <a16:creationId xmlns:a16="http://schemas.microsoft.com/office/drawing/2014/main" id="{86EDF89C-F82A-4315-B2B3-0C337CD937DC}"/>
                </a:ext>
              </a:extLst>
            </p:cNvPr>
            <p:cNvSpPr/>
            <p:nvPr/>
          </p:nvSpPr>
          <p:spPr>
            <a:xfrm>
              <a:off x="2737525" y="949350"/>
              <a:ext cx="26775" cy="26100"/>
            </a:xfrm>
            <a:custGeom>
              <a:avLst/>
              <a:gdLst/>
              <a:ahLst/>
              <a:cxnLst/>
              <a:rect l="l" t="t" r="r" b="b"/>
              <a:pathLst>
                <a:path w="1071" h="1044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95;p37">
              <a:extLst>
                <a:ext uri="{FF2B5EF4-FFF2-40B4-BE49-F238E27FC236}">
                  <a16:creationId xmlns:a16="http://schemas.microsoft.com/office/drawing/2014/main" id="{8D30D3F8-626A-4226-9CD0-F557A6C0CD44}"/>
                </a:ext>
              </a:extLst>
            </p:cNvPr>
            <p:cNvSpPr/>
            <p:nvPr/>
          </p:nvSpPr>
          <p:spPr>
            <a:xfrm>
              <a:off x="233082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96;p37">
              <a:extLst>
                <a:ext uri="{FF2B5EF4-FFF2-40B4-BE49-F238E27FC236}">
                  <a16:creationId xmlns:a16="http://schemas.microsoft.com/office/drawing/2014/main" id="{1753C6DE-96D6-434B-91E2-724EF6194320}"/>
                </a:ext>
              </a:extLst>
            </p:cNvPr>
            <p:cNvSpPr/>
            <p:nvPr/>
          </p:nvSpPr>
          <p:spPr>
            <a:xfrm>
              <a:off x="2691075" y="1037175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97;p37">
              <a:extLst>
                <a:ext uri="{FF2B5EF4-FFF2-40B4-BE49-F238E27FC236}">
                  <a16:creationId xmlns:a16="http://schemas.microsoft.com/office/drawing/2014/main" id="{71735B79-E376-4248-887E-DF625E581988}"/>
                </a:ext>
              </a:extLst>
            </p:cNvPr>
            <p:cNvSpPr/>
            <p:nvPr/>
          </p:nvSpPr>
          <p:spPr>
            <a:xfrm>
              <a:off x="2188250" y="394325"/>
              <a:ext cx="791175" cy="526400"/>
            </a:xfrm>
            <a:custGeom>
              <a:avLst/>
              <a:gdLst/>
              <a:ahLst/>
              <a:cxnLst/>
              <a:rect l="l" t="t" r="r" b="b"/>
              <a:pathLst>
                <a:path w="31647" h="21056" extrusionOk="0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98;p37">
              <a:extLst>
                <a:ext uri="{FF2B5EF4-FFF2-40B4-BE49-F238E27FC236}">
                  <a16:creationId xmlns:a16="http://schemas.microsoft.com/office/drawing/2014/main" id="{EF316149-799E-414B-AA82-4348EABF2839}"/>
                </a:ext>
              </a:extLst>
            </p:cNvPr>
            <p:cNvSpPr/>
            <p:nvPr/>
          </p:nvSpPr>
          <p:spPr>
            <a:xfrm>
              <a:off x="2348025" y="857050"/>
              <a:ext cx="110750" cy="21675"/>
            </a:xfrm>
            <a:custGeom>
              <a:avLst/>
              <a:gdLst/>
              <a:ahLst/>
              <a:cxnLst/>
              <a:rect l="l" t="t" r="r" b="b"/>
              <a:pathLst>
                <a:path w="4430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99;p37">
              <a:extLst>
                <a:ext uri="{FF2B5EF4-FFF2-40B4-BE49-F238E27FC236}">
                  <a16:creationId xmlns:a16="http://schemas.microsoft.com/office/drawing/2014/main" id="{328A1ABD-03C3-4FA9-A6D8-A24E07230C7F}"/>
                </a:ext>
              </a:extLst>
            </p:cNvPr>
            <p:cNvSpPr/>
            <p:nvPr/>
          </p:nvSpPr>
          <p:spPr>
            <a:xfrm>
              <a:off x="270890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00;p37">
              <a:extLst>
                <a:ext uri="{FF2B5EF4-FFF2-40B4-BE49-F238E27FC236}">
                  <a16:creationId xmlns:a16="http://schemas.microsoft.com/office/drawing/2014/main" id="{7F95331C-A078-47C6-98D5-A482CBEAFCBD}"/>
                </a:ext>
              </a:extLst>
            </p:cNvPr>
            <p:cNvSpPr/>
            <p:nvPr/>
          </p:nvSpPr>
          <p:spPr>
            <a:xfrm>
              <a:off x="2521775" y="1172750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01;p37">
              <a:extLst>
                <a:ext uri="{FF2B5EF4-FFF2-40B4-BE49-F238E27FC236}">
                  <a16:creationId xmlns:a16="http://schemas.microsoft.com/office/drawing/2014/main" id="{E9874C15-7885-4EA3-BAC5-3B0846E909AD}"/>
                </a:ext>
              </a:extLst>
            </p:cNvPr>
            <p:cNvSpPr/>
            <p:nvPr/>
          </p:nvSpPr>
          <p:spPr>
            <a:xfrm>
              <a:off x="3100950" y="970350"/>
              <a:ext cx="356450" cy="585575"/>
            </a:xfrm>
            <a:custGeom>
              <a:avLst/>
              <a:gdLst/>
              <a:ahLst/>
              <a:cxnLst/>
              <a:rect l="l" t="t" r="r" b="b"/>
              <a:pathLst>
                <a:path w="14258" h="23423" extrusionOk="0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02;p37">
              <a:extLst>
                <a:ext uri="{FF2B5EF4-FFF2-40B4-BE49-F238E27FC236}">
                  <a16:creationId xmlns:a16="http://schemas.microsoft.com/office/drawing/2014/main" id="{791BE7D6-A372-4E82-9168-82D85ABD47CF}"/>
                </a:ext>
              </a:extLst>
            </p:cNvPr>
            <p:cNvSpPr/>
            <p:nvPr/>
          </p:nvSpPr>
          <p:spPr>
            <a:xfrm>
              <a:off x="31849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03;p37">
              <a:extLst>
                <a:ext uri="{FF2B5EF4-FFF2-40B4-BE49-F238E27FC236}">
                  <a16:creationId xmlns:a16="http://schemas.microsoft.com/office/drawing/2014/main" id="{CBC4CEBA-B6E1-4E96-A5B4-60F9E64E43BF}"/>
                </a:ext>
              </a:extLst>
            </p:cNvPr>
            <p:cNvSpPr/>
            <p:nvPr/>
          </p:nvSpPr>
          <p:spPr>
            <a:xfrm>
              <a:off x="3218075" y="1174650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04;p37">
              <a:extLst>
                <a:ext uri="{FF2B5EF4-FFF2-40B4-BE49-F238E27FC236}">
                  <a16:creationId xmlns:a16="http://schemas.microsoft.com/office/drawing/2014/main" id="{723D1CEC-D8D6-4057-8D95-FB657E491ED4}"/>
                </a:ext>
              </a:extLst>
            </p:cNvPr>
            <p:cNvSpPr/>
            <p:nvPr/>
          </p:nvSpPr>
          <p:spPr>
            <a:xfrm>
              <a:off x="318497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05;p37">
              <a:extLst>
                <a:ext uri="{FF2B5EF4-FFF2-40B4-BE49-F238E27FC236}">
                  <a16:creationId xmlns:a16="http://schemas.microsoft.com/office/drawing/2014/main" id="{DF6BD9E3-AA12-4FE6-B4A1-B6B85798D5F7}"/>
                </a:ext>
              </a:extLst>
            </p:cNvPr>
            <p:cNvSpPr/>
            <p:nvPr/>
          </p:nvSpPr>
          <p:spPr>
            <a:xfrm>
              <a:off x="316270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06;p37">
              <a:extLst>
                <a:ext uri="{FF2B5EF4-FFF2-40B4-BE49-F238E27FC236}">
                  <a16:creationId xmlns:a16="http://schemas.microsoft.com/office/drawing/2014/main" id="{78877113-E93D-4B74-9130-CAACBE771B9B}"/>
                </a:ext>
              </a:extLst>
            </p:cNvPr>
            <p:cNvSpPr/>
            <p:nvPr/>
          </p:nvSpPr>
          <p:spPr>
            <a:xfrm>
              <a:off x="3123225" y="1425425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07;p37">
              <a:extLst>
                <a:ext uri="{FF2B5EF4-FFF2-40B4-BE49-F238E27FC236}">
                  <a16:creationId xmlns:a16="http://schemas.microsoft.com/office/drawing/2014/main" id="{7B025AA3-FDC9-47EB-9CA9-AFF16CC1E139}"/>
                </a:ext>
              </a:extLst>
            </p:cNvPr>
            <p:cNvSpPr/>
            <p:nvPr/>
          </p:nvSpPr>
          <p:spPr>
            <a:xfrm>
              <a:off x="3100950" y="14636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39245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8097FF2-874F-4303-BDCB-E49212896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17" y="580454"/>
            <a:ext cx="690995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    Khi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quyết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công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hay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xử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lí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tình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huống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chúng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thấy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vui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thanh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thản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Ngược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thiếu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dù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ai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tự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chúng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cũng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thấy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áy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náy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lòng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vi-VN" altLang="en-US" sz="24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vi-VN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    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trước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gì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cũng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suy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nghĩ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cẩn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thận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nhằm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mục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đích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tốt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đẹp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thức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phù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hợp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 Khi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hỏng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hoặc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lỗi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dám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nhận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sẵn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sàng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tốt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vi-VN" altLang="en-US" sz="24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7" name="Google Shape;920;p37">
            <a:extLst>
              <a:ext uri="{FF2B5EF4-FFF2-40B4-BE49-F238E27FC236}">
                <a16:creationId xmlns:a16="http://schemas.microsoft.com/office/drawing/2014/main" id="{DA866C1B-E86D-47AD-9E1F-16AB6618E0E6}"/>
              </a:ext>
            </a:extLst>
          </p:cNvPr>
          <p:cNvGrpSpPr/>
          <p:nvPr/>
        </p:nvGrpSpPr>
        <p:grpSpPr>
          <a:xfrm flipH="1">
            <a:off x="7261724" y="3754508"/>
            <a:ext cx="1650213" cy="1388992"/>
            <a:chOff x="5987350" y="1879850"/>
            <a:chExt cx="1395175" cy="1174325"/>
          </a:xfrm>
        </p:grpSpPr>
        <p:sp>
          <p:nvSpPr>
            <p:cNvPr id="8" name="Google Shape;921;p37">
              <a:extLst>
                <a:ext uri="{FF2B5EF4-FFF2-40B4-BE49-F238E27FC236}">
                  <a16:creationId xmlns:a16="http://schemas.microsoft.com/office/drawing/2014/main" id="{EB800BBD-F167-4FA0-809D-8BD524C28832}"/>
                </a:ext>
              </a:extLst>
            </p:cNvPr>
            <p:cNvSpPr/>
            <p:nvPr/>
          </p:nvSpPr>
          <p:spPr>
            <a:xfrm>
              <a:off x="6143300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22;p37">
              <a:extLst>
                <a:ext uri="{FF2B5EF4-FFF2-40B4-BE49-F238E27FC236}">
                  <a16:creationId xmlns:a16="http://schemas.microsoft.com/office/drawing/2014/main" id="{9CCF50D3-9D13-44FB-B53F-5691B2720FF5}"/>
                </a:ext>
              </a:extLst>
            </p:cNvPr>
            <p:cNvSpPr/>
            <p:nvPr/>
          </p:nvSpPr>
          <p:spPr>
            <a:xfrm>
              <a:off x="6555725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23;p37">
              <a:extLst>
                <a:ext uri="{FF2B5EF4-FFF2-40B4-BE49-F238E27FC236}">
                  <a16:creationId xmlns:a16="http://schemas.microsoft.com/office/drawing/2014/main" id="{36AAD554-672A-46DD-B71A-C77580A59FB7}"/>
                </a:ext>
              </a:extLst>
            </p:cNvPr>
            <p:cNvSpPr/>
            <p:nvPr/>
          </p:nvSpPr>
          <p:spPr>
            <a:xfrm>
              <a:off x="61127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24;p37">
              <a:extLst>
                <a:ext uri="{FF2B5EF4-FFF2-40B4-BE49-F238E27FC236}">
                  <a16:creationId xmlns:a16="http://schemas.microsoft.com/office/drawing/2014/main" id="{4F3CCA59-54C1-4605-9448-D079F0B7EF0E}"/>
                </a:ext>
              </a:extLst>
            </p:cNvPr>
            <p:cNvSpPr/>
            <p:nvPr/>
          </p:nvSpPr>
          <p:spPr>
            <a:xfrm>
              <a:off x="683640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25;p37">
              <a:extLst>
                <a:ext uri="{FF2B5EF4-FFF2-40B4-BE49-F238E27FC236}">
                  <a16:creationId xmlns:a16="http://schemas.microsoft.com/office/drawing/2014/main" id="{0EC23482-E4E1-47B2-9B3B-3270D66A0D78}"/>
                </a:ext>
              </a:extLst>
            </p:cNvPr>
            <p:cNvSpPr/>
            <p:nvPr/>
          </p:nvSpPr>
          <p:spPr>
            <a:xfrm>
              <a:off x="6403600" y="2740375"/>
              <a:ext cx="210700" cy="263525"/>
            </a:xfrm>
            <a:custGeom>
              <a:avLst/>
              <a:gdLst/>
              <a:ahLst/>
              <a:cxnLst/>
              <a:rect l="l" t="t" r="r" b="b"/>
              <a:pathLst>
                <a:path w="8428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26;p37">
              <a:extLst>
                <a:ext uri="{FF2B5EF4-FFF2-40B4-BE49-F238E27FC236}">
                  <a16:creationId xmlns:a16="http://schemas.microsoft.com/office/drawing/2014/main" id="{FEE281D4-A4C7-4C8A-A147-12229AC32100}"/>
                </a:ext>
              </a:extLst>
            </p:cNvPr>
            <p:cNvSpPr/>
            <p:nvPr/>
          </p:nvSpPr>
          <p:spPr>
            <a:xfrm>
              <a:off x="615792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27;p37">
              <a:extLst>
                <a:ext uri="{FF2B5EF4-FFF2-40B4-BE49-F238E27FC236}">
                  <a16:creationId xmlns:a16="http://schemas.microsoft.com/office/drawing/2014/main" id="{7DB703F0-F2B4-48EF-A447-A8BE14AFB32F}"/>
                </a:ext>
              </a:extLst>
            </p:cNvPr>
            <p:cNvSpPr/>
            <p:nvPr/>
          </p:nvSpPr>
          <p:spPr>
            <a:xfrm>
              <a:off x="5987350" y="2844100"/>
              <a:ext cx="1042575" cy="210075"/>
            </a:xfrm>
            <a:custGeom>
              <a:avLst/>
              <a:gdLst/>
              <a:ahLst/>
              <a:cxnLst/>
              <a:rect l="l" t="t" r="r" b="b"/>
              <a:pathLst>
                <a:path w="41703" h="8403" extrusionOk="0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28;p37">
              <a:extLst>
                <a:ext uri="{FF2B5EF4-FFF2-40B4-BE49-F238E27FC236}">
                  <a16:creationId xmlns:a16="http://schemas.microsoft.com/office/drawing/2014/main" id="{1C14A9D6-C429-4F00-A9F1-AFD8BA9D31E0}"/>
                </a:ext>
              </a:extLst>
            </p:cNvPr>
            <p:cNvSpPr/>
            <p:nvPr/>
          </p:nvSpPr>
          <p:spPr>
            <a:xfrm>
              <a:off x="636415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29;p37">
              <a:extLst>
                <a:ext uri="{FF2B5EF4-FFF2-40B4-BE49-F238E27FC236}">
                  <a16:creationId xmlns:a16="http://schemas.microsoft.com/office/drawing/2014/main" id="{28E60D42-0B52-4AB9-98E0-FE762BDF6BCE}"/>
                </a:ext>
              </a:extLst>
            </p:cNvPr>
            <p:cNvSpPr/>
            <p:nvPr/>
          </p:nvSpPr>
          <p:spPr>
            <a:xfrm>
              <a:off x="6457075" y="2459675"/>
              <a:ext cx="99950" cy="119700"/>
            </a:xfrm>
            <a:custGeom>
              <a:avLst/>
              <a:gdLst/>
              <a:ahLst/>
              <a:cxnLst/>
              <a:rect l="l" t="t" r="r" b="b"/>
              <a:pathLst>
                <a:path w="3998" h="4788" extrusionOk="0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930;p37">
              <a:extLst>
                <a:ext uri="{FF2B5EF4-FFF2-40B4-BE49-F238E27FC236}">
                  <a16:creationId xmlns:a16="http://schemas.microsoft.com/office/drawing/2014/main" id="{49950924-4F3E-4219-BDB8-18B69B079EB8}"/>
                </a:ext>
              </a:extLst>
            </p:cNvPr>
            <p:cNvSpPr/>
            <p:nvPr/>
          </p:nvSpPr>
          <p:spPr>
            <a:xfrm>
              <a:off x="6457075" y="2568525"/>
              <a:ext cx="99950" cy="38200"/>
            </a:xfrm>
            <a:custGeom>
              <a:avLst/>
              <a:gdLst/>
              <a:ahLst/>
              <a:cxnLst/>
              <a:rect l="l" t="t" r="r" b="b"/>
              <a:pathLst>
                <a:path w="3998" h="1528" extrusionOk="0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31;p37">
              <a:extLst>
                <a:ext uri="{FF2B5EF4-FFF2-40B4-BE49-F238E27FC236}">
                  <a16:creationId xmlns:a16="http://schemas.microsoft.com/office/drawing/2014/main" id="{803F9E41-B366-42DB-B36A-861B8A110139}"/>
                </a:ext>
              </a:extLst>
            </p:cNvPr>
            <p:cNvSpPr/>
            <p:nvPr/>
          </p:nvSpPr>
          <p:spPr>
            <a:xfrm>
              <a:off x="6255300" y="2522700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32;p37">
              <a:extLst>
                <a:ext uri="{FF2B5EF4-FFF2-40B4-BE49-F238E27FC236}">
                  <a16:creationId xmlns:a16="http://schemas.microsoft.com/office/drawing/2014/main" id="{8CBFBA6E-E1CF-47B2-B483-627D9617BF34}"/>
                </a:ext>
              </a:extLst>
            </p:cNvPr>
            <p:cNvSpPr/>
            <p:nvPr/>
          </p:nvSpPr>
          <p:spPr>
            <a:xfrm>
              <a:off x="661620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33;p37">
              <a:extLst>
                <a:ext uri="{FF2B5EF4-FFF2-40B4-BE49-F238E27FC236}">
                  <a16:creationId xmlns:a16="http://schemas.microsoft.com/office/drawing/2014/main" id="{AB8C74C2-6AE4-408B-9351-EDAB26BA9915}"/>
                </a:ext>
              </a:extLst>
            </p:cNvPr>
            <p:cNvSpPr/>
            <p:nvPr/>
          </p:nvSpPr>
          <p:spPr>
            <a:xfrm>
              <a:off x="6112750" y="1879850"/>
              <a:ext cx="791775" cy="541675"/>
            </a:xfrm>
            <a:custGeom>
              <a:avLst/>
              <a:gdLst/>
              <a:ahLst/>
              <a:cxnLst/>
              <a:rect l="l" t="t" r="r" b="b"/>
              <a:pathLst>
                <a:path w="31671" h="21667" extrusionOk="0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934;p37">
              <a:extLst>
                <a:ext uri="{FF2B5EF4-FFF2-40B4-BE49-F238E27FC236}">
                  <a16:creationId xmlns:a16="http://schemas.microsoft.com/office/drawing/2014/main" id="{61CCCA0F-E6E4-4B87-A835-18E8D730290B}"/>
                </a:ext>
              </a:extLst>
            </p:cNvPr>
            <p:cNvSpPr/>
            <p:nvPr/>
          </p:nvSpPr>
          <p:spPr>
            <a:xfrm>
              <a:off x="6273125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35;p37">
              <a:extLst>
                <a:ext uri="{FF2B5EF4-FFF2-40B4-BE49-F238E27FC236}">
                  <a16:creationId xmlns:a16="http://schemas.microsoft.com/office/drawing/2014/main" id="{B35366EE-3274-432D-9DDC-C4AB4AFC3B7E}"/>
                </a:ext>
              </a:extLst>
            </p:cNvPr>
            <p:cNvSpPr/>
            <p:nvPr/>
          </p:nvSpPr>
          <p:spPr>
            <a:xfrm>
              <a:off x="6446875" y="2657625"/>
              <a:ext cx="123500" cy="35675"/>
            </a:xfrm>
            <a:custGeom>
              <a:avLst/>
              <a:gdLst/>
              <a:ahLst/>
              <a:cxnLst/>
              <a:rect l="l" t="t" r="r" b="b"/>
              <a:pathLst>
                <a:path w="4940" h="1427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36;p37">
              <a:extLst>
                <a:ext uri="{FF2B5EF4-FFF2-40B4-BE49-F238E27FC236}">
                  <a16:creationId xmlns:a16="http://schemas.microsoft.com/office/drawing/2014/main" id="{0B132ADD-8D3F-4EB7-B9D5-A53E9EA90B7B}"/>
                </a:ext>
              </a:extLst>
            </p:cNvPr>
            <p:cNvSpPr/>
            <p:nvPr/>
          </p:nvSpPr>
          <p:spPr>
            <a:xfrm>
              <a:off x="6621925" y="2429125"/>
              <a:ext cx="130500" cy="66850"/>
            </a:xfrm>
            <a:custGeom>
              <a:avLst/>
              <a:gdLst/>
              <a:ahLst/>
              <a:cxnLst/>
              <a:rect l="l" t="t" r="r" b="b"/>
              <a:pathLst>
                <a:path w="5220" h="2674" extrusionOk="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937;p37">
              <a:extLst>
                <a:ext uri="{FF2B5EF4-FFF2-40B4-BE49-F238E27FC236}">
                  <a16:creationId xmlns:a16="http://schemas.microsoft.com/office/drawing/2014/main" id="{C3402072-8D1F-4484-9F00-52C55DCCE9D8}"/>
                </a:ext>
              </a:extLst>
            </p:cNvPr>
            <p:cNvSpPr/>
            <p:nvPr/>
          </p:nvSpPr>
          <p:spPr>
            <a:xfrm>
              <a:off x="6261675" y="2429125"/>
              <a:ext cx="129875" cy="66850"/>
            </a:xfrm>
            <a:custGeom>
              <a:avLst/>
              <a:gdLst/>
              <a:ahLst/>
              <a:cxnLst/>
              <a:rect l="l" t="t" r="r" b="b"/>
              <a:pathLst>
                <a:path w="5195" h="2674" extrusionOk="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938;p37">
              <a:extLst>
                <a:ext uri="{FF2B5EF4-FFF2-40B4-BE49-F238E27FC236}">
                  <a16:creationId xmlns:a16="http://schemas.microsoft.com/office/drawing/2014/main" id="{DE019C6E-36EF-41C8-8CF6-51EC2C21A4C7}"/>
                </a:ext>
              </a:extLst>
            </p:cNvPr>
            <p:cNvSpPr/>
            <p:nvPr/>
          </p:nvSpPr>
          <p:spPr>
            <a:xfrm>
              <a:off x="6294775" y="243867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39;p37">
              <a:extLst>
                <a:ext uri="{FF2B5EF4-FFF2-40B4-BE49-F238E27FC236}">
                  <a16:creationId xmlns:a16="http://schemas.microsoft.com/office/drawing/2014/main" id="{A9CAA2EB-B2AE-4D60-AAE5-27B3B89E1BFE}"/>
                </a:ext>
              </a:extLst>
            </p:cNvPr>
            <p:cNvSpPr/>
            <p:nvPr/>
          </p:nvSpPr>
          <p:spPr>
            <a:xfrm>
              <a:off x="6660750" y="2445050"/>
              <a:ext cx="26750" cy="26125"/>
            </a:xfrm>
            <a:custGeom>
              <a:avLst/>
              <a:gdLst/>
              <a:ahLst/>
              <a:cxnLst/>
              <a:rect l="l" t="t" r="r" b="b"/>
              <a:pathLst>
                <a:path w="1070" h="1045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940;p37">
              <a:extLst>
                <a:ext uri="{FF2B5EF4-FFF2-40B4-BE49-F238E27FC236}">
                  <a16:creationId xmlns:a16="http://schemas.microsoft.com/office/drawing/2014/main" id="{57610E6D-3665-4E23-B0F3-99ADD3CA62F1}"/>
                </a:ext>
              </a:extLst>
            </p:cNvPr>
            <p:cNvSpPr/>
            <p:nvPr/>
          </p:nvSpPr>
          <p:spPr>
            <a:xfrm>
              <a:off x="70254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41;p37">
              <a:extLst>
                <a:ext uri="{FF2B5EF4-FFF2-40B4-BE49-F238E27FC236}">
                  <a16:creationId xmlns:a16="http://schemas.microsoft.com/office/drawing/2014/main" id="{145A2BB2-0CCB-4956-B5A3-7EADD028FE67}"/>
                </a:ext>
              </a:extLst>
            </p:cNvPr>
            <p:cNvSpPr/>
            <p:nvPr/>
          </p:nvSpPr>
          <p:spPr>
            <a:xfrm>
              <a:off x="7109450" y="2714900"/>
              <a:ext cx="675" cy="675"/>
            </a:xfrm>
            <a:custGeom>
              <a:avLst/>
              <a:gdLst/>
              <a:ahLst/>
              <a:cxnLst/>
              <a:rect l="l" t="t" r="r" b="b"/>
              <a:pathLst>
                <a:path w="27" h="27" extrusionOk="0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42;p37">
              <a:extLst>
                <a:ext uri="{FF2B5EF4-FFF2-40B4-BE49-F238E27FC236}">
                  <a16:creationId xmlns:a16="http://schemas.microsoft.com/office/drawing/2014/main" id="{5067AFD5-4C53-46A6-B9D6-929D19D1DE63}"/>
                </a:ext>
              </a:extLst>
            </p:cNvPr>
            <p:cNvSpPr/>
            <p:nvPr/>
          </p:nvSpPr>
          <p:spPr>
            <a:xfrm>
              <a:off x="7143175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43;p37">
              <a:extLst>
                <a:ext uri="{FF2B5EF4-FFF2-40B4-BE49-F238E27FC236}">
                  <a16:creationId xmlns:a16="http://schemas.microsoft.com/office/drawing/2014/main" id="{B44F59A7-91A2-4ECC-9446-42D540DE87B0}"/>
                </a:ext>
              </a:extLst>
            </p:cNvPr>
            <p:cNvSpPr/>
            <p:nvPr/>
          </p:nvSpPr>
          <p:spPr>
            <a:xfrm>
              <a:off x="71101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44;p37">
              <a:extLst>
                <a:ext uri="{FF2B5EF4-FFF2-40B4-BE49-F238E27FC236}">
                  <a16:creationId xmlns:a16="http://schemas.microsoft.com/office/drawing/2014/main" id="{84F38371-5D44-4A95-A045-BBF2CD6A0322}"/>
                </a:ext>
              </a:extLst>
            </p:cNvPr>
            <p:cNvSpPr/>
            <p:nvPr/>
          </p:nvSpPr>
          <p:spPr>
            <a:xfrm>
              <a:off x="7087825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45;p37">
              <a:extLst>
                <a:ext uri="{FF2B5EF4-FFF2-40B4-BE49-F238E27FC236}">
                  <a16:creationId xmlns:a16="http://schemas.microsoft.com/office/drawing/2014/main" id="{EAFA12F9-204B-497C-85B5-3AAA72093DCE}"/>
                </a:ext>
              </a:extLst>
            </p:cNvPr>
            <p:cNvSpPr/>
            <p:nvPr/>
          </p:nvSpPr>
          <p:spPr>
            <a:xfrm>
              <a:off x="7048350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46;p37">
              <a:extLst>
                <a:ext uri="{FF2B5EF4-FFF2-40B4-BE49-F238E27FC236}">
                  <a16:creationId xmlns:a16="http://schemas.microsoft.com/office/drawing/2014/main" id="{3D36E4F6-CC9D-48B8-8D1B-37A45B1948A8}"/>
                </a:ext>
              </a:extLst>
            </p:cNvPr>
            <p:cNvSpPr/>
            <p:nvPr/>
          </p:nvSpPr>
          <p:spPr>
            <a:xfrm>
              <a:off x="7026075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13384266-F4B1-413D-860B-1EDB049B52FF}"/>
              </a:ext>
            </a:extLst>
          </p:cNvPr>
          <p:cNvSpPr txBox="1"/>
          <p:nvPr/>
        </p:nvSpPr>
        <p:spPr>
          <a:xfrm>
            <a:off x="6985438" y="92993"/>
            <a:ext cx="84166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4400" dirty="0">
                <a:solidFill>
                  <a:srgbClr val="474F67"/>
                </a:solidFill>
              </a:rPr>
              <a:t>🎨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38956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224;p16">
            <a:extLst>
              <a:ext uri="{FF2B5EF4-FFF2-40B4-BE49-F238E27FC236}">
                <a16:creationId xmlns:a16="http://schemas.microsoft.com/office/drawing/2014/main" id="{0FC586BD-615A-4A6B-BC94-FA4F9A156125}"/>
              </a:ext>
            </a:extLst>
          </p:cNvPr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7" name="Google Shape;225;p16">
              <a:extLst>
                <a:ext uri="{FF2B5EF4-FFF2-40B4-BE49-F238E27FC236}">
                  <a16:creationId xmlns:a16="http://schemas.microsoft.com/office/drawing/2014/main" id="{A347016C-A5D7-44FE-AEC4-9E4744D960FA}"/>
                </a:ext>
              </a:extLst>
            </p:cNvPr>
            <p:cNvSpPr/>
            <p:nvPr/>
          </p:nvSpPr>
          <p:spPr>
            <a:xfrm>
              <a:off x="35267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26;p16">
              <a:extLst>
                <a:ext uri="{FF2B5EF4-FFF2-40B4-BE49-F238E27FC236}">
                  <a16:creationId xmlns:a16="http://schemas.microsoft.com/office/drawing/2014/main" id="{822AE68C-BF81-4D00-AA38-071EFDB7F075}"/>
                </a:ext>
              </a:extLst>
            </p:cNvPr>
            <p:cNvSpPr/>
            <p:nvPr/>
          </p:nvSpPr>
          <p:spPr>
            <a:xfrm>
              <a:off x="10973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27;p16">
              <a:extLst>
                <a:ext uri="{FF2B5EF4-FFF2-40B4-BE49-F238E27FC236}">
                  <a16:creationId xmlns:a16="http://schemas.microsoft.com/office/drawing/2014/main" id="{2CE7AFC6-F6D2-4203-BC69-0D75B6703983}"/>
                </a:ext>
              </a:extLst>
            </p:cNvPr>
            <p:cNvSpPr/>
            <p:nvPr/>
          </p:nvSpPr>
          <p:spPr>
            <a:xfrm>
              <a:off x="654375" y="2740375"/>
              <a:ext cx="210675" cy="263525"/>
            </a:xfrm>
            <a:custGeom>
              <a:avLst/>
              <a:gdLst/>
              <a:ahLst/>
              <a:cxnLst/>
              <a:rect l="l" t="t" r="r" b="b"/>
              <a:pathLst>
                <a:path w="8427" h="10541" extrusionOk="0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28;p16">
              <a:extLst>
                <a:ext uri="{FF2B5EF4-FFF2-40B4-BE49-F238E27FC236}">
                  <a16:creationId xmlns:a16="http://schemas.microsoft.com/office/drawing/2014/main" id="{316EEF59-61E0-4A85-AA04-BC45E96F2935}"/>
                </a:ext>
              </a:extLst>
            </p:cNvPr>
            <p:cNvSpPr/>
            <p:nvPr/>
          </p:nvSpPr>
          <p:spPr>
            <a:xfrm>
              <a:off x="40867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29;p16">
              <a:extLst>
                <a:ext uri="{FF2B5EF4-FFF2-40B4-BE49-F238E27FC236}">
                  <a16:creationId xmlns:a16="http://schemas.microsoft.com/office/drawing/2014/main" id="{245BE6D3-4985-461A-A217-2D189490F39D}"/>
                </a:ext>
              </a:extLst>
            </p:cNvPr>
            <p:cNvSpPr/>
            <p:nvPr/>
          </p:nvSpPr>
          <p:spPr>
            <a:xfrm>
              <a:off x="533425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30;p16">
              <a:extLst>
                <a:ext uri="{FF2B5EF4-FFF2-40B4-BE49-F238E27FC236}">
                  <a16:creationId xmlns:a16="http://schemas.microsoft.com/office/drawing/2014/main" id="{E55A8AF5-44B6-4FE6-9E24-E73C1881149C}"/>
                </a:ext>
              </a:extLst>
            </p:cNvPr>
            <p:cNvSpPr/>
            <p:nvPr/>
          </p:nvSpPr>
          <p:spPr>
            <a:xfrm>
              <a:off x="894325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31;p16">
              <a:extLst>
                <a:ext uri="{FF2B5EF4-FFF2-40B4-BE49-F238E27FC236}">
                  <a16:creationId xmlns:a16="http://schemas.microsoft.com/office/drawing/2014/main" id="{85AA0E7A-0425-43CC-974A-60B44E020728}"/>
                </a:ext>
              </a:extLst>
            </p:cNvPr>
            <p:cNvSpPr/>
            <p:nvPr/>
          </p:nvSpPr>
          <p:spPr>
            <a:xfrm>
              <a:off x="238125" y="2844100"/>
              <a:ext cx="1042550" cy="210075"/>
            </a:xfrm>
            <a:custGeom>
              <a:avLst/>
              <a:gdLst/>
              <a:ahLst/>
              <a:cxnLst/>
              <a:rect l="l" t="t" r="r" b="b"/>
              <a:pathLst>
                <a:path w="41702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32;p16">
              <a:extLst>
                <a:ext uri="{FF2B5EF4-FFF2-40B4-BE49-F238E27FC236}">
                  <a16:creationId xmlns:a16="http://schemas.microsoft.com/office/drawing/2014/main" id="{9A180EE6-F680-46ED-B48D-FAED49CA9460}"/>
                </a:ext>
              </a:extLst>
            </p:cNvPr>
            <p:cNvSpPr/>
            <p:nvPr/>
          </p:nvSpPr>
          <p:spPr>
            <a:xfrm>
              <a:off x="61490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33;p16">
              <a:extLst>
                <a:ext uri="{FF2B5EF4-FFF2-40B4-BE49-F238E27FC236}">
                  <a16:creationId xmlns:a16="http://schemas.microsoft.com/office/drawing/2014/main" id="{198C639F-42AD-471E-A3A0-F24E451020CB}"/>
                </a:ext>
              </a:extLst>
            </p:cNvPr>
            <p:cNvSpPr/>
            <p:nvPr/>
          </p:nvSpPr>
          <p:spPr>
            <a:xfrm>
              <a:off x="716100" y="2459675"/>
              <a:ext cx="82775" cy="119700"/>
            </a:xfrm>
            <a:custGeom>
              <a:avLst/>
              <a:gdLst/>
              <a:ahLst/>
              <a:cxnLst/>
              <a:rect l="l" t="t" r="r" b="b"/>
              <a:pathLst>
                <a:path w="3311" h="4788" extrusionOk="0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34;p16">
              <a:extLst>
                <a:ext uri="{FF2B5EF4-FFF2-40B4-BE49-F238E27FC236}">
                  <a16:creationId xmlns:a16="http://schemas.microsoft.com/office/drawing/2014/main" id="{F4B62899-590F-4977-94E9-323422BF5726}"/>
                </a:ext>
              </a:extLst>
            </p:cNvPr>
            <p:cNvSpPr/>
            <p:nvPr/>
          </p:nvSpPr>
          <p:spPr>
            <a:xfrm>
              <a:off x="716100" y="2568525"/>
              <a:ext cx="82775" cy="38200"/>
            </a:xfrm>
            <a:custGeom>
              <a:avLst/>
              <a:gdLst/>
              <a:ahLst/>
              <a:cxnLst/>
              <a:rect l="l" t="t" r="r" b="b"/>
              <a:pathLst>
                <a:path w="3311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35;p16">
              <a:extLst>
                <a:ext uri="{FF2B5EF4-FFF2-40B4-BE49-F238E27FC236}">
                  <a16:creationId xmlns:a16="http://schemas.microsoft.com/office/drawing/2014/main" id="{42F9AFA9-1BEB-44B7-9C10-0ABBBA89EE2B}"/>
                </a:ext>
              </a:extLst>
            </p:cNvPr>
            <p:cNvSpPr/>
            <p:nvPr/>
          </p:nvSpPr>
          <p:spPr>
            <a:xfrm>
              <a:off x="552525" y="243422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36;p16">
              <a:extLst>
                <a:ext uri="{FF2B5EF4-FFF2-40B4-BE49-F238E27FC236}">
                  <a16:creationId xmlns:a16="http://schemas.microsoft.com/office/drawing/2014/main" id="{26E23DFB-A7B0-4FAB-BBDB-07748177A03C}"/>
                </a:ext>
              </a:extLst>
            </p:cNvPr>
            <p:cNvSpPr/>
            <p:nvPr/>
          </p:nvSpPr>
          <p:spPr>
            <a:xfrm>
              <a:off x="913400" y="2434225"/>
              <a:ext cx="26125" cy="26750"/>
            </a:xfrm>
            <a:custGeom>
              <a:avLst/>
              <a:gdLst/>
              <a:ahLst/>
              <a:cxnLst/>
              <a:rect l="l" t="t" r="r" b="b"/>
              <a:pathLst>
                <a:path w="1045" h="1070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37;p16">
              <a:extLst>
                <a:ext uri="{FF2B5EF4-FFF2-40B4-BE49-F238E27FC236}">
                  <a16:creationId xmlns:a16="http://schemas.microsoft.com/office/drawing/2014/main" id="{DDFC6922-B14F-4EDE-806B-615AC7AA6B07}"/>
                </a:ext>
              </a:extLst>
            </p:cNvPr>
            <p:cNvSpPr/>
            <p:nvPr/>
          </p:nvSpPr>
          <p:spPr>
            <a:xfrm>
              <a:off x="5060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38;p16">
              <a:extLst>
                <a:ext uri="{FF2B5EF4-FFF2-40B4-BE49-F238E27FC236}">
                  <a16:creationId xmlns:a16="http://schemas.microsoft.com/office/drawing/2014/main" id="{F0F66733-F203-4EF0-A059-82E6CCE2AD1F}"/>
                </a:ext>
              </a:extLst>
            </p:cNvPr>
            <p:cNvSpPr/>
            <p:nvPr/>
          </p:nvSpPr>
          <p:spPr>
            <a:xfrm>
              <a:off x="86695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39;p16">
              <a:extLst>
                <a:ext uri="{FF2B5EF4-FFF2-40B4-BE49-F238E27FC236}">
                  <a16:creationId xmlns:a16="http://schemas.microsoft.com/office/drawing/2014/main" id="{FFA39808-6DBE-4CD0-A66A-A9EF9EF4741B}"/>
                </a:ext>
              </a:extLst>
            </p:cNvPr>
            <p:cNvSpPr/>
            <p:nvPr/>
          </p:nvSpPr>
          <p:spPr>
            <a:xfrm>
              <a:off x="523900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0;p16">
              <a:extLst>
                <a:ext uri="{FF2B5EF4-FFF2-40B4-BE49-F238E27FC236}">
                  <a16:creationId xmlns:a16="http://schemas.microsoft.com/office/drawing/2014/main" id="{89FF21B7-56BA-4791-9CFA-5165FECFB04D}"/>
                </a:ext>
              </a:extLst>
            </p:cNvPr>
            <p:cNvSpPr/>
            <p:nvPr/>
          </p:nvSpPr>
          <p:spPr>
            <a:xfrm>
              <a:off x="884775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1;p16">
              <a:extLst>
                <a:ext uri="{FF2B5EF4-FFF2-40B4-BE49-F238E27FC236}">
                  <a16:creationId xmlns:a16="http://schemas.microsoft.com/office/drawing/2014/main" id="{9A4D76D9-D34B-4A7D-ADF4-DF81F3C99FDA}"/>
                </a:ext>
              </a:extLst>
            </p:cNvPr>
            <p:cNvSpPr/>
            <p:nvPr/>
          </p:nvSpPr>
          <p:spPr>
            <a:xfrm>
              <a:off x="697650" y="2646800"/>
              <a:ext cx="123500" cy="36300"/>
            </a:xfrm>
            <a:custGeom>
              <a:avLst/>
              <a:gdLst/>
              <a:ahLst/>
              <a:cxnLst/>
              <a:rect l="l" t="t" r="r" b="b"/>
              <a:pathLst>
                <a:path w="4940" h="1452" fill="none" extrusionOk="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D5645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2;p16">
              <a:extLst>
                <a:ext uri="{FF2B5EF4-FFF2-40B4-BE49-F238E27FC236}">
                  <a16:creationId xmlns:a16="http://schemas.microsoft.com/office/drawing/2014/main" id="{A26E2B78-FDED-42B1-A9B2-718311AC7233}"/>
                </a:ext>
              </a:extLst>
            </p:cNvPr>
            <p:cNvSpPr/>
            <p:nvPr/>
          </p:nvSpPr>
          <p:spPr>
            <a:xfrm>
              <a:off x="364125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43;p16">
              <a:extLst>
                <a:ext uri="{FF2B5EF4-FFF2-40B4-BE49-F238E27FC236}">
                  <a16:creationId xmlns:a16="http://schemas.microsoft.com/office/drawing/2014/main" id="{8B43F567-D8D2-441C-B014-A630F94E1F12}"/>
                </a:ext>
              </a:extLst>
            </p:cNvPr>
            <p:cNvSpPr/>
            <p:nvPr/>
          </p:nvSpPr>
          <p:spPr>
            <a:xfrm>
              <a:off x="12806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44;p16">
              <a:extLst>
                <a:ext uri="{FF2B5EF4-FFF2-40B4-BE49-F238E27FC236}">
                  <a16:creationId xmlns:a16="http://schemas.microsoft.com/office/drawing/2014/main" id="{1E60A69A-0477-4E2D-B4E0-893D074BC33B}"/>
                </a:ext>
              </a:extLst>
            </p:cNvPr>
            <p:cNvSpPr/>
            <p:nvPr/>
          </p:nvSpPr>
          <p:spPr>
            <a:xfrm>
              <a:off x="1365300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45;p16">
              <a:extLst>
                <a:ext uri="{FF2B5EF4-FFF2-40B4-BE49-F238E27FC236}">
                  <a16:creationId xmlns:a16="http://schemas.microsoft.com/office/drawing/2014/main" id="{470254B8-1931-4BA2-8551-71B206A00F68}"/>
                </a:ext>
              </a:extLst>
            </p:cNvPr>
            <p:cNvSpPr/>
            <p:nvPr/>
          </p:nvSpPr>
          <p:spPr>
            <a:xfrm>
              <a:off x="1398400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46;p16">
              <a:extLst>
                <a:ext uri="{FF2B5EF4-FFF2-40B4-BE49-F238E27FC236}">
                  <a16:creationId xmlns:a16="http://schemas.microsoft.com/office/drawing/2014/main" id="{1DBB3A03-75B6-4E6F-86B0-7DED9ED8C14E}"/>
                </a:ext>
              </a:extLst>
            </p:cNvPr>
            <p:cNvSpPr/>
            <p:nvPr/>
          </p:nvSpPr>
          <p:spPr>
            <a:xfrm>
              <a:off x="13653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47;p16">
              <a:extLst>
                <a:ext uri="{FF2B5EF4-FFF2-40B4-BE49-F238E27FC236}">
                  <a16:creationId xmlns:a16="http://schemas.microsoft.com/office/drawing/2014/main" id="{E4A94749-6B25-41B6-9B06-9409F6218522}"/>
                </a:ext>
              </a:extLst>
            </p:cNvPr>
            <p:cNvSpPr/>
            <p:nvPr/>
          </p:nvSpPr>
          <p:spPr>
            <a:xfrm>
              <a:off x="1343025" y="2888650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48;p16">
              <a:extLst>
                <a:ext uri="{FF2B5EF4-FFF2-40B4-BE49-F238E27FC236}">
                  <a16:creationId xmlns:a16="http://schemas.microsoft.com/office/drawing/2014/main" id="{0ACCFF06-3DD3-4C64-9B65-3477CC0600C1}"/>
                </a:ext>
              </a:extLst>
            </p:cNvPr>
            <p:cNvSpPr/>
            <p:nvPr/>
          </p:nvSpPr>
          <p:spPr>
            <a:xfrm>
              <a:off x="1303575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49;p16">
              <a:extLst>
                <a:ext uri="{FF2B5EF4-FFF2-40B4-BE49-F238E27FC236}">
                  <a16:creationId xmlns:a16="http://schemas.microsoft.com/office/drawing/2014/main" id="{203801C2-D866-4FD0-A809-6B084EA57D5B}"/>
                </a:ext>
              </a:extLst>
            </p:cNvPr>
            <p:cNvSpPr/>
            <p:nvPr/>
          </p:nvSpPr>
          <p:spPr>
            <a:xfrm>
              <a:off x="1281300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50;p16">
            <a:extLst>
              <a:ext uri="{FF2B5EF4-FFF2-40B4-BE49-F238E27FC236}">
                <a16:creationId xmlns:a16="http://schemas.microsoft.com/office/drawing/2014/main" id="{E7945101-DD62-4CF5-88E9-03C9297D83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0CEFF5-588F-4436-9C20-350FD5479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66" y="1647403"/>
            <a:ext cx="718778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Mỗi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người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cần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phải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suy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nghĩ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trước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khi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hành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động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chịu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trách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nhiệm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mình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.</a:t>
            </a:r>
            <a:endParaRPr lang="uz-Latn-UZ" altLang="en-U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EF03029-FFCC-4130-BBA7-ADD1539ABE29}"/>
              </a:ext>
            </a:extLst>
          </p:cNvPr>
          <p:cNvSpPr txBox="1"/>
          <p:nvPr/>
        </p:nvSpPr>
        <p:spPr>
          <a:xfrm>
            <a:off x="2162629" y="664049"/>
            <a:ext cx="3570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GHI NHỚ</a:t>
            </a:r>
          </a:p>
        </p:txBody>
      </p:sp>
      <p:sp>
        <p:nvSpPr>
          <p:cNvPr id="35" name="Google Shape;1430;p39">
            <a:extLst>
              <a:ext uri="{FF2B5EF4-FFF2-40B4-BE49-F238E27FC236}">
                <a16:creationId xmlns:a16="http://schemas.microsoft.com/office/drawing/2014/main" id="{433437B1-BF02-4273-88AF-538B99BB5155}"/>
              </a:ext>
            </a:extLst>
          </p:cNvPr>
          <p:cNvSpPr txBox="1"/>
          <p:nvPr/>
        </p:nvSpPr>
        <p:spPr>
          <a:xfrm rot="20041532">
            <a:off x="1423555" y="677272"/>
            <a:ext cx="666020" cy="681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FFFF00"/>
                </a:solidFill>
              </a:rPr>
              <a:t>😉</a:t>
            </a:r>
            <a:endParaRPr sz="4400" dirty="0">
              <a:solidFill>
                <a:srgbClr val="FFFF00"/>
              </a:solidFill>
            </a:endParaRPr>
          </a:p>
        </p:txBody>
      </p:sp>
      <p:sp>
        <p:nvSpPr>
          <p:cNvPr id="36" name="Google Shape;1430;p39">
            <a:extLst>
              <a:ext uri="{FF2B5EF4-FFF2-40B4-BE49-F238E27FC236}">
                <a16:creationId xmlns:a16="http://schemas.microsoft.com/office/drawing/2014/main" id="{A3C5F806-FA61-4AAD-9097-0086EAD6D96C}"/>
              </a:ext>
            </a:extLst>
          </p:cNvPr>
          <p:cNvSpPr txBox="1"/>
          <p:nvPr/>
        </p:nvSpPr>
        <p:spPr>
          <a:xfrm rot="1395254">
            <a:off x="5642263" y="677273"/>
            <a:ext cx="666020" cy="681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FFFF00"/>
                </a:solidFill>
              </a:rPr>
              <a:t>😉</a:t>
            </a:r>
            <a:endParaRPr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58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7"/>
          <p:cNvSpPr/>
          <p:nvPr/>
        </p:nvSpPr>
        <p:spPr>
          <a:xfrm rot="-1242199" flipH="1">
            <a:off x="6028565" y="526365"/>
            <a:ext cx="3046427" cy="306609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7"/>
          <p:cNvSpPr txBox="1">
            <a:spLocks noGrp="1"/>
          </p:cNvSpPr>
          <p:nvPr>
            <p:ph type="ctrTitle" idx="4294967295"/>
          </p:nvPr>
        </p:nvSpPr>
        <p:spPr>
          <a:xfrm>
            <a:off x="0" y="2740880"/>
            <a:ext cx="6407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prstTxWarp prst="textArchUp">
              <a:avLst/>
            </a:prstTxWarp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BÀI HỌC KẾT THÚC</a:t>
            </a:r>
            <a:b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</a:br>
            <a: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CHÚC CÁC EM </a:t>
            </a:r>
            <a:b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</a:br>
            <a:r>
              <a:rPr lang="e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CHĂM NGOAN HỌC TỐT</a:t>
            </a:r>
            <a:endParaRPr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j-lt"/>
            </a:endParaRPr>
          </a:p>
        </p:txBody>
      </p:sp>
      <p:grpSp>
        <p:nvGrpSpPr>
          <p:cNvPr id="258" name="Google Shape;258;p17"/>
          <p:cNvGrpSpPr/>
          <p:nvPr/>
        </p:nvGrpSpPr>
        <p:grpSpPr>
          <a:xfrm flipH="1">
            <a:off x="7494560" y="3753778"/>
            <a:ext cx="1649444" cy="1389731"/>
            <a:chOff x="2062875" y="394325"/>
            <a:chExt cx="1394525" cy="1174950"/>
          </a:xfrm>
        </p:grpSpPr>
        <p:sp>
          <p:nvSpPr>
            <p:cNvPr id="259" name="Google Shape;259;p17"/>
            <p:cNvSpPr/>
            <p:nvPr/>
          </p:nvSpPr>
          <p:spPr>
            <a:xfrm>
              <a:off x="2154525" y="1037175"/>
              <a:ext cx="357725" cy="437275"/>
            </a:xfrm>
            <a:custGeom>
              <a:avLst/>
              <a:gdLst/>
              <a:ahLst/>
              <a:cxnLst/>
              <a:rect l="l" t="t" r="r" b="b"/>
              <a:pathLst>
                <a:path w="14309" h="17491" extrusionOk="0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7"/>
            <p:cNvSpPr/>
            <p:nvPr/>
          </p:nvSpPr>
          <p:spPr>
            <a:xfrm>
              <a:off x="2652250" y="1037175"/>
              <a:ext cx="357075" cy="437275"/>
            </a:xfrm>
            <a:custGeom>
              <a:avLst/>
              <a:gdLst/>
              <a:ahLst/>
              <a:cxnLst/>
              <a:rect l="l" t="t" r="r" b="b"/>
              <a:pathLst>
                <a:path w="14283" h="17491" extrusionOk="0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7"/>
            <p:cNvSpPr/>
            <p:nvPr/>
          </p:nvSpPr>
          <p:spPr>
            <a:xfrm>
              <a:off x="21774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2922100" y="866600"/>
              <a:ext cx="68150" cy="190975"/>
            </a:xfrm>
            <a:custGeom>
              <a:avLst/>
              <a:gdLst/>
              <a:ahLst/>
              <a:cxnLst/>
              <a:rect l="l" t="t" r="r" b="b"/>
              <a:pathLst>
                <a:path w="2726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2479125" y="1254850"/>
              <a:ext cx="210050" cy="264150"/>
            </a:xfrm>
            <a:custGeom>
              <a:avLst/>
              <a:gdLst/>
              <a:ahLst/>
              <a:cxnLst/>
              <a:rect l="l" t="t" r="r" b="b"/>
              <a:pathLst>
                <a:path w="8402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223345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235820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271845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7"/>
            <p:cNvSpPr/>
            <p:nvPr/>
          </p:nvSpPr>
          <p:spPr>
            <a:xfrm>
              <a:off x="206287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2439675" y="1359225"/>
              <a:ext cx="288325" cy="148950"/>
            </a:xfrm>
            <a:custGeom>
              <a:avLst/>
              <a:gdLst/>
              <a:ahLst/>
              <a:cxnLst/>
              <a:rect l="l" t="t" r="r" b="b"/>
              <a:pathLst>
                <a:path w="11533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2540875" y="974800"/>
              <a:ext cx="82125" cy="119675"/>
            </a:xfrm>
            <a:custGeom>
              <a:avLst/>
              <a:gdLst/>
              <a:ahLst/>
              <a:cxnLst/>
              <a:rect l="l" t="t" r="r" b="b"/>
              <a:pathLst>
                <a:path w="3285" h="4787" extrusionOk="0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2540875" y="1083625"/>
              <a:ext cx="82125" cy="37575"/>
            </a:xfrm>
            <a:custGeom>
              <a:avLst/>
              <a:gdLst/>
              <a:ahLst/>
              <a:cxnLst/>
              <a:rect l="l" t="t" r="r" b="b"/>
              <a:pathLst>
                <a:path w="3285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2377300" y="949350"/>
              <a:ext cx="26100" cy="26100"/>
            </a:xfrm>
            <a:custGeom>
              <a:avLst/>
              <a:gdLst/>
              <a:ahLst/>
              <a:cxnLst/>
              <a:rect l="l" t="t" r="r" b="b"/>
              <a:pathLst>
                <a:path w="1044" h="1044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7"/>
            <p:cNvSpPr/>
            <p:nvPr/>
          </p:nvSpPr>
          <p:spPr>
            <a:xfrm>
              <a:off x="2737525" y="949350"/>
              <a:ext cx="26775" cy="26100"/>
            </a:xfrm>
            <a:custGeom>
              <a:avLst/>
              <a:gdLst/>
              <a:ahLst/>
              <a:cxnLst/>
              <a:rect l="l" t="t" r="r" b="b"/>
              <a:pathLst>
                <a:path w="1071" h="1044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7"/>
            <p:cNvSpPr/>
            <p:nvPr/>
          </p:nvSpPr>
          <p:spPr>
            <a:xfrm>
              <a:off x="233082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2691075" y="1037175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7"/>
            <p:cNvSpPr/>
            <p:nvPr/>
          </p:nvSpPr>
          <p:spPr>
            <a:xfrm>
              <a:off x="2188250" y="394325"/>
              <a:ext cx="791175" cy="526400"/>
            </a:xfrm>
            <a:custGeom>
              <a:avLst/>
              <a:gdLst/>
              <a:ahLst/>
              <a:cxnLst/>
              <a:rect l="l" t="t" r="r" b="b"/>
              <a:pathLst>
                <a:path w="31647" h="21056" extrusionOk="0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2348025" y="857050"/>
              <a:ext cx="110750" cy="21675"/>
            </a:xfrm>
            <a:custGeom>
              <a:avLst/>
              <a:gdLst/>
              <a:ahLst/>
              <a:cxnLst/>
              <a:rect l="l" t="t" r="r" b="b"/>
              <a:pathLst>
                <a:path w="4430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270890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7"/>
            <p:cNvSpPr/>
            <p:nvPr/>
          </p:nvSpPr>
          <p:spPr>
            <a:xfrm>
              <a:off x="2521775" y="1172750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7"/>
            <p:cNvSpPr/>
            <p:nvPr/>
          </p:nvSpPr>
          <p:spPr>
            <a:xfrm>
              <a:off x="3100950" y="970350"/>
              <a:ext cx="356450" cy="585575"/>
            </a:xfrm>
            <a:custGeom>
              <a:avLst/>
              <a:gdLst/>
              <a:ahLst/>
              <a:cxnLst/>
              <a:rect l="l" t="t" r="r" b="b"/>
              <a:pathLst>
                <a:path w="14258" h="23423" extrusionOk="0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7"/>
            <p:cNvSpPr/>
            <p:nvPr/>
          </p:nvSpPr>
          <p:spPr>
            <a:xfrm>
              <a:off x="31849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7"/>
            <p:cNvSpPr/>
            <p:nvPr/>
          </p:nvSpPr>
          <p:spPr>
            <a:xfrm>
              <a:off x="3218075" y="1174650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318497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316270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3123225" y="1425425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3100950" y="14636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Google Shape;286;p17"/>
          <p:cNvSpPr/>
          <p:nvPr/>
        </p:nvSpPr>
        <p:spPr>
          <a:xfrm>
            <a:off x="7085325" y="3058974"/>
            <a:ext cx="230757" cy="22033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7" name="Google Shape;287;p17"/>
          <p:cNvGrpSpPr/>
          <p:nvPr/>
        </p:nvGrpSpPr>
        <p:grpSpPr>
          <a:xfrm>
            <a:off x="7454799" y="1222697"/>
            <a:ext cx="988672" cy="988937"/>
            <a:chOff x="6654650" y="3665275"/>
            <a:chExt cx="409100" cy="409125"/>
          </a:xfrm>
        </p:grpSpPr>
        <p:sp>
          <p:nvSpPr>
            <p:cNvPr id="288" name="Google Shape;288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" name="Google Shape;290;p17"/>
          <p:cNvGrpSpPr/>
          <p:nvPr/>
        </p:nvGrpSpPr>
        <p:grpSpPr>
          <a:xfrm rot="1056885">
            <a:off x="6615204" y="2245118"/>
            <a:ext cx="653197" cy="653263"/>
            <a:chOff x="570875" y="4322250"/>
            <a:chExt cx="443300" cy="443325"/>
          </a:xfrm>
        </p:grpSpPr>
        <p:sp>
          <p:nvSpPr>
            <p:cNvPr id="291" name="Google Shape;291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95;p17"/>
          <p:cNvSpPr/>
          <p:nvPr/>
        </p:nvSpPr>
        <p:spPr>
          <a:xfrm rot="2466764">
            <a:off x="6683461" y="1187108"/>
            <a:ext cx="320652" cy="30616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7"/>
          <p:cNvSpPr/>
          <p:nvPr/>
        </p:nvSpPr>
        <p:spPr>
          <a:xfrm rot="-1609291">
            <a:off x="6429257" y="1862583"/>
            <a:ext cx="230745" cy="220323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17"/>
          <p:cNvSpPr/>
          <p:nvPr/>
        </p:nvSpPr>
        <p:spPr>
          <a:xfrm rot="2926506">
            <a:off x="7787335" y="2380405"/>
            <a:ext cx="172807" cy="16500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17"/>
          <p:cNvSpPr/>
          <p:nvPr/>
        </p:nvSpPr>
        <p:spPr>
          <a:xfrm rot="-1609235">
            <a:off x="7473951" y="926129"/>
            <a:ext cx="155653" cy="148623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7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2"/>
          <p:cNvGrpSpPr/>
          <p:nvPr/>
        </p:nvGrpSpPr>
        <p:grpSpPr>
          <a:xfrm flipH="1">
            <a:off x="7488547" y="3753778"/>
            <a:ext cx="1655447" cy="1389731"/>
            <a:chOff x="238125" y="394325"/>
            <a:chExt cx="1399600" cy="1174950"/>
          </a:xfrm>
        </p:grpSpPr>
        <p:sp>
          <p:nvSpPr>
            <p:cNvPr id="91" name="Google Shape;91;p12"/>
            <p:cNvSpPr/>
            <p:nvPr/>
          </p:nvSpPr>
          <p:spPr>
            <a:xfrm>
              <a:off x="3526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2" name="Google Shape;92;p12"/>
            <p:cNvSpPr/>
            <p:nvPr/>
          </p:nvSpPr>
          <p:spPr>
            <a:xfrm>
              <a:off x="10973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3" name="Google Shape;93;p12"/>
            <p:cNvSpPr/>
            <p:nvPr/>
          </p:nvSpPr>
          <p:spPr>
            <a:xfrm>
              <a:off x="654375" y="1254850"/>
              <a:ext cx="210675" cy="264150"/>
            </a:xfrm>
            <a:custGeom>
              <a:avLst/>
              <a:gdLst/>
              <a:ahLst/>
              <a:cxnLst/>
              <a:rect l="l" t="t" r="r" b="b"/>
              <a:pathLst>
                <a:path w="8427" h="10566" extrusionOk="0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>
              <a:off x="40867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5" name="Google Shape;95;p12"/>
            <p:cNvSpPr/>
            <p:nvPr/>
          </p:nvSpPr>
          <p:spPr>
            <a:xfrm>
              <a:off x="53342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6" name="Google Shape;96;p12"/>
            <p:cNvSpPr/>
            <p:nvPr/>
          </p:nvSpPr>
          <p:spPr>
            <a:xfrm>
              <a:off x="894325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7" name="Google Shape;97;p12"/>
            <p:cNvSpPr/>
            <p:nvPr/>
          </p:nvSpPr>
          <p:spPr>
            <a:xfrm>
              <a:off x="238125" y="1359225"/>
              <a:ext cx="1042550" cy="210050"/>
            </a:xfrm>
            <a:custGeom>
              <a:avLst/>
              <a:gdLst/>
              <a:ahLst/>
              <a:cxnLst/>
              <a:rect l="l" t="t" r="r" b="b"/>
              <a:pathLst>
                <a:path w="41702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8" name="Google Shape;98;p12"/>
            <p:cNvSpPr/>
            <p:nvPr/>
          </p:nvSpPr>
          <p:spPr>
            <a:xfrm>
              <a:off x="61490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9" name="Google Shape;99;p12"/>
            <p:cNvSpPr/>
            <p:nvPr/>
          </p:nvSpPr>
          <p:spPr>
            <a:xfrm>
              <a:off x="716100" y="974800"/>
              <a:ext cx="82775" cy="119675"/>
            </a:xfrm>
            <a:custGeom>
              <a:avLst/>
              <a:gdLst/>
              <a:ahLst/>
              <a:cxnLst/>
              <a:rect l="l" t="t" r="r" b="b"/>
              <a:pathLst>
                <a:path w="3311" h="4787" extrusionOk="0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0" name="Google Shape;100;p12"/>
            <p:cNvSpPr/>
            <p:nvPr/>
          </p:nvSpPr>
          <p:spPr>
            <a:xfrm>
              <a:off x="716100" y="1083625"/>
              <a:ext cx="82775" cy="37575"/>
            </a:xfrm>
            <a:custGeom>
              <a:avLst/>
              <a:gdLst/>
              <a:ahLst/>
              <a:cxnLst/>
              <a:rect l="l" t="t" r="r" b="b"/>
              <a:pathLst>
                <a:path w="3311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1" name="Google Shape;101;p12"/>
            <p:cNvSpPr/>
            <p:nvPr/>
          </p:nvSpPr>
          <p:spPr>
            <a:xfrm>
              <a:off x="55252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2" name="Google Shape;102;p12"/>
            <p:cNvSpPr/>
            <p:nvPr/>
          </p:nvSpPr>
          <p:spPr>
            <a:xfrm>
              <a:off x="91340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" name="Google Shape;103;p12"/>
            <p:cNvSpPr/>
            <p:nvPr/>
          </p:nvSpPr>
          <p:spPr>
            <a:xfrm>
              <a:off x="5060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" name="Google Shape;104;p12"/>
            <p:cNvSpPr/>
            <p:nvPr/>
          </p:nvSpPr>
          <p:spPr>
            <a:xfrm>
              <a:off x="86695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" name="Google Shape;105;p12"/>
            <p:cNvSpPr/>
            <p:nvPr/>
          </p:nvSpPr>
          <p:spPr>
            <a:xfrm>
              <a:off x="363500" y="394325"/>
              <a:ext cx="791800" cy="526400"/>
            </a:xfrm>
            <a:custGeom>
              <a:avLst/>
              <a:gdLst/>
              <a:ahLst/>
              <a:cxnLst/>
              <a:rect l="l" t="t" r="r" b="b"/>
              <a:pathLst>
                <a:path w="31672" h="21056" extrusionOk="0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106;p12"/>
            <p:cNvSpPr/>
            <p:nvPr/>
          </p:nvSpPr>
          <p:spPr>
            <a:xfrm>
              <a:off x="523900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107;p12"/>
            <p:cNvSpPr/>
            <p:nvPr/>
          </p:nvSpPr>
          <p:spPr>
            <a:xfrm>
              <a:off x="884775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108;p12"/>
            <p:cNvSpPr/>
            <p:nvPr/>
          </p:nvSpPr>
          <p:spPr>
            <a:xfrm>
              <a:off x="697650" y="1161925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fill="none" extrusionOk="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AE4C3F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109;p12"/>
            <p:cNvSpPr/>
            <p:nvPr/>
          </p:nvSpPr>
          <p:spPr>
            <a:xfrm>
              <a:off x="12806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110;p12"/>
            <p:cNvSpPr/>
            <p:nvPr/>
          </p:nvSpPr>
          <p:spPr>
            <a:xfrm>
              <a:off x="1365300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111;p12"/>
            <p:cNvSpPr/>
            <p:nvPr/>
          </p:nvSpPr>
          <p:spPr>
            <a:xfrm>
              <a:off x="1398400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112;p12"/>
            <p:cNvSpPr/>
            <p:nvPr/>
          </p:nvSpPr>
          <p:spPr>
            <a:xfrm>
              <a:off x="13653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113;p12"/>
            <p:cNvSpPr/>
            <p:nvPr/>
          </p:nvSpPr>
          <p:spPr>
            <a:xfrm>
              <a:off x="1343025" y="1403775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114;p12"/>
            <p:cNvSpPr/>
            <p:nvPr/>
          </p:nvSpPr>
          <p:spPr>
            <a:xfrm>
              <a:off x="1303575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115;p12"/>
            <p:cNvSpPr/>
            <p:nvPr/>
          </p:nvSpPr>
          <p:spPr>
            <a:xfrm>
              <a:off x="1281300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16" name="Google Shape;116;p12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+mj-lt"/>
              </a:rPr>
              <a:t>2</a:t>
            </a:fld>
            <a:endParaRPr>
              <a:latin typeface="+mj-lt"/>
            </a:endParaRP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7CB7B81A-ED24-42C7-8F2E-E10722536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92" y="475024"/>
            <a:ext cx="7886700" cy="609374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HĐ 1: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Truyện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“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Chuyện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của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bạn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Đức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”</a:t>
            </a:r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126DA80D-EA7E-4BAF-83B4-670A20EA35F7}"/>
              </a:ext>
            </a:extLst>
          </p:cNvPr>
          <p:cNvSpPr txBox="1">
            <a:spLocks/>
          </p:cNvSpPr>
          <p:nvPr/>
        </p:nvSpPr>
        <p:spPr>
          <a:xfrm>
            <a:off x="504031" y="1421065"/>
            <a:ext cx="8135937" cy="503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●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○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■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1.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đã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gây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ra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chuyện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gì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?</a:t>
            </a: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3" name="Text Box 8">
            <a:extLst>
              <a:ext uri="{FF2B5EF4-FFF2-40B4-BE49-F238E27FC236}">
                <a16:creationId xmlns:a16="http://schemas.microsoft.com/office/drawing/2014/main" id="{E3C37617-2F36-478D-ACD0-B9C728D11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971" y="2231446"/>
            <a:ext cx="688654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đá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bóng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trúng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Doan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đổ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gánh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hàng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bà</a:t>
            </a:r>
            <a:endParaRPr lang="en-US" altLang="en-US" sz="32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oogle Shape;123;p13"/>
          <p:cNvGrpSpPr/>
          <p:nvPr/>
        </p:nvGrpSpPr>
        <p:grpSpPr>
          <a:xfrm flipH="1">
            <a:off x="7494560" y="3754514"/>
            <a:ext cx="1649444" cy="1388992"/>
            <a:chOff x="2062875" y="1879850"/>
            <a:chExt cx="1394525" cy="1174325"/>
          </a:xfrm>
        </p:grpSpPr>
        <p:sp>
          <p:nvSpPr>
            <p:cNvPr id="124" name="Google Shape;124;p13"/>
            <p:cNvSpPr/>
            <p:nvPr/>
          </p:nvSpPr>
          <p:spPr>
            <a:xfrm>
              <a:off x="2098525" y="2337475"/>
              <a:ext cx="969350" cy="705875"/>
            </a:xfrm>
            <a:custGeom>
              <a:avLst/>
              <a:gdLst/>
              <a:ahLst/>
              <a:cxnLst/>
              <a:rect l="l" t="t" r="r" b="b"/>
              <a:pathLst>
                <a:path w="38774" h="28235" extrusionOk="0">
                  <a:moveTo>
                    <a:pt x="15505" y="1"/>
                  </a:moveTo>
                  <a:lnTo>
                    <a:pt x="12195" y="153"/>
                  </a:lnTo>
                  <a:lnTo>
                    <a:pt x="11559" y="204"/>
                  </a:lnTo>
                  <a:lnTo>
                    <a:pt x="10107" y="586"/>
                  </a:lnTo>
                  <a:lnTo>
                    <a:pt x="8529" y="1248"/>
                  </a:lnTo>
                  <a:lnTo>
                    <a:pt x="6950" y="2190"/>
                  </a:lnTo>
                  <a:lnTo>
                    <a:pt x="5474" y="3412"/>
                  </a:lnTo>
                  <a:lnTo>
                    <a:pt x="4201" y="4838"/>
                  </a:lnTo>
                  <a:lnTo>
                    <a:pt x="3463" y="6085"/>
                  </a:lnTo>
                  <a:lnTo>
                    <a:pt x="3081" y="6976"/>
                  </a:lnTo>
                  <a:lnTo>
                    <a:pt x="2826" y="7944"/>
                  </a:lnTo>
                  <a:lnTo>
                    <a:pt x="2699" y="8937"/>
                  </a:lnTo>
                  <a:lnTo>
                    <a:pt x="2699" y="9446"/>
                  </a:lnTo>
                  <a:lnTo>
                    <a:pt x="2724" y="10286"/>
                  </a:lnTo>
                  <a:lnTo>
                    <a:pt x="3055" y="11534"/>
                  </a:lnTo>
                  <a:lnTo>
                    <a:pt x="3463" y="12501"/>
                  </a:lnTo>
                  <a:lnTo>
                    <a:pt x="3666" y="13570"/>
                  </a:lnTo>
                  <a:lnTo>
                    <a:pt x="3590" y="14232"/>
                  </a:lnTo>
                  <a:lnTo>
                    <a:pt x="3412" y="15021"/>
                  </a:lnTo>
                  <a:lnTo>
                    <a:pt x="2826" y="16091"/>
                  </a:lnTo>
                  <a:lnTo>
                    <a:pt x="2088" y="16905"/>
                  </a:lnTo>
                  <a:lnTo>
                    <a:pt x="1273" y="17796"/>
                  </a:lnTo>
                  <a:lnTo>
                    <a:pt x="917" y="18407"/>
                  </a:lnTo>
                  <a:lnTo>
                    <a:pt x="637" y="18942"/>
                  </a:lnTo>
                  <a:lnTo>
                    <a:pt x="255" y="20062"/>
                  </a:lnTo>
                  <a:lnTo>
                    <a:pt x="26" y="21208"/>
                  </a:lnTo>
                  <a:lnTo>
                    <a:pt x="0" y="22379"/>
                  </a:lnTo>
                  <a:lnTo>
                    <a:pt x="178" y="23525"/>
                  </a:lnTo>
                  <a:lnTo>
                    <a:pt x="560" y="24619"/>
                  </a:lnTo>
                  <a:lnTo>
                    <a:pt x="1197" y="25587"/>
                  </a:lnTo>
                  <a:lnTo>
                    <a:pt x="2037" y="26427"/>
                  </a:lnTo>
                  <a:lnTo>
                    <a:pt x="2572" y="26783"/>
                  </a:lnTo>
                  <a:lnTo>
                    <a:pt x="2902" y="26962"/>
                  </a:lnTo>
                  <a:lnTo>
                    <a:pt x="4048" y="27292"/>
                  </a:lnTo>
                  <a:lnTo>
                    <a:pt x="6518" y="27674"/>
                  </a:lnTo>
                  <a:lnTo>
                    <a:pt x="11100" y="28056"/>
                  </a:lnTo>
                  <a:lnTo>
                    <a:pt x="16548" y="28234"/>
                  </a:lnTo>
                  <a:lnTo>
                    <a:pt x="22251" y="28234"/>
                  </a:lnTo>
                  <a:lnTo>
                    <a:pt x="27674" y="28056"/>
                  </a:lnTo>
                  <a:lnTo>
                    <a:pt x="32257" y="27674"/>
                  </a:lnTo>
                  <a:lnTo>
                    <a:pt x="34752" y="27292"/>
                  </a:lnTo>
                  <a:lnTo>
                    <a:pt x="35872" y="26962"/>
                  </a:lnTo>
                  <a:lnTo>
                    <a:pt x="36228" y="26783"/>
                  </a:lnTo>
                  <a:lnTo>
                    <a:pt x="36763" y="26427"/>
                  </a:lnTo>
                  <a:lnTo>
                    <a:pt x="37603" y="25587"/>
                  </a:lnTo>
                  <a:lnTo>
                    <a:pt x="38214" y="24619"/>
                  </a:lnTo>
                  <a:lnTo>
                    <a:pt x="38621" y="23525"/>
                  </a:lnTo>
                  <a:lnTo>
                    <a:pt x="38774" y="22379"/>
                  </a:lnTo>
                  <a:lnTo>
                    <a:pt x="38749" y="21208"/>
                  </a:lnTo>
                  <a:lnTo>
                    <a:pt x="38545" y="20062"/>
                  </a:lnTo>
                  <a:lnTo>
                    <a:pt x="38138" y="18942"/>
                  </a:lnTo>
                  <a:lnTo>
                    <a:pt x="37883" y="18407"/>
                  </a:lnTo>
                  <a:lnTo>
                    <a:pt x="37527" y="17796"/>
                  </a:lnTo>
                  <a:lnTo>
                    <a:pt x="36712" y="16905"/>
                  </a:lnTo>
                  <a:lnTo>
                    <a:pt x="35948" y="16091"/>
                  </a:lnTo>
                  <a:lnTo>
                    <a:pt x="35388" y="15021"/>
                  </a:lnTo>
                  <a:lnTo>
                    <a:pt x="35210" y="14232"/>
                  </a:lnTo>
                  <a:lnTo>
                    <a:pt x="35133" y="13570"/>
                  </a:lnTo>
                  <a:lnTo>
                    <a:pt x="35337" y="12501"/>
                  </a:lnTo>
                  <a:lnTo>
                    <a:pt x="35719" y="11534"/>
                  </a:lnTo>
                  <a:lnTo>
                    <a:pt x="36050" y="10286"/>
                  </a:lnTo>
                  <a:lnTo>
                    <a:pt x="36101" y="9446"/>
                  </a:lnTo>
                  <a:lnTo>
                    <a:pt x="36101" y="8937"/>
                  </a:lnTo>
                  <a:lnTo>
                    <a:pt x="35974" y="7944"/>
                  </a:lnTo>
                  <a:lnTo>
                    <a:pt x="35693" y="6976"/>
                  </a:lnTo>
                  <a:lnTo>
                    <a:pt x="35337" y="6085"/>
                  </a:lnTo>
                  <a:lnTo>
                    <a:pt x="34599" y="4838"/>
                  </a:lnTo>
                  <a:lnTo>
                    <a:pt x="33326" y="3412"/>
                  </a:lnTo>
                  <a:lnTo>
                    <a:pt x="31849" y="2190"/>
                  </a:lnTo>
                  <a:lnTo>
                    <a:pt x="30271" y="1248"/>
                  </a:lnTo>
                  <a:lnTo>
                    <a:pt x="28692" y="586"/>
                  </a:lnTo>
                  <a:lnTo>
                    <a:pt x="27241" y="204"/>
                  </a:lnTo>
                  <a:lnTo>
                    <a:pt x="26605" y="153"/>
                  </a:lnTo>
                  <a:lnTo>
                    <a:pt x="2329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21774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64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2922100" y="2352125"/>
              <a:ext cx="68150" cy="190950"/>
            </a:xfrm>
            <a:custGeom>
              <a:avLst/>
              <a:gdLst/>
              <a:ahLst/>
              <a:cxnLst/>
              <a:rect l="l" t="t" r="r" b="b"/>
              <a:pathLst>
                <a:path w="2726" h="7638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700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700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2479125" y="2740375"/>
              <a:ext cx="210050" cy="263525"/>
            </a:xfrm>
            <a:custGeom>
              <a:avLst/>
              <a:gdLst/>
              <a:ahLst/>
              <a:cxnLst/>
              <a:rect l="l" t="t" r="r" b="b"/>
              <a:pathLst>
                <a:path w="8402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2233450" y="1924400"/>
              <a:ext cx="700775" cy="875825"/>
            </a:xfrm>
            <a:custGeom>
              <a:avLst/>
              <a:gdLst/>
              <a:ahLst/>
              <a:cxnLst/>
              <a:rect l="l" t="t" r="r" b="b"/>
              <a:pathLst>
                <a:path w="28031" h="35033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5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9"/>
                  </a:lnTo>
                  <a:lnTo>
                    <a:pt x="0" y="21004"/>
                  </a:lnTo>
                  <a:lnTo>
                    <a:pt x="0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5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19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19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7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358200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1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2718450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815" y="3336"/>
                  </a:lnTo>
                  <a:lnTo>
                    <a:pt x="1451" y="3616"/>
                  </a:lnTo>
                  <a:lnTo>
                    <a:pt x="1833" y="3642"/>
                  </a:lnTo>
                  <a:lnTo>
                    <a:pt x="2190" y="3616"/>
                  </a:lnTo>
                  <a:lnTo>
                    <a:pt x="2851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51" y="306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2062875" y="2844100"/>
              <a:ext cx="1041925" cy="210075"/>
            </a:xfrm>
            <a:custGeom>
              <a:avLst/>
              <a:gdLst/>
              <a:ahLst/>
              <a:cxnLst/>
              <a:rect l="l" t="t" r="r" b="b"/>
              <a:pathLst>
                <a:path w="41677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578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2439675" y="2844100"/>
              <a:ext cx="288325" cy="149600"/>
            </a:xfrm>
            <a:custGeom>
              <a:avLst/>
              <a:gdLst/>
              <a:ahLst/>
              <a:cxnLst/>
              <a:rect l="l" t="t" r="r" b="b"/>
              <a:pathLst>
                <a:path w="11533" h="5984" extrusionOk="0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5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6" y="4202"/>
                  </a:lnTo>
                  <a:lnTo>
                    <a:pt x="4506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2540875" y="2459675"/>
              <a:ext cx="82125" cy="119700"/>
            </a:xfrm>
            <a:custGeom>
              <a:avLst/>
              <a:gdLst/>
              <a:ahLst/>
              <a:cxnLst/>
              <a:rect l="l" t="t" r="r" b="b"/>
              <a:pathLst>
                <a:path w="3285" h="4788" extrusionOk="0">
                  <a:moveTo>
                    <a:pt x="1553" y="1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2540875" y="2568525"/>
              <a:ext cx="82125" cy="38200"/>
            </a:xfrm>
            <a:custGeom>
              <a:avLst/>
              <a:gdLst/>
              <a:ahLst/>
              <a:cxnLst/>
              <a:rect l="l" t="t" r="r" b="b"/>
              <a:pathLst>
                <a:path w="3285" h="1528" extrusionOk="0">
                  <a:moveTo>
                    <a:pt x="0" y="0"/>
                  </a:moveTo>
                  <a:lnTo>
                    <a:pt x="0" y="306"/>
                  </a:lnTo>
                  <a:lnTo>
                    <a:pt x="280" y="840"/>
                  </a:lnTo>
                  <a:lnTo>
                    <a:pt x="764" y="1273"/>
                  </a:lnTo>
                  <a:lnTo>
                    <a:pt x="1298" y="1502"/>
                  </a:lnTo>
                  <a:lnTo>
                    <a:pt x="1528" y="1528"/>
                  </a:lnTo>
                  <a:lnTo>
                    <a:pt x="1782" y="1528"/>
                  </a:lnTo>
                  <a:lnTo>
                    <a:pt x="2011" y="1502"/>
                  </a:lnTo>
                  <a:lnTo>
                    <a:pt x="2521" y="1273"/>
                  </a:lnTo>
                  <a:lnTo>
                    <a:pt x="3004" y="840"/>
                  </a:lnTo>
                  <a:lnTo>
                    <a:pt x="3284" y="306"/>
                  </a:lnTo>
                  <a:lnTo>
                    <a:pt x="3284" y="0"/>
                  </a:lnTo>
                  <a:lnTo>
                    <a:pt x="2902" y="204"/>
                  </a:lnTo>
                  <a:lnTo>
                    <a:pt x="2062" y="433"/>
                  </a:lnTo>
                  <a:lnTo>
                    <a:pt x="1222" y="433"/>
                  </a:lnTo>
                  <a:lnTo>
                    <a:pt x="407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2377300" y="2434225"/>
              <a:ext cx="26100" cy="26750"/>
            </a:xfrm>
            <a:custGeom>
              <a:avLst/>
              <a:gdLst/>
              <a:ahLst/>
              <a:cxnLst/>
              <a:rect l="l" t="t" r="r" b="b"/>
              <a:pathLst>
                <a:path w="1044" h="1070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09" y="1070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44" y="535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2737525" y="2434225"/>
              <a:ext cx="26775" cy="26750"/>
            </a:xfrm>
            <a:custGeom>
              <a:avLst/>
              <a:gdLst/>
              <a:ahLst/>
              <a:cxnLst/>
              <a:rect l="l" t="t" r="r" b="b"/>
              <a:pathLst>
                <a:path w="1071" h="1070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32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45" y="739"/>
                  </a:lnTo>
                  <a:lnTo>
                    <a:pt x="1070" y="535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233082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2691075" y="2522700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611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2188250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5022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66" y="3132"/>
                  </a:lnTo>
                  <a:lnTo>
                    <a:pt x="5194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79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52" y="14436"/>
                  </a:lnTo>
                  <a:lnTo>
                    <a:pt x="11890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7007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83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3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820" y="20317"/>
                  </a:lnTo>
                  <a:lnTo>
                    <a:pt x="30526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3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78" y="4100"/>
                  </a:lnTo>
                  <a:lnTo>
                    <a:pt x="25282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2348025" y="2341925"/>
              <a:ext cx="110750" cy="22300"/>
            </a:xfrm>
            <a:custGeom>
              <a:avLst/>
              <a:gdLst/>
              <a:ahLst/>
              <a:cxnLst/>
              <a:rect l="l" t="t" r="r" b="b"/>
              <a:pathLst>
                <a:path w="4430" h="892" fill="none" extrusionOk="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2708900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0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2521775" y="2657625"/>
              <a:ext cx="124125" cy="35675"/>
            </a:xfrm>
            <a:custGeom>
              <a:avLst/>
              <a:gdLst/>
              <a:ahLst/>
              <a:cxnLst/>
              <a:rect l="l" t="t" r="r" b="b"/>
              <a:pathLst>
                <a:path w="4965" h="1427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1"/>
                  </a:lnTo>
                  <a:lnTo>
                    <a:pt x="4812" y="331"/>
                  </a:lnTo>
                  <a:lnTo>
                    <a:pt x="496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64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3100950" y="2455225"/>
              <a:ext cx="356450" cy="586225"/>
            </a:xfrm>
            <a:custGeom>
              <a:avLst/>
              <a:gdLst/>
              <a:ahLst/>
              <a:cxnLst/>
              <a:rect l="l" t="t" r="r" b="b"/>
              <a:pathLst>
                <a:path w="14258" h="23449" extrusionOk="0">
                  <a:moveTo>
                    <a:pt x="9192" y="1"/>
                  </a:moveTo>
                  <a:lnTo>
                    <a:pt x="8784" y="102"/>
                  </a:lnTo>
                  <a:lnTo>
                    <a:pt x="8402" y="357"/>
                  </a:lnTo>
                  <a:lnTo>
                    <a:pt x="8148" y="764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3"/>
                  </a:lnTo>
                  <a:lnTo>
                    <a:pt x="7562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306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37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39"/>
                  </a:lnTo>
                  <a:lnTo>
                    <a:pt x="3132" y="9548"/>
                  </a:lnTo>
                  <a:lnTo>
                    <a:pt x="2623" y="8173"/>
                  </a:lnTo>
                  <a:lnTo>
                    <a:pt x="2114" y="7231"/>
                  </a:lnTo>
                  <a:lnTo>
                    <a:pt x="1630" y="6594"/>
                  </a:lnTo>
                  <a:lnTo>
                    <a:pt x="943" y="6111"/>
                  </a:lnTo>
                  <a:lnTo>
                    <a:pt x="383" y="6034"/>
                  </a:lnTo>
                  <a:lnTo>
                    <a:pt x="332" y="6060"/>
                  </a:lnTo>
                  <a:lnTo>
                    <a:pt x="154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26" y="7078"/>
                  </a:lnTo>
                  <a:lnTo>
                    <a:pt x="561" y="10006"/>
                  </a:lnTo>
                  <a:lnTo>
                    <a:pt x="1147" y="13494"/>
                  </a:lnTo>
                  <a:lnTo>
                    <a:pt x="1197" y="13901"/>
                  </a:lnTo>
                  <a:lnTo>
                    <a:pt x="1427" y="14563"/>
                  </a:lnTo>
                  <a:lnTo>
                    <a:pt x="1885" y="15327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33" y="17694"/>
                  </a:lnTo>
                  <a:lnTo>
                    <a:pt x="10261" y="17694"/>
                  </a:lnTo>
                  <a:lnTo>
                    <a:pt x="10694" y="17618"/>
                  </a:lnTo>
                  <a:lnTo>
                    <a:pt x="11203" y="17338"/>
                  </a:lnTo>
                  <a:lnTo>
                    <a:pt x="11610" y="16803"/>
                  </a:lnTo>
                  <a:lnTo>
                    <a:pt x="11737" y="16396"/>
                  </a:lnTo>
                  <a:lnTo>
                    <a:pt x="12068" y="14970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8"/>
                  </a:lnTo>
                  <a:lnTo>
                    <a:pt x="14232" y="5652"/>
                  </a:lnTo>
                  <a:lnTo>
                    <a:pt x="14258" y="5423"/>
                  </a:lnTo>
                  <a:lnTo>
                    <a:pt x="14207" y="4965"/>
                  </a:lnTo>
                  <a:lnTo>
                    <a:pt x="14029" y="4609"/>
                  </a:lnTo>
                  <a:lnTo>
                    <a:pt x="13698" y="4354"/>
                  </a:lnTo>
                  <a:lnTo>
                    <a:pt x="13520" y="4303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609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48" y="3030"/>
                  </a:lnTo>
                  <a:lnTo>
                    <a:pt x="12297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34" y="1834"/>
                  </a:lnTo>
                  <a:lnTo>
                    <a:pt x="11330" y="1783"/>
                  </a:lnTo>
                  <a:lnTo>
                    <a:pt x="10897" y="1884"/>
                  </a:lnTo>
                  <a:lnTo>
                    <a:pt x="10541" y="2165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102"/>
                  </a:lnTo>
                  <a:lnTo>
                    <a:pt x="9421" y="26"/>
                  </a:lnTo>
                  <a:lnTo>
                    <a:pt x="9192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3184975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0" y="1"/>
                  </a:moveTo>
                  <a:lnTo>
                    <a:pt x="0" y="1"/>
                  </a:lnTo>
                  <a:lnTo>
                    <a:pt x="0" y="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3218075" y="2659525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3184975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125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61" y="1935"/>
                  </a:lnTo>
                  <a:lnTo>
                    <a:pt x="2419" y="968"/>
                  </a:lnTo>
                  <a:lnTo>
                    <a:pt x="1401" y="407"/>
                  </a:lnTo>
                  <a:lnTo>
                    <a:pt x="561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3162700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3123225" y="2910950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523" y="2088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3100950" y="29485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0"/>
                  </a:moveTo>
                  <a:lnTo>
                    <a:pt x="1" y="4226"/>
                  </a:lnTo>
                  <a:lnTo>
                    <a:pt x="9573" y="4226"/>
                  </a:lnTo>
                  <a:lnTo>
                    <a:pt x="10057" y="2088"/>
                  </a:lnTo>
                  <a:lnTo>
                    <a:pt x="994" y="0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50" name="Google Shape;150;p1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+mj-lt"/>
              </a:rPr>
              <a:t>3</a:t>
            </a:fld>
            <a:endParaRPr>
              <a:latin typeface="+mj-lt"/>
            </a:endParaRP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57209F5A-E113-45F0-B663-36D6248AC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40" y="430211"/>
            <a:ext cx="7886700" cy="119473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altLang="en-US" sz="3600" dirty="0">
                <a:latin typeface="+mj-lt"/>
              </a:rPr>
            </a:br>
            <a:br>
              <a:rPr lang="en-US" altLang="en-US" sz="3600" dirty="0">
                <a:latin typeface="+mj-lt"/>
              </a:rPr>
            </a:br>
            <a:r>
              <a:rPr lang="en-US" altLang="en-US" sz="3600" dirty="0">
                <a:latin typeface="+mj-lt"/>
              </a:rPr>
              <a:t>2. Sau </a:t>
            </a:r>
            <a:r>
              <a:rPr lang="en-US" altLang="en-US" sz="3600" dirty="0" err="1">
                <a:latin typeface="+mj-lt"/>
              </a:rPr>
              <a:t>khi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gây</a:t>
            </a:r>
            <a:r>
              <a:rPr lang="en-US" altLang="en-US" sz="3600" dirty="0">
                <a:latin typeface="+mj-lt"/>
              </a:rPr>
              <a:t> ra </a:t>
            </a:r>
            <a:r>
              <a:rPr lang="en-US" altLang="en-US" sz="3600" dirty="0" err="1">
                <a:latin typeface="+mj-lt"/>
              </a:rPr>
              <a:t>chuyện</a:t>
            </a:r>
            <a:r>
              <a:rPr lang="en-US" altLang="en-US" sz="3600" dirty="0">
                <a:latin typeface="+mj-lt"/>
              </a:rPr>
              <a:t>, </a:t>
            </a:r>
            <a:br>
              <a:rPr lang="en-US" altLang="en-US" sz="3600" dirty="0">
                <a:latin typeface="+mj-lt"/>
              </a:rPr>
            </a:br>
            <a:r>
              <a:rPr lang="en-US" altLang="en-US" sz="3600" dirty="0" err="1">
                <a:latin typeface="+mj-lt"/>
              </a:rPr>
              <a:t>Đức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cảm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thấy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thế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nào</a:t>
            </a:r>
            <a:r>
              <a:rPr lang="en-US" altLang="en-US" sz="3600" dirty="0">
                <a:latin typeface="+mj-lt"/>
              </a:rPr>
              <a:t>?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0BE4468C-AE1C-4A50-A40C-6F84184F5DBD}"/>
              </a:ext>
            </a:extLst>
          </p:cNvPr>
          <p:cNvSpPr txBox="1">
            <a:spLocks/>
          </p:cNvSpPr>
          <p:nvPr/>
        </p:nvSpPr>
        <p:spPr>
          <a:xfrm>
            <a:off x="341107" y="1624946"/>
            <a:ext cx="7502024" cy="263197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Sau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khi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gây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ra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chuyện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cảm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thấy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hối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hận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mình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.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hiểu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rằng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không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trốn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tránh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nhiệm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gây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ra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với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Doan.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14"/>
          <p:cNvGrpSpPr/>
          <p:nvPr/>
        </p:nvGrpSpPr>
        <p:grpSpPr>
          <a:xfrm flipH="1">
            <a:off x="6319935" y="2921771"/>
            <a:ext cx="2442905" cy="2221680"/>
            <a:chOff x="4163225" y="296325"/>
            <a:chExt cx="1399625" cy="1272950"/>
          </a:xfrm>
        </p:grpSpPr>
        <p:sp>
          <p:nvSpPr>
            <p:cNvPr id="158" name="Google Shape;158;p14"/>
            <p:cNvSpPr/>
            <p:nvPr/>
          </p:nvSpPr>
          <p:spPr>
            <a:xfrm>
              <a:off x="4209700" y="296325"/>
              <a:ext cx="949000" cy="996100"/>
            </a:xfrm>
            <a:custGeom>
              <a:avLst/>
              <a:gdLst/>
              <a:ahLst/>
              <a:cxnLst/>
              <a:rect l="l" t="t" r="r" b="b"/>
              <a:pathLst>
                <a:path w="37960" h="39844" extrusionOk="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427780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50224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4579475" y="1254850"/>
              <a:ext cx="210075" cy="264150"/>
            </a:xfrm>
            <a:custGeom>
              <a:avLst/>
              <a:gdLst/>
              <a:ahLst/>
              <a:cxnLst/>
              <a:rect l="l" t="t" r="r" b="b"/>
              <a:pathLst>
                <a:path w="8403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433380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4458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481880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416322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4540025" y="1359225"/>
              <a:ext cx="288350" cy="148950"/>
            </a:xfrm>
            <a:custGeom>
              <a:avLst/>
              <a:gdLst/>
              <a:ahLst/>
              <a:cxnLst/>
              <a:rect l="l" t="t" r="r" b="b"/>
              <a:pathLst>
                <a:path w="11534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4632300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4632300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9" name="Google Shape;169;p14"/>
            <p:cNvSpPr/>
            <p:nvPr/>
          </p:nvSpPr>
          <p:spPr>
            <a:xfrm>
              <a:off x="447765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0" name="Google Shape;170;p14"/>
            <p:cNvSpPr/>
            <p:nvPr/>
          </p:nvSpPr>
          <p:spPr>
            <a:xfrm>
              <a:off x="483790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1" name="Google Shape;171;p14"/>
            <p:cNvSpPr/>
            <p:nvPr/>
          </p:nvSpPr>
          <p:spPr>
            <a:xfrm>
              <a:off x="44311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2" name="Google Shape;172;p14"/>
            <p:cNvSpPr/>
            <p:nvPr/>
          </p:nvSpPr>
          <p:spPr>
            <a:xfrm>
              <a:off x="4791425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444837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480925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4622125" y="1161925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fill="none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w="38100" cap="rnd" cmpd="sng">
              <a:solidFill>
                <a:srgbClr val="5A1016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6" name="Google Shape;176;p14"/>
            <p:cNvSpPr/>
            <p:nvPr/>
          </p:nvSpPr>
          <p:spPr>
            <a:xfrm>
              <a:off x="4258075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7" name="Google Shape;177;p14"/>
            <p:cNvSpPr/>
            <p:nvPr/>
          </p:nvSpPr>
          <p:spPr>
            <a:xfrm>
              <a:off x="5205775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8" name="Google Shape;178;p14"/>
            <p:cNvSpPr/>
            <p:nvPr/>
          </p:nvSpPr>
          <p:spPr>
            <a:xfrm>
              <a:off x="52897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5322875" y="1174650"/>
              <a:ext cx="191600" cy="55400"/>
            </a:xfrm>
            <a:custGeom>
              <a:avLst/>
              <a:gdLst/>
              <a:ahLst/>
              <a:cxnLst/>
              <a:rect l="l" t="t" r="r" b="b"/>
              <a:pathLst>
                <a:path w="7664" h="2216" extrusionOk="0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529042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526815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2" name="Google Shape;182;p14"/>
            <p:cNvSpPr/>
            <p:nvPr/>
          </p:nvSpPr>
          <p:spPr>
            <a:xfrm>
              <a:off x="5228050" y="1425425"/>
              <a:ext cx="238050" cy="100575"/>
            </a:xfrm>
            <a:custGeom>
              <a:avLst/>
              <a:gdLst/>
              <a:ahLst/>
              <a:cxnLst/>
              <a:rect l="l" t="t" r="r" b="b"/>
              <a:pathLst>
                <a:path w="9522" h="4023" extrusionOk="0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3" name="Google Shape;183;p14"/>
            <p:cNvSpPr/>
            <p:nvPr/>
          </p:nvSpPr>
          <p:spPr>
            <a:xfrm>
              <a:off x="5206400" y="1463600"/>
              <a:ext cx="250800" cy="105675"/>
            </a:xfrm>
            <a:custGeom>
              <a:avLst/>
              <a:gdLst/>
              <a:ahLst/>
              <a:cxnLst/>
              <a:rect l="l" t="t" r="r" b="b"/>
              <a:pathLst>
                <a:path w="10032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84" name="Google Shape;184;p1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+mj-lt"/>
              </a:rPr>
              <a:t>4</a:t>
            </a:fld>
            <a:endParaRPr>
              <a:latin typeface="+mj-lt"/>
            </a:endParaRPr>
          </a:p>
        </p:txBody>
      </p:sp>
      <p:sp>
        <p:nvSpPr>
          <p:cNvPr id="36" name="Rectangle 2">
            <a:extLst>
              <a:ext uri="{FF2B5EF4-FFF2-40B4-BE49-F238E27FC236}">
                <a16:creationId xmlns:a16="http://schemas.microsoft.com/office/drawing/2014/main" id="{7ADA1E54-7CD7-4F9A-9D8D-0CE573527683}"/>
              </a:ext>
            </a:extLst>
          </p:cNvPr>
          <p:cNvSpPr txBox="1">
            <a:spLocks/>
          </p:cNvSpPr>
          <p:nvPr/>
        </p:nvSpPr>
        <p:spPr>
          <a:xfrm>
            <a:off x="367689" y="552215"/>
            <a:ext cx="595224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algn="just">
              <a:defRPr/>
            </a:pPr>
            <a:r>
              <a:rPr lang="en-US" altLang="en-US" sz="3100" dirty="0">
                <a:latin typeface="+mj-lt"/>
                <a:cs typeface="Times New Roman" pitchFamily="18" charset="0"/>
              </a:rPr>
              <a:t>3. Theo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em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,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Đức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nên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giải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quyết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việc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này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thế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nào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cho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tốt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.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Vì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sao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?</a:t>
            </a:r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1B57BDFB-0038-40D2-B4FE-AC66BC07A72F}"/>
              </a:ext>
            </a:extLst>
          </p:cNvPr>
          <p:cNvSpPr txBox="1">
            <a:spLocks/>
          </p:cNvSpPr>
          <p:nvPr/>
        </p:nvSpPr>
        <p:spPr>
          <a:xfrm>
            <a:off x="33582" y="1718515"/>
            <a:ext cx="6370788" cy="1713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      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nên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chuyện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này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bố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mẹ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cùng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bố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mẹ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đến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xin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lỗi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Doan.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16"/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225" name="Google Shape;225;p16"/>
            <p:cNvSpPr/>
            <p:nvPr/>
          </p:nvSpPr>
          <p:spPr>
            <a:xfrm>
              <a:off x="35267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6"/>
            <p:cNvSpPr/>
            <p:nvPr/>
          </p:nvSpPr>
          <p:spPr>
            <a:xfrm>
              <a:off x="10973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6"/>
            <p:cNvSpPr/>
            <p:nvPr/>
          </p:nvSpPr>
          <p:spPr>
            <a:xfrm>
              <a:off x="654375" y="2740375"/>
              <a:ext cx="210675" cy="263525"/>
            </a:xfrm>
            <a:custGeom>
              <a:avLst/>
              <a:gdLst/>
              <a:ahLst/>
              <a:cxnLst/>
              <a:rect l="l" t="t" r="r" b="b"/>
              <a:pathLst>
                <a:path w="8427" h="10541" extrusionOk="0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40867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533425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6"/>
            <p:cNvSpPr/>
            <p:nvPr/>
          </p:nvSpPr>
          <p:spPr>
            <a:xfrm>
              <a:off x="894325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6"/>
            <p:cNvSpPr/>
            <p:nvPr/>
          </p:nvSpPr>
          <p:spPr>
            <a:xfrm>
              <a:off x="238125" y="2844100"/>
              <a:ext cx="1042550" cy="210075"/>
            </a:xfrm>
            <a:custGeom>
              <a:avLst/>
              <a:gdLst/>
              <a:ahLst/>
              <a:cxnLst/>
              <a:rect l="l" t="t" r="r" b="b"/>
              <a:pathLst>
                <a:path w="41702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6"/>
            <p:cNvSpPr/>
            <p:nvPr/>
          </p:nvSpPr>
          <p:spPr>
            <a:xfrm>
              <a:off x="61490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6"/>
            <p:cNvSpPr/>
            <p:nvPr/>
          </p:nvSpPr>
          <p:spPr>
            <a:xfrm>
              <a:off x="716100" y="2459675"/>
              <a:ext cx="82775" cy="119700"/>
            </a:xfrm>
            <a:custGeom>
              <a:avLst/>
              <a:gdLst/>
              <a:ahLst/>
              <a:cxnLst/>
              <a:rect l="l" t="t" r="r" b="b"/>
              <a:pathLst>
                <a:path w="3311" h="4788" extrusionOk="0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6"/>
            <p:cNvSpPr/>
            <p:nvPr/>
          </p:nvSpPr>
          <p:spPr>
            <a:xfrm>
              <a:off x="716100" y="2568525"/>
              <a:ext cx="82775" cy="38200"/>
            </a:xfrm>
            <a:custGeom>
              <a:avLst/>
              <a:gdLst/>
              <a:ahLst/>
              <a:cxnLst/>
              <a:rect l="l" t="t" r="r" b="b"/>
              <a:pathLst>
                <a:path w="3311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6"/>
            <p:cNvSpPr/>
            <p:nvPr/>
          </p:nvSpPr>
          <p:spPr>
            <a:xfrm>
              <a:off x="552525" y="243422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913400" y="2434225"/>
              <a:ext cx="26125" cy="26750"/>
            </a:xfrm>
            <a:custGeom>
              <a:avLst/>
              <a:gdLst/>
              <a:ahLst/>
              <a:cxnLst/>
              <a:rect l="l" t="t" r="r" b="b"/>
              <a:pathLst>
                <a:path w="1045" h="1070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6"/>
            <p:cNvSpPr/>
            <p:nvPr/>
          </p:nvSpPr>
          <p:spPr>
            <a:xfrm>
              <a:off x="5060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86695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523900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884775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697650" y="2646800"/>
              <a:ext cx="123500" cy="36300"/>
            </a:xfrm>
            <a:custGeom>
              <a:avLst/>
              <a:gdLst/>
              <a:ahLst/>
              <a:cxnLst/>
              <a:rect l="l" t="t" r="r" b="b"/>
              <a:pathLst>
                <a:path w="4940" h="1452" fill="none" extrusionOk="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D5645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364125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12806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6"/>
            <p:cNvSpPr/>
            <p:nvPr/>
          </p:nvSpPr>
          <p:spPr>
            <a:xfrm>
              <a:off x="1365300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>
              <a:off x="1398400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6"/>
            <p:cNvSpPr/>
            <p:nvPr/>
          </p:nvSpPr>
          <p:spPr>
            <a:xfrm>
              <a:off x="13653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6"/>
            <p:cNvSpPr/>
            <p:nvPr/>
          </p:nvSpPr>
          <p:spPr>
            <a:xfrm>
              <a:off x="1343025" y="2888650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>
              <a:off x="1303575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>
              <a:off x="1281300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0" name="Google Shape;250;p1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A710519-81AA-423E-B75E-08F73859B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66" y="1647403"/>
            <a:ext cx="718778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Mỗi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người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cần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phải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suy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nghĩ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trước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khi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hành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động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chịu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trách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nhiệm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mình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.</a:t>
            </a:r>
            <a:endParaRPr lang="uz-Latn-UZ" altLang="en-U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79CDA0-1929-4FCC-8E8F-73B679227350}"/>
              </a:ext>
            </a:extLst>
          </p:cNvPr>
          <p:cNvSpPr txBox="1"/>
          <p:nvPr/>
        </p:nvSpPr>
        <p:spPr>
          <a:xfrm>
            <a:off x="2162629" y="664049"/>
            <a:ext cx="3570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GHI NHỚ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18"/>
          <p:cNvGrpSpPr/>
          <p:nvPr/>
        </p:nvGrpSpPr>
        <p:grpSpPr>
          <a:xfrm flipH="1">
            <a:off x="7488534" y="3754514"/>
            <a:ext cx="1655476" cy="1388992"/>
            <a:chOff x="4163225" y="1879850"/>
            <a:chExt cx="1399625" cy="1174325"/>
          </a:xfrm>
        </p:grpSpPr>
        <p:sp>
          <p:nvSpPr>
            <p:cNvPr id="308" name="Google Shape;308;p18"/>
            <p:cNvSpPr/>
            <p:nvPr/>
          </p:nvSpPr>
          <p:spPr>
            <a:xfrm>
              <a:off x="428862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64" y="26"/>
                  </a:lnTo>
                  <a:lnTo>
                    <a:pt x="1171" y="433"/>
                  </a:lnTo>
                  <a:lnTo>
                    <a:pt x="433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33" y="6441"/>
                  </a:lnTo>
                  <a:lnTo>
                    <a:pt x="1171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8"/>
            <p:cNvSpPr/>
            <p:nvPr/>
          </p:nvSpPr>
          <p:spPr>
            <a:xfrm>
              <a:off x="50116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0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4" y="4914"/>
                  </a:lnTo>
                  <a:lnTo>
                    <a:pt x="2724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8"/>
            <p:cNvSpPr/>
            <p:nvPr/>
          </p:nvSpPr>
          <p:spPr>
            <a:xfrm>
              <a:off x="4579475" y="2740375"/>
              <a:ext cx="210075" cy="263525"/>
            </a:xfrm>
            <a:custGeom>
              <a:avLst/>
              <a:gdLst/>
              <a:ahLst/>
              <a:cxnLst/>
              <a:rect l="l" t="t" r="r" b="b"/>
              <a:pathLst>
                <a:path w="8403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8"/>
            <p:cNvSpPr/>
            <p:nvPr/>
          </p:nvSpPr>
          <p:spPr>
            <a:xfrm>
              <a:off x="4333800" y="1924400"/>
              <a:ext cx="700775" cy="875825"/>
            </a:xfrm>
            <a:custGeom>
              <a:avLst/>
              <a:gdLst/>
              <a:ahLst/>
              <a:cxnLst/>
              <a:rect l="l" t="t" r="r" b="b"/>
              <a:pathLst>
                <a:path w="28031" h="35033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6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6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20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20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8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8"/>
            <p:cNvSpPr/>
            <p:nvPr/>
          </p:nvSpPr>
          <p:spPr>
            <a:xfrm>
              <a:off x="4163225" y="2844100"/>
              <a:ext cx="1041925" cy="210075"/>
            </a:xfrm>
            <a:custGeom>
              <a:avLst/>
              <a:gdLst/>
              <a:ahLst/>
              <a:cxnLst/>
              <a:rect l="l" t="t" r="r" b="b"/>
              <a:pathLst>
                <a:path w="41677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579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8"/>
            <p:cNvSpPr/>
            <p:nvPr/>
          </p:nvSpPr>
          <p:spPr>
            <a:xfrm>
              <a:off x="4540025" y="2844100"/>
              <a:ext cx="288350" cy="149600"/>
            </a:xfrm>
            <a:custGeom>
              <a:avLst/>
              <a:gdLst/>
              <a:ahLst/>
              <a:cxnLst/>
              <a:rect l="l" t="t" r="r" b="b"/>
              <a:pathLst>
                <a:path w="11534" h="5984" extrusionOk="0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07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8"/>
            <p:cNvSpPr/>
            <p:nvPr/>
          </p:nvSpPr>
          <p:spPr>
            <a:xfrm>
              <a:off x="4632300" y="2459675"/>
              <a:ext cx="99950" cy="119700"/>
            </a:xfrm>
            <a:custGeom>
              <a:avLst/>
              <a:gdLst/>
              <a:ahLst/>
              <a:cxnLst/>
              <a:rect l="l" t="t" r="r" b="b"/>
              <a:pathLst>
                <a:path w="3998" h="4788" extrusionOk="0">
                  <a:moveTo>
                    <a:pt x="1885" y="1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8"/>
            <p:cNvSpPr/>
            <p:nvPr/>
          </p:nvSpPr>
          <p:spPr>
            <a:xfrm>
              <a:off x="4632300" y="2568525"/>
              <a:ext cx="99950" cy="38200"/>
            </a:xfrm>
            <a:custGeom>
              <a:avLst/>
              <a:gdLst/>
              <a:ahLst/>
              <a:cxnLst/>
              <a:rect l="l" t="t" r="r" b="b"/>
              <a:pathLst>
                <a:path w="3998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357" y="840"/>
                  </a:lnTo>
                  <a:lnTo>
                    <a:pt x="917" y="1273"/>
                  </a:lnTo>
                  <a:lnTo>
                    <a:pt x="1579" y="1502"/>
                  </a:lnTo>
                  <a:lnTo>
                    <a:pt x="1834" y="1528"/>
                  </a:lnTo>
                  <a:lnTo>
                    <a:pt x="2165" y="1528"/>
                  </a:lnTo>
                  <a:lnTo>
                    <a:pt x="2445" y="1502"/>
                  </a:lnTo>
                  <a:lnTo>
                    <a:pt x="3081" y="1273"/>
                  </a:lnTo>
                  <a:lnTo>
                    <a:pt x="3667" y="840"/>
                  </a:lnTo>
                  <a:lnTo>
                    <a:pt x="3998" y="306"/>
                  </a:lnTo>
                  <a:lnTo>
                    <a:pt x="3998" y="0"/>
                  </a:lnTo>
                  <a:lnTo>
                    <a:pt x="3514" y="204"/>
                  </a:lnTo>
                  <a:lnTo>
                    <a:pt x="2521" y="433"/>
                  </a:lnTo>
                  <a:lnTo>
                    <a:pt x="1503" y="433"/>
                  </a:lnTo>
                  <a:lnTo>
                    <a:pt x="485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8"/>
            <p:cNvSpPr/>
            <p:nvPr/>
          </p:nvSpPr>
          <p:spPr>
            <a:xfrm>
              <a:off x="4799700" y="2429125"/>
              <a:ext cx="129875" cy="66850"/>
            </a:xfrm>
            <a:custGeom>
              <a:avLst/>
              <a:gdLst/>
              <a:ahLst/>
              <a:cxnLst/>
              <a:rect l="l" t="t" r="r" b="b"/>
              <a:pathLst>
                <a:path w="5195" h="2674" extrusionOk="0">
                  <a:moveTo>
                    <a:pt x="2826" y="1"/>
                  </a:moveTo>
                  <a:lnTo>
                    <a:pt x="2292" y="103"/>
                  </a:lnTo>
                  <a:lnTo>
                    <a:pt x="1757" y="281"/>
                  </a:lnTo>
                  <a:lnTo>
                    <a:pt x="917" y="866"/>
                  </a:lnTo>
                  <a:lnTo>
                    <a:pt x="102" y="1808"/>
                  </a:lnTo>
                  <a:lnTo>
                    <a:pt x="1" y="1987"/>
                  </a:lnTo>
                  <a:lnTo>
                    <a:pt x="179" y="2114"/>
                  </a:lnTo>
                  <a:lnTo>
                    <a:pt x="1350" y="2547"/>
                  </a:lnTo>
                  <a:lnTo>
                    <a:pt x="2368" y="2674"/>
                  </a:lnTo>
                  <a:lnTo>
                    <a:pt x="2903" y="2572"/>
                  </a:lnTo>
                  <a:lnTo>
                    <a:pt x="3437" y="2394"/>
                  </a:lnTo>
                  <a:lnTo>
                    <a:pt x="4278" y="1808"/>
                  </a:lnTo>
                  <a:lnTo>
                    <a:pt x="5092" y="866"/>
                  </a:lnTo>
                  <a:lnTo>
                    <a:pt x="5194" y="663"/>
                  </a:lnTo>
                  <a:lnTo>
                    <a:pt x="5016" y="561"/>
                  </a:lnTo>
                  <a:lnTo>
                    <a:pt x="3845" y="10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8"/>
            <p:cNvSpPr/>
            <p:nvPr/>
          </p:nvSpPr>
          <p:spPr>
            <a:xfrm>
              <a:off x="4438825" y="2429125"/>
              <a:ext cx="130500" cy="66850"/>
            </a:xfrm>
            <a:custGeom>
              <a:avLst/>
              <a:gdLst/>
              <a:ahLst/>
              <a:cxnLst/>
              <a:rect l="l" t="t" r="r" b="b"/>
              <a:pathLst>
                <a:path w="5220" h="2674" extrusionOk="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219" y="1987"/>
                  </a:lnTo>
                  <a:lnTo>
                    <a:pt x="5092" y="1808"/>
                  </a:lnTo>
                  <a:lnTo>
                    <a:pt x="4277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8"/>
            <p:cNvSpPr/>
            <p:nvPr/>
          </p:nvSpPr>
          <p:spPr>
            <a:xfrm>
              <a:off x="4471925" y="243867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1"/>
                  </a:moveTo>
                  <a:lnTo>
                    <a:pt x="331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31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44" y="739"/>
                  </a:lnTo>
                  <a:lnTo>
                    <a:pt x="1069" y="535"/>
                  </a:lnTo>
                  <a:lnTo>
                    <a:pt x="1044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8"/>
            <p:cNvSpPr/>
            <p:nvPr/>
          </p:nvSpPr>
          <p:spPr>
            <a:xfrm>
              <a:off x="4837900" y="2445050"/>
              <a:ext cx="26750" cy="26125"/>
            </a:xfrm>
            <a:custGeom>
              <a:avLst/>
              <a:gdLst/>
              <a:ahLst/>
              <a:cxnLst/>
              <a:rect l="l" t="t" r="r" b="b"/>
              <a:pathLst>
                <a:path w="1070" h="1045" extrusionOk="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9"/>
                  </a:lnTo>
                  <a:lnTo>
                    <a:pt x="331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44" y="739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8"/>
            <p:cNvSpPr/>
            <p:nvPr/>
          </p:nvSpPr>
          <p:spPr>
            <a:xfrm>
              <a:off x="44311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6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8"/>
            <p:cNvSpPr/>
            <p:nvPr/>
          </p:nvSpPr>
          <p:spPr>
            <a:xfrm>
              <a:off x="4791425" y="2522700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8"/>
            <p:cNvSpPr/>
            <p:nvPr/>
          </p:nvSpPr>
          <p:spPr>
            <a:xfrm>
              <a:off x="4448375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8"/>
            <p:cNvSpPr/>
            <p:nvPr/>
          </p:nvSpPr>
          <p:spPr>
            <a:xfrm>
              <a:off x="4809250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0" y="892"/>
                  </a:moveTo>
                  <a:lnTo>
                    <a:pt x="4176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8"/>
            <p:cNvSpPr/>
            <p:nvPr/>
          </p:nvSpPr>
          <p:spPr>
            <a:xfrm>
              <a:off x="4622125" y="2646800"/>
              <a:ext cx="124125" cy="36300"/>
            </a:xfrm>
            <a:custGeom>
              <a:avLst/>
              <a:gdLst/>
              <a:ahLst/>
              <a:cxnLst/>
              <a:rect l="l" t="t" r="r" b="b"/>
              <a:pathLst>
                <a:path w="4965" h="1452" fill="none" extrusionOk="0">
                  <a:moveTo>
                    <a:pt x="0" y="1"/>
                  </a:moveTo>
                  <a:lnTo>
                    <a:pt x="153" y="306"/>
                  </a:lnTo>
                  <a:lnTo>
                    <a:pt x="637" y="841"/>
                  </a:lnTo>
                  <a:lnTo>
                    <a:pt x="1273" y="1223"/>
                  </a:lnTo>
                  <a:lnTo>
                    <a:pt x="2063" y="1426"/>
                  </a:lnTo>
                  <a:lnTo>
                    <a:pt x="2495" y="1452"/>
                  </a:lnTo>
                  <a:lnTo>
                    <a:pt x="2903" y="1426"/>
                  </a:lnTo>
                  <a:lnTo>
                    <a:pt x="3692" y="1223"/>
                  </a:lnTo>
                  <a:lnTo>
                    <a:pt x="4328" y="841"/>
                  </a:lnTo>
                  <a:lnTo>
                    <a:pt x="4812" y="332"/>
                  </a:lnTo>
                  <a:lnTo>
                    <a:pt x="4965" y="26"/>
                  </a:lnTo>
                </a:path>
              </a:pathLst>
            </a:custGeom>
            <a:noFill/>
            <a:ln w="21000" cap="rnd" cmpd="sng">
              <a:solidFill>
                <a:srgbClr val="E15758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8"/>
            <p:cNvSpPr/>
            <p:nvPr/>
          </p:nvSpPr>
          <p:spPr>
            <a:xfrm>
              <a:off x="4288625" y="1879850"/>
              <a:ext cx="791775" cy="541675"/>
            </a:xfrm>
            <a:custGeom>
              <a:avLst/>
              <a:gdLst/>
              <a:ahLst/>
              <a:cxnLst/>
              <a:rect l="l" t="t" r="r" b="b"/>
              <a:pathLst>
                <a:path w="31671" h="21667" extrusionOk="0">
                  <a:moveTo>
                    <a:pt x="15021" y="1"/>
                  </a:moveTo>
                  <a:lnTo>
                    <a:pt x="13417" y="154"/>
                  </a:lnTo>
                  <a:lnTo>
                    <a:pt x="11889" y="485"/>
                  </a:lnTo>
                  <a:lnTo>
                    <a:pt x="10387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53" y="8962"/>
                  </a:lnTo>
                  <a:lnTo>
                    <a:pt x="967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6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74" y="10515"/>
                  </a:lnTo>
                  <a:lnTo>
                    <a:pt x="10820" y="16727"/>
                  </a:lnTo>
                  <a:lnTo>
                    <a:pt x="11431" y="17160"/>
                  </a:lnTo>
                  <a:lnTo>
                    <a:pt x="13391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62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33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782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8"/>
            <p:cNvSpPr/>
            <p:nvPr/>
          </p:nvSpPr>
          <p:spPr>
            <a:xfrm>
              <a:off x="5205775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6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39"/>
                  </a:lnTo>
                  <a:lnTo>
                    <a:pt x="3132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53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46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58" y="17694"/>
                  </a:lnTo>
                  <a:lnTo>
                    <a:pt x="10286" y="17694"/>
                  </a:lnTo>
                  <a:lnTo>
                    <a:pt x="10693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297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9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40" y="2165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8"/>
            <p:cNvSpPr/>
            <p:nvPr/>
          </p:nvSpPr>
          <p:spPr>
            <a:xfrm>
              <a:off x="5289775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8"/>
            <p:cNvSpPr/>
            <p:nvPr/>
          </p:nvSpPr>
          <p:spPr>
            <a:xfrm>
              <a:off x="5322875" y="2659525"/>
              <a:ext cx="191600" cy="55400"/>
            </a:xfrm>
            <a:custGeom>
              <a:avLst/>
              <a:gdLst/>
              <a:ahLst/>
              <a:cxnLst/>
              <a:rect l="l" t="t" r="r" b="b"/>
              <a:pathLst>
                <a:path w="7664" h="2216" extrusionOk="0">
                  <a:moveTo>
                    <a:pt x="128" y="1"/>
                  </a:moveTo>
                  <a:lnTo>
                    <a:pt x="1" y="485"/>
                  </a:lnTo>
                  <a:lnTo>
                    <a:pt x="7536" y="2216"/>
                  </a:lnTo>
                  <a:lnTo>
                    <a:pt x="7664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8"/>
            <p:cNvSpPr/>
            <p:nvPr/>
          </p:nvSpPr>
          <p:spPr>
            <a:xfrm>
              <a:off x="5290425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04" y="306"/>
                  </a:lnTo>
                  <a:lnTo>
                    <a:pt x="1120" y="637"/>
                  </a:lnTo>
                  <a:lnTo>
                    <a:pt x="1833" y="1044"/>
                  </a:lnTo>
                  <a:lnTo>
                    <a:pt x="2597" y="1680"/>
                  </a:lnTo>
                  <a:lnTo>
                    <a:pt x="3234" y="2571"/>
                  </a:lnTo>
                  <a:lnTo>
                    <a:pt x="3717" y="3794"/>
                  </a:lnTo>
                  <a:lnTo>
                    <a:pt x="3870" y="5372"/>
                  </a:lnTo>
                  <a:lnTo>
                    <a:pt x="3794" y="6314"/>
                  </a:lnTo>
                  <a:lnTo>
                    <a:pt x="4099" y="6390"/>
                  </a:lnTo>
                  <a:lnTo>
                    <a:pt x="4125" y="6212"/>
                  </a:lnTo>
                  <a:lnTo>
                    <a:pt x="4226" y="5117"/>
                  </a:lnTo>
                  <a:lnTo>
                    <a:pt x="4150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8"/>
            <p:cNvSpPr/>
            <p:nvPr/>
          </p:nvSpPr>
          <p:spPr>
            <a:xfrm>
              <a:off x="5268150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8"/>
            <p:cNvSpPr/>
            <p:nvPr/>
          </p:nvSpPr>
          <p:spPr>
            <a:xfrm>
              <a:off x="5228050" y="2910950"/>
              <a:ext cx="238050" cy="100575"/>
            </a:xfrm>
            <a:custGeom>
              <a:avLst/>
              <a:gdLst/>
              <a:ahLst/>
              <a:cxnLst/>
              <a:rect l="l" t="t" r="r" b="b"/>
              <a:pathLst>
                <a:path w="9522" h="4023" extrusionOk="0">
                  <a:moveTo>
                    <a:pt x="459" y="0"/>
                  </a:moveTo>
                  <a:lnTo>
                    <a:pt x="0" y="1909"/>
                  </a:lnTo>
                  <a:lnTo>
                    <a:pt x="9089" y="4023"/>
                  </a:lnTo>
                  <a:lnTo>
                    <a:pt x="9522" y="2088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8"/>
            <p:cNvSpPr/>
            <p:nvPr/>
          </p:nvSpPr>
          <p:spPr>
            <a:xfrm>
              <a:off x="5206400" y="2948500"/>
              <a:ext cx="250800" cy="105675"/>
            </a:xfrm>
            <a:custGeom>
              <a:avLst/>
              <a:gdLst/>
              <a:ahLst/>
              <a:cxnLst/>
              <a:rect l="l" t="t" r="r" b="b"/>
              <a:pathLst>
                <a:path w="10032" h="4227" extrusionOk="0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31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3" name="Google Shape;333;p1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8D52205-4768-40AD-B978-D6EE975DC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439" y="660714"/>
            <a:ext cx="7072313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Người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người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trước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khi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gì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cũng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suy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nghĩ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cẩn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thận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nhằm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mục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đích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tốt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đẹp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phù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 Khi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hỏng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lỗi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họ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dám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nhận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sẵn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sàng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tốt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</a:t>
            </a:r>
            <a:endParaRPr lang="uz-Latn-UZ" altLang="en-US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7C147E-9994-46A7-9155-C3EC3984FBBF}"/>
              </a:ext>
            </a:extLst>
          </p:cNvPr>
          <p:cNvSpPr txBox="1"/>
          <p:nvPr/>
        </p:nvSpPr>
        <p:spPr>
          <a:xfrm>
            <a:off x="7443313" y="-144933"/>
            <a:ext cx="10841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7200" dirty="0">
                <a:solidFill>
                  <a:srgbClr val="474F67"/>
                </a:solidFill>
              </a:rPr>
              <a:t>👍</a:t>
            </a:r>
            <a:endParaRPr lang="en-US" sz="72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190;p15">
            <a:extLst>
              <a:ext uri="{FF2B5EF4-FFF2-40B4-BE49-F238E27FC236}">
                <a16:creationId xmlns:a16="http://schemas.microsoft.com/office/drawing/2014/main" id="{138F89D9-C0E6-47A7-A6BF-57A46AAEABF7}"/>
              </a:ext>
            </a:extLst>
          </p:cNvPr>
          <p:cNvGrpSpPr/>
          <p:nvPr/>
        </p:nvGrpSpPr>
        <p:grpSpPr>
          <a:xfrm flipH="1">
            <a:off x="7493797" y="3754514"/>
            <a:ext cx="1650213" cy="1388992"/>
            <a:chOff x="5987350" y="1879850"/>
            <a:chExt cx="1395175" cy="1174325"/>
          </a:xfrm>
        </p:grpSpPr>
        <p:sp>
          <p:nvSpPr>
            <p:cNvPr id="7" name="Google Shape;191;p15">
              <a:extLst>
                <a:ext uri="{FF2B5EF4-FFF2-40B4-BE49-F238E27FC236}">
                  <a16:creationId xmlns:a16="http://schemas.microsoft.com/office/drawing/2014/main" id="{45036A96-53DF-4126-9D5D-627CAFDD7A97}"/>
                </a:ext>
              </a:extLst>
            </p:cNvPr>
            <p:cNvSpPr/>
            <p:nvPr/>
          </p:nvSpPr>
          <p:spPr>
            <a:xfrm>
              <a:off x="6143300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92;p15">
              <a:extLst>
                <a:ext uri="{FF2B5EF4-FFF2-40B4-BE49-F238E27FC236}">
                  <a16:creationId xmlns:a16="http://schemas.microsoft.com/office/drawing/2014/main" id="{3BD0E40F-FA06-43FC-8561-7A74E134332E}"/>
                </a:ext>
              </a:extLst>
            </p:cNvPr>
            <p:cNvSpPr/>
            <p:nvPr/>
          </p:nvSpPr>
          <p:spPr>
            <a:xfrm>
              <a:off x="6555725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93;p15">
              <a:extLst>
                <a:ext uri="{FF2B5EF4-FFF2-40B4-BE49-F238E27FC236}">
                  <a16:creationId xmlns:a16="http://schemas.microsoft.com/office/drawing/2014/main" id="{11131FE8-FB70-4C69-83EF-5B3C7DA7059E}"/>
                </a:ext>
              </a:extLst>
            </p:cNvPr>
            <p:cNvSpPr/>
            <p:nvPr/>
          </p:nvSpPr>
          <p:spPr>
            <a:xfrm>
              <a:off x="61127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94;p15">
              <a:extLst>
                <a:ext uri="{FF2B5EF4-FFF2-40B4-BE49-F238E27FC236}">
                  <a16:creationId xmlns:a16="http://schemas.microsoft.com/office/drawing/2014/main" id="{E318ADB5-D262-43D7-AE34-0064C92EAB91}"/>
                </a:ext>
              </a:extLst>
            </p:cNvPr>
            <p:cNvSpPr/>
            <p:nvPr/>
          </p:nvSpPr>
          <p:spPr>
            <a:xfrm>
              <a:off x="683640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95;p15">
              <a:extLst>
                <a:ext uri="{FF2B5EF4-FFF2-40B4-BE49-F238E27FC236}">
                  <a16:creationId xmlns:a16="http://schemas.microsoft.com/office/drawing/2014/main" id="{ADD66393-53F4-477D-A304-DBD279240EBD}"/>
                </a:ext>
              </a:extLst>
            </p:cNvPr>
            <p:cNvSpPr/>
            <p:nvPr/>
          </p:nvSpPr>
          <p:spPr>
            <a:xfrm>
              <a:off x="6403600" y="2740375"/>
              <a:ext cx="210700" cy="263525"/>
            </a:xfrm>
            <a:custGeom>
              <a:avLst/>
              <a:gdLst/>
              <a:ahLst/>
              <a:cxnLst/>
              <a:rect l="l" t="t" r="r" b="b"/>
              <a:pathLst>
                <a:path w="8428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96;p15">
              <a:extLst>
                <a:ext uri="{FF2B5EF4-FFF2-40B4-BE49-F238E27FC236}">
                  <a16:creationId xmlns:a16="http://schemas.microsoft.com/office/drawing/2014/main" id="{8B6575F5-DD45-4873-BDFA-950B76079D40}"/>
                </a:ext>
              </a:extLst>
            </p:cNvPr>
            <p:cNvSpPr/>
            <p:nvPr/>
          </p:nvSpPr>
          <p:spPr>
            <a:xfrm>
              <a:off x="615792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97;p15">
              <a:extLst>
                <a:ext uri="{FF2B5EF4-FFF2-40B4-BE49-F238E27FC236}">
                  <a16:creationId xmlns:a16="http://schemas.microsoft.com/office/drawing/2014/main" id="{35B9E5E5-D702-4158-B684-DB39A85DFBD8}"/>
                </a:ext>
              </a:extLst>
            </p:cNvPr>
            <p:cNvSpPr/>
            <p:nvPr/>
          </p:nvSpPr>
          <p:spPr>
            <a:xfrm>
              <a:off x="5987350" y="2844100"/>
              <a:ext cx="1042575" cy="210075"/>
            </a:xfrm>
            <a:custGeom>
              <a:avLst/>
              <a:gdLst/>
              <a:ahLst/>
              <a:cxnLst/>
              <a:rect l="l" t="t" r="r" b="b"/>
              <a:pathLst>
                <a:path w="41703" h="8403" extrusionOk="0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8;p15">
              <a:extLst>
                <a:ext uri="{FF2B5EF4-FFF2-40B4-BE49-F238E27FC236}">
                  <a16:creationId xmlns:a16="http://schemas.microsoft.com/office/drawing/2014/main" id="{FF4F2989-A049-426E-8BF9-BDBC52EF343C}"/>
                </a:ext>
              </a:extLst>
            </p:cNvPr>
            <p:cNvSpPr/>
            <p:nvPr/>
          </p:nvSpPr>
          <p:spPr>
            <a:xfrm>
              <a:off x="636415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99;p15">
              <a:extLst>
                <a:ext uri="{FF2B5EF4-FFF2-40B4-BE49-F238E27FC236}">
                  <a16:creationId xmlns:a16="http://schemas.microsoft.com/office/drawing/2014/main" id="{43CD3726-020A-4129-B787-279C174099E5}"/>
                </a:ext>
              </a:extLst>
            </p:cNvPr>
            <p:cNvSpPr/>
            <p:nvPr/>
          </p:nvSpPr>
          <p:spPr>
            <a:xfrm>
              <a:off x="6457075" y="2459675"/>
              <a:ext cx="99950" cy="119700"/>
            </a:xfrm>
            <a:custGeom>
              <a:avLst/>
              <a:gdLst/>
              <a:ahLst/>
              <a:cxnLst/>
              <a:rect l="l" t="t" r="r" b="b"/>
              <a:pathLst>
                <a:path w="3998" h="4788" extrusionOk="0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00;p15">
              <a:extLst>
                <a:ext uri="{FF2B5EF4-FFF2-40B4-BE49-F238E27FC236}">
                  <a16:creationId xmlns:a16="http://schemas.microsoft.com/office/drawing/2014/main" id="{A2A47029-29CF-43F1-AF19-363E6D102D8F}"/>
                </a:ext>
              </a:extLst>
            </p:cNvPr>
            <p:cNvSpPr/>
            <p:nvPr/>
          </p:nvSpPr>
          <p:spPr>
            <a:xfrm>
              <a:off x="6457075" y="2568525"/>
              <a:ext cx="99950" cy="38200"/>
            </a:xfrm>
            <a:custGeom>
              <a:avLst/>
              <a:gdLst/>
              <a:ahLst/>
              <a:cxnLst/>
              <a:rect l="l" t="t" r="r" b="b"/>
              <a:pathLst>
                <a:path w="3998" h="1528" extrusionOk="0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01;p15">
              <a:extLst>
                <a:ext uri="{FF2B5EF4-FFF2-40B4-BE49-F238E27FC236}">
                  <a16:creationId xmlns:a16="http://schemas.microsoft.com/office/drawing/2014/main" id="{19BF12BD-75A9-4CE3-919C-7482277868B4}"/>
                </a:ext>
              </a:extLst>
            </p:cNvPr>
            <p:cNvSpPr/>
            <p:nvPr/>
          </p:nvSpPr>
          <p:spPr>
            <a:xfrm>
              <a:off x="6255300" y="2522700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2;p15">
              <a:extLst>
                <a:ext uri="{FF2B5EF4-FFF2-40B4-BE49-F238E27FC236}">
                  <a16:creationId xmlns:a16="http://schemas.microsoft.com/office/drawing/2014/main" id="{1C8C81CD-F60E-499F-A313-20CF5650E066}"/>
                </a:ext>
              </a:extLst>
            </p:cNvPr>
            <p:cNvSpPr/>
            <p:nvPr/>
          </p:nvSpPr>
          <p:spPr>
            <a:xfrm>
              <a:off x="661620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3;p15">
              <a:extLst>
                <a:ext uri="{FF2B5EF4-FFF2-40B4-BE49-F238E27FC236}">
                  <a16:creationId xmlns:a16="http://schemas.microsoft.com/office/drawing/2014/main" id="{8C7CE882-73F3-4D40-AD1A-46BC37A9AD27}"/>
                </a:ext>
              </a:extLst>
            </p:cNvPr>
            <p:cNvSpPr/>
            <p:nvPr/>
          </p:nvSpPr>
          <p:spPr>
            <a:xfrm>
              <a:off x="6112750" y="1879850"/>
              <a:ext cx="791775" cy="541675"/>
            </a:xfrm>
            <a:custGeom>
              <a:avLst/>
              <a:gdLst/>
              <a:ahLst/>
              <a:cxnLst/>
              <a:rect l="l" t="t" r="r" b="b"/>
              <a:pathLst>
                <a:path w="31671" h="21667" extrusionOk="0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4;p15">
              <a:extLst>
                <a:ext uri="{FF2B5EF4-FFF2-40B4-BE49-F238E27FC236}">
                  <a16:creationId xmlns:a16="http://schemas.microsoft.com/office/drawing/2014/main" id="{59F642B4-DFD1-4514-9D8F-80F304C77B80}"/>
                </a:ext>
              </a:extLst>
            </p:cNvPr>
            <p:cNvSpPr/>
            <p:nvPr/>
          </p:nvSpPr>
          <p:spPr>
            <a:xfrm>
              <a:off x="6273125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5;p15">
              <a:extLst>
                <a:ext uri="{FF2B5EF4-FFF2-40B4-BE49-F238E27FC236}">
                  <a16:creationId xmlns:a16="http://schemas.microsoft.com/office/drawing/2014/main" id="{27EA4451-D991-46DC-A339-ACD8E7BAFFB4}"/>
                </a:ext>
              </a:extLst>
            </p:cNvPr>
            <p:cNvSpPr/>
            <p:nvPr/>
          </p:nvSpPr>
          <p:spPr>
            <a:xfrm>
              <a:off x="6446875" y="2657625"/>
              <a:ext cx="123500" cy="35675"/>
            </a:xfrm>
            <a:custGeom>
              <a:avLst/>
              <a:gdLst/>
              <a:ahLst/>
              <a:cxnLst/>
              <a:rect l="l" t="t" r="r" b="b"/>
              <a:pathLst>
                <a:path w="4940" h="1427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06;p15">
              <a:extLst>
                <a:ext uri="{FF2B5EF4-FFF2-40B4-BE49-F238E27FC236}">
                  <a16:creationId xmlns:a16="http://schemas.microsoft.com/office/drawing/2014/main" id="{D977D4AD-BDBC-49F8-B824-3003B75CA8E6}"/>
                </a:ext>
              </a:extLst>
            </p:cNvPr>
            <p:cNvSpPr/>
            <p:nvPr/>
          </p:nvSpPr>
          <p:spPr>
            <a:xfrm>
              <a:off x="6621925" y="2429125"/>
              <a:ext cx="130500" cy="66850"/>
            </a:xfrm>
            <a:custGeom>
              <a:avLst/>
              <a:gdLst/>
              <a:ahLst/>
              <a:cxnLst/>
              <a:rect l="l" t="t" r="r" b="b"/>
              <a:pathLst>
                <a:path w="5220" h="2674" extrusionOk="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07;p15">
              <a:extLst>
                <a:ext uri="{FF2B5EF4-FFF2-40B4-BE49-F238E27FC236}">
                  <a16:creationId xmlns:a16="http://schemas.microsoft.com/office/drawing/2014/main" id="{FD789523-D15F-4A86-8FD5-D15B93DE1351}"/>
                </a:ext>
              </a:extLst>
            </p:cNvPr>
            <p:cNvSpPr/>
            <p:nvPr/>
          </p:nvSpPr>
          <p:spPr>
            <a:xfrm>
              <a:off x="6261675" y="2429125"/>
              <a:ext cx="129875" cy="66850"/>
            </a:xfrm>
            <a:custGeom>
              <a:avLst/>
              <a:gdLst/>
              <a:ahLst/>
              <a:cxnLst/>
              <a:rect l="l" t="t" r="r" b="b"/>
              <a:pathLst>
                <a:path w="5195" h="2674" extrusionOk="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08;p15">
              <a:extLst>
                <a:ext uri="{FF2B5EF4-FFF2-40B4-BE49-F238E27FC236}">
                  <a16:creationId xmlns:a16="http://schemas.microsoft.com/office/drawing/2014/main" id="{82C7A623-8063-4CF4-8669-4AF01F94B766}"/>
                </a:ext>
              </a:extLst>
            </p:cNvPr>
            <p:cNvSpPr/>
            <p:nvPr/>
          </p:nvSpPr>
          <p:spPr>
            <a:xfrm>
              <a:off x="6294775" y="243867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09;p15">
              <a:extLst>
                <a:ext uri="{FF2B5EF4-FFF2-40B4-BE49-F238E27FC236}">
                  <a16:creationId xmlns:a16="http://schemas.microsoft.com/office/drawing/2014/main" id="{4DBE5D31-55C4-45E6-8A52-8971F16CF33D}"/>
                </a:ext>
              </a:extLst>
            </p:cNvPr>
            <p:cNvSpPr/>
            <p:nvPr/>
          </p:nvSpPr>
          <p:spPr>
            <a:xfrm>
              <a:off x="6660750" y="2445050"/>
              <a:ext cx="26750" cy="26125"/>
            </a:xfrm>
            <a:custGeom>
              <a:avLst/>
              <a:gdLst/>
              <a:ahLst/>
              <a:cxnLst/>
              <a:rect l="l" t="t" r="r" b="b"/>
              <a:pathLst>
                <a:path w="1070" h="1045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10;p15">
              <a:extLst>
                <a:ext uri="{FF2B5EF4-FFF2-40B4-BE49-F238E27FC236}">
                  <a16:creationId xmlns:a16="http://schemas.microsoft.com/office/drawing/2014/main" id="{AF22B387-4D86-46D9-A380-6620BE15E65C}"/>
                </a:ext>
              </a:extLst>
            </p:cNvPr>
            <p:cNvSpPr/>
            <p:nvPr/>
          </p:nvSpPr>
          <p:spPr>
            <a:xfrm>
              <a:off x="70254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1;p15">
              <a:extLst>
                <a:ext uri="{FF2B5EF4-FFF2-40B4-BE49-F238E27FC236}">
                  <a16:creationId xmlns:a16="http://schemas.microsoft.com/office/drawing/2014/main" id="{ED13ED74-144E-4A3E-9016-5D17EA71A36F}"/>
                </a:ext>
              </a:extLst>
            </p:cNvPr>
            <p:cNvSpPr/>
            <p:nvPr/>
          </p:nvSpPr>
          <p:spPr>
            <a:xfrm>
              <a:off x="7109450" y="2714900"/>
              <a:ext cx="675" cy="675"/>
            </a:xfrm>
            <a:custGeom>
              <a:avLst/>
              <a:gdLst/>
              <a:ahLst/>
              <a:cxnLst/>
              <a:rect l="l" t="t" r="r" b="b"/>
              <a:pathLst>
                <a:path w="27" h="27" extrusionOk="0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2;p15">
              <a:extLst>
                <a:ext uri="{FF2B5EF4-FFF2-40B4-BE49-F238E27FC236}">
                  <a16:creationId xmlns:a16="http://schemas.microsoft.com/office/drawing/2014/main" id="{B869DCD0-A604-4F41-9364-B5282C3289A1}"/>
                </a:ext>
              </a:extLst>
            </p:cNvPr>
            <p:cNvSpPr/>
            <p:nvPr/>
          </p:nvSpPr>
          <p:spPr>
            <a:xfrm>
              <a:off x="7143175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3;p15">
              <a:extLst>
                <a:ext uri="{FF2B5EF4-FFF2-40B4-BE49-F238E27FC236}">
                  <a16:creationId xmlns:a16="http://schemas.microsoft.com/office/drawing/2014/main" id="{6DCFC2D0-ADA7-4C5E-BC22-5395DACBD677}"/>
                </a:ext>
              </a:extLst>
            </p:cNvPr>
            <p:cNvSpPr/>
            <p:nvPr/>
          </p:nvSpPr>
          <p:spPr>
            <a:xfrm>
              <a:off x="71101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4;p15">
              <a:extLst>
                <a:ext uri="{FF2B5EF4-FFF2-40B4-BE49-F238E27FC236}">
                  <a16:creationId xmlns:a16="http://schemas.microsoft.com/office/drawing/2014/main" id="{CC5367AD-8114-476F-BF63-CCCDBAF96F82}"/>
                </a:ext>
              </a:extLst>
            </p:cNvPr>
            <p:cNvSpPr/>
            <p:nvPr/>
          </p:nvSpPr>
          <p:spPr>
            <a:xfrm>
              <a:off x="7087825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5;p15">
              <a:extLst>
                <a:ext uri="{FF2B5EF4-FFF2-40B4-BE49-F238E27FC236}">
                  <a16:creationId xmlns:a16="http://schemas.microsoft.com/office/drawing/2014/main" id="{C1724E4E-7EA0-40EF-9BA5-745AFA29D705}"/>
                </a:ext>
              </a:extLst>
            </p:cNvPr>
            <p:cNvSpPr/>
            <p:nvPr/>
          </p:nvSpPr>
          <p:spPr>
            <a:xfrm>
              <a:off x="7048350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16;p15">
              <a:extLst>
                <a:ext uri="{FF2B5EF4-FFF2-40B4-BE49-F238E27FC236}">
                  <a16:creationId xmlns:a16="http://schemas.microsoft.com/office/drawing/2014/main" id="{C6C352DC-E0AB-4A49-B47B-78FE125BFAE8}"/>
                </a:ext>
              </a:extLst>
            </p:cNvPr>
            <p:cNvSpPr/>
            <p:nvPr/>
          </p:nvSpPr>
          <p:spPr>
            <a:xfrm>
              <a:off x="7026075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217;p15">
            <a:extLst>
              <a:ext uri="{FF2B5EF4-FFF2-40B4-BE49-F238E27FC236}">
                <a16:creationId xmlns:a16="http://schemas.microsoft.com/office/drawing/2014/main" id="{936BC3BD-9030-48BB-BDF3-E02C44113D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1140D3-E07E-4C15-9212-8DB20A01A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82" y="15045"/>
            <a:ext cx="6754091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7DA2868-266A-49E8-95DC-B83CD2994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49" y="519483"/>
            <a:ext cx="734926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    Em hãy cùng các bạn trong nhóm đóng vai để xử lí </a:t>
            </a:r>
            <a:r>
              <a:rPr lang="en-US" altLang="en-US" sz="2200" dirty="0" err="1">
                <a:solidFill>
                  <a:srgbClr val="002060"/>
                </a:solidFill>
                <a:latin typeface="+mn-lt"/>
                <a:cs typeface="Times New Roman" pitchFamily="18" charset="0"/>
              </a:rPr>
              <a:t>mỗi</a:t>
            </a: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tình huống sau:</a:t>
            </a:r>
            <a:endParaRPr lang="en-US" altLang="en-US" sz="2200" dirty="0">
              <a:solidFill>
                <a:srgbClr val="002060"/>
              </a:solidFill>
              <a:latin typeface="+mn-lt"/>
            </a:endParaRPr>
          </a:p>
          <a:p>
            <a:pPr algn="just" eaLnBrk="1" hangingPunct="1">
              <a:defRPr/>
            </a:pP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altLang="en-US" sz="2200" b="1" dirty="0">
                <a:solidFill>
                  <a:srgbClr val="002060"/>
                </a:solidFill>
                <a:latin typeface="+mn-lt"/>
              </a:rPr>
              <a:t>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a)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Em mượn sách của thư viện mang về, không may để em bé làm rách.</a:t>
            </a:r>
          </a:p>
          <a:p>
            <a:pPr algn="just" eaLnBrk="1" hangingPunct="1">
              <a:defRPr/>
            </a:pP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b)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Lớp đi cắm trại, em nhận đem túi thuốc cứu thương. Nhưng chẳng may bị đau chân, em không đi được</a:t>
            </a: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.</a:t>
            </a:r>
            <a:endParaRPr lang="vi-VN" altLang="en-US" sz="2200" dirty="0">
              <a:solidFill>
                <a:srgbClr val="002060"/>
              </a:solidFill>
              <a:latin typeface="+mn-lt"/>
            </a:endParaRPr>
          </a:p>
          <a:p>
            <a:pPr algn="just" eaLnBrk="1" hangingPunct="1">
              <a:defRPr/>
            </a:pP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 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c)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Em được phân công phụ trách nhóm năm bạn trang trí cho buổi Đại hội Chi đội của lớp, nhưng chỉ có bốn bạn đến tham gia chuẩn bị.</a:t>
            </a:r>
          </a:p>
          <a:p>
            <a:pPr algn="just" eaLnBrk="1" hangingPunct="1">
              <a:defRPr/>
            </a:pP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 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d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) Khi xin phép mẹ đi dự sinh nhật bạn, em hứa sẽ về sớm nấu cơm. Nhưng mải vui, em về muộn. </a:t>
            </a:r>
            <a:endParaRPr lang="en-US" altLang="en-US" sz="2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575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C68D24E-13ED-4AB3-8CB4-11AC59661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036" y="472245"/>
            <a:ext cx="6089073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2DE43ADC-564E-4F76-93D4-54BBEAA29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066" y="1514331"/>
            <a:ext cx="7000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a)</a:t>
            </a:r>
            <a:r>
              <a:rPr lang="vi-VN" alt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vi-VN" altLang="en-US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Em mượn sách của thư viện mang về, không may để em bé làm rách.</a:t>
            </a:r>
            <a:endParaRPr lang="en-US" altLang="en-US" sz="26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11" name="Google Shape;1026;p37">
            <a:extLst>
              <a:ext uri="{FF2B5EF4-FFF2-40B4-BE49-F238E27FC236}">
                <a16:creationId xmlns:a16="http://schemas.microsoft.com/office/drawing/2014/main" id="{9CE166A2-EB63-4D79-BAA5-C1F042530579}"/>
              </a:ext>
            </a:extLst>
          </p:cNvPr>
          <p:cNvGrpSpPr/>
          <p:nvPr/>
        </p:nvGrpSpPr>
        <p:grpSpPr>
          <a:xfrm flipH="1">
            <a:off x="7426781" y="3579898"/>
            <a:ext cx="1717219" cy="1563602"/>
            <a:chOff x="5930700" y="247325"/>
            <a:chExt cx="1451825" cy="1321950"/>
          </a:xfrm>
        </p:grpSpPr>
        <p:sp>
          <p:nvSpPr>
            <p:cNvPr id="12" name="Google Shape;1027;p37">
              <a:extLst>
                <a:ext uri="{FF2B5EF4-FFF2-40B4-BE49-F238E27FC236}">
                  <a16:creationId xmlns:a16="http://schemas.microsoft.com/office/drawing/2014/main" id="{794895FE-0EDA-407E-9DAE-A274D39CC4D3}"/>
                </a:ext>
              </a:extLst>
            </p:cNvPr>
            <p:cNvSpPr/>
            <p:nvPr/>
          </p:nvSpPr>
          <p:spPr>
            <a:xfrm>
              <a:off x="5930700" y="247325"/>
              <a:ext cx="1155875" cy="1152650"/>
            </a:xfrm>
            <a:custGeom>
              <a:avLst/>
              <a:gdLst/>
              <a:ahLst/>
              <a:cxnLst/>
              <a:rect l="l" t="t" r="r" b="b"/>
              <a:pathLst>
                <a:path w="46235" h="46106" extrusionOk="0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28;p37">
              <a:extLst>
                <a:ext uri="{FF2B5EF4-FFF2-40B4-BE49-F238E27FC236}">
                  <a16:creationId xmlns:a16="http://schemas.microsoft.com/office/drawing/2014/main" id="{7A14EEC9-CBDB-4D32-AFCA-F4007BF1AD26}"/>
                </a:ext>
              </a:extLst>
            </p:cNvPr>
            <p:cNvSpPr/>
            <p:nvPr/>
          </p:nvSpPr>
          <p:spPr>
            <a:xfrm>
              <a:off x="61025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29;p37">
              <a:extLst>
                <a:ext uri="{FF2B5EF4-FFF2-40B4-BE49-F238E27FC236}">
                  <a16:creationId xmlns:a16="http://schemas.microsoft.com/office/drawing/2014/main" id="{EE1DC7B9-BC0D-4FE3-80B3-AA82F30865B0}"/>
                </a:ext>
              </a:extLst>
            </p:cNvPr>
            <p:cNvSpPr/>
            <p:nvPr/>
          </p:nvSpPr>
          <p:spPr>
            <a:xfrm>
              <a:off x="684722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30;p37">
              <a:extLst>
                <a:ext uri="{FF2B5EF4-FFF2-40B4-BE49-F238E27FC236}">
                  <a16:creationId xmlns:a16="http://schemas.microsoft.com/office/drawing/2014/main" id="{F41C96EE-3104-4E44-BEED-76FB6CDDF31B}"/>
                </a:ext>
              </a:extLst>
            </p:cNvPr>
            <p:cNvSpPr/>
            <p:nvPr/>
          </p:nvSpPr>
          <p:spPr>
            <a:xfrm>
              <a:off x="6403600" y="1254850"/>
              <a:ext cx="210700" cy="264150"/>
            </a:xfrm>
            <a:custGeom>
              <a:avLst/>
              <a:gdLst/>
              <a:ahLst/>
              <a:cxnLst/>
              <a:rect l="l" t="t" r="r" b="b"/>
              <a:pathLst>
                <a:path w="8428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31;p37">
              <a:extLst>
                <a:ext uri="{FF2B5EF4-FFF2-40B4-BE49-F238E27FC236}">
                  <a16:creationId xmlns:a16="http://schemas.microsoft.com/office/drawing/2014/main" id="{9F5A8228-2EFE-47E8-8931-697732041217}"/>
                </a:ext>
              </a:extLst>
            </p:cNvPr>
            <p:cNvSpPr/>
            <p:nvPr/>
          </p:nvSpPr>
          <p:spPr>
            <a:xfrm>
              <a:off x="615792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32;p37">
              <a:extLst>
                <a:ext uri="{FF2B5EF4-FFF2-40B4-BE49-F238E27FC236}">
                  <a16:creationId xmlns:a16="http://schemas.microsoft.com/office/drawing/2014/main" id="{CD9454C0-7B93-4B10-8E22-B3F3C80D3F6E}"/>
                </a:ext>
              </a:extLst>
            </p:cNvPr>
            <p:cNvSpPr/>
            <p:nvPr/>
          </p:nvSpPr>
          <p:spPr>
            <a:xfrm>
              <a:off x="628267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33;p37">
              <a:extLst>
                <a:ext uri="{FF2B5EF4-FFF2-40B4-BE49-F238E27FC236}">
                  <a16:creationId xmlns:a16="http://schemas.microsoft.com/office/drawing/2014/main" id="{2AD51F27-5DF0-4A09-A721-9FD41D5929D0}"/>
                </a:ext>
              </a:extLst>
            </p:cNvPr>
            <p:cNvSpPr/>
            <p:nvPr/>
          </p:nvSpPr>
          <p:spPr>
            <a:xfrm>
              <a:off x="6643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34;p37">
              <a:extLst>
                <a:ext uri="{FF2B5EF4-FFF2-40B4-BE49-F238E27FC236}">
                  <a16:creationId xmlns:a16="http://schemas.microsoft.com/office/drawing/2014/main" id="{CA844F8F-79ED-467C-A8B4-18FCE39F6291}"/>
                </a:ext>
              </a:extLst>
            </p:cNvPr>
            <p:cNvSpPr/>
            <p:nvPr/>
          </p:nvSpPr>
          <p:spPr>
            <a:xfrm>
              <a:off x="5987350" y="1359225"/>
              <a:ext cx="1042575" cy="210050"/>
            </a:xfrm>
            <a:custGeom>
              <a:avLst/>
              <a:gdLst/>
              <a:ahLst/>
              <a:cxnLst/>
              <a:rect l="l" t="t" r="r" b="b"/>
              <a:pathLst>
                <a:path w="41703" h="8402" extrusionOk="0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35;p37">
              <a:extLst>
                <a:ext uri="{FF2B5EF4-FFF2-40B4-BE49-F238E27FC236}">
                  <a16:creationId xmlns:a16="http://schemas.microsoft.com/office/drawing/2014/main" id="{EB20AA60-7D20-442D-A4E9-FA078C667B1D}"/>
                </a:ext>
              </a:extLst>
            </p:cNvPr>
            <p:cNvSpPr/>
            <p:nvPr/>
          </p:nvSpPr>
          <p:spPr>
            <a:xfrm>
              <a:off x="636415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36;p37">
              <a:extLst>
                <a:ext uri="{FF2B5EF4-FFF2-40B4-BE49-F238E27FC236}">
                  <a16:creationId xmlns:a16="http://schemas.microsoft.com/office/drawing/2014/main" id="{37607EB0-0418-4EE4-B579-20802A7360BF}"/>
                </a:ext>
              </a:extLst>
            </p:cNvPr>
            <p:cNvSpPr/>
            <p:nvPr/>
          </p:nvSpPr>
          <p:spPr>
            <a:xfrm>
              <a:off x="6457075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37;p37">
              <a:extLst>
                <a:ext uri="{FF2B5EF4-FFF2-40B4-BE49-F238E27FC236}">
                  <a16:creationId xmlns:a16="http://schemas.microsoft.com/office/drawing/2014/main" id="{C94CCFD8-2D84-4736-B5A1-909AF9FAC66E}"/>
                </a:ext>
              </a:extLst>
            </p:cNvPr>
            <p:cNvSpPr/>
            <p:nvPr/>
          </p:nvSpPr>
          <p:spPr>
            <a:xfrm>
              <a:off x="6457075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38;p37">
              <a:extLst>
                <a:ext uri="{FF2B5EF4-FFF2-40B4-BE49-F238E27FC236}">
                  <a16:creationId xmlns:a16="http://schemas.microsoft.com/office/drawing/2014/main" id="{AD1BC22A-D890-4196-B322-EC7F640DB348}"/>
                </a:ext>
              </a:extLst>
            </p:cNvPr>
            <p:cNvSpPr/>
            <p:nvPr/>
          </p:nvSpPr>
          <p:spPr>
            <a:xfrm>
              <a:off x="630177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39;p37">
              <a:extLst>
                <a:ext uri="{FF2B5EF4-FFF2-40B4-BE49-F238E27FC236}">
                  <a16:creationId xmlns:a16="http://schemas.microsoft.com/office/drawing/2014/main" id="{7A1DB4B4-13B1-4C47-994A-496C9D97B57B}"/>
                </a:ext>
              </a:extLst>
            </p:cNvPr>
            <p:cNvSpPr/>
            <p:nvPr/>
          </p:nvSpPr>
          <p:spPr>
            <a:xfrm>
              <a:off x="666265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40;p37">
              <a:extLst>
                <a:ext uri="{FF2B5EF4-FFF2-40B4-BE49-F238E27FC236}">
                  <a16:creationId xmlns:a16="http://schemas.microsoft.com/office/drawing/2014/main" id="{9BAB4365-8E2D-4004-AD6F-160459500DD7}"/>
                </a:ext>
              </a:extLst>
            </p:cNvPr>
            <p:cNvSpPr/>
            <p:nvPr/>
          </p:nvSpPr>
          <p:spPr>
            <a:xfrm>
              <a:off x="6255300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41;p37">
              <a:extLst>
                <a:ext uri="{FF2B5EF4-FFF2-40B4-BE49-F238E27FC236}">
                  <a16:creationId xmlns:a16="http://schemas.microsoft.com/office/drawing/2014/main" id="{C997C7C8-92B3-4382-836A-31A334F58F98}"/>
                </a:ext>
              </a:extLst>
            </p:cNvPr>
            <p:cNvSpPr/>
            <p:nvPr/>
          </p:nvSpPr>
          <p:spPr>
            <a:xfrm>
              <a:off x="661620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42;p37">
              <a:extLst>
                <a:ext uri="{FF2B5EF4-FFF2-40B4-BE49-F238E27FC236}">
                  <a16:creationId xmlns:a16="http://schemas.microsoft.com/office/drawing/2014/main" id="{90DE706B-0EE7-48A9-A4C4-689DF9A4DF46}"/>
                </a:ext>
              </a:extLst>
            </p:cNvPr>
            <p:cNvSpPr/>
            <p:nvPr/>
          </p:nvSpPr>
          <p:spPr>
            <a:xfrm>
              <a:off x="627312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43;p37">
              <a:extLst>
                <a:ext uri="{FF2B5EF4-FFF2-40B4-BE49-F238E27FC236}">
                  <a16:creationId xmlns:a16="http://schemas.microsoft.com/office/drawing/2014/main" id="{1B4F79E6-7017-4036-90D3-910E34001E31}"/>
                </a:ext>
              </a:extLst>
            </p:cNvPr>
            <p:cNvSpPr/>
            <p:nvPr/>
          </p:nvSpPr>
          <p:spPr>
            <a:xfrm>
              <a:off x="6634000" y="857050"/>
              <a:ext cx="110150" cy="21675"/>
            </a:xfrm>
            <a:custGeom>
              <a:avLst/>
              <a:gdLst/>
              <a:ahLst/>
              <a:cxnLst/>
              <a:rect l="l" t="t" r="r" b="b"/>
              <a:pathLst>
                <a:path w="4406" h="867" fill="none" extrusionOk="0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44;p37">
              <a:extLst>
                <a:ext uri="{FF2B5EF4-FFF2-40B4-BE49-F238E27FC236}">
                  <a16:creationId xmlns:a16="http://schemas.microsoft.com/office/drawing/2014/main" id="{512811CB-0364-4F0B-B9B6-41FDB90C417C}"/>
                </a:ext>
              </a:extLst>
            </p:cNvPr>
            <p:cNvSpPr/>
            <p:nvPr/>
          </p:nvSpPr>
          <p:spPr>
            <a:xfrm>
              <a:off x="6446875" y="1172750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45;p37">
              <a:extLst>
                <a:ext uri="{FF2B5EF4-FFF2-40B4-BE49-F238E27FC236}">
                  <a16:creationId xmlns:a16="http://schemas.microsoft.com/office/drawing/2014/main" id="{55D29120-ED13-4798-8970-6D9182CDAE49}"/>
                </a:ext>
              </a:extLst>
            </p:cNvPr>
            <p:cNvSpPr/>
            <p:nvPr/>
          </p:nvSpPr>
          <p:spPr>
            <a:xfrm>
              <a:off x="6081550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46;p37">
              <a:extLst>
                <a:ext uri="{FF2B5EF4-FFF2-40B4-BE49-F238E27FC236}">
                  <a16:creationId xmlns:a16="http://schemas.microsoft.com/office/drawing/2014/main" id="{7C93CAB9-EE51-4FD5-AAFB-22848BD40906}"/>
                </a:ext>
              </a:extLst>
            </p:cNvPr>
            <p:cNvSpPr/>
            <p:nvPr/>
          </p:nvSpPr>
          <p:spPr>
            <a:xfrm>
              <a:off x="70254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47;p37">
              <a:extLst>
                <a:ext uri="{FF2B5EF4-FFF2-40B4-BE49-F238E27FC236}">
                  <a16:creationId xmlns:a16="http://schemas.microsoft.com/office/drawing/2014/main" id="{D7F0FBC3-CA9A-4FA5-A692-B3FB8FE73BA0}"/>
                </a:ext>
              </a:extLst>
            </p:cNvPr>
            <p:cNvSpPr/>
            <p:nvPr/>
          </p:nvSpPr>
          <p:spPr>
            <a:xfrm>
              <a:off x="7109450" y="1230025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48;p37">
              <a:extLst>
                <a:ext uri="{FF2B5EF4-FFF2-40B4-BE49-F238E27FC236}">
                  <a16:creationId xmlns:a16="http://schemas.microsoft.com/office/drawing/2014/main" id="{45149AB5-2C7E-4043-B5E0-7E13CFD269DD}"/>
                </a:ext>
              </a:extLst>
            </p:cNvPr>
            <p:cNvSpPr/>
            <p:nvPr/>
          </p:nvSpPr>
          <p:spPr>
            <a:xfrm>
              <a:off x="7143175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49;p37">
              <a:extLst>
                <a:ext uri="{FF2B5EF4-FFF2-40B4-BE49-F238E27FC236}">
                  <a16:creationId xmlns:a16="http://schemas.microsoft.com/office/drawing/2014/main" id="{0B4C8C80-F1B6-4547-BE20-2A6F56600783}"/>
                </a:ext>
              </a:extLst>
            </p:cNvPr>
            <p:cNvSpPr/>
            <p:nvPr/>
          </p:nvSpPr>
          <p:spPr>
            <a:xfrm>
              <a:off x="71101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50;p37">
              <a:extLst>
                <a:ext uri="{FF2B5EF4-FFF2-40B4-BE49-F238E27FC236}">
                  <a16:creationId xmlns:a16="http://schemas.microsoft.com/office/drawing/2014/main" id="{B34AA412-61FF-4961-9478-E291E108093C}"/>
                </a:ext>
              </a:extLst>
            </p:cNvPr>
            <p:cNvSpPr/>
            <p:nvPr/>
          </p:nvSpPr>
          <p:spPr>
            <a:xfrm>
              <a:off x="7087825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51;p37">
              <a:extLst>
                <a:ext uri="{FF2B5EF4-FFF2-40B4-BE49-F238E27FC236}">
                  <a16:creationId xmlns:a16="http://schemas.microsoft.com/office/drawing/2014/main" id="{B146FBE1-9214-4F49-A6FC-05903ED8681D}"/>
                </a:ext>
              </a:extLst>
            </p:cNvPr>
            <p:cNvSpPr/>
            <p:nvPr/>
          </p:nvSpPr>
          <p:spPr>
            <a:xfrm>
              <a:off x="7048350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52;p37">
              <a:extLst>
                <a:ext uri="{FF2B5EF4-FFF2-40B4-BE49-F238E27FC236}">
                  <a16:creationId xmlns:a16="http://schemas.microsoft.com/office/drawing/2014/main" id="{F7F57670-EA69-4F0D-8288-AE0FABF6BFBA}"/>
                </a:ext>
              </a:extLst>
            </p:cNvPr>
            <p:cNvSpPr/>
            <p:nvPr/>
          </p:nvSpPr>
          <p:spPr>
            <a:xfrm>
              <a:off x="7026075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79114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F21819F-2C21-442E-ADAD-AD75AA313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418" y="472245"/>
            <a:ext cx="6279573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16BA5F7-0F82-41A4-BE75-39789C364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18" y="1550411"/>
            <a:ext cx="6279573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b)</a:t>
            </a:r>
            <a:r>
              <a:rPr lang="vi-VN" altLang="en-US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Lớp đi cắm trại, em nhận đem túi thuốc cứu thương. Nhưng chẳng may bị đau chân, em không đi được.</a:t>
            </a:r>
            <a:endParaRPr lang="en-US" altLang="en-US" sz="26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oogle Shape;1000;p37">
            <a:extLst>
              <a:ext uri="{FF2B5EF4-FFF2-40B4-BE49-F238E27FC236}">
                <a16:creationId xmlns:a16="http://schemas.microsoft.com/office/drawing/2014/main" id="{65CD5487-AFA1-4F24-BD08-6B583C37CD5F}"/>
              </a:ext>
            </a:extLst>
          </p:cNvPr>
          <p:cNvGrpSpPr/>
          <p:nvPr/>
        </p:nvGrpSpPr>
        <p:grpSpPr>
          <a:xfrm flipH="1">
            <a:off x="7338940" y="3754508"/>
            <a:ext cx="1655447" cy="1388992"/>
            <a:chOff x="238125" y="1879850"/>
            <a:chExt cx="1399600" cy="1174325"/>
          </a:xfrm>
        </p:grpSpPr>
        <p:sp>
          <p:nvSpPr>
            <p:cNvPr id="9" name="Google Shape;1001;p37">
              <a:extLst>
                <a:ext uri="{FF2B5EF4-FFF2-40B4-BE49-F238E27FC236}">
                  <a16:creationId xmlns:a16="http://schemas.microsoft.com/office/drawing/2014/main" id="{10EF36A3-332B-43A0-8E8E-27DD573E1463}"/>
                </a:ext>
              </a:extLst>
            </p:cNvPr>
            <p:cNvSpPr/>
            <p:nvPr/>
          </p:nvSpPr>
          <p:spPr>
            <a:xfrm>
              <a:off x="35267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02;p37">
              <a:extLst>
                <a:ext uri="{FF2B5EF4-FFF2-40B4-BE49-F238E27FC236}">
                  <a16:creationId xmlns:a16="http://schemas.microsoft.com/office/drawing/2014/main" id="{E1453002-4D38-4460-ACD1-53B92640930F}"/>
                </a:ext>
              </a:extLst>
            </p:cNvPr>
            <p:cNvSpPr/>
            <p:nvPr/>
          </p:nvSpPr>
          <p:spPr>
            <a:xfrm>
              <a:off x="10973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03;p37">
              <a:extLst>
                <a:ext uri="{FF2B5EF4-FFF2-40B4-BE49-F238E27FC236}">
                  <a16:creationId xmlns:a16="http://schemas.microsoft.com/office/drawing/2014/main" id="{ED2F8010-F56F-4AEB-AFED-C5DAB26009E8}"/>
                </a:ext>
              </a:extLst>
            </p:cNvPr>
            <p:cNvSpPr/>
            <p:nvPr/>
          </p:nvSpPr>
          <p:spPr>
            <a:xfrm>
              <a:off x="654375" y="2740375"/>
              <a:ext cx="210675" cy="263525"/>
            </a:xfrm>
            <a:custGeom>
              <a:avLst/>
              <a:gdLst/>
              <a:ahLst/>
              <a:cxnLst/>
              <a:rect l="l" t="t" r="r" b="b"/>
              <a:pathLst>
                <a:path w="8427" h="10541" extrusionOk="0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04;p37">
              <a:extLst>
                <a:ext uri="{FF2B5EF4-FFF2-40B4-BE49-F238E27FC236}">
                  <a16:creationId xmlns:a16="http://schemas.microsoft.com/office/drawing/2014/main" id="{29D4B48C-526C-4BF4-9C2E-7C34BD16C686}"/>
                </a:ext>
              </a:extLst>
            </p:cNvPr>
            <p:cNvSpPr/>
            <p:nvPr/>
          </p:nvSpPr>
          <p:spPr>
            <a:xfrm>
              <a:off x="40867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05;p37">
              <a:extLst>
                <a:ext uri="{FF2B5EF4-FFF2-40B4-BE49-F238E27FC236}">
                  <a16:creationId xmlns:a16="http://schemas.microsoft.com/office/drawing/2014/main" id="{D4554328-8BC5-4A03-B8E8-29B8D74CC5F5}"/>
                </a:ext>
              </a:extLst>
            </p:cNvPr>
            <p:cNvSpPr/>
            <p:nvPr/>
          </p:nvSpPr>
          <p:spPr>
            <a:xfrm>
              <a:off x="533425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06;p37">
              <a:extLst>
                <a:ext uri="{FF2B5EF4-FFF2-40B4-BE49-F238E27FC236}">
                  <a16:creationId xmlns:a16="http://schemas.microsoft.com/office/drawing/2014/main" id="{30CF076D-A00D-4A68-9DB9-A6651022FBA4}"/>
                </a:ext>
              </a:extLst>
            </p:cNvPr>
            <p:cNvSpPr/>
            <p:nvPr/>
          </p:nvSpPr>
          <p:spPr>
            <a:xfrm>
              <a:off x="894325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07;p37">
              <a:extLst>
                <a:ext uri="{FF2B5EF4-FFF2-40B4-BE49-F238E27FC236}">
                  <a16:creationId xmlns:a16="http://schemas.microsoft.com/office/drawing/2014/main" id="{7EF7C0A6-6EB2-402B-AE7A-7B1B62EF0200}"/>
                </a:ext>
              </a:extLst>
            </p:cNvPr>
            <p:cNvSpPr/>
            <p:nvPr/>
          </p:nvSpPr>
          <p:spPr>
            <a:xfrm>
              <a:off x="238125" y="2844100"/>
              <a:ext cx="1042550" cy="210075"/>
            </a:xfrm>
            <a:custGeom>
              <a:avLst/>
              <a:gdLst/>
              <a:ahLst/>
              <a:cxnLst/>
              <a:rect l="l" t="t" r="r" b="b"/>
              <a:pathLst>
                <a:path w="41702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08;p37">
              <a:extLst>
                <a:ext uri="{FF2B5EF4-FFF2-40B4-BE49-F238E27FC236}">
                  <a16:creationId xmlns:a16="http://schemas.microsoft.com/office/drawing/2014/main" id="{8A364CC2-7676-49E4-99BF-9C7223EA1ABB}"/>
                </a:ext>
              </a:extLst>
            </p:cNvPr>
            <p:cNvSpPr/>
            <p:nvPr/>
          </p:nvSpPr>
          <p:spPr>
            <a:xfrm>
              <a:off x="61490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09;p37">
              <a:extLst>
                <a:ext uri="{FF2B5EF4-FFF2-40B4-BE49-F238E27FC236}">
                  <a16:creationId xmlns:a16="http://schemas.microsoft.com/office/drawing/2014/main" id="{21351F7E-7AC6-4D33-9402-E0CC881E681A}"/>
                </a:ext>
              </a:extLst>
            </p:cNvPr>
            <p:cNvSpPr/>
            <p:nvPr/>
          </p:nvSpPr>
          <p:spPr>
            <a:xfrm>
              <a:off x="716100" y="2459675"/>
              <a:ext cx="82775" cy="119700"/>
            </a:xfrm>
            <a:custGeom>
              <a:avLst/>
              <a:gdLst/>
              <a:ahLst/>
              <a:cxnLst/>
              <a:rect l="l" t="t" r="r" b="b"/>
              <a:pathLst>
                <a:path w="3311" h="4788" extrusionOk="0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10;p37">
              <a:extLst>
                <a:ext uri="{FF2B5EF4-FFF2-40B4-BE49-F238E27FC236}">
                  <a16:creationId xmlns:a16="http://schemas.microsoft.com/office/drawing/2014/main" id="{DE9C2C01-20FC-417B-8CDD-3556468C057C}"/>
                </a:ext>
              </a:extLst>
            </p:cNvPr>
            <p:cNvSpPr/>
            <p:nvPr/>
          </p:nvSpPr>
          <p:spPr>
            <a:xfrm>
              <a:off x="716100" y="2568525"/>
              <a:ext cx="82775" cy="38200"/>
            </a:xfrm>
            <a:custGeom>
              <a:avLst/>
              <a:gdLst/>
              <a:ahLst/>
              <a:cxnLst/>
              <a:rect l="l" t="t" r="r" b="b"/>
              <a:pathLst>
                <a:path w="3311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11;p37">
              <a:extLst>
                <a:ext uri="{FF2B5EF4-FFF2-40B4-BE49-F238E27FC236}">
                  <a16:creationId xmlns:a16="http://schemas.microsoft.com/office/drawing/2014/main" id="{FE06B6F1-412D-46C3-B43F-9A4E3AA1753E}"/>
                </a:ext>
              </a:extLst>
            </p:cNvPr>
            <p:cNvSpPr/>
            <p:nvPr/>
          </p:nvSpPr>
          <p:spPr>
            <a:xfrm>
              <a:off x="552525" y="243422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12;p37">
              <a:extLst>
                <a:ext uri="{FF2B5EF4-FFF2-40B4-BE49-F238E27FC236}">
                  <a16:creationId xmlns:a16="http://schemas.microsoft.com/office/drawing/2014/main" id="{D0278626-F519-4F01-83E4-04898EEA6663}"/>
                </a:ext>
              </a:extLst>
            </p:cNvPr>
            <p:cNvSpPr/>
            <p:nvPr/>
          </p:nvSpPr>
          <p:spPr>
            <a:xfrm>
              <a:off x="913400" y="2434225"/>
              <a:ext cx="26125" cy="26750"/>
            </a:xfrm>
            <a:custGeom>
              <a:avLst/>
              <a:gdLst/>
              <a:ahLst/>
              <a:cxnLst/>
              <a:rect l="l" t="t" r="r" b="b"/>
              <a:pathLst>
                <a:path w="1045" h="1070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13;p37">
              <a:extLst>
                <a:ext uri="{FF2B5EF4-FFF2-40B4-BE49-F238E27FC236}">
                  <a16:creationId xmlns:a16="http://schemas.microsoft.com/office/drawing/2014/main" id="{520E099F-741A-42ED-84A0-7A93A8ECBB64}"/>
                </a:ext>
              </a:extLst>
            </p:cNvPr>
            <p:cNvSpPr/>
            <p:nvPr/>
          </p:nvSpPr>
          <p:spPr>
            <a:xfrm>
              <a:off x="5060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14;p37">
              <a:extLst>
                <a:ext uri="{FF2B5EF4-FFF2-40B4-BE49-F238E27FC236}">
                  <a16:creationId xmlns:a16="http://schemas.microsoft.com/office/drawing/2014/main" id="{D97A14FA-0507-4E25-80F8-2169CB66ED12}"/>
                </a:ext>
              </a:extLst>
            </p:cNvPr>
            <p:cNvSpPr/>
            <p:nvPr/>
          </p:nvSpPr>
          <p:spPr>
            <a:xfrm>
              <a:off x="86695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15;p37">
              <a:extLst>
                <a:ext uri="{FF2B5EF4-FFF2-40B4-BE49-F238E27FC236}">
                  <a16:creationId xmlns:a16="http://schemas.microsoft.com/office/drawing/2014/main" id="{1B82EA08-5EA1-4541-A626-E6AB180A42E0}"/>
                </a:ext>
              </a:extLst>
            </p:cNvPr>
            <p:cNvSpPr/>
            <p:nvPr/>
          </p:nvSpPr>
          <p:spPr>
            <a:xfrm>
              <a:off x="523900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16;p37">
              <a:extLst>
                <a:ext uri="{FF2B5EF4-FFF2-40B4-BE49-F238E27FC236}">
                  <a16:creationId xmlns:a16="http://schemas.microsoft.com/office/drawing/2014/main" id="{B08FDF88-0118-4DB1-8DC9-27F44D834FB5}"/>
                </a:ext>
              </a:extLst>
            </p:cNvPr>
            <p:cNvSpPr/>
            <p:nvPr/>
          </p:nvSpPr>
          <p:spPr>
            <a:xfrm>
              <a:off x="884775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17;p37">
              <a:extLst>
                <a:ext uri="{FF2B5EF4-FFF2-40B4-BE49-F238E27FC236}">
                  <a16:creationId xmlns:a16="http://schemas.microsoft.com/office/drawing/2014/main" id="{7157D197-B227-43D2-8069-22284308EF82}"/>
                </a:ext>
              </a:extLst>
            </p:cNvPr>
            <p:cNvSpPr/>
            <p:nvPr/>
          </p:nvSpPr>
          <p:spPr>
            <a:xfrm>
              <a:off x="697650" y="2646800"/>
              <a:ext cx="123500" cy="36300"/>
            </a:xfrm>
            <a:custGeom>
              <a:avLst/>
              <a:gdLst/>
              <a:ahLst/>
              <a:cxnLst/>
              <a:rect l="l" t="t" r="r" b="b"/>
              <a:pathLst>
                <a:path w="4940" h="1452" fill="none" extrusionOk="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D5645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18;p37">
              <a:extLst>
                <a:ext uri="{FF2B5EF4-FFF2-40B4-BE49-F238E27FC236}">
                  <a16:creationId xmlns:a16="http://schemas.microsoft.com/office/drawing/2014/main" id="{A543448A-8922-48B9-9D1B-9F6671415ECB}"/>
                </a:ext>
              </a:extLst>
            </p:cNvPr>
            <p:cNvSpPr/>
            <p:nvPr/>
          </p:nvSpPr>
          <p:spPr>
            <a:xfrm>
              <a:off x="364125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19;p37">
              <a:extLst>
                <a:ext uri="{FF2B5EF4-FFF2-40B4-BE49-F238E27FC236}">
                  <a16:creationId xmlns:a16="http://schemas.microsoft.com/office/drawing/2014/main" id="{CC37861F-C9F5-459C-8F07-0AFCEE28D466}"/>
                </a:ext>
              </a:extLst>
            </p:cNvPr>
            <p:cNvSpPr/>
            <p:nvPr/>
          </p:nvSpPr>
          <p:spPr>
            <a:xfrm>
              <a:off x="12806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20;p37">
              <a:extLst>
                <a:ext uri="{FF2B5EF4-FFF2-40B4-BE49-F238E27FC236}">
                  <a16:creationId xmlns:a16="http://schemas.microsoft.com/office/drawing/2014/main" id="{17B6FD5C-B0F1-4065-A044-961E7C361CA2}"/>
                </a:ext>
              </a:extLst>
            </p:cNvPr>
            <p:cNvSpPr/>
            <p:nvPr/>
          </p:nvSpPr>
          <p:spPr>
            <a:xfrm>
              <a:off x="1365300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21;p37">
              <a:extLst>
                <a:ext uri="{FF2B5EF4-FFF2-40B4-BE49-F238E27FC236}">
                  <a16:creationId xmlns:a16="http://schemas.microsoft.com/office/drawing/2014/main" id="{4090FF6D-5B6B-47B9-9388-6CDF58A32431}"/>
                </a:ext>
              </a:extLst>
            </p:cNvPr>
            <p:cNvSpPr/>
            <p:nvPr/>
          </p:nvSpPr>
          <p:spPr>
            <a:xfrm>
              <a:off x="1398400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22;p37">
              <a:extLst>
                <a:ext uri="{FF2B5EF4-FFF2-40B4-BE49-F238E27FC236}">
                  <a16:creationId xmlns:a16="http://schemas.microsoft.com/office/drawing/2014/main" id="{09653D4E-52F8-4A11-AA7E-03ADCAA4C3D3}"/>
                </a:ext>
              </a:extLst>
            </p:cNvPr>
            <p:cNvSpPr/>
            <p:nvPr/>
          </p:nvSpPr>
          <p:spPr>
            <a:xfrm>
              <a:off x="13653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23;p37">
              <a:extLst>
                <a:ext uri="{FF2B5EF4-FFF2-40B4-BE49-F238E27FC236}">
                  <a16:creationId xmlns:a16="http://schemas.microsoft.com/office/drawing/2014/main" id="{17F52CBD-D2B6-4A23-B250-78DB43815CC7}"/>
                </a:ext>
              </a:extLst>
            </p:cNvPr>
            <p:cNvSpPr/>
            <p:nvPr/>
          </p:nvSpPr>
          <p:spPr>
            <a:xfrm>
              <a:off x="1343025" y="2888650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24;p37">
              <a:extLst>
                <a:ext uri="{FF2B5EF4-FFF2-40B4-BE49-F238E27FC236}">
                  <a16:creationId xmlns:a16="http://schemas.microsoft.com/office/drawing/2014/main" id="{55ED42F7-794C-4384-9D25-23527A7F60E5}"/>
                </a:ext>
              </a:extLst>
            </p:cNvPr>
            <p:cNvSpPr/>
            <p:nvPr/>
          </p:nvSpPr>
          <p:spPr>
            <a:xfrm>
              <a:off x="1303575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25;p37">
              <a:extLst>
                <a:ext uri="{FF2B5EF4-FFF2-40B4-BE49-F238E27FC236}">
                  <a16:creationId xmlns:a16="http://schemas.microsoft.com/office/drawing/2014/main" id="{3E988AA4-9701-4697-A425-6AB53A876ECC}"/>
                </a:ext>
              </a:extLst>
            </p:cNvPr>
            <p:cNvSpPr/>
            <p:nvPr/>
          </p:nvSpPr>
          <p:spPr>
            <a:xfrm>
              <a:off x="1281300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09742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08174849"/>
</p:tagLst>
</file>

<file path=ppt/theme/theme1.xml><?xml version="1.0" encoding="utf-8"?>
<a:theme xmlns:a="http://schemas.openxmlformats.org/drawingml/2006/main" name="Lucius template">
  <a:themeElements>
    <a:clrScheme name="Custom 347">
      <a:dk1>
        <a:srgbClr val="474F67"/>
      </a:dk1>
      <a:lt1>
        <a:srgbClr val="FFFFFF"/>
      </a:lt1>
      <a:dk2>
        <a:srgbClr val="3C78D8"/>
      </a:dk2>
      <a:lt2>
        <a:srgbClr val="A4C2F4"/>
      </a:lt2>
      <a:accent1>
        <a:srgbClr val="F58617"/>
      </a:accent1>
      <a:accent2>
        <a:srgbClr val="F14C4C"/>
      </a:accent2>
      <a:accent3>
        <a:srgbClr val="CD3676"/>
      </a:accent3>
      <a:accent4>
        <a:srgbClr val="993CA3"/>
      </a:accent4>
      <a:accent5>
        <a:srgbClr val="6CAEE3"/>
      </a:accent5>
      <a:accent6>
        <a:srgbClr val="52C5BF"/>
      </a:accent6>
      <a:hlink>
        <a:srgbClr val="474F6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719</Words>
  <Application>Microsoft Office PowerPoint</Application>
  <PresentationFormat>On-screen Show (16:9)</PresentationFormat>
  <Paragraphs>53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Sniglet</vt:lpstr>
      <vt:lpstr>ABeeZee</vt:lpstr>
      <vt:lpstr>Times New Roman</vt:lpstr>
      <vt:lpstr>Arial</vt:lpstr>
      <vt:lpstr>Lucius template</vt:lpstr>
      <vt:lpstr>PowerPoint Presentation</vt:lpstr>
      <vt:lpstr>HĐ 1: Truyện “Chuyện của bạn Đức”</vt:lpstr>
      <vt:lpstr>  2. Sau khi gây ra chuyện,  Đức cảm thấy thế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HỌC KẾT THÚC CHÚC CÁC EM  CHĂM NGOAN HỌC TỐT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Ngân Kim</dc:creator>
  <cp:lastModifiedBy>Ngân Kim</cp:lastModifiedBy>
  <cp:revision>4</cp:revision>
  <dcterms:modified xsi:type="dcterms:W3CDTF">2021-09-16T14:46:44Z</dcterms:modified>
</cp:coreProperties>
</file>