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259" r:id="rId3"/>
    <p:sldId id="257" r:id="rId4"/>
    <p:sldId id="261" r:id="rId5"/>
    <p:sldId id="273" r:id="rId6"/>
    <p:sldId id="264" r:id="rId7"/>
    <p:sldId id="270" r:id="rId8"/>
    <p:sldId id="271" r:id="rId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1"/>
      <p:bold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Nunito" panose="00000500000000000000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7243B6-AA65-4607-81A8-D85989E99694}">
  <a:tblStyle styleId="{C37243B6-AA65-4607-81A8-D85989E996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df95834b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df95834b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a46fb06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a46fb062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b63c71e56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b63c71e56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b63c71e562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b63c71e562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63c71e562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63c71e562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0845"/>
            <a:ext cx="9144003" cy="514347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77600" y="1182550"/>
            <a:ext cx="5188800" cy="17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977450" y="3060001"/>
            <a:ext cx="5189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17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1270863" cy="583354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297820" y="190638"/>
            <a:ext cx="973055" cy="583348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384026" y="2420775"/>
            <a:ext cx="345162" cy="39036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384014" y="4313809"/>
            <a:ext cx="973023" cy="535549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347345" y="22553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66475" y="4395754"/>
            <a:ext cx="294275" cy="432977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19"/>
          <p:cNvGrpSpPr/>
          <p:nvPr/>
        </p:nvGrpSpPr>
        <p:grpSpPr>
          <a:xfrm>
            <a:off x="5205755" y="-20973"/>
            <a:ext cx="3938115" cy="5141124"/>
            <a:chOff x="6438850" y="3725550"/>
            <a:chExt cx="1069675" cy="1396438"/>
          </a:xfrm>
        </p:grpSpPr>
        <p:sp>
          <p:nvSpPr>
            <p:cNvPr id="403" name="Google Shape;403;p19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0" y="0"/>
            <a:ext cx="2521217" cy="1157277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10800000">
            <a:off x="33" y="3504620"/>
            <a:ext cx="3817242" cy="1638880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668323" y="539496"/>
            <a:ext cx="1083448" cy="649529"/>
            <a:chOff x="2418650" y="2934475"/>
            <a:chExt cx="200750" cy="120350"/>
          </a:xfrm>
        </p:grpSpPr>
        <p:sp>
          <p:nvSpPr>
            <p:cNvPr id="408" name="Google Shape;408;p19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9"/>
          <p:cNvSpPr/>
          <p:nvPr/>
        </p:nvSpPr>
        <p:spPr>
          <a:xfrm>
            <a:off x="640600" y="2272155"/>
            <a:ext cx="421574" cy="47677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"/>
          <p:cNvSpPr/>
          <p:nvPr/>
        </p:nvSpPr>
        <p:spPr>
          <a:xfrm rot="-724569">
            <a:off x="4425362" y="412006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9"/>
          <p:cNvSpPr/>
          <p:nvPr/>
        </p:nvSpPr>
        <p:spPr>
          <a:xfrm>
            <a:off x="4297650" y="36494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19"/>
          <p:cNvGrpSpPr/>
          <p:nvPr/>
        </p:nvGrpSpPr>
        <p:grpSpPr>
          <a:xfrm>
            <a:off x="7722000" y="3411999"/>
            <a:ext cx="1083475" cy="1156726"/>
            <a:chOff x="5283025" y="1885850"/>
            <a:chExt cx="651675" cy="695775"/>
          </a:xfrm>
        </p:grpSpPr>
        <p:sp>
          <p:nvSpPr>
            <p:cNvPr id="418" name="Google Shape;418;p19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9"/>
          <p:cNvGrpSpPr/>
          <p:nvPr/>
        </p:nvGrpSpPr>
        <p:grpSpPr>
          <a:xfrm rot="8999839">
            <a:off x="2069275" y="4286800"/>
            <a:ext cx="925379" cy="564146"/>
            <a:chOff x="4560600" y="2876550"/>
            <a:chExt cx="172325" cy="105050"/>
          </a:xfrm>
        </p:grpSpPr>
        <p:sp>
          <p:nvSpPr>
            <p:cNvPr id="422" name="Google Shape;422;p1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0" y="0"/>
            <a:ext cx="9143995" cy="5143494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7659530" y="198388"/>
            <a:ext cx="987536" cy="1454128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638364" y="2008091"/>
            <a:ext cx="379091" cy="42872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7618104" y="3564239"/>
            <a:ext cx="1242133" cy="1223297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364839" y="4204949"/>
            <a:ext cx="1133798" cy="679636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1"/>
          <p:cNvGrpSpPr/>
          <p:nvPr/>
        </p:nvGrpSpPr>
        <p:grpSpPr>
          <a:xfrm flipH="1">
            <a:off x="40" y="0"/>
            <a:ext cx="9143955" cy="5143469"/>
            <a:chOff x="0" y="0"/>
            <a:chExt cx="9143955" cy="5143469"/>
          </a:xfrm>
        </p:grpSpPr>
        <p:sp>
          <p:nvSpPr>
            <p:cNvPr id="476" name="Google Shape;476;p21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6813258" y="2881606"/>
            <a:ext cx="1571864" cy="1571793"/>
            <a:chOff x="5015650" y="2820925"/>
            <a:chExt cx="1333218" cy="1333158"/>
          </a:xfrm>
        </p:grpSpPr>
        <p:sp>
          <p:nvSpPr>
            <p:cNvPr id="479" name="Google Shape;479;p21"/>
            <p:cNvSpPr/>
            <p:nvPr/>
          </p:nvSpPr>
          <p:spPr>
            <a:xfrm>
              <a:off x="5015650" y="2820925"/>
              <a:ext cx="1333218" cy="1333157"/>
            </a:xfrm>
            <a:custGeom>
              <a:avLst/>
              <a:gdLst/>
              <a:ahLst/>
              <a:cxnLst/>
              <a:rect l="l" t="t" r="r" b="b"/>
              <a:pathLst>
                <a:path w="21734" h="21733" extrusionOk="0">
                  <a:moveTo>
                    <a:pt x="10868" y="0"/>
                  </a:moveTo>
                  <a:cubicBezTo>
                    <a:pt x="4866" y="0"/>
                    <a:pt x="1" y="4866"/>
                    <a:pt x="1" y="10867"/>
                  </a:cubicBezTo>
                  <a:cubicBezTo>
                    <a:pt x="1" y="16868"/>
                    <a:pt x="4866" y="21733"/>
                    <a:pt x="10868" y="21733"/>
                  </a:cubicBezTo>
                  <a:cubicBezTo>
                    <a:pt x="16868" y="21733"/>
                    <a:pt x="21733" y="16868"/>
                    <a:pt x="21733" y="10867"/>
                  </a:cubicBezTo>
                  <a:cubicBezTo>
                    <a:pt x="21733" y="4866"/>
                    <a:pt x="16868" y="0"/>
                    <a:pt x="10868" y="0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146065" y="2951341"/>
              <a:ext cx="1072390" cy="1072328"/>
            </a:xfrm>
            <a:custGeom>
              <a:avLst/>
              <a:gdLst/>
              <a:ahLst/>
              <a:cxnLst/>
              <a:rect l="l" t="t" r="r" b="b"/>
              <a:pathLst>
                <a:path w="17482" h="17481" extrusionOk="0">
                  <a:moveTo>
                    <a:pt x="8742" y="0"/>
                  </a:moveTo>
                  <a:cubicBezTo>
                    <a:pt x="3914" y="0"/>
                    <a:pt x="1" y="3914"/>
                    <a:pt x="1" y="8741"/>
                  </a:cubicBezTo>
                  <a:cubicBezTo>
                    <a:pt x="1" y="13567"/>
                    <a:pt x="3914" y="17481"/>
                    <a:pt x="8742" y="17481"/>
                  </a:cubicBezTo>
                  <a:cubicBezTo>
                    <a:pt x="13568" y="17481"/>
                    <a:pt x="17481" y="13567"/>
                    <a:pt x="17481" y="8741"/>
                  </a:cubicBezTo>
                  <a:cubicBezTo>
                    <a:pt x="17481" y="3914"/>
                    <a:pt x="13568" y="0"/>
                    <a:pt x="8742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93081" y="3055011"/>
              <a:ext cx="225495" cy="432710"/>
            </a:xfrm>
            <a:custGeom>
              <a:avLst/>
              <a:gdLst/>
              <a:ahLst/>
              <a:cxnLst/>
              <a:rect l="l" t="t" r="r" b="b"/>
              <a:pathLst>
                <a:path w="3676" h="7054" extrusionOk="0">
                  <a:moveTo>
                    <a:pt x="677" y="0"/>
                  </a:moveTo>
                  <a:cubicBezTo>
                    <a:pt x="0" y="0"/>
                    <a:pt x="2086" y="6830"/>
                    <a:pt x="3085" y="7051"/>
                  </a:cubicBezTo>
                  <a:cubicBezTo>
                    <a:pt x="3091" y="7052"/>
                    <a:pt x="3097" y="7053"/>
                    <a:pt x="3102" y="7053"/>
                  </a:cubicBezTo>
                  <a:cubicBezTo>
                    <a:pt x="3675" y="7053"/>
                    <a:pt x="1347" y="0"/>
                    <a:pt x="677" y="0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78950" y="3347067"/>
              <a:ext cx="274692" cy="167833"/>
            </a:xfrm>
            <a:custGeom>
              <a:avLst/>
              <a:gdLst/>
              <a:ahLst/>
              <a:cxnLst/>
              <a:rect l="l" t="t" r="r" b="b"/>
              <a:pathLst>
                <a:path w="4478" h="2736" extrusionOk="0">
                  <a:moveTo>
                    <a:pt x="4062" y="1"/>
                  </a:moveTo>
                  <a:cubicBezTo>
                    <a:pt x="3134" y="1"/>
                    <a:pt x="0" y="1739"/>
                    <a:pt x="55" y="2629"/>
                  </a:cubicBezTo>
                  <a:cubicBezTo>
                    <a:pt x="59" y="2702"/>
                    <a:pt x="120" y="2736"/>
                    <a:pt x="223" y="2736"/>
                  </a:cubicBezTo>
                  <a:cubicBezTo>
                    <a:pt x="1034" y="2736"/>
                    <a:pt x="4478" y="699"/>
                    <a:pt x="4311" y="122"/>
                  </a:cubicBezTo>
                  <a:cubicBezTo>
                    <a:pt x="4288" y="38"/>
                    <a:pt x="4199" y="1"/>
                    <a:pt x="4062" y="1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80801" y="3386020"/>
              <a:ext cx="202921" cy="202982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55" y="1"/>
                  </a:moveTo>
                  <a:cubicBezTo>
                    <a:pt x="741" y="1"/>
                    <a:pt x="0" y="741"/>
                    <a:pt x="0" y="1655"/>
                  </a:cubicBezTo>
                  <a:cubicBezTo>
                    <a:pt x="0" y="2568"/>
                    <a:pt x="741" y="3308"/>
                    <a:pt x="1655" y="3308"/>
                  </a:cubicBezTo>
                  <a:cubicBezTo>
                    <a:pt x="2568" y="3308"/>
                    <a:pt x="3308" y="2568"/>
                    <a:pt x="3308" y="1655"/>
                  </a:cubicBezTo>
                  <a:cubicBezTo>
                    <a:pt x="3308" y="741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015650" y="2914412"/>
              <a:ext cx="1264024" cy="1239671"/>
            </a:xfrm>
            <a:custGeom>
              <a:avLst/>
              <a:gdLst/>
              <a:ahLst/>
              <a:cxnLst/>
              <a:rect l="l" t="t" r="r" b="b"/>
              <a:pathLst>
                <a:path w="20606" h="20209" extrusionOk="0">
                  <a:moveTo>
                    <a:pt x="5319" y="0"/>
                  </a:moveTo>
                  <a:cubicBezTo>
                    <a:pt x="2136" y="1895"/>
                    <a:pt x="1" y="5369"/>
                    <a:pt x="1" y="9343"/>
                  </a:cubicBezTo>
                  <a:cubicBezTo>
                    <a:pt x="1" y="15344"/>
                    <a:pt x="4866" y="20209"/>
                    <a:pt x="10868" y="20209"/>
                  </a:cubicBezTo>
                  <a:cubicBezTo>
                    <a:pt x="15136" y="20209"/>
                    <a:pt x="18829" y="17746"/>
                    <a:pt x="20605" y="14165"/>
                  </a:cubicBezTo>
                  <a:cubicBezTo>
                    <a:pt x="17232" y="13941"/>
                    <a:pt x="13948" y="12885"/>
                    <a:pt x="11188" y="10759"/>
                  </a:cubicBezTo>
                  <a:cubicBezTo>
                    <a:pt x="7738" y="8101"/>
                    <a:pt x="6264" y="4092"/>
                    <a:pt x="5319" y="0"/>
                  </a:cubicBezTo>
                  <a:close/>
                </a:path>
              </a:pathLst>
            </a:custGeom>
            <a:solidFill>
              <a:srgbClr val="73BC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78654" y="2856013"/>
              <a:ext cx="314012" cy="78150"/>
            </a:xfrm>
            <a:custGeom>
              <a:avLst/>
              <a:gdLst/>
              <a:ahLst/>
              <a:cxnLst/>
              <a:rect l="l" t="t" r="r" b="b"/>
              <a:pathLst>
                <a:path w="5119" h="1274" extrusionOk="0">
                  <a:moveTo>
                    <a:pt x="1866" y="0"/>
                  </a:moveTo>
                  <a:cubicBezTo>
                    <a:pt x="1389" y="0"/>
                    <a:pt x="906" y="50"/>
                    <a:pt x="419" y="149"/>
                  </a:cubicBezTo>
                  <a:cubicBezTo>
                    <a:pt x="0" y="234"/>
                    <a:pt x="141" y="840"/>
                    <a:pt x="528" y="840"/>
                  </a:cubicBezTo>
                  <a:cubicBezTo>
                    <a:pt x="553" y="840"/>
                    <a:pt x="580" y="837"/>
                    <a:pt x="608" y="832"/>
                  </a:cubicBezTo>
                  <a:cubicBezTo>
                    <a:pt x="1034" y="745"/>
                    <a:pt x="1460" y="702"/>
                    <a:pt x="1883" y="702"/>
                  </a:cubicBezTo>
                  <a:cubicBezTo>
                    <a:pt x="2743" y="702"/>
                    <a:pt x="3590" y="881"/>
                    <a:pt x="4398" y="1239"/>
                  </a:cubicBezTo>
                  <a:cubicBezTo>
                    <a:pt x="4451" y="1263"/>
                    <a:pt x="4503" y="1273"/>
                    <a:pt x="4553" y="1273"/>
                  </a:cubicBezTo>
                  <a:cubicBezTo>
                    <a:pt x="4891" y="1273"/>
                    <a:pt x="5118" y="788"/>
                    <a:pt x="4756" y="628"/>
                  </a:cubicBezTo>
                  <a:cubicBezTo>
                    <a:pt x="3817" y="211"/>
                    <a:pt x="2852" y="0"/>
                    <a:pt x="1866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919537" y="2922142"/>
              <a:ext cx="116612" cy="78825"/>
            </a:xfrm>
            <a:custGeom>
              <a:avLst/>
              <a:gdLst/>
              <a:ahLst/>
              <a:cxnLst/>
              <a:rect l="l" t="t" r="r" b="b"/>
              <a:pathLst>
                <a:path w="1901" h="1285" extrusionOk="0">
                  <a:moveTo>
                    <a:pt x="390" y="0"/>
                  </a:moveTo>
                  <a:cubicBezTo>
                    <a:pt x="271" y="0"/>
                    <a:pt x="158" y="53"/>
                    <a:pt x="89" y="169"/>
                  </a:cubicBezTo>
                  <a:cubicBezTo>
                    <a:pt x="1" y="322"/>
                    <a:pt x="42" y="573"/>
                    <a:pt x="217" y="654"/>
                  </a:cubicBezTo>
                  <a:cubicBezTo>
                    <a:pt x="569" y="817"/>
                    <a:pt x="907" y="1006"/>
                    <a:pt x="1228" y="1223"/>
                  </a:cubicBezTo>
                  <a:cubicBezTo>
                    <a:pt x="1292" y="1266"/>
                    <a:pt x="1354" y="1285"/>
                    <a:pt x="1413" y="1285"/>
                  </a:cubicBezTo>
                  <a:cubicBezTo>
                    <a:pt x="1706" y="1285"/>
                    <a:pt x="1900" y="823"/>
                    <a:pt x="1587" y="612"/>
                  </a:cubicBezTo>
                  <a:cubicBezTo>
                    <a:pt x="1264" y="394"/>
                    <a:pt x="927" y="205"/>
                    <a:pt x="574" y="42"/>
                  </a:cubicBezTo>
                  <a:cubicBezTo>
                    <a:pt x="515" y="15"/>
                    <a:pt x="451" y="0"/>
                    <a:pt x="390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643432" y="3417182"/>
              <a:ext cx="82812" cy="78886"/>
            </a:xfrm>
            <a:custGeom>
              <a:avLst/>
              <a:gdLst/>
              <a:ahLst/>
              <a:cxnLst/>
              <a:rect l="l" t="t" r="r" b="b"/>
              <a:pathLst>
                <a:path w="1350" h="1286" extrusionOk="0">
                  <a:moveTo>
                    <a:pt x="527" y="0"/>
                  </a:moveTo>
                  <a:cubicBezTo>
                    <a:pt x="141" y="0"/>
                    <a:pt x="1" y="605"/>
                    <a:pt x="419" y="693"/>
                  </a:cubicBezTo>
                  <a:cubicBezTo>
                    <a:pt x="554" y="721"/>
                    <a:pt x="640" y="802"/>
                    <a:pt x="640" y="943"/>
                  </a:cubicBezTo>
                  <a:cubicBezTo>
                    <a:pt x="639" y="1171"/>
                    <a:pt x="816" y="1286"/>
                    <a:pt x="993" y="1286"/>
                  </a:cubicBezTo>
                  <a:cubicBezTo>
                    <a:pt x="1170" y="1286"/>
                    <a:pt x="1348" y="1171"/>
                    <a:pt x="1348" y="943"/>
                  </a:cubicBezTo>
                  <a:cubicBezTo>
                    <a:pt x="1349" y="503"/>
                    <a:pt x="1044" y="100"/>
                    <a:pt x="608" y="9"/>
                  </a:cubicBezTo>
                  <a:cubicBezTo>
                    <a:pt x="580" y="3"/>
                    <a:pt x="553" y="0"/>
                    <a:pt x="527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8" name="Google Shape;4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15475">
            <a:off x="6157294" y="3616491"/>
            <a:ext cx="1164425" cy="160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7832969" y="1932391"/>
            <a:ext cx="1164425" cy="1601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1"/>
          <p:cNvGrpSpPr/>
          <p:nvPr/>
        </p:nvGrpSpPr>
        <p:grpSpPr>
          <a:xfrm rot="10800000">
            <a:off x="7222850" y="539509"/>
            <a:ext cx="1249577" cy="687892"/>
            <a:chOff x="2406450" y="1822150"/>
            <a:chExt cx="242825" cy="133675"/>
          </a:xfrm>
        </p:grpSpPr>
        <p:sp>
          <p:nvSpPr>
            <p:cNvPr id="491" name="Google Shape;491;p21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21"/>
          <p:cNvSpPr/>
          <p:nvPr/>
        </p:nvSpPr>
        <p:spPr>
          <a:xfrm rot="-724569">
            <a:off x="620562" y="56811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1"/>
          <p:cNvSpPr/>
          <p:nvPr/>
        </p:nvSpPr>
        <p:spPr>
          <a:xfrm>
            <a:off x="4073100" y="4242481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 rot="1390710">
            <a:off x="142178" y="3290785"/>
            <a:ext cx="1718264" cy="2252504"/>
            <a:chOff x="2753450" y="3322025"/>
            <a:chExt cx="488200" cy="640000"/>
          </a:xfrm>
        </p:grpSpPr>
        <p:sp>
          <p:nvSpPr>
            <p:cNvPr id="503" name="Google Shape;503;p21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1"/>
          <p:cNvGrpSpPr/>
          <p:nvPr/>
        </p:nvGrpSpPr>
        <p:grpSpPr>
          <a:xfrm rot="-7200021">
            <a:off x="306083" y="1856464"/>
            <a:ext cx="953016" cy="580824"/>
            <a:chOff x="4560600" y="646575"/>
            <a:chExt cx="172325" cy="105025"/>
          </a:xfrm>
        </p:grpSpPr>
        <p:sp>
          <p:nvSpPr>
            <p:cNvPr id="513" name="Google Shape;513;p2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0" y="0"/>
            <a:ext cx="9144007" cy="5143508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62750" y="41739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7703248" y="506794"/>
            <a:ext cx="1077670" cy="64593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04956" y="4069030"/>
            <a:ext cx="908165" cy="499851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3381000" y="3466039"/>
            <a:ext cx="23820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713225" y="1267075"/>
            <a:ext cx="7759200" cy="33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7106100" y="2571750"/>
            <a:ext cx="4056126" cy="3355816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7901300" y="4040599"/>
            <a:ext cx="1142285" cy="684677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233225" y="181663"/>
            <a:ext cx="392422" cy="44382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6"/>
          <p:cNvGrpSpPr/>
          <p:nvPr/>
        </p:nvGrpSpPr>
        <p:grpSpPr>
          <a:xfrm flipH="1">
            <a:off x="40" y="0"/>
            <a:ext cx="9143955" cy="5143469"/>
            <a:chOff x="0" y="0"/>
            <a:chExt cx="9143955" cy="5143469"/>
          </a:xfrm>
        </p:grpSpPr>
        <p:sp>
          <p:nvSpPr>
            <p:cNvPr id="101" name="Google Shape;101;p6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6"/>
          <p:cNvGrpSpPr/>
          <p:nvPr/>
        </p:nvGrpSpPr>
        <p:grpSpPr>
          <a:xfrm rot="10800000">
            <a:off x="7222850" y="539509"/>
            <a:ext cx="1249577" cy="687892"/>
            <a:chOff x="2406450" y="1822150"/>
            <a:chExt cx="242825" cy="133675"/>
          </a:xfrm>
        </p:grpSpPr>
        <p:sp>
          <p:nvSpPr>
            <p:cNvPr id="104" name="Google Shape;104;p6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6"/>
          <p:cNvSpPr/>
          <p:nvPr/>
        </p:nvSpPr>
        <p:spPr>
          <a:xfrm rot="-724569">
            <a:off x="283762" y="301101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4073100" y="4242481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6"/>
          <p:cNvGrpSpPr/>
          <p:nvPr/>
        </p:nvGrpSpPr>
        <p:grpSpPr>
          <a:xfrm rot="-1808475">
            <a:off x="7672182" y="3830917"/>
            <a:ext cx="1718260" cy="2252500"/>
            <a:chOff x="2753450" y="3322025"/>
            <a:chExt cx="488200" cy="640000"/>
          </a:xfrm>
        </p:grpSpPr>
        <p:sp>
          <p:nvSpPr>
            <p:cNvPr id="116" name="Google Shape;116;p6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6"/>
          <p:cNvGrpSpPr/>
          <p:nvPr/>
        </p:nvGrpSpPr>
        <p:grpSpPr>
          <a:xfrm rot="-7200021">
            <a:off x="306083" y="1856464"/>
            <a:ext cx="953016" cy="580824"/>
            <a:chOff x="4560600" y="646575"/>
            <a:chExt cx="172325" cy="105025"/>
          </a:xfrm>
        </p:grpSpPr>
        <p:sp>
          <p:nvSpPr>
            <p:cNvPr id="126" name="Google Shape;126;p6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174275" y="1388000"/>
            <a:ext cx="2992800" cy="6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1174150" y="2083225"/>
            <a:ext cx="29928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-2106789" y="0"/>
            <a:ext cx="11250792" cy="5684564"/>
            <a:chOff x="-2106789" y="0"/>
            <a:chExt cx="11250792" cy="5684564"/>
          </a:xfrm>
        </p:grpSpPr>
        <p:sp>
          <p:nvSpPr>
            <p:cNvPr id="160" name="Google Shape;160;p8"/>
            <p:cNvSpPr/>
            <p:nvPr/>
          </p:nvSpPr>
          <p:spPr>
            <a:xfrm rot="-9900025">
              <a:off x="-197916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 flipH="1">
              <a:off x="5903575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/>
          <p:nvPr/>
        </p:nvSpPr>
        <p:spPr>
          <a:xfrm rot="8100000">
            <a:off x="330211" y="312106"/>
            <a:ext cx="478252" cy="454792"/>
          </a:xfrm>
          <a:custGeom>
            <a:avLst/>
            <a:gdLst/>
            <a:ahLst/>
            <a:cxnLst/>
            <a:rect l="l" t="t" r="r" b="b"/>
            <a:pathLst>
              <a:path w="3362" h="3197" extrusionOk="0">
                <a:moveTo>
                  <a:pt x="1636" y="1"/>
                </a:moveTo>
                <a:cubicBezTo>
                  <a:pt x="1411" y="1"/>
                  <a:pt x="1182" y="835"/>
                  <a:pt x="1092" y="917"/>
                </a:cubicBezTo>
                <a:cubicBezTo>
                  <a:pt x="1014" y="988"/>
                  <a:pt x="128" y="1183"/>
                  <a:pt x="81" y="1293"/>
                </a:cubicBezTo>
                <a:cubicBezTo>
                  <a:pt x="0" y="1484"/>
                  <a:pt x="700" y="1971"/>
                  <a:pt x="783" y="2088"/>
                </a:cubicBezTo>
                <a:cubicBezTo>
                  <a:pt x="840" y="2169"/>
                  <a:pt x="744" y="3124"/>
                  <a:pt x="886" y="3191"/>
                </a:cubicBezTo>
                <a:cubicBezTo>
                  <a:pt x="895" y="3195"/>
                  <a:pt x="906" y="3197"/>
                  <a:pt x="919" y="3197"/>
                </a:cubicBezTo>
                <a:cubicBezTo>
                  <a:pt x="1111" y="3197"/>
                  <a:pt x="1717" y="2768"/>
                  <a:pt x="1835" y="2724"/>
                </a:cubicBezTo>
                <a:cubicBezTo>
                  <a:pt x="1845" y="2720"/>
                  <a:pt x="1858" y="2719"/>
                  <a:pt x="1873" y="2719"/>
                </a:cubicBezTo>
                <a:cubicBezTo>
                  <a:pt x="2043" y="2719"/>
                  <a:pt x="2530" y="2928"/>
                  <a:pt x="2748" y="2928"/>
                </a:cubicBezTo>
                <a:cubicBezTo>
                  <a:pt x="2790" y="2928"/>
                  <a:pt x="2822" y="2921"/>
                  <a:pt x="2840" y="2903"/>
                </a:cubicBezTo>
                <a:cubicBezTo>
                  <a:pt x="2960" y="2781"/>
                  <a:pt x="2675" y="1974"/>
                  <a:pt x="2718" y="1824"/>
                </a:cubicBezTo>
                <a:cubicBezTo>
                  <a:pt x="2759" y="1679"/>
                  <a:pt x="3362" y="1135"/>
                  <a:pt x="3261" y="1008"/>
                </a:cubicBezTo>
                <a:cubicBezTo>
                  <a:pt x="3108" y="814"/>
                  <a:pt x="2390" y="822"/>
                  <a:pt x="2285" y="765"/>
                </a:cubicBezTo>
                <a:cubicBezTo>
                  <a:pt x="2156" y="695"/>
                  <a:pt x="1839" y="9"/>
                  <a:pt x="1640" y="1"/>
                </a:cubicBezTo>
                <a:cubicBezTo>
                  <a:pt x="1638" y="1"/>
                  <a:pt x="1637" y="1"/>
                  <a:pt x="1636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504832" y="41785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8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165" name="Google Shape;165;p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18" y="-5"/>
            <a:ext cx="9144035" cy="5143508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094450" y="847600"/>
            <a:ext cx="3029100" cy="13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094450" y="2174100"/>
            <a:ext cx="302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7000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4741025" y="1324025"/>
            <a:ext cx="3515333" cy="2838668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5785705" y="980804"/>
            <a:ext cx="1390695" cy="54864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5142400" y="1795675"/>
            <a:ext cx="25923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7734707" y="426192"/>
            <a:ext cx="1028885" cy="68958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7810147" y="4133311"/>
            <a:ext cx="926020" cy="555047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 hasCustomPrompt="1"/>
          </p:nvPr>
        </p:nvSpPr>
        <p:spPr>
          <a:xfrm>
            <a:off x="2053549" y="1591025"/>
            <a:ext cx="5079000" cy="15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2" name="Google Shape;232;p11"/>
          <p:cNvSpPr txBox="1">
            <a:spLocks noGrp="1"/>
          </p:cNvSpPr>
          <p:nvPr>
            <p:ph type="subTitle" idx="1"/>
          </p:nvPr>
        </p:nvSpPr>
        <p:spPr>
          <a:xfrm>
            <a:off x="2053550" y="3091300"/>
            <a:ext cx="50790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"/>
          <p:cNvSpPr/>
          <p:nvPr/>
        </p:nvSpPr>
        <p:spPr>
          <a:xfrm rot="10800000" flipH="1">
            <a:off x="0" y="3442300"/>
            <a:ext cx="3706157" cy="1701208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 rot="899975">
            <a:off x="7790037" y="-333232"/>
            <a:ext cx="3313029" cy="142240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6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6212" y="11441"/>
                  <a:pt x="38109" y="11179"/>
                  <a:pt x="39999" y="11179"/>
                </a:cubicBezTo>
                <a:cubicBezTo>
                  <a:pt x="40934" y="11179"/>
                  <a:pt x="41867" y="11243"/>
                  <a:pt x="42786" y="11380"/>
                </a:cubicBezTo>
                <a:lnTo>
                  <a:pt x="42786" y="5069"/>
                </a:lnTo>
                <a:cubicBezTo>
                  <a:pt x="39442" y="5551"/>
                  <a:pt x="36228" y="6519"/>
                  <a:pt x="32966" y="7339"/>
                </a:cubicBezTo>
                <a:cubicBezTo>
                  <a:pt x="30469" y="7965"/>
                  <a:pt x="27741" y="8570"/>
                  <a:pt x="25063" y="8570"/>
                </a:cubicBezTo>
                <a:cubicBezTo>
                  <a:pt x="23947" y="8570"/>
                  <a:pt x="22840" y="8464"/>
                  <a:pt x="21762" y="8212"/>
                </a:cubicBezTo>
                <a:cubicBezTo>
                  <a:pt x="19134" y="7596"/>
                  <a:pt x="16946" y="6062"/>
                  <a:pt x="15846" y="3946"/>
                </a:cubicBezTo>
                <a:cubicBezTo>
                  <a:pt x="15194" y="2692"/>
                  <a:pt x="14930" y="1348"/>
                  <a:pt x="14961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8"/>
          <p:cNvGrpSpPr/>
          <p:nvPr/>
        </p:nvGrpSpPr>
        <p:grpSpPr>
          <a:xfrm>
            <a:off x="0" y="-20926"/>
            <a:ext cx="9143860" cy="5143375"/>
            <a:chOff x="0" y="899099"/>
            <a:chExt cx="7508507" cy="4223497"/>
          </a:xfrm>
        </p:grpSpPr>
        <p:sp>
          <p:nvSpPr>
            <p:cNvPr id="375" name="Google Shape;375;p18"/>
            <p:cNvSpPr/>
            <p:nvPr/>
          </p:nvSpPr>
          <p:spPr>
            <a:xfrm>
              <a:off x="4274768" y="899099"/>
              <a:ext cx="3233734" cy="138835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0" y="899099"/>
              <a:ext cx="4351450" cy="4223497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902217" y="2964381"/>
              <a:ext cx="2606290" cy="2156302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1056850" y="1114950"/>
            <a:ext cx="30186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subTitle" idx="1"/>
          </p:nvPr>
        </p:nvSpPr>
        <p:spPr>
          <a:xfrm>
            <a:off x="1056850" y="2169310"/>
            <a:ext cx="3018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18"/>
          <p:cNvSpPr txBox="1"/>
          <p:nvPr/>
        </p:nvSpPr>
        <p:spPr>
          <a:xfrm>
            <a:off x="4571925" y="3817375"/>
            <a:ext cx="37197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18"/>
          <p:cNvSpPr txBox="1">
            <a:spLocks noGrp="1"/>
          </p:cNvSpPr>
          <p:nvPr>
            <p:ph type="subTitle" idx="2"/>
          </p:nvPr>
        </p:nvSpPr>
        <p:spPr>
          <a:xfrm>
            <a:off x="1506850" y="2728038"/>
            <a:ext cx="21186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18"/>
          <p:cNvGrpSpPr/>
          <p:nvPr/>
        </p:nvGrpSpPr>
        <p:grpSpPr>
          <a:xfrm>
            <a:off x="7810743" y="429196"/>
            <a:ext cx="778065" cy="474301"/>
            <a:chOff x="4560600" y="2876550"/>
            <a:chExt cx="172325" cy="105050"/>
          </a:xfrm>
        </p:grpSpPr>
        <p:sp>
          <p:nvSpPr>
            <p:cNvPr id="383" name="Google Shape;383;p1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18"/>
          <p:cNvSpPr/>
          <p:nvPr/>
        </p:nvSpPr>
        <p:spPr>
          <a:xfrm>
            <a:off x="8280700" y="1082625"/>
            <a:ext cx="383501" cy="564223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18"/>
          <p:cNvGrpSpPr/>
          <p:nvPr/>
        </p:nvGrpSpPr>
        <p:grpSpPr>
          <a:xfrm rot="1918873">
            <a:off x="392357" y="4164938"/>
            <a:ext cx="1025095" cy="564208"/>
            <a:chOff x="2406450" y="4052150"/>
            <a:chExt cx="242825" cy="133650"/>
          </a:xfrm>
        </p:grpSpPr>
        <p:sp>
          <p:nvSpPr>
            <p:cNvPr id="392" name="Google Shape;392;p18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456650"/>
            <a:ext cx="77592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75343" y="4069032"/>
            <a:ext cx="443616" cy="4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73674" y="3173263"/>
            <a:ext cx="590026" cy="59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72899" y="3691156"/>
            <a:ext cx="913125" cy="9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6"/>
          <p:cNvSpPr/>
          <p:nvPr/>
        </p:nvSpPr>
        <p:spPr>
          <a:xfrm>
            <a:off x="2077608" y="1255671"/>
            <a:ext cx="4919543" cy="2775218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6"/>
          <p:cNvSpPr txBox="1">
            <a:spLocks noGrp="1"/>
          </p:cNvSpPr>
          <p:nvPr>
            <p:ph type="ctrTitle"/>
          </p:nvPr>
        </p:nvSpPr>
        <p:spPr>
          <a:xfrm>
            <a:off x="1951092" y="128077"/>
            <a:ext cx="5188800" cy="874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TRƯỜNG TIỂU HỌC ÁI MỘ B</a:t>
            </a:r>
            <a:endParaRPr sz="4800" dirty="0"/>
          </a:p>
        </p:txBody>
      </p:sp>
      <p:sp>
        <p:nvSpPr>
          <p:cNvPr id="537" name="Google Shape;537;p26"/>
          <p:cNvSpPr txBox="1">
            <a:spLocks noGrp="1"/>
          </p:cNvSpPr>
          <p:nvPr>
            <p:ph type="subTitle" idx="1"/>
          </p:nvPr>
        </p:nvSpPr>
        <p:spPr>
          <a:xfrm>
            <a:off x="1977450" y="1907364"/>
            <a:ext cx="5189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TOÁN 5</a:t>
            </a:r>
            <a:endParaRPr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pic>
        <p:nvPicPr>
          <p:cNvPr id="538" name="Google Shape;5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732" y="3838463"/>
            <a:ext cx="1489300" cy="1636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6"/>
          <p:cNvGrpSpPr/>
          <p:nvPr/>
        </p:nvGrpSpPr>
        <p:grpSpPr>
          <a:xfrm>
            <a:off x="3903465" y="1065863"/>
            <a:ext cx="1171834" cy="588847"/>
            <a:chOff x="3564825" y="3020625"/>
            <a:chExt cx="785675" cy="394802"/>
          </a:xfrm>
        </p:grpSpPr>
        <p:sp>
          <p:nvSpPr>
            <p:cNvPr id="540" name="Google Shape;540;p26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26"/>
          <p:cNvSpPr/>
          <p:nvPr/>
        </p:nvSpPr>
        <p:spPr>
          <a:xfrm>
            <a:off x="7970825" y="2887775"/>
            <a:ext cx="284076" cy="286648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6"/>
          <p:cNvGrpSpPr/>
          <p:nvPr/>
        </p:nvGrpSpPr>
        <p:grpSpPr>
          <a:xfrm rot="-6406322">
            <a:off x="945231" y="2238475"/>
            <a:ext cx="1351629" cy="1908604"/>
            <a:chOff x="3238325" y="4626075"/>
            <a:chExt cx="174550" cy="246475"/>
          </a:xfrm>
        </p:grpSpPr>
        <p:sp>
          <p:nvSpPr>
            <p:cNvPr id="545" name="Google Shape;545;p26"/>
            <p:cNvSpPr/>
            <p:nvPr/>
          </p:nvSpPr>
          <p:spPr>
            <a:xfrm>
              <a:off x="3264675" y="4679525"/>
              <a:ext cx="148200" cy="171650"/>
            </a:xfrm>
            <a:custGeom>
              <a:avLst/>
              <a:gdLst/>
              <a:ahLst/>
              <a:cxnLst/>
              <a:rect l="l" t="t" r="r" b="b"/>
              <a:pathLst>
                <a:path w="5928" h="6866" extrusionOk="0">
                  <a:moveTo>
                    <a:pt x="3188" y="0"/>
                  </a:moveTo>
                  <a:cubicBezTo>
                    <a:pt x="2821" y="0"/>
                    <a:pt x="13" y="1540"/>
                    <a:pt x="10" y="1666"/>
                  </a:cubicBezTo>
                  <a:cubicBezTo>
                    <a:pt x="0" y="2119"/>
                    <a:pt x="2658" y="6704"/>
                    <a:pt x="2791" y="6855"/>
                  </a:cubicBezTo>
                  <a:cubicBezTo>
                    <a:pt x="2797" y="6862"/>
                    <a:pt x="2809" y="6865"/>
                    <a:pt x="2827" y="6865"/>
                  </a:cubicBezTo>
                  <a:cubicBezTo>
                    <a:pt x="3181" y="6865"/>
                    <a:pt x="5746" y="5456"/>
                    <a:pt x="5834" y="5367"/>
                  </a:cubicBezTo>
                  <a:cubicBezTo>
                    <a:pt x="5928" y="5273"/>
                    <a:pt x="3370" y="156"/>
                    <a:pt x="3222" y="9"/>
                  </a:cubicBezTo>
                  <a:cubicBezTo>
                    <a:pt x="3215" y="3"/>
                    <a:pt x="3204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284775" y="4693000"/>
              <a:ext cx="103975" cy="149875"/>
            </a:xfrm>
            <a:custGeom>
              <a:avLst/>
              <a:gdLst/>
              <a:ahLst/>
              <a:cxnLst/>
              <a:rect l="l" t="t" r="r" b="b"/>
              <a:pathLst>
                <a:path w="4159" h="5995" extrusionOk="0">
                  <a:moveTo>
                    <a:pt x="1128" y="0"/>
                  </a:moveTo>
                  <a:cubicBezTo>
                    <a:pt x="747" y="196"/>
                    <a:pt x="341" y="416"/>
                    <a:pt x="0" y="610"/>
                  </a:cubicBezTo>
                  <a:cubicBezTo>
                    <a:pt x="801" y="2484"/>
                    <a:pt x="1740" y="4298"/>
                    <a:pt x="2863" y="5994"/>
                  </a:cubicBezTo>
                  <a:cubicBezTo>
                    <a:pt x="3270" y="5799"/>
                    <a:pt x="3752" y="5547"/>
                    <a:pt x="4159" y="5327"/>
                  </a:cubicBezTo>
                  <a:cubicBezTo>
                    <a:pt x="3217" y="3516"/>
                    <a:pt x="2013" y="1843"/>
                    <a:pt x="1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332650" y="4800025"/>
              <a:ext cx="78800" cy="72525"/>
            </a:xfrm>
            <a:custGeom>
              <a:avLst/>
              <a:gdLst/>
              <a:ahLst/>
              <a:cxnLst/>
              <a:rect l="l" t="t" r="r" b="b"/>
              <a:pathLst>
                <a:path w="3152" h="2901" extrusionOk="0">
                  <a:moveTo>
                    <a:pt x="1759" y="1"/>
                  </a:moveTo>
                  <a:cubicBezTo>
                    <a:pt x="1742" y="1"/>
                    <a:pt x="1731" y="3"/>
                    <a:pt x="1726" y="9"/>
                  </a:cubicBezTo>
                  <a:cubicBezTo>
                    <a:pt x="1651" y="83"/>
                    <a:pt x="1537" y="1005"/>
                    <a:pt x="1480" y="1062"/>
                  </a:cubicBezTo>
                  <a:cubicBezTo>
                    <a:pt x="1475" y="1066"/>
                    <a:pt x="1466" y="1068"/>
                    <a:pt x="1452" y="1068"/>
                  </a:cubicBezTo>
                  <a:cubicBezTo>
                    <a:pt x="1301" y="1068"/>
                    <a:pt x="628" y="830"/>
                    <a:pt x="443" y="830"/>
                  </a:cubicBezTo>
                  <a:cubicBezTo>
                    <a:pt x="422" y="830"/>
                    <a:pt x="407" y="833"/>
                    <a:pt x="400" y="840"/>
                  </a:cubicBezTo>
                  <a:cubicBezTo>
                    <a:pt x="327" y="913"/>
                    <a:pt x="0" y="1962"/>
                    <a:pt x="72" y="2035"/>
                  </a:cubicBezTo>
                  <a:cubicBezTo>
                    <a:pt x="218" y="2180"/>
                    <a:pt x="2418" y="2901"/>
                    <a:pt x="2745" y="2901"/>
                  </a:cubicBezTo>
                  <a:cubicBezTo>
                    <a:pt x="2764" y="2901"/>
                    <a:pt x="2777" y="2898"/>
                    <a:pt x="2783" y="2893"/>
                  </a:cubicBezTo>
                  <a:cubicBezTo>
                    <a:pt x="2878" y="2797"/>
                    <a:pt x="3152" y="689"/>
                    <a:pt x="3115" y="547"/>
                  </a:cubicBezTo>
                  <a:cubicBezTo>
                    <a:pt x="3081" y="415"/>
                    <a:pt x="1978" y="1"/>
                    <a:pt x="1759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3380250" y="4851525"/>
              <a:ext cx="26225" cy="21025"/>
            </a:xfrm>
            <a:custGeom>
              <a:avLst/>
              <a:gdLst/>
              <a:ahLst/>
              <a:cxnLst/>
              <a:rect l="l" t="t" r="r" b="b"/>
              <a:pathLst>
                <a:path w="1049" h="841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680" y="173"/>
                    <a:pt x="332" y="391"/>
                    <a:pt x="0" y="638"/>
                  </a:cubicBezTo>
                  <a:cubicBezTo>
                    <a:pt x="396" y="755"/>
                    <a:pt x="729" y="841"/>
                    <a:pt x="841" y="841"/>
                  </a:cubicBezTo>
                  <a:cubicBezTo>
                    <a:pt x="861" y="841"/>
                    <a:pt x="873" y="838"/>
                    <a:pt x="879" y="833"/>
                  </a:cubicBezTo>
                  <a:cubicBezTo>
                    <a:pt x="917" y="794"/>
                    <a:pt x="984" y="431"/>
                    <a:pt x="1048" y="1"/>
                  </a:cubicBezTo>
                  <a:close/>
                </a:path>
              </a:pathLst>
            </a:custGeom>
            <a:solidFill>
              <a:srgbClr val="1E0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3238325" y="4626075"/>
              <a:ext cx="98450" cy="76825"/>
            </a:xfrm>
            <a:custGeom>
              <a:avLst/>
              <a:gdLst/>
              <a:ahLst/>
              <a:cxnLst/>
              <a:rect l="l" t="t" r="r" b="b"/>
              <a:pathLst>
                <a:path w="3938" h="3073" extrusionOk="0">
                  <a:moveTo>
                    <a:pt x="2573" y="1"/>
                  </a:moveTo>
                  <a:cubicBezTo>
                    <a:pt x="2133" y="1"/>
                    <a:pt x="951" y="401"/>
                    <a:pt x="450" y="902"/>
                  </a:cubicBezTo>
                  <a:cubicBezTo>
                    <a:pt x="1" y="1351"/>
                    <a:pt x="327" y="2309"/>
                    <a:pt x="831" y="3046"/>
                  </a:cubicBezTo>
                  <a:cubicBezTo>
                    <a:pt x="843" y="3064"/>
                    <a:pt x="877" y="3073"/>
                    <a:pt x="929" y="3073"/>
                  </a:cubicBezTo>
                  <a:cubicBezTo>
                    <a:pt x="1469" y="3073"/>
                    <a:pt x="3938" y="2171"/>
                    <a:pt x="3809" y="1624"/>
                  </a:cubicBezTo>
                  <a:cubicBezTo>
                    <a:pt x="3669" y="1025"/>
                    <a:pt x="3212" y="77"/>
                    <a:pt x="2638" y="5"/>
                  </a:cubicBezTo>
                  <a:cubicBezTo>
                    <a:pt x="2619" y="2"/>
                    <a:pt x="2597" y="1"/>
                    <a:pt x="2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3248075" y="4655825"/>
              <a:ext cx="102400" cy="71300"/>
            </a:xfrm>
            <a:custGeom>
              <a:avLst/>
              <a:gdLst/>
              <a:ahLst/>
              <a:cxnLst/>
              <a:rect l="l" t="t" r="r" b="b"/>
              <a:pathLst>
                <a:path w="4096" h="2852" extrusionOk="0">
                  <a:moveTo>
                    <a:pt x="3283" y="1"/>
                  </a:moveTo>
                  <a:cubicBezTo>
                    <a:pt x="2911" y="1"/>
                    <a:pt x="345" y="1332"/>
                    <a:pt x="190" y="1487"/>
                  </a:cubicBezTo>
                  <a:cubicBezTo>
                    <a:pt x="1" y="1678"/>
                    <a:pt x="508" y="2851"/>
                    <a:pt x="694" y="2851"/>
                  </a:cubicBezTo>
                  <a:cubicBezTo>
                    <a:pt x="879" y="2851"/>
                    <a:pt x="3876" y="1264"/>
                    <a:pt x="3986" y="1154"/>
                  </a:cubicBezTo>
                  <a:cubicBezTo>
                    <a:pt x="4096" y="1044"/>
                    <a:pt x="3654" y="1"/>
                    <a:pt x="3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1" name="Google Shape;5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3825" y="876553"/>
            <a:ext cx="443625" cy="44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25" y="1171173"/>
            <a:ext cx="913125" cy="9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6313CF-BF3A-4D63-826F-F193FABAAB7A}"/>
              </a:ext>
            </a:extLst>
          </p:cNvPr>
          <p:cNvSpPr txBox="1"/>
          <p:nvPr/>
        </p:nvSpPr>
        <p:spPr>
          <a:xfrm>
            <a:off x="2596447" y="2803465"/>
            <a:ext cx="395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LUYỆN TẬP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9"/>
          <p:cNvGrpSpPr/>
          <p:nvPr/>
        </p:nvGrpSpPr>
        <p:grpSpPr>
          <a:xfrm>
            <a:off x="5557534" y="1433350"/>
            <a:ext cx="2994459" cy="3302266"/>
            <a:chOff x="5557534" y="1433350"/>
            <a:chExt cx="2994459" cy="3302266"/>
          </a:xfrm>
        </p:grpSpPr>
        <p:sp>
          <p:nvSpPr>
            <p:cNvPr id="595" name="Google Shape;595;p29"/>
            <p:cNvSpPr/>
            <p:nvPr/>
          </p:nvSpPr>
          <p:spPr>
            <a:xfrm>
              <a:off x="5557534" y="1433350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6" name="Google Shape;596;p29"/>
            <p:cNvGrpSpPr/>
            <p:nvPr/>
          </p:nvGrpSpPr>
          <p:grpSpPr>
            <a:xfrm>
              <a:off x="6844016" y="2784249"/>
              <a:ext cx="1707978" cy="1951367"/>
              <a:chOff x="3972400" y="4524725"/>
              <a:chExt cx="219800" cy="251125"/>
            </a:xfrm>
          </p:grpSpPr>
          <p:sp>
            <p:nvSpPr>
              <p:cNvPr id="597" name="Google Shape;597;p29"/>
              <p:cNvSpPr/>
              <p:nvPr/>
            </p:nvSpPr>
            <p:spPr>
              <a:xfrm>
                <a:off x="3972400" y="4524725"/>
                <a:ext cx="87250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4055" extrusionOk="0">
                    <a:moveTo>
                      <a:pt x="738" y="0"/>
                    </a:moveTo>
                    <a:cubicBezTo>
                      <a:pt x="513" y="0"/>
                      <a:pt x="1" y="679"/>
                      <a:pt x="40" y="1850"/>
                    </a:cubicBezTo>
                    <a:cubicBezTo>
                      <a:pt x="103" y="3719"/>
                      <a:pt x="2355" y="4055"/>
                      <a:pt x="2355" y="4055"/>
                    </a:cubicBezTo>
                    <a:lnTo>
                      <a:pt x="3288" y="3422"/>
                    </a:lnTo>
                    <a:cubicBezTo>
                      <a:pt x="3483" y="2835"/>
                      <a:pt x="3490" y="1441"/>
                      <a:pt x="2367" y="1104"/>
                    </a:cubicBezTo>
                    <a:cubicBezTo>
                      <a:pt x="1484" y="840"/>
                      <a:pt x="740" y="754"/>
                      <a:pt x="829" y="282"/>
                    </a:cubicBezTo>
                    <a:cubicBezTo>
                      <a:pt x="865" y="91"/>
                      <a:pt x="821" y="0"/>
                      <a:pt x="7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4027850" y="4605125"/>
                <a:ext cx="164350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829" extrusionOk="0">
                    <a:moveTo>
                      <a:pt x="1126" y="0"/>
                    </a:moveTo>
                    <a:cubicBezTo>
                      <a:pt x="1125" y="0"/>
                      <a:pt x="1124" y="1"/>
                      <a:pt x="1123" y="1"/>
                    </a:cubicBezTo>
                    <a:cubicBezTo>
                      <a:pt x="924" y="17"/>
                      <a:pt x="76" y="618"/>
                      <a:pt x="38" y="820"/>
                    </a:cubicBezTo>
                    <a:cubicBezTo>
                      <a:pt x="1" y="1021"/>
                      <a:pt x="977" y="3119"/>
                      <a:pt x="2268" y="4428"/>
                    </a:cubicBezTo>
                    <a:cubicBezTo>
                      <a:pt x="3534" y="5712"/>
                      <a:pt x="5414" y="6829"/>
                      <a:pt x="6057" y="6829"/>
                    </a:cubicBezTo>
                    <a:cubicBezTo>
                      <a:pt x="6139" y="6829"/>
                      <a:pt x="6200" y="6811"/>
                      <a:pt x="6238" y="6772"/>
                    </a:cubicBezTo>
                    <a:cubicBezTo>
                      <a:pt x="6574" y="6434"/>
                      <a:pt x="5277" y="4054"/>
                      <a:pt x="3976" y="2577"/>
                    </a:cubicBezTo>
                    <a:cubicBezTo>
                      <a:pt x="2573" y="982"/>
                      <a:pt x="1288" y="0"/>
                      <a:pt x="1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4053425" y="4644400"/>
                <a:ext cx="586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04" extrusionOk="0">
                    <a:moveTo>
                      <a:pt x="2010" y="1"/>
                    </a:moveTo>
                    <a:cubicBezTo>
                      <a:pt x="1343" y="425"/>
                      <a:pt x="675" y="844"/>
                      <a:pt x="0" y="1253"/>
                    </a:cubicBezTo>
                    <a:cubicBezTo>
                      <a:pt x="117" y="1436"/>
                      <a:pt x="241" y="1620"/>
                      <a:pt x="371" y="1803"/>
                    </a:cubicBezTo>
                    <a:cubicBezTo>
                      <a:pt x="1033" y="1321"/>
                      <a:pt x="1689" y="833"/>
                      <a:pt x="2345" y="344"/>
                    </a:cubicBezTo>
                    <a:cubicBezTo>
                      <a:pt x="2232" y="226"/>
                      <a:pt x="2119" y="110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0" name="Google Shape;600;p29"/>
          <p:cNvGrpSpPr/>
          <p:nvPr/>
        </p:nvGrpSpPr>
        <p:grpSpPr>
          <a:xfrm>
            <a:off x="746746" y="539491"/>
            <a:ext cx="3847862" cy="3759440"/>
            <a:chOff x="746746" y="539491"/>
            <a:chExt cx="3847862" cy="3759440"/>
          </a:xfrm>
        </p:grpSpPr>
        <p:grpSp>
          <p:nvGrpSpPr>
            <p:cNvPr id="601" name="Google Shape;601;p29"/>
            <p:cNvGrpSpPr/>
            <p:nvPr/>
          </p:nvGrpSpPr>
          <p:grpSpPr>
            <a:xfrm>
              <a:off x="746746" y="882701"/>
              <a:ext cx="3847862" cy="3416230"/>
              <a:chOff x="746746" y="882701"/>
              <a:chExt cx="3847862" cy="3416230"/>
            </a:xfrm>
          </p:grpSpPr>
          <p:sp>
            <p:nvSpPr>
              <p:cNvPr id="602" name="Google Shape;602;p29"/>
              <p:cNvSpPr/>
              <p:nvPr/>
            </p:nvSpPr>
            <p:spPr>
              <a:xfrm>
                <a:off x="746746" y="882701"/>
                <a:ext cx="3847862" cy="3416230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1030093" y="1904435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1045857" y="235477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2" y="1"/>
                    </a:moveTo>
                    <a:cubicBezTo>
                      <a:pt x="16252" y="1"/>
                      <a:pt x="16251" y="1"/>
                      <a:pt x="16250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0"/>
                      <a:pt x="19" y="312"/>
                      <a:pt x="44" y="316"/>
                    </a:cubicBezTo>
                    <a:cubicBezTo>
                      <a:pt x="47" y="316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4" y="24"/>
                      <a:pt x="16281" y="1"/>
                      <a:pt x="16252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1060438" y="2794836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1076793" y="323489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1091374" y="3674956"/>
                <a:ext cx="3212778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6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3" y="212"/>
                    </a:lnTo>
                    <a:cubicBezTo>
                      <a:pt x="23" y="212"/>
                      <a:pt x="1" y="235"/>
                      <a:pt x="2" y="264"/>
                    </a:cubicBezTo>
                    <a:cubicBezTo>
                      <a:pt x="2" y="290"/>
                      <a:pt x="20" y="310"/>
                      <a:pt x="44" y="315"/>
                    </a:cubicBezTo>
                    <a:lnTo>
                      <a:pt x="54" y="315"/>
                    </a:ln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1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29"/>
            <p:cNvGrpSpPr/>
            <p:nvPr/>
          </p:nvGrpSpPr>
          <p:grpSpPr>
            <a:xfrm>
              <a:off x="1957680" y="539491"/>
              <a:ext cx="1390695" cy="548641"/>
              <a:chOff x="1639601" y="539501"/>
              <a:chExt cx="1091683" cy="548641"/>
            </a:xfrm>
          </p:grpSpPr>
          <p:sp>
            <p:nvSpPr>
              <p:cNvPr id="609" name="Google Shape;609;p29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2" name="Google Shape;612;p29"/>
          <p:cNvSpPr txBox="1">
            <a:spLocks noGrp="1"/>
          </p:cNvSpPr>
          <p:nvPr>
            <p:ph type="title"/>
          </p:nvPr>
        </p:nvSpPr>
        <p:spPr>
          <a:xfrm>
            <a:off x="1174275" y="1388000"/>
            <a:ext cx="2992800" cy="6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ÔN BÀI CŨ</a:t>
            </a:r>
            <a:endParaRPr dirty="0"/>
          </a:p>
        </p:txBody>
      </p:sp>
      <p:sp>
        <p:nvSpPr>
          <p:cNvPr id="613" name="Google Shape;613;p29"/>
          <p:cNvSpPr txBox="1">
            <a:spLocks noGrp="1"/>
          </p:cNvSpPr>
          <p:nvPr>
            <p:ph type="subTitle" idx="1"/>
          </p:nvPr>
        </p:nvSpPr>
        <p:spPr>
          <a:xfrm>
            <a:off x="824897" y="2145171"/>
            <a:ext cx="3583919" cy="16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a/ </a:t>
            </a:r>
            <a:r>
              <a:rPr lang="en-US" altLang="en-US" sz="2800" b="1" dirty="0" err="1">
                <a:solidFill>
                  <a:srgbClr val="C00000"/>
                </a:solidFill>
                <a:latin typeface="+mj-lt"/>
              </a:rPr>
              <a:t>Tìm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 12% </a:t>
            </a:r>
            <a:r>
              <a:rPr lang="en-US" altLang="en-US" sz="2800" b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 345             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b/ 0,3% </a:t>
            </a:r>
            <a:r>
              <a:rPr lang="en-US" altLang="en-US" sz="2800" b="1" dirty="0" err="1">
                <a:solidFill>
                  <a:srgbClr val="C00000"/>
                </a:solidFill>
                <a:latin typeface="+mj-lt"/>
              </a:rPr>
              <a:t>của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 45</a:t>
            </a:r>
          </a:p>
        </p:txBody>
      </p:sp>
      <p:pic>
        <p:nvPicPr>
          <p:cNvPr id="614" name="Google Shape;6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625" y="804854"/>
            <a:ext cx="1779155" cy="206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946811" y="889002"/>
            <a:ext cx="1497425" cy="11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7"/>
          <p:cNvSpPr txBox="1">
            <a:spLocks noGrp="1"/>
          </p:cNvSpPr>
          <p:nvPr>
            <p:ph type="subTitle" idx="1"/>
          </p:nvPr>
        </p:nvSpPr>
        <p:spPr>
          <a:xfrm>
            <a:off x="713225" y="1267075"/>
            <a:ext cx="7759200" cy="33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2800" dirty="0">
              <a:solidFill>
                <a:srgbClr val="C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219CDD-FBD4-4F80-A571-98FB0BE9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838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 u="sng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7DD3DBB-D711-4356-925F-E74269DF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B73FB85-C4A8-4C45-94B2-49459F93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22" y="963458"/>
            <a:ext cx="526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E569F1B-B0BD-4E7E-A5FD-FE68A0DF1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07" y="2238386"/>
            <a:ext cx="363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c)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0,4%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350    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1A9A62C-1FBB-4C7A-8017-EF478AA2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31" y="96569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 15%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320 kg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DC31DED6-4B56-4355-BCD1-EE2FB822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07" y="1589577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24%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235 m</a:t>
            </a:r>
            <a:r>
              <a:rPr lang="en-US" altLang="en-US" sz="2400" b="1" baseline="3000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1FDE8612-568D-4EB5-A73C-008E4EBF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764" y="1371775"/>
            <a:ext cx="44958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15 %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320 kg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320 x 15 : 100 = 48(kg)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4E09E2D3-6079-41DB-B80F-AEA33E35D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949" y="2263379"/>
            <a:ext cx="454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24%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235 m</a:t>
            </a:r>
            <a:r>
              <a:rPr lang="en-US" altLang="en-US" sz="2400" b="1" baseline="3000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AF1C23A2-A6E4-450A-96B9-E8F2A247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07" y="2649288"/>
            <a:ext cx="4648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24 % của 235m</a:t>
            </a:r>
            <a:r>
              <a:rPr lang="en-US" altLang="en-US" sz="2400" b="1" baseline="3000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là: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235 x 24 : 100 = 56,4 (m</a:t>
            </a:r>
            <a:r>
              <a:rPr lang="en-US" altLang="en-US" sz="2400" b="1" baseline="3000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E7892047-18A9-4D5B-B280-AF0A8CCAB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07" y="3962019"/>
            <a:ext cx="34290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0,4% của 350 là: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350 x 0,4 : 100 = 1,4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249610BE-D468-4F4B-8175-4B8DA1F7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07" y="3570187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c)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0,4%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350    </a:t>
            </a:r>
          </a:p>
        </p:txBody>
      </p:sp>
      <p:pic>
        <p:nvPicPr>
          <p:cNvPr id="18" name="Google Shape;678;p31">
            <a:extLst>
              <a:ext uri="{FF2B5EF4-FFF2-40B4-BE49-F238E27FC236}">
                <a16:creationId xmlns:a16="http://schemas.microsoft.com/office/drawing/2014/main" id="{BC6AFDC5-4DF2-4D47-90D8-7750D53278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8286112" y="2097348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80;p31">
            <a:extLst>
              <a:ext uri="{FF2B5EF4-FFF2-40B4-BE49-F238E27FC236}">
                <a16:creationId xmlns:a16="http://schemas.microsoft.com/office/drawing/2014/main" id="{0E71FC03-34D5-4EC0-BBF3-2DB581F06E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283088" y="-371900"/>
            <a:ext cx="1164425" cy="1601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752;p34">
            <a:extLst>
              <a:ext uri="{FF2B5EF4-FFF2-40B4-BE49-F238E27FC236}">
                <a16:creationId xmlns:a16="http://schemas.microsoft.com/office/drawing/2014/main" id="{410ABF45-CAF2-45B1-A654-DFA3134651A0}"/>
              </a:ext>
            </a:extLst>
          </p:cNvPr>
          <p:cNvGrpSpPr/>
          <p:nvPr/>
        </p:nvGrpSpPr>
        <p:grpSpPr>
          <a:xfrm>
            <a:off x="3546764" y="98698"/>
            <a:ext cx="2244436" cy="785000"/>
            <a:chOff x="3564825" y="3020625"/>
            <a:chExt cx="785675" cy="394802"/>
          </a:xfrm>
        </p:grpSpPr>
        <p:sp>
          <p:nvSpPr>
            <p:cNvPr id="21" name="Google Shape;753;p34">
              <a:extLst>
                <a:ext uri="{FF2B5EF4-FFF2-40B4-BE49-F238E27FC236}">
                  <a16:creationId xmlns:a16="http://schemas.microsoft.com/office/drawing/2014/main" id="{A57C41E5-A06B-466C-9DA7-14CA60EF15FB}"/>
                </a:ext>
              </a:extLst>
            </p:cNvPr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4;p34">
              <a:extLst>
                <a:ext uri="{FF2B5EF4-FFF2-40B4-BE49-F238E27FC236}">
                  <a16:creationId xmlns:a16="http://schemas.microsoft.com/office/drawing/2014/main" id="{F7563B92-803F-4A2B-843F-A9EBA75AA6C0}"/>
                </a:ext>
              </a:extLst>
            </p:cNvPr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5;p34">
              <a:extLst>
                <a:ext uri="{FF2B5EF4-FFF2-40B4-BE49-F238E27FC236}">
                  <a16:creationId xmlns:a16="http://schemas.microsoft.com/office/drawing/2014/main" id="{29C6AE5B-16B0-40D8-87C9-86B0FE8A5B34}"/>
                </a:ext>
              </a:extLst>
            </p:cNvPr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7"/>
          <p:cNvSpPr txBox="1">
            <a:spLocks noGrp="1"/>
          </p:cNvSpPr>
          <p:nvPr>
            <p:ph type="title"/>
          </p:nvPr>
        </p:nvSpPr>
        <p:spPr>
          <a:xfrm>
            <a:off x="713225" y="98698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</a:rPr>
              <a:t>LUYỆN TẬP</a:t>
            </a:r>
            <a:endParaRPr sz="4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build="allAtOnce"/>
      <p:bldP spid="10" grpId="1" build="allAtOnce"/>
      <p:bldP spid="11" grpId="0"/>
      <p:bldP spid="11" grpId="1"/>
      <p:bldP spid="13" grpId="0"/>
      <p:bldP spid="13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099" y="802690"/>
            <a:ext cx="807425" cy="111681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8176529" y="4318414"/>
            <a:ext cx="444698" cy="416660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>
            <a:off x="7369100" y="3818992"/>
            <a:ext cx="807429" cy="492074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pic>
        <p:nvPicPr>
          <p:cNvPr id="679" name="Google Shape;6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5371" y="-351901"/>
            <a:ext cx="1164425" cy="16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DF9AEE40-AD0F-48E8-A79A-96A16DB2C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0" y="909496"/>
            <a:ext cx="6004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05592919-840E-4A50-AE70-C20BF29D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41" y="900615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120kg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35%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nếp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ki-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-gam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nếp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CE3904D8-F3B5-43FA-A7A8-DC1C68CA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08" y="1606287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Tóm</a:t>
            </a:r>
            <a:r>
              <a:rPr lang="en-US" altLang="en-US" sz="2400" b="1" u="sng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tắt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100%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 120 kg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 35%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  …  kg ?</a:t>
            </a:r>
          </a:p>
        </p:txBody>
      </p:sp>
      <p:sp>
        <p:nvSpPr>
          <p:cNvPr id="35" name="Line 14">
            <a:extLst>
              <a:ext uri="{FF2B5EF4-FFF2-40B4-BE49-F238E27FC236}">
                <a16:creationId xmlns:a16="http://schemas.microsoft.com/office/drawing/2014/main" id="{B0AE6A9D-51C7-4C20-9CDE-CDE9C3E1E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241" y="2109788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298F8C2E-C6E1-4014-AA4B-66805B669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308" y="2757587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0F8B74A-E662-4D6F-8C27-156FD192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0" y="3315749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ki-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-gam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nếp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bán</a:t>
            </a:r>
            <a:endParaRPr lang="en-US" altLang="en-US" sz="2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    120 x 35 : 100 = 42 (kg)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:  42 kg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C8670A01-2E3E-4794-AE14-B0265304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9" y="2836567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B2123669-4CB6-423A-B734-CFD59DEA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658" y="1919509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625F0F83-F465-4E44-9911-8E268610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079" y="2401937"/>
            <a:ext cx="4114800" cy="2616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1%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120 : 100 = 1,2 (kg)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ki-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- gam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nếp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1,2 x 35 = 42 (kg)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          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 42 kg</a:t>
            </a:r>
          </a:p>
        </p:txBody>
      </p:sp>
      <p:grpSp>
        <p:nvGrpSpPr>
          <p:cNvPr id="41" name="Google Shape;752;p34">
            <a:extLst>
              <a:ext uri="{FF2B5EF4-FFF2-40B4-BE49-F238E27FC236}">
                <a16:creationId xmlns:a16="http://schemas.microsoft.com/office/drawing/2014/main" id="{C6CAA022-5573-4EB7-932B-EBBA25E01496}"/>
              </a:ext>
            </a:extLst>
          </p:cNvPr>
          <p:cNvGrpSpPr/>
          <p:nvPr/>
        </p:nvGrpSpPr>
        <p:grpSpPr>
          <a:xfrm>
            <a:off x="3361858" y="206808"/>
            <a:ext cx="2244436" cy="785000"/>
            <a:chOff x="3564825" y="3020625"/>
            <a:chExt cx="785675" cy="394802"/>
          </a:xfrm>
        </p:grpSpPr>
        <p:sp>
          <p:nvSpPr>
            <p:cNvPr id="42" name="Google Shape;753;p34">
              <a:extLst>
                <a:ext uri="{FF2B5EF4-FFF2-40B4-BE49-F238E27FC236}">
                  <a16:creationId xmlns:a16="http://schemas.microsoft.com/office/drawing/2014/main" id="{74DDA40C-8BC6-4C3C-9B69-69753EBD961E}"/>
                </a:ext>
              </a:extLst>
            </p:cNvPr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54;p34">
              <a:extLst>
                <a:ext uri="{FF2B5EF4-FFF2-40B4-BE49-F238E27FC236}">
                  <a16:creationId xmlns:a16="http://schemas.microsoft.com/office/drawing/2014/main" id="{A82A1D64-65E5-4826-9A07-0836B9F22FBC}"/>
                </a:ext>
              </a:extLst>
            </p:cNvPr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55;p34">
              <a:extLst>
                <a:ext uri="{FF2B5EF4-FFF2-40B4-BE49-F238E27FC236}">
                  <a16:creationId xmlns:a16="http://schemas.microsoft.com/office/drawing/2014/main" id="{3A6BE9A4-4629-46D2-A4C0-17F450BE1641}"/>
                </a:ext>
              </a:extLst>
            </p:cNvPr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31"/>
          <p:cNvSpPr txBox="1">
            <a:spLocks noGrp="1"/>
          </p:cNvSpPr>
          <p:nvPr>
            <p:ph type="title"/>
          </p:nvPr>
        </p:nvSpPr>
        <p:spPr>
          <a:xfrm>
            <a:off x="2610908" y="178408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bg2"/>
                </a:solidFill>
              </a:rPr>
              <a:t>LUYỆN TẬP</a:t>
            </a:r>
            <a:endParaRPr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5E5A590B-46C4-42BD-A3D9-C841B138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24" y="799505"/>
            <a:ext cx="1066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593570B-42AA-4AFE-A3F8-3D05BC0C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25" y="799505"/>
            <a:ext cx="82074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Mảnh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18m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rộng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15m.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dành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20%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mảnh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CEF66EC-6E96-4A5C-82FB-C0CC4558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872" y="2121344"/>
            <a:ext cx="1600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600" b="1" i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2600" b="1" i="1" u="sng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2600" b="1" i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279">
            <a:extLst>
              <a:ext uri="{FF2B5EF4-FFF2-40B4-BE49-F238E27FC236}">
                <a16:creationId xmlns:a16="http://schemas.microsoft.com/office/drawing/2014/main" id="{AB3EDAFB-B484-4569-B535-EC804465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322" y="2642964"/>
            <a:ext cx="48133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Diện tích của mảnh đất là: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18 x 15 = 270 (m</a:t>
            </a:r>
            <a:r>
              <a:rPr lang="en-US" altLang="en-US" sz="2600" baseline="300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Diện tích phần đất làm nhà là: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270 x 20 :100 = 54 (m</a:t>
            </a:r>
            <a:r>
              <a:rPr lang="en-US" altLang="en-US" sz="2600" baseline="300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Đáp số:  54 m</a:t>
            </a:r>
            <a:r>
              <a:rPr lang="en-US" altLang="en-US" sz="2600" baseline="300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281">
            <a:extLst>
              <a:ext uri="{FF2B5EF4-FFF2-40B4-BE49-F238E27FC236}">
                <a16:creationId xmlns:a16="http://schemas.microsoft.com/office/drawing/2014/main" id="{9D553DB5-2FF3-4DA9-BA19-B330E653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824" y="2141560"/>
            <a:ext cx="22335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600" b="1" i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Tóm</a:t>
            </a:r>
            <a:r>
              <a:rPr lang="en-US" altLang="en-US" sz="2600" b="1" i="1" u="sng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tắt</a:t>
            </a:r>
            <a:r>
              <a:rPr lang="en-US" altLang="en-US" sz="2600" b="1" i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0" name="Line 306">
            <a:extLst>
              <a:ext uri="{FF2B5EF4-FFF2-40B4-BE49-F238E27FC236}">
                <a16:creationId xmlns:a16="http://schemas.microsoft.com/office/drawing/2014/main" id="{30E86563-4CE3-453F-B8B0-B84C20241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3524" y="2414588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>
              <a:latin typeface="+mj-lt"/>
            </a:endParaRPr>
          </a:p>
        </p:txBody>
      </p:sp>
      <p:sp>
        <p:nvSpPr>
          <p:cNvPr id="11" name="Text Box 317">
            <a:extLst>
              <a:ext uri="{FF2B5EF4-FFF2-40B4-BE49-F238E27FC236}">
                <a16:creationId xmlns:a16="http://schemas.microsoft.com/office/drawing/2014/main" id="{56218F4F-A9E6-4F03-9EAC-1FBB3197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9" y="2634003"/>
            <a:ext cx="440297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Chiều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dài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mảnh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đất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: 18 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Chiều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rộng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mảnh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đất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15m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20%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diện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tích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mảnh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đất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đê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̉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làm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nha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̀:  …? m</a:t>
            </a:r>
            <a:r>
              <a:rPr lang="en-US" altLang="en-US" sz="2600" baseline="30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2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2" name="Google Shape;752;p34">
            <a:extLst>
              <a:ext uri="{FF2B5EF4-FFF2-40B4-BE49-F238E27FC236}">
                <a16:creationId xmlns:a16="http://schemas.microsoft.com/office/drawing/2014/main" id="{608BE6A5-BC63-4C33-A346-61CE74B10D20}"/>
              </a:ext>
            </a:extLst>
          </p:cNvPr>
          <p:cNvGrpSpPr/>
          <p:nvPr/>
        </p:nvGrpSpPr>
        <p:grpSpPr>
          <a:xfrm>
            <a:off x="3492750" y="115126"/>
            <a:ext cx="2244436" cy="785000"/>
            <a:chOff x="3564825" y="3020625"/>
            <a:chExt cx="785675" cy="394802"/>
          </a:xfrm>
        </p:grpSpPr>
        <p:sp>
          <p:nvSpPr>
            <p:cNvPr id="13" name="Google Shape;753;p34">
              <a:extLst>
                <a:ext uri="{FF2B5EF4-FFF2-40B4-BE49-F238E27FC236}">
                  <a16:creationId xmlns:a16="http://schemas.microsoft.com/office/drawing/2014/main" id="{419B2BEB-0975-4C51-96B8-4007E0649734}"/>
                </a:ext>
              </a:extLst>
            </p:cNvPr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4;p34">
              <a:extLst>
                <a:ext uri="{FF2B5EF4-FFF2-40B4-BE49-F238E27FC236}">
                  <a16:creationId xmlns:a16="http://schemas.microsoft.com/office/drawing/2014/main" id="{55B4017D-FFBC-4738-AB0E-68E5B3493623}"/>
                </a:ext>
              </a:extLst>
            </p:cNvPr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5;p34">
              <a:extLst>
                <a:ext uri="{FF2B5EF4-FFF2-40B4-BE49-F238E27FC236}">
                  <a16:creationId xmlns:a16="http://schemas.microsoft.com/office/drawing/2014/main" id="{8B58D6B0-1875-43BA-A8F8-A7F12592B5B9}"/>
                </a:ext>
              </a:extLst>
            </p:cNvPr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028BA0-4C02-4A04-92FA-57862709070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91068" y="148004"/>
            <a:ext cx="3847800" cy="682027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004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4"/>
          <p:cNvGrpSpPr/>
          <p:nvPr/>
        </p:nvGrpSpPr>
        <p:grpSpPr>
          <a:xfrm>
            <a:off x="3449782" y="140015"/>
            <a:ext cx="2244436" cy="785000"/>
            <a:chOff x="3564825" y="3020625"/>
            <a:chExt cx="785675" cy="394802"/>
          </a:xfrm>
        </p:grpSpPr>
        <p:sp>
          <p:nvSpPr>
            <p:cNvPr id="753" name="Google Shape;753;p34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34"/>
          <p:cNvSpPr txBox="1">
            <a:spLocks noGrp="1"/>
          </p:cNvSpPr>
          <p:nvPr>
            <p:ph type="title"/>
          </p:nvPr>
        </p:nvSpPr>
        <p:spPr>
          <a:xfrm>
            <a:off x="2093352" y="185286"/>
            <a:ext cx="5079000" cy="7084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</a:rPr>
              <a:t>LUYỆN TẬP</a:t>
            </a:r>
            <a:endParaRPr sz="4400" dirty="0">
              <a:solidFill>
                <a:schemeClr val="bg2"/>
              </a:solidFill>
            </a:endParaRPr>
          </a:p>
        </p:txBody>
      </p:sp>
      <p:pic>
        <p:nvPicPr>
          <p:cNvPr id="760" name="Google Shape;7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15989" y="225621"/>
            <a:ext cx="552677" cy="55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25" y="457005"/>
            <a:ext cx="434040" cy="43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384184" y="4364776"/>
            <a:ext cx="481387" cy="485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3" name="Google Shape;763;p34"/>
          <p:cNvGrpSpPr/>
          <p:nvPr/>
        </p:nvGrpSpPr>
        <p:grpSpPr>
          <a:xfrm rot="10800000">
            <a:off x="195355" y="3834684"/>
            <a:ext cx="1002088" cy="987003"/>
            <a:chOff x="4560600" y="2876550"/>
            <a:chExt cx="241700" cy="238050"/>
          </a:xfrm>
        </p:grpSpPr>
        <p:sp>
          <p:nvSpPr>
            <p:cNvPr id="764" name="Google Shape;764;p34"/>
            <p:cNvSpPr/>
            <p:nvPr/>
          </p:nvSpPr>
          <p:spPr>
            <a:xfrm>
              <a:off x="4734100" y="3050725"/>
              <a:ext cx="68200" cy="63875"/>
            </a:xfrm>
            <a:custGeom>
              <a:avLst/>
              <a:gdLst/>
              <a:ahLst/>
              <a:cxnLst/>
              <a:rect l="l" t="t" r="r" b="b"/>
              <a:pathLst>
                <a:path w="2728" h="2555" extrusionOk="0">
                  <a:moveTo>
                    <a:pt x="2101" y="0"/>
                  </a:moveTo>
                  <a:cubicBezTo>
                    <a:pt x="1984" y="0"/>
                    <a:pt x="1851" y="36"/>
                    <a:pt x="1710" y="125"/>
                  </a:cubicBezTo>
                  <a:cubicBezTo>
                    <a:pt x="1237" y="424"/>
                    <a:pt x="695" y="1042"/>
                    <a:pt x="371" y="1413"/>
                  </a:cubicBezTo>
                  <a:cubicBezTo>
                    <a:pt x="310" y="1483"/>
                    <a:pt x="256" y="1545"/>
                    <a:pt x="210" y="1595"/>
                  </a:cubicBezTo>
                  <a:cubicBezTo>
                    <a:pt x="0" y="1826"/>
                    <a:pt x="42" y="2095"/>
                    <a:pt x="191" y="2240"/>
                  </a:cubicBezTo>
                  <a:cubicBezTo>
                    <a:pt x="261" y="2308"/>
                    <a:pt x="361" y="2353"/>
                    <a:pt x="474" y="2353"/>
                  </a:cubicBezTo>
                  <a:cubicBezTo>
                    <a:pt x="588" y="2353"/>
                    <a:pt x="714" y="2307"/>
                    <a:pt x="835" y="2191"/>
                  </a:cubicBezTo>
                  <a:cubicBezTo>
                    <a:pt x="1370" y="1681"/>
                    <a:pt x="2042" y="884"/>
                    <a:pt x="2070" y="851"/>
                  </a:cubicBezTo>
                  <a:cubicBezTo>
                    <a:pt x="2119" y="793"/>
                    <a:pt x="2111" y="706"/>
                    <a:pt x="2054" y="657"/>
                  </a:cubicBezTo>
                  <a:cubicBezTo>
                    <a:pt x="2028" y="636"/>
                    <a:pt x="1997" y="625"/>
                    <a:pt x="1965" y="625"/>
                  </a:cubicBezTo>
                  <a:cubicBezTo>
                    <a:pt x="1926" y="625"/>
                    <a:pt x="1887" y="642"/>
                    <a:pt x="1861" y="674"/>
                  </a:cubicBezTo>
                  <a:cubicBezTo>
                    <a:pt x="1854" y="682"/>
                    <a:pt x="1171" y="1493"/>
                    <a:pt x="647" y="1993"/>
                  </a:cubicBezTo>
                  <a:cubicBezTo>
                    <a:pt x="587" y="2050"/>
                    <a:pt x="525" y="2079"/>
                    <a:pt x="471" y="2079"/>
                  </a:cubicBezTo>
                  <a:cubicBezTo>
                    <a:pt x="437" y="2079"/>
                    <a:pt x="406" y="2067"/>
                    <a:pt x="381" y="2043"/>
                  </a:cubicBezTo>
                  <a:cubicBezTo>
                    <a:pt x="328" y="1992"/>
                    <a:pt x="315" y="1886"/>
                    <a:pt x="413" y="1779"/>
                  </a:cubicBezTo>
                  <a:cubicBezTo>
                    <a:pt x="459" y="1727"/>
                    <a:pt x="514" y="1664"/>
                    <a:pt x="578" y="1592"/>
                  </a:cubicBezTo>
                  <a:cubicBezTo>
                    <a:pt x="891" y="1234"/>
                    <a:pt x="1416" y="634"/>
                    <a:pt x="1856" y="356"/>
                  </a:cubicBezTo>
                  <a:cubicBezTo>
                    <a:pt x="1943" y="302"/>
                    <a:pt x="2028" y="274"/>
                    <a:pt x="2103" y="274"/>
                  </a:cubicBezTo>
                  <a:cubicBezTo>
                    <a:pt x="2176" y="274"/>
                    <a:pt x="2240" y="299"/>
                    <a:pt x="2292" y="351"/>
                  </a:cubicBezTo>
                  <a:cubicBezTo>
                    <a:pt x="2400" y="457"/>
                    <a:pt x="2441" y="679"/>
                    <a:pt x="2309" y="896"/>
                  </a:cubicBezTo>
                  <a:cubicBezTo>
                    <a:pt x="2072" y="1282"/>
                    <a:pt x="1474" y="1781"/>
                    <a:pt x="1079" y="2109"/>
                  </a:cubicBezTo>
                  <a:cubicBezTo>
                    <a:pt x="986" y="2186"/>
                    <a:pt x="903" y="2255"/>
                    <a:pt x="835" y="2315"/>
                  </a:cubicBezTo>
                  <a:cubicBezTo>
                    <a:pt x="778" y="2364"/>
                    <a:pt x="772" y="2451"/>
                    <a:pt x="821" y="2508"/>
                  </a:cubicBezTo>
                  <a:cubicBezTo>
                    <a:pt x="848" y="2539"/>
                    <a:pt x="886" y="2554"/>
                    <a:pt x="925" y="2554"/>
                  </a:cubicBezTo>
                  <a:cubicBezTo>
                    <a:pt x="957" y="2554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8"/>
                    <a:pt x="2282" y="1464"/>
                    <a:pt x="2542" y="1038"/>
                  </a:cubicBezTo>
                  <a:cubicBezTo>
                    <a:pt x="2727" y="734"/>
                    <a:pt x="2703" y="371"/>
                    <a:pt x="2483" y="155"/>
                  </a:cubicBezTo>
                  <a:cubicBezTo>
                    <a:pt x="2394" y="67"/>
                    <a:pt x="2262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34"/>
          <p:cNvGrpSpPr/>
          <p:nvPr/>
        </p:nvGrpSpPr>
        <p:grpSpPr>
          <a:xfrm rot="10800000">
            <a:off x="7659941" y="539491"/>
            <a:ext cx="874631" cy="481394"/>
            <a:chOff x="2406450" y="4052150"/>
            <a:chExt cx="242825" cy="133650"/>
          </a:xfrm>
        </p:grpSpPr>
        <p:sp>
          <p:nvSpPr>
            <p:cNvPr id="773" name="Google Shape;773;p34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4D0B3A57-A225-4055-B19D-A8100A60B4C0}"/>
              </a:ext>
            </a:extLst>
          </p:cNvPr>
          <p:cNvSpPr txBox="1">
            <a:spLocks noChangeArrowheads="1"/>
          </p:cNvSpPr>
          <p:nvPr/>
        </p:nvSpPr>
        <p:spPr>
          <a:xfrm>
            <a:off x="-78733" y="866323"/>
            <a:ext cx="917180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4.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Một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vườn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ăn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quả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có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1200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.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Hãy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tính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nhẩm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5%, 10%, 20%, 25%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trong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vườn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.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EB45BF36-4A1D-4E52-837A-CD565E9C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130" y="2792381"/>
            <a:ext cx="6640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5%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    12 x    5   =    60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D7400E93-5F3B-4973-814E-9D6E08BD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031" y="3294789"/>
            <a:ext cx="7594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10%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    60 x    2   =  120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 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133DEF3F-F5E8-4D1D-A96C-C13E17B87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557" y="3765762"/>
            <a:ext cx="785044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20%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  120 x    2   =  240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 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A13EECC4-DCC7-4799-83E9-114C8512D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198" y="4224028"/>
            <a:ext cx="6614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25%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  240 +  60   =  300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2D620ECF-CBAA-40CB-9BCA-0A903BB0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65" y="1790149"/>
            <a:ext cx="12450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u="sng" dirty="0" err="1">
                <a:solidFill>
                  <a:srgbClr val="003366"/>
                </a:solidFill>
                <a:latin typeface="+mj-lt"/>
              </a:rPr>
              <a:t>Giải</a:t>
            </a:r>
            <a:r>
              <a:rPr lang="en-US" altLang="en-US" sz="2800" u="sng" dirty="0">
                <a:solidFill>
                  <a:srgbClr val="003366"/>
                </a:solidFill>
                <a:latin typeface="+mj-lt"/>
              </a:rPr>
              <a:t>: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A705B65D-2AD5-42DC-A9BF-A7C5AB7B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257" y="2300597"/>
            <a:ext cx="7072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1%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1200 : 100   =   12 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</a:t>
            </a: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F577283C-BE62-421C-82E8-9B9B9139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44" y="1777655"/>
            <a:ext cx="166000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u="sng">
                <a:solidFill>
                  <a:srgbClr val="003366"/>
                </a:solidFill>
                <a:latin typeface="+mj-lt"/>
              </a:rPr>
              <a:t>Tóm tắt</a:t>
            </a:r>
            <a:r>
              <a:rPr lang="en-US" altLang="en-US" sz="2800">
                <a:solidFill>
                  <a:srgbClr val="003366"/>
                </a:solidFill>
                <a:latin typeface="+mj-lt"/>
              </a:rPr>
              <a:t> </a:t>
            </a: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A0937F22-219E-4634-A65D-6D8A61A7D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21" y="2328614"/>
            <a:ext cx="77605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100 %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:    1200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endParaRPr lang="en-US" altLang="en-US" sz="2800" dirty="0">
              <a:solidFill>
                <a:srgbClr val="003366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   5 %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:      …  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?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10 %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 :      …  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?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20 %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 :      …  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?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25 %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 :      …  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/>
      <p:bldP spid="37" grpId="0"/>
      <p:bldP spid="38" grpId="0"/>
      <p:bldP spid="40" grpId="0"/>
      <p:bldP spid="42" grpId="0"/>
      <p:bldP spid="42" grpId="1"/>
      <p:bldP spid="4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F5FC2E-15D7-4F6B-A939-C95F2536C836}"/>
              </a:ext>
            </a:extLst>
          </p:cNvPr>
          <p:cNvSpPr/>
          <p:nvPr/>
        </p:nvSpPr>
        <p:spPr>
          <a:xfrm>
            <a:off x="4513118" y="3659479"/>
            <a:ext cx="3928727" cy="996601"/>
          </a:xfrm>
          <a:prstGeom prst="roundRect">
            <a:avLst/>
          </a:prstGeom>
          <a:solidFill>
            <a:srgbClr val="73BC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3" name="Google Shape;963;p40"/>
          <p:cNvGrpSpPr/>
          <p:nvPr/>
        </p:nvGrpSpPr>
        <p:grpSpPr>
          <a:xfrm>
            <a:off x="1063620" y="609244"/>
            <a:ext cx="3018484" cy="3090984"/>
            <a:chOff x="1056850" y="416950"/>
            <a:chExt cx="3018484" cy="3957251"/>
          </a:xfrm>
        </p:grpSpPr>
        <p:sp>
          <p:nvSpPr>
            <p:cNvPr id="964" name="Google Shape;964;p40"/>
            <p:cNvSpPr/>
            <p:nvPr/>
          </p:nvSpPr>
          <p:spPr>
            <a:xfrm>
              <a:off x="1056850" y="778206"/>
              <a:ext cx="3018484" cy="3595995"/>
            </a:xfrm>
            <a:custGeom>
              <a:avLst/>
              <a:gdLst/>
              <a:ahLst/>
              <a:cxnLst/>
              <a:rect l="l" t="t" r="r" b="b"/>
              <a:pathLst>
                <a:path w="19527" h="23263" extrusionOk="0">
                  <a:moveTo>
                    <a:pt x="544" y="0"/>
                  </a:moveTo>
                  <a:cubicBezTo>
                    <a:pt x="247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4" y="23263"/>
                  </a:lnTo>
                  <a:cubicBezTo>
                    <a:pt x="19281" y="23263"/>
                    <a:pt x="19522" y="23022"/>
                    <a:pt x="19522" y="22725"/>
                  </a:cubicBezTo>
                  <a:lnTo>
                    <a:pt x="19526" y="542"/>
                  </a:lnTo>
                  <a:cubicBezTo>
                    <a:pt x="19526" y="245"/>
                    <a:pt x="19286" y="4"/>
                    <a:pt x="18989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1994846" y="416950"/>
              <a:ext cx="1149302" cy="577511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1" y="1"/>
                    <a:pt x="1000" y="20"/>
                    <a:pt x="613" y="29"/>
                  </a:cubicBezTo>
                  <a:cubicBezTo>
                    <a:pt x="236" y="38"/>
                    <a:pt x="1007" y="607"/>
                    <a:pt x="1040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6" y="1757"/>
                    <a:pt x="939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8" y="2834"/>
                    <a:pt x="900" y="2915"/>
                  </a:cubicBezTo>
                  <a:cubicBezTo>
                    <a:pt x="923" y="2997"/>
                    <a:pt x="172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8" y="2788"/>
                  </a:cubicBezTo>
                  <a:cubicBezTo>
                    <a:pt x="6584" y="2788"/>
                    <a:pt x="6581" y="2789"/>
                    <a:pt x="6578" y="2789"/>
                  </a:cubicBezTo>
                  <a:cubicBezTo>
                    <a:pt x="6573" y="2791"/>
                    <a:pt x="6568" y="2792"/>
                    <a:pt x="6565" y="2792"/>
                  </a:cubicBezTo>
                  <a:cubicBezTo>
                    <a:pt x="6486" y="2792"/>
                    <a:pt x="7005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1" y="816"/>
                    <a:pt x="6769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2477293" y="488676"/>
              <a:ext cx="294629" cy="54412"/>
            </a:xfrm>
            <a:custGeom>
              <a:avLst/>
              <a:gdLst/>
              <a:ahLst/>
              <a:cxnLst/>
              <a:rect l="l" t="t" r="r" b="b"/>
              <a:pathLst>
                <a:path w="1906" h="352" extrusionOk="0">
                  <a:moveTo>
                    <a:pt x="1251" y="0"/>
                  </a:moveTo>
                  <a:cubicBezTo>
                    <a:pt x="899" y="0"/>
                    <a:pt x="547" y="14"/>
                    <a:pt x="196" y="41"/>
                  </a:cubicBezTo>
                  <a:cubicBezTo>
                    <a:pt x="1" y="56"/>
                    <a:pt x="24" y="352"/>
                    <a:pt x="212" y="352"/>
                  </a:cubicBezTo>
                  <a:cubicBezTo>
                    <a:pt x="217" y="352"/>
                    <a:pt x="222" y="352"/>
                    <a:pt x="227" y="351"/>
                  </a:cubicBezTo>
                  <a:cubicBezTo>
                    <a:pt x="582" y="324"/>
                    <a:pt x="937" y="311"/>
                    <a:pt x="1292" y="311"/>
                  </a:cubicBezTo>
                  <a:cubicBezTo>
                    <a:pt x="1430" y="311"/>
                    <a:pt x="1568" y="313"/>
                    <a:pt x="1706" y="317"/>
                  </a:cubicBezTo>
                  <a:cubicBezTo>
                    <a:pt x="1708" y="317"/>
                    <a:pt x="1710" y="317"/>
                    <a:pt x="1712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1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2799594" y="491149"/>
              <a:ext cx="127992" cy="50239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1" y="29"/>
                    <a:pt x="24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4" y="315"/>
                    <a:pt x="424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5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40"/>
          <p:cNvSpPr txBox="1">
            <a:spLocks noGrp="1"/>
          </p:cNvSpPr>
          <p:nvPr>
            <p:ph type="title"/>
          </p:nvPr>
        </p:nvSpPr>
        <p:spPr>
          <a:xfrm>
            <a:off x="1076279" y="1718079"/>
            <a:ext cx="30186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BÀI HỌC</a:t>
            </a:r>
            <a:br>
              <a:rPr lang="en" sz="6600" dirty="0"/>
            </a:br>
            <a:r>
              <a:rPr lang="en" sz="6600" dirty="0"/>
              <a:t>KẾT THÚC</a:t>
            </a:r>
            <a:endParaRPr sz="6600" dirty="0"/>
          </a:p>
        </p:txBody>
      </p:sp>
      <p:grpSp>
        <p:nvGrpSpPr>
          <p:cNvPr id="985" name="Google Shape;985;p40"/>
          <p:cNvGrpSpPr/>
          <p:nvPr/>
        </p:nvGrpSpPr>
        <p:grpSpPr>
          <a:xfrm>
            <a:off x="4643626" y="416950"/>
            <a:ext cx="780353" cy="814175"/>
            <a:chOff x="4643626" y="416950"/>
            <a:chExt cx="780353" cy="814175"/>
          </a:xfrm>
        </p:grpSpPr>
        <p:pic>
          <p:nvPicPr>
            <p:cNvPr id="986" name="Google Shape;98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43626" y="416950"/>
              <a:ext cx="620999" cy="62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129421" y="934125"/>
              <a:ext cx="294557" cy="297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8" name="Google Shape;9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99138" y="3067686"/>
            <a:ext cx="1912149" cy="38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9" name="Google Shape;989;p40"/>
          <p:cNvGrpSpPr/>
          <p:nvPr/>
        </p:nvGrpSpPr>
        <p:grpSpPr>
          <a:xfrm>
            <a:off x="5683857" y="1082624"/>
            <a:ext cx="1561342" cy="1804219"/>
            <a:chOff x="5764475" y="2830625"/>
            <a:chExt cx="331925" cy="383550"/>
          </a:xfrm>
        </p:grpSpPr>
        <p:sp>
          <p:nvSpPr>
            <p:cNvPr id="990" name="Google Shape;990;p40"/>
            <p:cNvSpPr/>
            <p:nvPr/>
          </p:nvSpPr>
          <p:spPr>
            <a:xfrm>
              <a:off x="5782475" y="2847375"/>
              <a:ext cx="313925" cy="366800"/>
            </a:xfrm>
            <a:custGeom>
              <a:avLst/>
              <a:gdLst/>
              <a:ahLst/>
              <a:cxnLst/>
              <a:rect l="l" t="t" r="r" b="b"/>
              <a:pathLst>
                <a:path w="12557" h="14672" extrusionOk="0">
                  <a:moveTo>
                    <a:pt x="2954" y="0"/>
                  </a:moveTo>
                  <a:cubicBezTo>
                    <a:pt x="2809" y="0"/>
                    <a:pt x="2713" y="17"/>
                    <a:pt x="2674" y="53"/>
                  </a:cubicBezTo>
                  <a:cubicBezTo>
                    <a:pt x="2217" y="483"/>
                    <a:pt x="24" y="11691"/>
                    <a:pt x="10" y="12134"/>
                  </a:cubicBezTo>
                  <a:cubicBezTo>
                    <a:pt x="1" y="12441"/>
                    <a:pt x="7173" y="14671"/>
                    <a:pt x="8524" y="14671"/>
                  </a:cubicBezTo>
                  <a:cubicBezTo>
                    <a:pt x="8597" y="14671"/>
                    <a:pt x="8653" y="14665"/>
                    <a:pt x="8690" y="14651"/>
                  </a:cubicBezTo>
                  <a:cubicBezTo>
                    <a:pt x="9412" y="14386"/>
                    <a:pt x="12557" y="2673"/>
                    <a:pt x="12217" y="2312"/>
                  </a:cubicBezTo>
                  <a:cubicBezTo>
                    <a:pt x="11906" y="1981"/>
                    <a:pt x="4540" y="0"/>
                    <a:pt x="2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5764475" y="2830625"/>
              <a:ext cx="318925" cy="372150"/>
            </a:xfrm>
            <a:custGeom>
              <a:avLst/>
              <a:gdLst/>
              <a:ahLst/>
              <a:cxnLst/>
              <a:rect l="l" t="t" r="r" b="b"/>
              <a:pathLst>
                <a:path w="12757" h="14886" extrusionOk="0">
                  <a:moveTo>
                    <a:pt x="3371" y="1"/>
                  </a:moveTo>
                  <a:cubicBezTo>
                    <a:pt x="3244" y="1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831" y="13084"/>
                    <a:pt x="8612" y="14869"/>
                    <a:pt x="9122" y="14885"/>
                  </a:cubicBezTo>
                  <a:cubicBezTo>
                    <a:pt x="9122" y="14885"/>
                    <a:pt x="9122" y="14885"/>
                    <a:pt x="9123" y="14885"/>
                  </a:cubicBezTo>
                  <a:cubicBezTo>
                    <a:pt x="9635" y="14885"/>
                    <a:pt x="12756" y="2950"/>
                    <a:pt x="12312" y="2478"/>
                  </a:cubicBezTo>
                  <a:cubicBezTo>
                    <a:pt x="11903" y="2042"/>
                    <a:pt x="4834" y="1"/>
                    <a:pt x="3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5764475" y="2830625"/>
              <a:ext cx="210475" cy="369050"/>
            </a:xfrm>
            <a:custGeom>
              <a:avLst/>
              <a:gdLst/>
              <a:ahLst/>
              <a:cxnLst/>
              <a:rect l="l" t="t" r="r" b="b"/>
              <a:pathLst>
                <a:path w="8419" h="14762" extrusionOk="0">
                  <a:moveTo>
                    <a:pt x="3372" y="0"/>
                  </a:moveTo>
                  <a:cubicBezTo>
                    <a:pt x="3245" y="0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767" y="13016"/>
                    <a:pt x="6384" y="14349"/>
                    <a:pt x="8419" y="14762"/>
                  </a:cubicBezTo>
                  <a:cubicBezTo>
                    <a:pt x="6786" y="13038"/>
                    <a:pt x="5584" y="10906"/>
                    <a:pt x="4872" y="8648"/>
                  </a:cubicBezTo>
                  <a:cubicBezTo>
                    <a:pt x="4001" y="5890"/>
                    <a:pt x="3937" y="2964"/>
                    <a:pt x="4290" y="112"/>
                  </a:cubicBezTo>
                  <a:cubicBezTo>
                    <a:pt x="3896" y="41"/>
                    <a:pt x="3578" y="0"/>
                    <a:pt x="3372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5819925" y="2856600"/>
              <a:ext cx="27625" cy="20700"/>
            </a:xfrm>
            <a:custGeom>
              <a:avLst/>
              <a:gdLst/>
              <a:ahLst/>
              <a:cxnLst/>
              <a:rect l="l" t="t" r="r" b="b"/>
              <a:pathLst>
                <a:path w="1105" h="828" extrusionOk="0">
                  <a:moveTo>
                    <a:pt x="379" y="0"/>
                  </a:moveTo>
                  <a:cubicBezTo>
                    <a:pt x="147" y="0"/>
                    <a:pt x="0" y="265"/>
                    <a:pt x="89" y="490"/>
                  </a:cubicBezTo>
                  <a:cubicBezTo>
                    <a:pt x="187" y="740"/>
                    <a:pt x="455" y="828"/>
                    <a:pt x="712" y="828"/>
                  </a:cubicBezTo>
                  <a:cubicBezTo>
                    <a:pt x="809" y="828"/>
                    <a:pt x="906" y="815"/>
                    <a:pt x="991" y="794"/>
                  </a:cubicBezTo>
                  <a:cubicBezTo>
                    <a:pt x="1105" y="767"/>
                    <a:pt x="1068" y="600"/>
                    <a:pt x="964" y="600"/>
                  </a:cubicBezTo>
                  <a:cubicBezTo>
                    <a:pt x="956" y="600"/>
                    <a:pt x="947" y="601"/>
                    <a:pt x="938" y="604"/>
                  </a:cubicBezTo>
                  <a:cubicBezTo>
                    <a:pt x="864" y="622"/>
                    <a:pt x="784" y="634"/>
                    <a:pt x="704" y="634"/>
                  </a:cubicBezTo>
                  <a:cubicBezTo>
                    <a:pt x="595" y="634"/>
                    <a:pt x="487" y="612"/>
                    <a:pt x="396" y="555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1"/>
                    <a:pt x="386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5" y="216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5809400" y="2901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1" y="266"/>
                    <a:pt x="88" y="491"/>
                  </a:cubicBezTo>
                  <a:cubicBezTo>
                    <a:pt x="187" y="741"/>
                    <a:pt x="454" y="828"/>
                    <a:pt x="711" y="828"/>
                  </a:cubicBezTo>
                  <a:cubicBezTo>
                    <a:pt x="809" y="828"/>
                    <a:pt x="905" y="815"/>
                    <a:pt x="990" y="795"/>
                  </a:cubicBezTo>
                  <a:cubicBezTo>
                    <a:pt x="1105" y="767"/>
                    <a:pt x="1069" y="601"/>
                    <a:pt x="964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4" y="623"/>
                    <a:pt x="784" y="634"/>
                    <a:pt x="704" y="634"/>
                  </a:cubicBezTo>
                  <a:cubicBezTo>
                    <a:pt x="595" y="634"/>
                    <a:pt x="487" y="613"/>
                    <a:pt x="395" y="556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2"/>
                    <a:pt x="386" y="202"/>
                  </a:cubicBezTo>
                  <a:cubicBezTo>
                    <a:pt x="401" y="202"/>
                    <a:pt x="417" y="204"/>
                    <a:pt x="435" y="210"/>
                  </a:cubicBezTo>
                  <a:cubicBezTo>
                    <a:pt x="446" y="214"/>
                    <a:pt x="457" y="216"/>
                    <a:pt x="468" y="216"/>
                  </a:cubicBezTo>
                  <a:cubicBezTo>
                    <a:pt x="564" y="216"/>
                    <a:pt x="596" y="56"/>
                    <a:pt x="488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5798575" y="294570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0" y="266"/>
                    <a:pt x="89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1" y="795"/>
                  </a:cubicBezTo>
                  <a:cubicBezTo>
                    <a:pt x="1105" y="767"/>
                    <a:pt x="1069" y="601"/>
                    <a:pt x="965" y="601"/>
                  </a:cubicBezTo>
                  <a:cubicBezTo>
                    <a:pt x="956" y="601"/>
                    <a:pt x="948" y="602"/>
                    <a:pt x="939" y="605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6" y="555"/>
                  </a:cubicBezTo>
                  <a:cubicBezTo>
                    <a:pt x="326" y="512"/>
                    <a:pt x="262" y="441"/>
                    <a:pt x="259" y="355"/>
                  </a:cubicBezTo>
                  <a:cubicBezTo>
                    <a:pt x="256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4" y="216"/>
                    <a:pt x="596" y="57"/>
                    <a:pt x="488" y="19"/>
                  </a:cubicBezTo>
                  <a:cubicBezTo>
                    <a:pt x="450" y="6"/>
                    <a:pt x="413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5787350" y="2991675"/>
              <a:ext cx="27650" cy="20700"/>
            </a:xfrm>
            <a:custGeom>
              <a:avLst/>
              <a:gdLst/>
              <a:ahLst/>
              <a:cxnLst/>
              <a:rect l="l" t="t" r="r" b="b"/>
              <a:pathLst>
                <a:path w="1106" h="828" extrusionOk="0">
                  <a:moveTo>
                    <a:pt x="378" y="0"/>
                  </a:moveTo>
                  <a:cubicBezTo>
                    <a:pt x="148" y="0"/>
                    <a:pt x="0" y="265"/>
                    <a:pt x="88" y="490"/>
                  </a:cubicBezTo>
                  <a:cubicBezTo>
                    <a:pt x="186" y="740"/>
                    <a:pt x="454" y="827"/>
                    <a:pt x="711" y="827"/>
                  </a:cubicBezTo>
                  <a:cubicBezTo>
                    <a:pt x="809" y="827"/>
                    <a:pt x="905" y="815"/>
                    <a:pt x="990" y="794"/>
                  </a:cubicBezTo>
                  <a:cubicBezTo>
                    <a:pt x="1105" y="766"/>
                    <a:pt x="1069" y="600"/>
                    <a:pt x="964" y="600"/>
                  </a:cubicBezTo>
                  <a:cubicBezTo>
                    <a:pt x="955" y="600"/>
                    <a:pt x="947" y="601"/>
                    <a:pt x="938" y="603"/>
                  </a:cubicBezTo>
                  <a:cubicBezTo>
                    <a:pt x="864" y="622"/>
                    <a:pt x="784" y="634"/>
                    <a:pt x="703" y="634"/>
                  </a:cubicBezTo>
                  <a:cubicBezTo>
                    <a:pt x="595" y="634"/>
                    <a:pt x="486" y="612"/>
                    <a:pt x="395" y="555"/>
                  </a:cubicBezTo>
                  <a:cubicBezTo>
                    <a:pt x="325" y="512"/>
                    <a:pt x="260" y="441"/>
                    <a:pt x="258" y="354"/>
                  </a:cubicBezTo>
                  <a:cubicBezTo>
                    <a:pt x="256" y="270"/>
                    <a:pt x="308" y="201"/>
                    <a:pt x="385" y="201"/>
                  </a:cubicBezTo>
                  <a:cubicBezTo>
                    <a:pt x="401" y="201"/>
                    <a:pt x="417" y="204"/>
                    <a:pt x="434" y="210"/>
                  </a:cubicBezTo>
                  <a:cubicBezTo>
                    <a:pt x="446" y="214"/>
                    <a:pt x="457" y="215"/>
                    <a:pt x="467" y="215"/>
                  </a:cubicBezTo>
                  <a:cubicBezTo>
                    <a:pt x="564" y="215"/>
                    <a:pt x="595" y="56"/>
                    <a:pt x="487" y="19"/>
                  </a:cubicBezTo>
                  <a:cubicBezTo>
                    <a:pt x="450" y="6"/>
                    <a:pt x="413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5776675" y="3039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1" y="266"/>
                    <a:pt x="88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0" y="795"/>
                  </a:cubicBezTo>
                  <a:cubicBezTo>
                    <a:pt x="1106" y="766"/>
                    <a:pt x="1069" y="601"/>
                    <a:pt x="965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5" y="555"/>
                  </a:cubicBezTo>
                  <a:cubicBezTo>
                    <a:pt x="325" y="512"/>
                    <a:pt x="261" y="440"/>
                    <a:pt x="259" y="355"/>
                  </a:cubicBezTo>
                  <a:cubicBezTo>
                    <a:pt x="257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5"/>
                    <a:pt x="468" y="215"/>
                  </a:cubicBezTo>
                  <a:cubicBezTo>
                    <a:pt x="565" y="215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768375" y="3092475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0" y="267"/>
                    <a:pt x="88" y="491"/>
                  </a:cubicBezTo>
                  <a:cubicBezTo>
                    <a:pt x="187" y="742"/>
                    <a:pt x="455" y="829"/>
                    <a:pt x="712" y="829"/>
                  </a:cubicBezTo>
                  <a:cubicBezTo>
                    <a:pt x="809" y="829"/>
                    <a:pt x="905" y="817"/>
                    <a:pt x="990" y="796"/>
                  </a:cubicBezTo>
                  <a:cubicBezTo>
                    <a:pt x="1105" y="767"/>
                    <a:pt x="1069" y="601"/>
                    <a:pt x="963" y="601"/>
                  </a:cubicBezTo>
                  <a:cubicBezTo>
                    <a:pt x="955" y="601"/>
                    <a:pt x="946" y="602"/>
                    <a:pt x="938" y="604"/>
                  </a:cubicBezTo>
                  <a:cubicBezTo>
                    <a:pt x="863" y="623"/>
                    <a:pt x="783" y="634"/>
                    <a:pt x="703" y="634"/>
                  </a:cubicBezTo>
                  <a:cubicBezTo>
                    <a:pt x="594" y="634"/>
                    <a:pt x="486" y="613"/>
                    <a:pt x="395" y="556"/>
                  </a:cubicBezTo>
                  <a:cubicBezTo>
                    <a:pt x="325" y="512"/>
                    <a:pt x="260" y="441"/>
                    <a:pt x="259" y="355"/>
                  </a:cubicBezTo>
                  <a:cubicBezTo>
                    <a:pt x="255" y="271"/>
                    <a:pt x="308" y="202"/>
                    <a:pt x="385" y="202"/>
                  </a:cubicBezTo>
                  <a:cubicBezTo>
                    <a:pt x="401" y="202"/>
                    <a:pt x="417" y="204"/>
                    <a:pt x="434" y="210"/>
                  </a:cubicBezTo>
                  <a:cubicBezTo>
                    <a:pt x="446" y="214"/>
                    <a:pt x="457" y="216"/>
                    <a:pt x="467" y="216"/>
                  </a:cubicBezTo>
                  <a:cubicBezTo>
                    <a:pt x="564" y="216"/>
                    <a:pt x="595" y="57"/>
                    <a:pt x="487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987050" y="2990775"/>
              <a:ext cx="43600" cy="29175"/>
            </a:xfrm>
            <a:custGeom>
              <a:avLst/>
              <a:gdLst/>
              <a:ahLst/>
              <a:cxnLst/>
              <a:rect l="l" t="t" r="r" b="b"/>
              <a:pathLst>
                <a:path w="1744" h="1167" extrusionOk="0">
                  <a:moveTo>
                    <a:pt x="848" y="0"/>
                  </a:moveTo>
                  <a:cubicBezTo>
                    <a:pt x="524" y="0"/>
                    <a:pt x="206" y="133"/>
                    <a:pt x="128" y="407"/>
                  </a:cubicBezTo>
                  <a:cubicBezTo>
                    <a:pt x="0" y="856"/>
                    <a:pt x="493" y="1167"/>
                    <a:pt x="951" y="1167"/>
                  </a:cubicBezTo>
                  <a:cubicBezTo>
                    <a:pt x="1253" y="1167"/>
                    <a:pt x="1540" y="1031"/>
                    <a:pt x="1623" y="710"/>
                  </a:cubicBezTo>
                  <a:cubicBezTo>
                    <a:pt x="1743" y="246"/>
                    <a:pt x="128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5839050" y="2954375"/>
              <a:ext cx="44675" cy="29375"/>
            </a:xfrm>
            <a:custGeom>
              <a:avLst/>
              <a:gdLst/>
              <a:ahLst/>
              <a:cxnLst/>
              <a:rect l="l" t="t" r="r" b="b"/>
              <a:pathLst>
                <a:path w="1787" h="1175" extrusionOk="0">
                  <a:moveTo>
                    <a:pt x="836" y="0"/>
                  </a:moveTo>
                  <a:cubicBezTo>
                    <a:pt x="534" y="0"/>
                    <a:pt x="244" y="118"/>
                    <a:pt x="158" y="371"/>
                  </a:cubicBezTo>
                  <a:cubicBezTo>
                    <a:pt x="1" y="829"/>
                    <a:pt x="520" y="1174"/>
                    <a:pt x="992" y="1174"/>
                  </a:cubicBezTo>
                  <a:cubicBezTo>
                    <a:pt x="1275" y="1174"/>
                    <a:pt x="1541" y="1050"/>
                    <a:pt x="1635" y="752"/>
                  </a:cubicBezTo>
                  <a:cubicBezTo>
                    <a:pt x="1786" y="273"/>
                    <a:pt x="1296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5910575" y="2996475"/>
              <a:ext cx="31100" cy="23300"/>
            </a:xfrm>
            <a:custGeom>
              <a:avLst/>
              <a:gdLst/>
              <a:ahLst/>
              <a:cxnLst/>
              <a:rect l="l" t="t" r="r" b="b"/>
              <a:pathLst>
                <a:path w="1244" h="932" extrusionOk="0">
                  <a:moveTo>
                    <a:pt x="189" y="0"/>
                  </a:moveTo>
                  <a:cubicBezTo>
                    <a:pt x="123" y="0"/>
                    <a:pt x="52" y="42"/>
                    <a:pt x="41" y="126"/>
                  </a:cubicBezTo>
                  <a:cubicBezTo>
                    <a:pt x="1" y="461"/>
                    <a:pt x="136" y="845"/>
                    <a:pt x="503" y="922"/>
                  </a:cubicBezTo>
                  <a:cubicBezTo>
                    <a:pt x="535" y="928"/>
                    <a:pt x="566" y="931"/>
                    <a:pt x="597" y="931"/>
                  </a:cubicBezTo>
                  <a:cubicBezTo>
                    <a:pt x="880" y="931"/>
                    <a:pt x="1127" y="673"/>
                    <a:pt x="1211" y="418"/>
                  </a:cubicBezTo>
                  <a:cubicBezTo>
                    <a:pt x="1243" y="321"/>
                    <a:pt x="1163" y="257"/>
                    <a:pt x="1083" y="257"/>
                  </a:cubicBezTo>
                  <a:cubicBezTo>
                    <a:pt x="1030" y="257"/>
                    <a:pt x="977" y="284"/>
                    <a:pt x="956" y="348"/>
                  </a:cubicBezTo>
                  <a:cubicBezTo>
                    <a:pt x="909" y="492"/>
                    <a:pt x="758" y="665"/>
                    <a:pt x="594" y="665"/>
                  </a:cubicBezTo>
                  <a:cubicBezTo>
                    <a:pt x="570" y="665"/>
                    <a:pt x="547" y="662"/>
                    <a:pt x="523" y="654"/>
                  </a:cubicBezTo>
                  <a:cubicBezTo>
                    <a:pt x="303" y="584"/>
                    <a:pt x="282" y="317"/>
                    <a:pt x="305" y="126"/>
                  </a:cubicBezTo>
                  <a:cubicBezTo>
                    <a:pt x="315" y="42"/>
                    <a:pt x="25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5967350" y="2975825"/>
              <a:ext cx="33475" cy="23750"/>
            </a:xfrm>
            <a:custGeom>
              <a:avLst/>
              <a:gdLst/>
              <a:ahLst/>
              <a:cxnLst/>
              <a:rect l="l" t="t" r="r" b="b"/>
              <a:pathLst>
                <a:path w="1339" h="950" extrusionOk="0">
                  <a:moveTo>
                    <a:pt x="686" y="1"/>
                  </a:moveTo>
                  <a:cubicBezTo>
                    <a:pt x="440" y="1"/>
                    <a:pt x="214" y="146"/>
                    <a:pt x="68" y="355"/>
                  </a:cubicBezTo>
                  <a:cubicBezTo>
                    <a:pt x="0" y="452"/>
                    <a:pt x="92" y="546"/>
                    <a:pt x="186" y="546"/>
                  </a:cubicBezTo>
                  <a:cubicBezTo>
                    <a:pt x="226" y="546"/>
                    <a:pt x="267" y="529"/>
                    <a:pt x="296" y="487"/>
                  </a:cubicBezTo>
                  <a:cubicBezTo>
                    <a:pt x="387" y="357"/>
                    <a:pt x="531" y="265"/>
                    <a:pt x="684" y="265"/>
                  </a:cubicBezTo>
                  <a:cubicBezTo>
                    <a:pt x="737" y="265"/>
                    <a:pt x="792" y="277"/>
                    <a:pt x="846" y="302"/>
                  </a:cubicBezTo>
                  <a:cubicBezTo>
                    <a:pt x="1052" y="397"/>
                    <a:pt x="1072" y="619"/>
                    <a:pt x="1067" y="822"/>
                  </a:cubicBezTo>
                  <a:cubicBezTo>
                    <a:pt x="1065" y="907"/>
                    <a:pt x="1130" y="949"/>
                    <a:pt x="1196" y="949"/>
                  </a:cubicBezTo>
                  <a:cubicBezTo>
                    <a:pt x="1262" y="949"/>
                    <a:pt x="1328" y="907"/>
                    <a:pt x="1330" y="822"/>
                  </a:cubicBezTo>
                  <a:cubicBezTo>
                    <a:pt x="1338" y="491"/>
                    <a:pt x="1244" y="166"/>
                    <a:pt x="907" y="41"/>
                  </a:cubicBezTo>
                  <a:cubicBezTo>
                    <a:pt x="833" y="14"/>
                    <a:pt x="759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5863000" y="2950100"/>
              <a:ext cx="37475" cy="24225"/>
            </a:xfrm>
            <a:custGeom>
              <a:avLst/>
              <a:gdLst/>
              <a:ahLst/>
              <a:cxnLst/>
              <a:rect l="l" t="t" r="r" b="b"/>
              <a:pathLst>
                <a:path w="1499" h="969" extrusionOk="0">
                  <a:moveTo>
                    <a:pt x="842" y="1"/>
                  </a:moveTo>
                  <a:cubicBezTo>
                    <a:pt x="534" y="1"/>
                    <a:pt x="221" y="182"/>
                    <a:pt x="63" y="437"/>
                  </a:cubicBezTo>
                  <a:cubicBezTo>
                    <a:pt x="1" y="538"/>
                    <a:pt x="92" y="633"/>
                    <a:pt x="183" y="633"/>
                  </a:cubicBezTo>
                  <a:cubicBezTo>
                    <a:pt x="224" y="633"/>
                    <a:pt x="264" y="615"/>
                    <a:pt x="291" y="571"/>
                  </a:cubicBezTo>
                  <a:cubicBezTo>
                    <a:pt x="398" y="397"/>
                    <a:pt x="619" y="266"/>
                    <a:pt x="830" y="266"/>
                  </a:cubicBezTo>
                  <a:cubicBezTo>
                    <a:pt x="848" y="266"/>
                    <a:pt x="866" y="267"/>
                    <a:pt x="883" y="269"/>
                  </a:cubicBezTo>
                  <a:cubicBezTo>
                    <a:pt x="1177" y="301"/>
                    <a:pt x="1214" y="599"/>
                    <a:pt x="1230" y="841"/>
                  </a:cubicBezTo>
                  <a:cubicBezTo>
                    <a:pt x="1235" y="926"/>
                    <a:pt x="1304" y="968"/>
                    <a:pt x="1370" y="968"/>
                  </a:cubicBezTo>
                  <a:cubicBezTo>
                    <a:pt x="1436" y="968"/>
                    <a:pt x="1499" y="926"/>
                    <a:pt x="1493" y="841"/>
                  </a:cubicBezTo>
                  <a:cubicBezTo>
                    <a:pt x="1471" y="495"/>
                    <a:pt x="1374" y="83"/>
                    <a:pt x="974" y="12"/>
                  </a:cubicBezTo>
                  <a:cubicBezTo>
                    <a:pt x="931" y="4"/>
                    <a:pt x="887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5933900" y="2865750"/>
              <a:ext cx="81825" cy="24325"/>
            </a:xfrm>
            <a:custGeom>
              <a:avLst/>
              <a:gdLst/>
              <a:ahLst/>
              <a:cxnLst/>
              <a:rect l="l" t="t" r="r" b="b"/>
              <a:pathLst>
                <a:path w="3273" h="973" extrusionOk="0">
                  <a:moveTo>
                    <a:pt x="200" y="1"/>
                  </a:moveTo>
                  <a:cubicBezTo>
                    <a:pt x="54" y="1"/>
                    <a:pt x="0" y="229"/>
                    <a:pt x="158" y="258"/>
                  </a:cubicBezTo>
                  <a:cubicBezTo>
                    <a:pt x="1135" y="446"/>
                    <a:pt x="2100" y="682"/>
                    <a:pt x="3053" y="966"/>
                  </a:cubicBezTo>
                  <a:cubicBezTo>
                    <a:pt x="3067" y="970"/>
                    <a:pt x="3081" y="972"/>
                    <a:pt x="3093" y="972"/>
                  </a:cubicBezTo>
                  <a:cubicBezTo>
                    <a:pt x="3227" y="972"/>
                    <a:pt x="3272" y="756"/>
                    <a:pt x="3123" y="711"/>
                  </a:cubicBezTo>
                  <a:cubicBezTo>
                    <a:pt x="2170" y="427"/>
                    <a:pt x="1205" y="191"/>
                    <a:pt x="228" y="4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019125" y="2887625"/>
              <a:ext cx="25625" cy="12275"/>
            </a:xfrm>
            <a:custGeom>
              <a:avLst/>
              <a:gdLst/>
              <a:ahLst/>
              <a:cxnLst/>
              <a:rect l="l" t="t" r="r" b="b"/>
              <a:pathLst>
                <a:path w="1025" h="491" extrusionOk="0">
                  <a:moveTo>
                    <a:pt x="184" y="1"/>
                  </a:moveTo>
                  <a:cubicBezTo>
                    <a:pt x="48" y="1"/>
                    <a:pt x="1" y="220"/>
                    <a:pt x="152" y="261"/>
                  </a:cubicBezTo>
                  <a:cubicBezTo>
                    <a:pt x="377" y="323"/>
                    <a:pt x="598" y="396"/>
                    <a:pt x="815" y="481"/>
                  </a:cubicBezTo>
                  <a:cubicBezTo>
                    <a:pt x="832" y="487"/>
                    <a:pt x="847" y="490"/>
                    <a:pt x="862" y="490"/>
                  </a:cubicBezTo>
                  <a:cubicBezTo>
                    <a:pt x="985" y="490"/>
                    <a:pt x="1024" y="281"/>
                    <a:pt x="885" y="226"/>
                  </a:cubicBezTo>
                  <a:cubicBezTo>
                    <a:pt x="668" y="141"/>
                    <a:pt x="447" y="68"/>
                    <a:pt x="222" y="6"/>
                  </a:cubicBezTo>
                  <a:cubicBezTo>
                    <a:pt x="209" y="3"/>
                    <a:pt x="196" y="1"/>
                    <a:pt x="18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5995525" y="3080550"/>
              <a:ext cx="24600" cy="61975"/>
            </a:xfrm>
            <a:custGeom>
              <a:avLst/>
              <a:gdLst/>
              <a:ahLst/>
              <a:cxnLst/>
              <a:rect l="l" t="t" r="r" b="b"/>
              <a:pathLst>
                <a:path w="984" h="2479" extrusionOk="0">
                  <a:moveTo>
                    <a:pt x="822" y="1"/>
                  </a:moveTo>
                  <a:cubicBezTo>
                    <a:pt x="771" y="1"/>
                    <a:pt x="722" y="29"/>
                    <a:pt x="707" y="95"/>
                  </a:cubicBezTo>
                  <a:cubicBezTo>
                    <a:pt x="537" y="853"/>
                    <a:pt x="314" y="1593"/>
                    <a:pt x="37" y="2320"/>
                  </a:cubicBezTo>
                  <a:cubicBezTo>
                    <a:pt x="0" y="2416"/>
                    <a:pt x="79" y="2479"/>
                    <a:pt x="161" y="2479"/>
                  </a:cubicBezTo>
                  <a:cubicBezTo>
                    <a:pt x="214" y="2479"/>
                    <a:pt x="268" y="2452"/>
                    <a:pt x="291" y="2390"/>
                  </a:cubicBezTo>
                  <a:cubicBezTo>
                    <a:pt x="569" y="1664"/>
                    <a:pt x="791" y="923"/>
                    <a:pt x="961" y="165"/>
                  </a:cubicBezTo>
                  <a:cubicBezTo>
                    <a:pt x="983" y="66"/>
                    <a:pt x="900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5986375" y="3147375"/>
              <a:ext cx="12875" cy="22100"/>
            </a:xfrm>
            <a:custGeom>
              <a:avLst/>
              <a:gdLst/>
              <a:ahLst/>
              <a:cxnLst/>
              <a:rect l="l" t="t" r="r" b="b"/>
              <a:pathLst>
                <a:path w="515" h="884" extrusionOk="0">
                  <a:moveTo>
                    <a:pt x="354" y="0"/>
                  </a:moveTo>
                  <a:cubicBezTo>
                    <a:pt x="302" y="0"/>
                    <a:pt x="251" y="29"/>
                    <a:pt x="233" y="94"/>
                  </a:cubicBezTo>
                  <a:cubicBezTo>
                    <a:pt x="176" y="306"/>
                    <a:pt x="109" y="516"/>
                    <a:pt x="35" y="724"/>
                  </a:cubicBezTo>
                  <a:cubicBezTo>
                    <a:pt x="1" y="820"/>
                    <a:pt x="80" y="884"/>
                    <a:pt x="161" y="884"/>
                  </a:cubicBezTo>
                  <a:cubicBezTo>
                    <a:pt x="214" y="884"/>
                    <a:pt x="267" y="857"/>
                    <a:pt x="289" y="794"/>
                  </a:cubicBezTo>
                  <a:cubicBezTo>
                    <a:pt x="363" y="586"/>
                    <a:pt x="429" y="376"/>
                    <a:pt x="488" y="164"/>
                  </a:cubicBezTo>
                  <a:cubicBezTo>
                    <a:pt x="514" y="65"/>
                    <a:pt x="433" y="0"/>
                    <a:pt x="354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40"/>
          <p:cNvGrpSpPr/>
          <p:nvPr/>
        </p:nvGrpSpPr>
        <p:grpSpPr>
          <a:xfrm rot="-501681">
            <a:off x="7052569" y="1498673"/>
            <a:ext cx="987537" cy="1454129"/>
            <a:chOff x="2600025" y="2569575"/>
            <a:chExt cx="344125" cy="506700"/>
          </a:xfrm>
        </p:grpSpPr>
        <p:sp>
          <p:nvSpPr>
            <p:cNvPr id="1009" name="Google Shape;1009;p4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049;p41">
            <a:extLst>
              <a:ext uri="{FF2B5EF4-FFF2-40B4-BE49-F238E27FC236}">
                <a16:creationId xmlns:a16="http://schemas.microsoft.com/office/drawing/2014/main" id="{2BB1FBAD-7EBE-46DE-BBF9-B07C1E6AD112}"/>
              </a:ext>
            </a:extLst>
          </p:cNvPr>
          <p:cNvGrpSpPr/>
          <p:nvPr/>
        </p:nvGrpSpPr>
        <p:grpSpPr>
          <a:xfrm>
            <a:off x="4631001" y="3538095"/>
            <a:ext cx="1292532" cy="1085596"/>
            <a:chOff x="2404175" y="904575"/>
            <a:chExt cx="799500" cy="821550"/>
          </a:xfrm>
        </p:grpSpPr>
        <p:sp>
          <p:nvSpPr>
            <p:cNvPr id="76" name="Google Shape;1050;p41">
              <a:extLst>
                <a:ext uri="{FF2B5EF4-FFF2-40B4-BE49-F238E27FC236}">
                  <a16:creationId xmlns:a16="http://schemas.microsoft.com/office/drawing/2014/main" id="{828007FC-7886-4D05-A508-FFE5423E8577}"/>
                </a:ext>
              </a:extLst>
            </p:cNvPr>
            <p:cNvSpPr/>
            <p:nvPr/>
          </p:nvSpPr>
          <p:spPr>
            <a:xfrm>
              <a:off x="2920025" y="904575"/>
              <a:ext cx="102350" cy="145350"/>
            </a:xfrm>
            <a:custGeom>
              <a:avLst/>
              <a:gdLst/>
              <a:ahLst/>
              <a:cxnLst/>
              <a:rect l="l" t="t" r="r" b="b"/>
              <a:pathLst>
                <a:path w="4094" h="5814" extrusionOk="0">
                  <a:moveTo>
                    <a:pt x="2475" y="0"/>
                  </a:moveTo>
                  <a:cubicBezTo>
                    <a:pt x="2377" y="0"/>
                    <a:pt x="2277" y="54"/>
                    <a:pt x="2220" y="166"/>
                  </a:cubicBezTo>
                  <a:cubicBezTo>
                    <a:pt x="2220" y="166"/>
                    <a:pt x="99" y="4307"/>
                    <a:pt x="99" y="4308"/>
                  </a:cubicBezTo>
                  <a:cubicBezTo>
                    <a:pt x="1" y="4497"/>
                    <a:pt x="132" y="4694"/>
                    <a:pt x="260" y="4846"/>
                  </a:cubicBezTo>
                  <a:cubicBezTo>
                    <a:pt x="771" y="5449"/>
                    <a:pt x="1484" y="5814"/>
                    <a:pt x="2221" y="5814"/>
                  </a:cubicBezTo>
                  <a:cubicBezTo>
                    <a:pt x="2344" y="5814"/>
                    <a:pt x="2469" y="5804"/>
                    <a:pt x="2593" y="5782"/>
                  </a:cubicBezTo>
                  <a:cubicBezTo>
                    <a:pt x="2903" y="5730"/>
                    <a:pt x="3206" y="5610"/>
                    <a:pt x="3482" y="5431"/>
                  </a:cubicBezTo>
                  <a:cubicBezTo>
                    <a:pt x="3617" y="5343"/>
                    <a:pt x="3744" y="5243"/>
                    <a:pt x="3859" y="5122"/>
                  </a:cubicBezTo>
                  <a:cubicBezTo>
                    <a:pt x="3970" y="5007"/>
                    <a:pt x="4094" y="4872"/>
                    <a:pt x="4040" y="4686"/>
                  </a:cubicBezTo>
                  <a:lnTo>
                    <a:pt x="2746" y="217"/>
                  </a:lnTo>
                  <a:cubicBezTo>
                    <a:pt x="2704" y="75"/>
                    <a:pt x="2590" y="0"/>
                    <a:pt x="2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51;p41">
              <a:extLst>
                <a:ext uri="{FF2B5EF4-FFF2-40B4-BE49-F238E27FC236}">
                  <a16:creationId xmlns:a16="http://schemas.microsoft.com/office/drawing/2014/main" id="{51C60C54-BD73-4788-8118-7A8440C84F9E}"/>
                </a:ext>
              </a:extLst>
            </p:cNvPr>
            <p:cNvSpPr/>
            <p:nvPr/>
          </p:nvSpPr>
          <p:spPr>
            <a:xfrm>
              <a:off x="2920025" y="921450"/>
              <a:ext cx="61550" cy="121900"/>
            </a:xfrm>
            <a:custGeom>
              <a:avLst/>
              <a:gdLst/>
              <a:ahLst/>
              <a:cxnLst/>
              <a:rect l="l" t="t" r="r" b="b"/>
              <a:pathLst>
                <a:path w="2462" h="4876" extrusionOk="0">
                  <a:moveTo>
                    <a:pt x="1958" y="1"/>
                  </a:moveTo>
                  <a:cubicBezTo>
                    <a:pt x="1893" y="128"/>
                    <a:pt x="1818" y="274"/>
                    <a:pt x="1737" y="432"/>
                  </a:cubicBezTo>
                  <a:lnTo>
                    <a:pt x="1737" y="432"/>
                  </a:lnTo>
                  <a:cubicBezTo>
                    <a:pt x="1819" y="274"/>
                    <a:pt x="1893" y="128"/>
                    <a:pt x="1958" y="1"/>
                  </a:cubicBezTo>
                  <a:close/>
                  <a:moveTo>
                    <a:pt x="2224" y="404"/>
                  </a:moveTo>
                  <a:cubicBezTo>
                    <a:pt x="2053" y="404"/>
                    <a:pt x="1882" y="429"/>
                    <a:pt x="1714" y="476"/>
                  </a:cubicBezTo>
                  <a:lnTo>
                    <a:pt x="1714" y="476"/>
                  </a:lnTo>
                  <a:cubicBezTo>
                    <a:pt x="1722" y="462"/>
                    <a:pt x="1730" y="447"/>
                    <a:pt x="1737" y="432"/>
                  </a:cubicBezTo>
                  <a:lnTo>
                    <a:pt x="1737" y="432"/>
                  </a:lnTo>
                  <a:cubicBezTo>
                    <a:pt x="1729" y="447"/>
                    <a:pt x="1722" y="462"/>
                    <a:pt x="1714" y="476"/>
                  </a:cubicBezTo>
                  <a:cubicBezTo>
                    <a:pt x="1714" y="476"/>
                    <a:pt x="1714" y="476"/>
                    <a:pt x="1714" y="476"/>
                  </a:cubicBezTo>
                  <a:lnTo>
                    <a:pt x="1714" y="476"/>
                  </a:lnTo>
                  <a:cubicBezTo>
                    <a:pt x="1087" y="1701"/>
                    <a:pt x="99" y="3632"/>
                    <a:pt x="99" y="3633"/>
                  </a:cubicBezTo>
                  <a:cubicBezTo>
                    <a:pt x="1" y="3822"/>
                    <a:pt x="132" y="4019"/>
                    <a:pt x="260" y="4171"/>
                  </a:cubicBezTo>
                  <a:cubicBezTo>
                    <a:pt x="513" y="4469"/>
                    <a:pt x="815" y="4709"/>
                    <a:pt x="1146" y="4875"/>
                  </a:cubicBezTo>
                  <a:cubicBezTo>
                    <a:pt x="1424" y="3344"/>
                    <a:pt x="1860" y="1833"/>
                    <a:pt x="2461" y="420"/>
                  </a:cubicBezTo>
                  <a:cubicBezTo>
                    <a:pt x="2383" y="410"/>
                    <a:pt x="2303" y="404"/>
                    <a:pt x="2224" y="404"/>
                  </a:cubicBezTo>
                  <a:close/>
                </a:path>
              </a:pathLst>
            </a:custGeom>
            <a:solidFill>
              <a:srgbClr val="E0E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52;p41">
              <a:extLst>
                <a:ext uri="{FF2B5EF4-FFF2-40B4-BE49-F238E27FC236}">
                  <a16:creationId xmlns:a16="http://schemas.microsoft.com/office/drawing/2014/main" id="{281506B6-F35A-43AE-A9EC-5DD98C0A634C}"/>
                </a:ext>
              </a:extLst>
            </p:cNvPr>
            <p:cNvSpPr/>
            <p:nvPr/>
          </p:nvSpPr>
          <p:spPr>
            <a:xfrm>
              <a:off x="2962875" y="904575"/>
              <a:ext cx="33500" cy="32050"/>
            </a:xfrm>
            <a:custGeom>
              <a:avLst/>
              <a:gdLst/>
              <a:ahLst/>
              <a:cxnLst/>
              <a:rect l="l" t="t" r="r" b="b"/>
              <a:pathLst>
                <a:path w="1340" h="1282" extrusionOk="0">
                  <a:moveTo>
                    <a:pt x="761" y="0"/>
                  </a:moveTo>
                  <a:cubicBezTo>
                    <a:pt x="663" y="0"/>
                    <a:pt x="563" y="54"/>
                    <a:pt x="506" y="166"/>
                  </a:cubicBezTo>
                  <a:cubicBezTo>
                    <a:pt x="506" y="166"/>
                    <a:pt x="292" y="583"/>
                    <a:pt x="0" y="1151"/>
                  </a:cubicBezTo>
                  <a:cubicBezTo>
                    <a:pt x="169" y="1104"/>
                    <a:pt x="342" y="1079"/>
                    <a:pt x="514" y="1079"/>
                  </a:cubicBezTo>
                  <a:cubicBezTo>
                    <a:pt x="608" y="1079"/>
                    <a:pt x="701" y="1086"/>
                    <a:pt x="794" y="1101"/>
                  </a:cubicBezTo>
                  <a:cubicBezTo>
                    <a:pt x="982" y="1132"/>
                    <a:pt x="1167" y="1193"/>
                    <a:pt x="1340" y="1282"/>
                  </a:cubicBezTo>
                  <a:lnTo>
                    <a:pt x="1032" y="217"/>
                  </a:lnTo>
                  <a:cubicBezTo>
                    <a:pt x="990" y="75"/>
                    <a:pt x="876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53;p41">
              <a:extLst>
                <a:ext uri="{FF2B5EF4-FFF2-40B4-BE49-F238E27FC236}">
                  <a16:creationId xmlns:a16="http://schemas.microsoft.com/office/drawing/2014/main" id="{555F0E17-BA2F-425B-9CC7-527D674649DE}"/>
                </a:ext>
              </a:extLst>
            </p:cNvPr>
            <p:cNvSpPr/>
            <p:nvPr/>
          </p:nvSpPr>
          <p:spPr>
            <a:xfrm>
              <a:off x="2872950" y="1010975"/>
              <a:ext cx="148875" cy="415475"/>
            </a:xfrm>
            <a:custGeom>
              <a:avLst/>
              <a:gdLst/>
              <a:ahLst/>
              <a:cxnLst/>
              <a:rect l="l" t="t" r="r" b="b"/>
              <a:pathLst>
                <a:path w="5955" h="16619" extrusionOk="0">
                  <a:moveTo>
                    <a:pt x="2072" y="1"/>
                  </a:moveTo>
                  <a:cubicBezTo>
                    <a:pt x="2005" y="1"/>
                    <a:pt x="1956" y="38"/>
                    <a:pt x="1944" y="139"/>
                  </a:cubicBezTo>
                  <a:cubicBezTo>
                    <a:pt x="1903" y="491"/>
                    <a:pt x="1860" y="843"/>
                    <a:pt x="1819" y="1195"/>
                  </a:cubicBezTo>
                  <a:cubicBezTo>
                    <a:pt x="1715" y="2072"/>
                    <a:pt x="1611" y="2949"/>
                    <a:pt x="1508" y="3825"/>
                  </a:cubicBezTo>
                  <a:cubicBezTo>
                    <a:pt x="1372" y="4979"/>
                    <a:pt x="1235" y="6132"/>
                    <a:pt x="1099" y="7286"/>
                  </a:cubicBezTo>
                  <a:cubicBezTo>
                    <a:pt x="960" y="8466"/>
                    <a:pt x="820" y="9647"/>
                    <a:pt x="681" y="10829"/>
                  </a:cubicBezTo>
                  <a:cubicBezTo>
                    <a:pt x="567" y="11789"/>
                    <a:pt x="454" y="12749"/>
                    <a:pt x="340" y="13711"/>
                  </a:cubicBezTo>
                  <a:cubicBezTo>
                    <a:pt x="247" y="14491"/>
                    <a:pt x="1" y="15385"/>
                    <a:pt x="697" y="15967"/>
                  </a:cubicBezTo>
                  <a:cubicBezTo>
                    <a:pt x="1017" y="16235"/>
                    <a:pt x="1446" y="16397"/>
                    <a:pt x="1851" y="16494"/>
                  </a:cubicBezTo>
                  <a:cubicBezTo>
                    <a:pt x="2170" y="16571"/>
                    <a:pt x="2493" y="16618"/>
                    <a:pt x="2815" y="16618"/>
                  </a:cubicBezTo>
                  <a:cubicBezTo>
                    <a:pt x="3084" y="16618"/>
                    <a:pt x="3352" y="16585"/>
                    <a:pt x="3615" y="16509"/>
                  </a:cubicBezTo>
                  <a:cubicBezTo>
                    <a:pt x="4281" y="16315"/>
                    <a:pt x="4818" y="15805"/>
                    <a:pt x="4870" y="15103"/>
                  </a:cubicBezTo>
                  <a:cubicBezTo>
                    <a:pt x="4894" y="14781"/>
                    <a:pt x="4918" y="14459"/>
                    <a:pt x="4942" y="14137"/>
                  </a:cubicBezTo>
                  <a:cubicBezTo>
                    <a:pt x="5013" y="13175"/>
                    <a:pt x="5084" y="12214"/>
                    <a:pt x="5155" y="11252"/>
                  </a:cubicBezTo>
                  <a:cubicBezTo>
                    <a:pt x="5242" y="10072"/>
                    <a:pt x="5329" y="8892"/>
                    <a:pt x="5416" y="7712"/>
                  </a:cubicBezTo>
                  <a:cubicBezTo>
                    <a:pt x="5501" y="6560"/>
                    <a:pt x="5587" y="5408"/>
                    <a:pt x="5672" y="4256"/>
                  </a:cubicBezTo>
                  <a:cubicBezTo>
                    <a:pt x="5737" y="3378"/>
                    <a:pt x="5801" y="2500"/>
                    <a:pt x="5866" y="1622"/>
                  </a:cubicBezTo>
                  <a:cubicBezTo>
                    <a:pt x="5893" y="1264"/>
                    <a:pt x="5920" y="907"/>
                    <a:pt x="5945" y="548"/>
                  </a:cubicBezTo>
                  <a:cubicBezTo>
                    <a:pt x="5955" y="422"/>
                    <a:pt x="5910" y="383"/>
                    <a:pt x="5847" y="383"/>
                  </a:cubicBezTo>
                  <a:cubicBezTo>
                    <a:pt x="5770" y="383"/>
                    <a:pt x="5667" y="441"/>
                    <a:pt x="5604" y="472"/>
                  </a:cubicBezTo>
                  <a:cubicBezTo>
                    <a:pt x="5409" y="568"/>
                    <a:pt x="5160" y="607"/>
                    <a:pt x="4948" y="640"/>
                  </a:cubicBezTo>
                  <a:cubicBezTo>
                    <a:pt x="4749" y="672"/>
                    <a:pt x="4547" y="688"/>
                    <a:pt x="4346" y="688"/>
                  </a:cubicBezTo>
                  <a:cubicBezTo>
                    <a:pt x="4105" y="688"/>
                    <a:pt x="3864" y="665"/>
                    <a:pt x="3628" y="621"/>
                  </a:cubicBezTo>
                  <a:cubicBezTo>
                    <a:pt x="3282" y="557"/>
                    <a:pt x="2947" y="447"/>
                    <a:pt x="2633" y="291"/>
                  </a:cubicBezTo>
                  <a:cubicBezTo>
                    <a:pt x="2533" y="241"/>
                    <a:pt x="2244" y="1"/>
                    <a:pt x="2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54;p41">
              <a:extLst>
                <a:ext uri="{FF2B5EF4-FFF2-40B4-BE49-F238E27FC236}">
                  <a16:creationId xmlns:a16="http://schemas.microsoft.com/office/drawing/2014/main" id="{79665B27-3838-4B07-A14E-D67C18ED5815}"/>
                </a:ext>
              </a:extLst>
            </p:cNvPr>
            <p:cNvSpPr/>
            <p:nvPr/>
          </p:nvSpPr>
          <p:spPr>
            <a:xfrm>
              <a:off x="2876900" y="1010925"/>
              <a:ext cx="75675" cy="414450"/>
            </a:xfrm>
            <a:custGeom>
              <a:avLst/>
              <a:gdLst/>
              <a:ahLst/>
              <a:cxnLst/>
              <a:rect l="l" t="t" r="r" b="b"/>
              <a:pathLst>
                <a:path w="3027" h="16578" extrusionOk="0">
                  <a:moveTo>
                    <a:pt x="1929" y="0"/>
                  </a:moveTo>
                  <a:cubicBezTo>
                    <a:pt x="1852" y="0"/>
                    <a:pt x="1797" y="45"/>
                    <a:pt x="1786" y="141"/>
                  </a:cubicBezTo>
                  <a:cubicBezTo>
                    <a:pt x="1744" y="502"/>
                    <a:pt x="1700" y="862"/>
                    <a:pt x="1658" y="1223"/>
                  </a:cubicBezTo>
                  <a:cubicBezTo>
                    <a:pt x="1551" y="2129"/>
                    <a:pt x="1444" y="3035"/>
                    <a:pt x="1337" y="3940"/>
                  </a:cubicBezTo>
                  <a:cubicBezTo>
                    <a:pt x="1197" y="5125"/>
                    <a:pt x="1057" y="6309"/>
                    <a:pt x="917" y="7495"/>
                  </a:cubicBezTo>
                  <a:cubicBezTo>
                    <a:pt x="775" y="8694"/>
                    <a:pt x="633" y="9893"/>
                    <a:pt x="491" y="11092"/>
                  </a:cubicBezTo>
                  <a:cubicBezTo>
                    <a:pt x="380" y="12041"/>
                    <a:pt x="267" y="12989"/>
                    <a:pt x="156" y="13938"/>
                  </a:cubicBezTo>
                  <a:cubicBezTo>
                    <a:pt x="103" y="14379"/>
                    <a:pt x="1" y="14838"/>
                    <a:pt x="105" y="15279"/>
                  </a:cubicBezTo>
                  <a:cubicBezTo>
                    <a:pt x="127" y="15370"/>
                    <a:pt x="160" y="15458"/>
                    <a:pt x="201" y="15542"/>
                  </a:cubicBezTo>
                  <a:cubicBezTo>
                    <a:pt x="427" y="15989"/>
                    <a:pt x="880" y="16241"/>
                    <a:pt x="1338" y="16397"/>
                  </a:cubicBezTo>
                  <a:cubicBezTo>
                    <a:pt x="1454" y="16437"/>
                    <a:pt x="1573" y="16470"/>
                    <a:pt x="1693" y="16496"/>
                  </a:cubicBezTo>
                  <a:cubicBezTo>
                    <a:pt x="1799" y="16520"/>
                    <a:pt x="1940" y="16559"/>
                    <a:pt x="2100" y="16577"/>
                  </a:cubicBezTo>
                  <a:cubicBezTo>
                    <a:pt x="2009" y="16525"/>
                    <a:pt x="1849" y="16458"/>
                    <a:pt x="1765" y="16393"/>
                  </a:cubicBezTo>
                  <a:cubicBezTo>
                    <a:pt x="1671" y="16322"/>
                    <a:pt x="1589" y="16237"/>
                    <a:pt x="1524" y="16139"/>
                  </a:cubicBezTo>
                  <a:cubicBezTo>
                    <a:pt x="1445" y="16020"/>
                    <a:pt x="1390" y="15886"/>
                    <a:pt x="1365" y="15747"/>
                  </a:cubicBezTo>
                  <a:cubicBezTo>
                    <a:pt x="1339" y="15613"/>
                    <a:pt x="1355" y="15498"/>
                    <a:pt x="1372" y="15366"/>
                  </a:cubicBezTo>
                  <a:cubicBezTo>
                    <a:pt x="1391" y="15208"/>
                    <a:pt x="1409" y="15051"/>
                    <a:pt x="1428" y="14894"/>
                  </a:cubicBezTo>
                  <a:cubicBezTo>
                    <a:pt x="1464" y="14579"/>
                    <a:pt x="1499" y="14266"/>
                    <a:pt x="1538" y="13952"/>
                  </a:cubicBezTo>
                  <a:cubicBezTo>
                    <a:pt x="1564" y="13719"/>
                    <a:pt x="1590" y="13487"/>
                    <a:pt x="1615" y="13255"/>
                  </a:cubicBezTo>
                  <a:cubicBezTo>
                    <a:pt x="1645" y="12992"/>
                    <a:pt x="1674" y="12731"/>
                    <a:pt x="1703" y="12468"/>
                  </a:cubicBezTo>
                  <a:cubicBezTo>
                    <a:pt x="1735" y="12182"/>
                    <a:pt x="1766" y="11895"/>
                    <a:pt x="1798" y="11609"/>
                  </a:cubicBezTo>
                  <a:cubicBezTo>
                    <a:pt x="1831" y="11303"/>
                    <a:pt x="1866" y="10997"/>
                    <a:pt x="1900" y="10691"/>
                  </a:cubicBezTo>
                  <a:cubicBezTo>
                    <a:pt x="1935" y="10370"/>
                    <a:pt x="1971" y="10050"/>
                    <a:pt x="2006" y="9730"/>
                  </a:cubicBezTo>
                  <a:cubicBezTo>
                    <a:pt x="2043" y="9401"/>
                    <a:pt x="2079" y="9072"/>
                    <a:pt x="2116" y="8742"/>
                  </a:cubicBezTo>
                  <a:cubicBezTo>
                    <a:pt x="2152" y="8410"/>
                    <a:pt x="2189" y="8077"/>
                    <a:pt x="2226" y="7744"/>
                  </a:cubicBezTo>
                  <a:cubicBezTo>
                    <a:pt x="2263" y="7413"/>
                    <a:pt x="2299" y="7082"/>
                    <a:pt x="2336" y="6751"/>
                  </a:cubicBezTo>
                  <a:cubicBezTo>
                    <a:pt x="2372" y="6426"/>
                    <a:pt x="2408" y="6102"/>
                    <a:pt x="2443" y="5777"/>
                  </a:cubicBezTo>
                  <a:cubicBezTo>
                    <a:pt x="2479" y="5465"/>
                    <a:pt x="2513" y="5153"/>
                    <a:pt x="2548" y="4840"/>
                  </a:cubicBezTo>
                  <a:cubicBezTo>
                    <a:pt x="2581" y="4545"/>
                    <a:pt x="2613" y="4250"/>
                    <a:pt x="2646" y="3953"/>
                  </a:cubicBezTo>
                  <a:cubicBezTo>
                    <a:pt x="2676" y="3681"/>
                    <a:pt x="2706" y="3408"/>
                    <a:pt x="2737" y="3135"/>
                  </a:cubicBezTo>
                  <a:cubicBezTo>
                    <a:pt x="2763" y="2890"/>
                    <a:pt x="2791" y="2645"/>
                    <a:pt x="2817" y="2400"/>
                  </a:cubicBezTo>
                  <a:cubicBezTo>
                    <a:pt x="2841" y="2187"/>
                    <a:pt x="2865" y="1975"/>
                    <a:pt x="2889" y="1762"/>
                  </a:cubicBezTo>
                  <a:cubicBezTo>
                    <a:pt x="2908" y="1589"/>
                    <a:pt x="2927" y="1414"/>
                    <a:pt x="2947" y="1239"/>
                  </a:cubicBezTo>
                  <a:cubicBezTo>
                    <a:pt x="2961" y="1109"/>
                    <a:pt x="2975" y="978"/>
                    <a:pt x="2990" y="846"/>
                  </a:cubicBezTo>
                  <a:cubicBezTo>
                    <a:pt x="2999" y="764"/>
                    <a:pt x="3008" y="682"/>
                    <a:pt x="3018" y="600"/>
                  </a:cubicBezTo>
                  <a:cubicBezTo>
                    <a:pt x="3021" y="571"/>
                    <a:pt x="3024" y="542"/>
                    <a:pt x="3027" y="514"/>
                  </a:cubicBezTo>
                  <a:cubicBezTo>
                    <a:pt x="2945" y="492"/>
                    <a:pt x="2676" y="386"/>
                    <a:pt x="2567" y="332"/>
                  </a:cubicBezTo>
                  <a:cubicBezTo>
                    <a:pt x="2492" y="295"/>
                    <a:pt x="2090" y="51"/>
                    <a:pt x="2090" y="51"/>
                  </a:cubicBezTo>
                  <a:cubicBezTo>
                    <a:pt x="2032" y="17"/>
                    <a:pt x="1976" y="0"/>
                    <a:pt x="192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55;p41">
              <a:extLst>
                <a:ext uri="{FF2B5EF4-FFF2-40B4-BE49-F238E27FC236}">
                  <a16:creationId xmlns:a16="http://schemas.microsoft.com/office/drawing/2014/main" id="{40EDBEA1-1240-4D2C-929F-3C37C05E2D49}"/>
                </a:ext>
              </a:extLst>
            </p:cNvPr>
            <p:cNvSpPr/>
            <p:nvPr/>
          </p:nvSpPr>
          <p:spPr>
            <a:xfrm>
              <a:off x="2969725" y="919675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7" y="1"/>
                  </a:moveTo>
                  <a:cubicBezTo>
                    <a:pt x="5" y="5"/>
                    <a:pt x="3" y="10"/>
                    <a:pt x="1" y="13"/>
                  </a:cubicBezTo>
                  <a:cubicBezTo>
                    <a:pt x="3" y="10"/>
                    <a:pt x="5" y="5"/>
                    <a:pt x="7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56;p41">
              <a:extLst>
                <a:ext uri="{FF2B5EF4-FFF2-40B4-BE49-F238E27FC236}">
                  <a16:creationId xmlns:a16="http://schemas.microsoft.com/office/drawing/2014/main" id="{6DD5B9E2-0227-41AC-B3FF-FD7A73C19AA2}"/>
                </a:ext>
              </a:extLst>
            </p:cNvPr>
            <p:cNvSpPr/>
            <p:nvPr/>
          </p:nvSpPr>
          <p:spPr>
            <a:xfrm>
              <a:off x="2975075" y="909275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6" y="0"/>
                  </a:moveTo>
                  <a:cubicBezTo>
                    <a:pt x="5" y="2"/>
                    <a:pt x="5" y="4"/>
                    <a:pt x="4" y="6"/>
                  </a:cubicBezTo>
                  <a:lnTo>
                    <a:pt x="4" y="6"/>
                  </a:lnTo>
                  <a:cubicBezTo>
                    <a:pt x="5" y="4"/>
                    <a:pt x="5" y="2"/>
                    <a:pt x="6" y="0"/>
                  </a:cubicBezTo>
                  <a:close/>
                  <a:moveTo>
                    <a:pt x="4" y="6"/>
                  </a:moveTo>
                  <a:cubicBezTo>
                    <a:pt x="3" y="7"/>
                    <a:pt x="2" y="9"/>
                    <a:pt x="1" y="11"/>
                  </a:cubicBezTo>
                  <a:cubicBezTo>
                    <a:pt x="2" y="10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57;p41">
              <a:extLst>
                <a:ext uri="{FF2B5EF4-FFF2-40B4-BE49-F238E27FC236}">
                  <a16:creationId xmlns:a16="http://schemas.microsoft.com/office/drawing/2014/main" id="{238C667E-B58D-4B8D-9CD8-CFBD9A13D75F}"/>
                </a:ext>
              </a:extLst>
            </p:cNvPr>
            <p:cNvSpPr/>
            <p:nvPr/>
          </p:nvSpPr>
          <p:spPr>
            <a:xfrm>
              <a:off x="2970700" y="913875"/>
              <a:ext cx="2175" cy="4275"/>
            </a:xfrm>
            <a:custGeom>
              <a:avLst/>
              <a:gdLst/>
              <a:ahLst/>
              <a:cxnLst/>
              <a:rect l="l" t="t" r="r" b="b"/>
              <a:pathLst>
                <a:path w="87" h="171" extrusionOk="0">
                  <a:moveTo>
                    <a:pt x="87" y="1"/>
                  </a:moveTo>
                  <a:cubicBezTo>
                    <a:pt x="61" y="49"/>
                    <a:pt x="33" y="106"/>
                    <a:pt x="0" y="170"/>
                  </a:cubicBezTo>
                  <a:cubicBezTo>
                    <a:pt x="33" y="106"/>
                    <a:pt x="61" y="50"/>
                    <a:pt x="87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58;p41">
              <a:extLst>
                <a:ext uri="{FF2B5EF4-FFF2-40B4-BE49-F238E27FC236}">
                  <a16:creationId xmlns:a16="http://schemas.microsoft.com/office/drawing/2014/main" id="{004FF66A-CD80-4A3F-A2CE-5EF37D28250F}"/>
                </a:ext>
              </a:extLst>
            </p:cNvPr>
            <p:cNvSpPr/>
            <p:nvPr/>
          </p:nvSpPr>
          <p:spPr>
            <a:xfrm>
              <a:off x="2973375" y="912000"/>
              <a:ext cx="475" cy="850"/>
            </a:xfrm>
            <a:custGeom>
              <a:avLst/>
              <a:gdLst/>
              <a:ahLst/>
              <a:cxnLst/>
              <a:rect l="l" t="t" r="r" b="b"/>
              <a:pathLst>
                <a:path w="19" h="34" extrusionOk="0">
                  <a:moveTo>
                    <a:pt x="18" y="1"/>
                  </a:moveTo>
                  <a:lnTo>
                    <a:pt x="18" y="1"/>
                  </a:lnTo>
                  <a:cubicBezTo>
                    <a:pt x="13" y="11"/>
                    <a:pt x="7" y="22"/>
                    <a:pt x="1" y="33"/>
                  </a:cubicBezTo>
                  <a:cubicBezTo>
                    <a:pt x="8" y="21"/>
                    <a:pt x="13" y="12"/>
                    <a:pt x="18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59;p41">
              <a:extLst>
                <a:ext uri="{FF2B5EF4-FFF2-40B4-BE49-F238E27FC236}">
                  <a16:creationId xmlns:a16="http://schemas.microsoft.com/office/drawing/2014/main" id="{1D843A61-EB09-49D2-BFB1-726F61A7C38C}"/>
                </a:ext>
              </a:extLst>
            </p:cNvPr>
            <p:cNvSpPr/>
            <p:nvPr/>
          </p:nvSpPr>
          <p:spPr>
            <a:xfrm>
              <a:off x="2972850" y="912825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2" y="0"/>
                  </a:moveTo>
                  <a:cubicBezTo>
                    <a:pt x="16" y="14"/>
                    <a:pt x="8" y="28"/>
                    <a:pt x="1" y="43"/>
                  </a:cubicBezTo>
                  <a:cubicBezTo>
                    <a:pt x="8" y="28"/>
                    <a:pt x="16" y="14"/>
                    <a:pt x="2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60;p41">
              <a:extLst>
                <a:ext uri="{FF2B5EF4-FFF2-40B4-BE49-F238E27FC236}">
                  <a16:creationId xmlns:a16="http://schemas.microsoft.com/office/drawing/2014/main" id="{66A1E394-BFCA-4691-BEA6-F387A062EA04}"/>
                </a:ext>
              </a:extLst>
            </p:cNvPr>
            <p:cNvSpPr/>
            <p:nvPr/>
          </p:nvSpPr>
          <p:spPr>
            <a:xfrm>
              <a:off x="2973825" y="90955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51" y="0"/>
                  </a:moveTo>
                  <a:cubicBezTo>
                    <a:pt x="39" y="23"/>
                    <a:pt x="22" y="55"/>
                    <a:pt x="0" y="99"/>
                  </a:cubicBezTo>
                  <a:cubicBezTo>
                    <a:pt x="22" y="55"/>
                    <a:pt x="39" y="23"/>
                    <a:pt x="5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61;p41">
              <a:extLst>
                <a:ext uri="{FF2B5EF4-FFF2-40B4-BE49-F238E27FC236}">
                  <a16:creationId xmlns:a16="http://schemas.microsoft.com/office/drawing/2014/main" id="{91C0C2EA-484D-433E-8A4F-B125CD08D2C2}"/>
                </a:ext>
              </a:extLst>
            </p:cNvPr>
            <p:cNvSpPr/>
            <p:nvPr/>
          </p:nvSpPr>
          <p:spPr>
            <a:xfrm>
              <a:off x="2975200" y="90872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3" y="0"/>
                  </a:moveTo>
                  <a:cubicBezTo>
                    <a:pt x="13" y="0"/>
                    <a:pt x="9" y="8"/>
                    <a:pt x="1" y="22"/>
                  </a:cubicBezTo>
                  <a:cubicBezTo>
                    <a:pt x="9" y="8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62;p41">
              <a:extLst>
                <a:ext uri="{FF2B5EF4-FFF2-40B4-BE49-F238E27FC236}">
                  <a16:creationId xmlns:a16="http://schemas.microsoft.com/office/drawing/2014/main" id="{913BD885-6D76-4ACA-AF66-1E9FCB3B5412}"/>
                </a:ext>
              </a:extLst>
            </p:cNvPr>
            <p:cNvSpPr/>
            <p:nvPr/>
          </p:nvSpPr>
          <p:spPr>
            <a:xfrm>
              <a:off x="2988650" y="909975"/>
              <a:ext cx="1150" cy="3850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1" y="1"/>
                  </a:moveTo>
                  <a:lnTo>
                    <a:pt x="45" y="154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63;p41">
              <a:extLst>
                <a:ext uri="{FF2B5EF4-FFF2-40B4-BE49-F238E27FC236}">
                  <a16:creationId xmlns:a16="http://schemas.microsoft.com/office/drawing/2014/main" id="{6ABF47CC-0ADD-4363-8BD9-FFE116A426AF}"/>
                </a:ext>
              </a:extLst>
            </p:cNvPr>
            <p:cNvSpPr/>
            <p:nvPr/>
          </p:nvSpPr>
          <p:spPr>
            <a:xfrm>
              <a:off x="2969875" y="918125"/>
              <a:ext cx="850" cy="1575"/>
            </a:xfrm>
            <a:custGeom>
              <a:avLst/>
              <a:gdLst/>
              <a:ahLst/>
              <a:cxnLst/>
              <a:rect l="l" t="t" r="r" b="b"/>
              <a:pathLst>
                <a:path w="34" h="63" extrusionOk="0">
                  <a:moveTo>
                    <a:pt x="33" y="0"/>
                  </a:moveTo>
                  <a:cubicBezTo>
                    <a:pt x="22" y="20"/>
                    <a:pt x="12" y="41"/>
                    <a:pt x="1" y="63"/>
                  </a:cubicBezTo>
                  <a:cubicBezTo>
                    <a:pt x="12" y="41"/>
                    <a:pt x="22" y="20"/>
                    <a:pt x="3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64;p41">
              <a:extLst>
                <a:ext uri="{FF2B5EF4-FFF2-40B4-BE49-F238E27FC236}">
                  <a16:creationId xmlns:a16="http://schemas.microsoft.com/office/drawing/2014/main" id="{A7F76F59-7EDC-4240-B62D-74A22CB617B9}"/>
                </a:ext>
              </a:extLst>
            </p:cNvPr>
            <p:cNvSpPr/>
            <p:nvPr/>
          </p:nvSpPr>
          <p:spPr>
            <a:xfrm>
              <a:off x="2989775" y="913800"/>
              <a:ext cx="6600" cy="22825"/>
            </a:xfrm>
            <a:custGeom>
              <a:avLst/>
              <a:gdLst/>
              <a:ahLst/>
              <a:cxnLst/>
              <a:rect l="l" t="t" r="r" b="b"/>
              <a:pathLst>
                <a:path w="264" h="913" extrusionOk="0">
                  <a:moveTo>
                    <a:pt x="0" y="1"/>
                  </a:moveTo>
                  <a:lnTo>
                    <a:pt x="264" y="9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65;p41">
              <a:extLst>
                <a:ext uri="{FF2B5EF4-FFF2-40B4-BE49-F238E27FC236}">
                  <a16:creationId xmlns:a16="http://schemas.microsoft.com/office/drawing/2014/main" id="{9712DCEB-522D-44F7-8DF5-E7B6BE65095B}"/>
                </a:ext>
              </a:extLst>
            </p:cNvPr>
            <p:cNvSpPr/>
            <p:nvPr/>
          </p:nvSpPr>
          <p:spPr>
            <a:xfrm>
              <a:off x="2968975" y="920000"/>
              <a:ext cx="775" cy="1475"/>
            </a:xfrm>
            <a:custGeom>
              <a:avLst/>
              <a:gdLst/>
              <a:ahLst/>
              <a:cxnLst/>
              <a:rect l="l" t="t" r="r" b="b"/>
              <a:pathLst>
                <a:path w="31" h="59" extrusionOk="0">
                  <a:moveTo>
                    <a:pt x="31" y="0"/>
                  </a:moveTo>
                  <a:cubicBezTo>
                    <a:pt x="21" y="19"/>
                    <a:pt x="11" y="39"/>
                    <a:pt x="0" y="59"/>
                  </a:cubicBezTo>
                  <a:cubicBezTo>
                    <a:pt x="11" y="39"/>
                    <a:pt x="21" y="19"/>
                    <a:pt x="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66;p41">
              <a:extLst>
                <a:ext uri="{FF2B5EF4-FFF2-40B4-BE49-F238E27FC236}">
                  <a16:creationId xmlns:a16="http://schemas.microsoft.com/office/drawing/2014/main" id="{EFEF344D-0AE2-4E72-8C64-5C0CC272997E}"/>
                </a:ext>
              </a:extLst>
            </p:cNvPr>
            <p:cNvSpPr/>
            <p:nvPr/>
          </p:nvSpPr>
          <p:spPr>
            <a:xfrm>
              <a:off x="2962875" y="904575"/>
              <a:ext cx="26925" cy="28800"/>
            </a:xfrm>
            <a:custGeom>
              <a:avLst/>
              <a:gdLst/>
              <a:ahLst/>
              <a:cxnLst/>
              <a:rect l="l" t="t" r="r" b="b"/>
              <a:pathLst>
                <a:path w="1077" h="1152" extrusionOk="0">
                  <a:moveTo>
                    <a:pt x="761" y="0"/>
                  </a:moveTo>
                  <a:cubicBezTo>
                    <a:pt x="663" y="0"/>
                    <a:pt x="563" y="54"/>
                    <a:pt x="506" y="166"/>
                  </a:cubicBezTo>
                  <a:cubicBezTo>
                    <a:pt x="506" y="166"/>
                    <a:pt x="502" y="174"/>
                    <a:pt x="494" y="188"/>
                  </a:cubicBezTo>
                  <a:cubicBezTo>
                    <a:pt x="493" y="191"/>
                    <a:pt x="491" y="196"/>
                    <a:pt x="489" y="199"/>
                  </a:cubicBezTo>
                  <a:cubicBezTo>
                    <a:pt x="477" y="222"/>
                    <a:pt x="460" y="254"/>
                    <a:pt x="438" y="298"/>
                  </a:cubicBezTo>
                  <a:cubicBezTo>
                    <a:pt x="433" y="309"/>
                    <a:pt x="428" y="318"/>
                    <a:pt x="421" y="330"/>
                  </a:cubicBezTo>
                  <a:cubicBezTo>
                    <a:pt x="415" y="344"/>
                    <a:pt x="407" y="358"/>
                    <a:pt x="400" y="373"/>
                  </a:cubicBezTo>
                  <a:cubicBezTo>
                    <a:pt x="374" y="421"/>
                    <a:pt x="346" y="478"/>
                    <a:pt x="313" y="542"/>
                  </a:cubicBezTo>
                  <a:cubicBezTo>
                    <a:pt x="302" y="562"/>
                    <a:pt x="292" y="583"/>
                    <a:pt x="281" y="605"/>
                  </a:cubicBezTo>
                  <a:cubicBezTo>
                    <a:pt x="279" y="609"/>
                    <a:pt x="277" y="614"/>
                    <a:pt x="275" y="617"/>
                  </a:cubicBezTo>
                  <a:cubicBezTo>
                    <a:pt x="265" y="636"/>
                    <a:pt x="255" y="656"/>
                    <a:pt x="244" y="676"/>
                  </a:cubicBezTo>
                  <a:cubicBezTo>
                    <a:pt x="173" y="815"/>
                    <a:pt x="91" y="976"/>
                    <a:pt x="0" y="1151"/>
                  </a:cubicBezTo>
                  <a:cubicBezTo>
                    <a:pt x="168" y="1104"/>
                    <a:pt x="339" y="1079"/>
                    <a:pt x="510" y="1079"/>
                  </a:cubicBezTo>
                  <a:cubicBezTo>
                    <a:pt x="589" y="1079"/>
                    <a:pt x="669" y="1085"/>
                    <a:pt x="747" y="1095"/>
                  </a:cubicBezTo>
                  <a:cubicBezTo>
                    <a:pt x="852" y="850"/>
                    <a:pt x="962" y="609"/>
                    <a:pt x="1076" y="370"/>
                  </a:cubicBezTo>
                  <a:lnTo>
                    <a:pt x="1032" y="217"/>
                  </a:lnTo>
                  <a:cubicBezTo>
                    <a:pt x="990" y="75"/>
                    <a:pt x="876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67;p41">
              <a:extLst>
                <a:ext uri="{FF2B5EF4-FFF2-40B4-BE49-F238E27FC236}">
                  <a16:creationId xmlns:a16="http://schemas.microsoft.com/office/drawing/2014/main" id="{74E947E4-87C4-4ED9-86F0-3F770869C6E6}"/>
                </a:ext>
              </a:extLst>
            </p:cNvPr>
            <p:cNvSpPr/>
            <p:nvPr/>
          </p:nvSpPr>
          <p:spPr>
            <a:xfrm>
              <a:off x="3093850" y="1010075"/>
              <a:ext cx="109825" cy="134025"/>
            </a:xfrm>
            <a:custGeom>
              <a:avLst/>
              <a:gdLst/>
              <a:ahLst/>
              <a:cxnLst/>
              <a:rect l="l" t="t" r="r" b="b"/>
              <a:pathLst>
                <a:path w="4393" h="5361" extrusionOk="0">
                  <a:moveTo>
                    <a:pt x="4090" y="1"/>
                  </a:moveTo>
                  <a:cubicBezTo>
                    <a:pt x="4030" y="1"/>
                    <a:pt x="3967" y="20"/>
                    <a:pt x="3908" y="64"/>
                  </a:cubicBezTo>
                  <a:cubicBezTo>
                    <a:pt x="3908" y="64"/>
                    <a:pt x="172" y="2837"/>
                    <a:pt x="171" y="2837"/>
                  </a:cubicBezTo>
                  <a:cubicBezTo>
                    <a:pt x="0" y="2964"/>
                    <a:pt x="31" y="3198"/>
                    <a:pt x="78" y="3391"/>
                  </a:cubicBezTo>
                  <a:cubicBezTo>
                    <a:pt x="300" y="4287"/>
                    <a:pt x="915" y="5014"/>
                    <a:pt x="1754" y="5265"/>
                  </a:cubicBezTo>
                  <a:cubicBezTo>
                    <a:pt x="1966" y="5329"/>
                    <a:pt x="2190" y="5360"/>
                    <a:pt x="2418" y="5360"/>
                  </a:cubicBezTo>
                  <a:cubicBezTo>
                    <a:pt x="2514" y="5360"/>
                    <a:pt x="2610" y="5355"/>
                    <a:pt x="2707" y="5344"/>
                  </a:cubicBezTo>
                  <a:cubicBezTo>
                    <a:pt x="2867" y="5325"/>
                    <a:pt x="3025" y="5291"/>
                    <a:pt x="3182" y="5234"/>
                  </a:cubicBezTo>
                  <a:cubicBezTo>
                    <a:pt x="3331" y="5179"/>
                    <a:pt x="3503" y="5115"/>
                    <a:pt x="3538" y="4922"/>
                  </a:cubicBezTo>
                  <a:lnTo>
                    <a:pt x="4357" y="342"/>
                  </a:lnTo>
                  <a:cubicBezTo>
                    <a:pt x="4392" y="146"/>
                    <a:pt x="4253" y="1"/>
                    <a:pt x="4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68;p41">
              <a:extLst>
                <a:ext uri="{FF2B5EF4-FFF2-40B4-BE49-F238E27FC236}">
                  <a16:creationId xmlns:a16="http://schemas.microsoft.com/office/drawing/2014/main" id="{96B6BFDE-2686-4832-9B58-0A535CA26814}"/>
                </a:ext>
              </a:extLst>
            </p:cNvPr>
            <p:cNvSpPr/>
            <p:nvPr/>
          </p:nvSpPr>
          <p:spPr>
            <a:xfrm>
              <a:off x="3093850" y="1020200"/>
              <a:ext cx="92850" cy="100250"/>
            </a:xfrm>
            <a:custGeom>
              <a:avLst/>
              <a:gdLst/>
              <a:ahLst/>
              <a:cxnLst/>
              <a:rect l="l" t="t" r="r" b="b"/>
              <a:pathLst>
                <a:path w="3714" h="4010" extrusionOk="0">
                  <a:moveTo>
                    <a:pt x="3448" y="1"/>
                  </a:moveTo>
                  <a:cubicBezTo>
                    <a:pt x="3322" y="93"/>
                    <a:pt x="3177" y="201"/>
                    <a:pt x="3018" y="318"/>
                  </a:cubicBezTo>
                  <a:cubicBezTo>
                    <a:pt x="3019" y="319"/>
                    <a:pt x="3019" y="319"/>
                    <a:pt x="3019" y="319"/>
                  </a:cubicBezTo>
                  <a:lnTo>
                    <a:pt x="3019" y="319"/>
                  </a:lnTo>
                  <a:cubicBezTo>
                    <a:pt x="3177" y="201"/>
                    <a:pt x="3323" y="93"/>
                    <a:pt x="3448" y="1"/>
                  </a:cubicBezTo>
                  <a:close/>
                  <a:moveTo>
                    <a:pt x="3019" y="319"/>
                  </a:moveTo>
                  <a:cubicBezTo>
                    <a:pt x="1914" y="1138"/>
                    <a:pt x="172" y="2432"/>
                    <a:pt x="171" y="2432"/>
                  </a:cubicBezTo>
                  <a:cubicBezTo>
                    <a:pt x="0" y="2559"/>
                    <a:pt x="31" y="2793"/>
                    <a:pt x="78" y="2986"/>
                  </a:cubicBezTo>
                  <a:cubicBezTo>
                    <a:pt x="172" y="3366"/>
                    <a:pt x="337" y="3715"/>
                    <a:pt x="560" y="4010"/>
                  </a:cubicBezTo>
                  <a:cubicBezTo>
                    <a:pt x="1488" y="2760"/>
                    <a:pt x="2548" y="1600"/>
                    <a:pt x="3713" y="599"/>
                  </a:cubicBezTo>
                  <a:cubicBezTo>
                    <a:pt x="3506" y="460"/>
                    <a:pt x="3269" y="365"/>
                    <a:pt x="3019" y="319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69;p41">
              <a:extLst>
                <a:ext uri="{FF2B5EF4-FFF2-40B4-BE49-F238E27FC236}">
                  <a16:creationId xmlns:a16="http://schemas.microsoft.com/office/drawing/2014/main" id="{AEF26B3E-3BC8-49D2-8F14-182A976A1BBC}"/>
                </a:ext>
              </a:extLst>
            </p:cNvPr>
            <p:cNvSpPr/>
            <p:nvPr/>
          </p:nvSpPr>
          <p:spPr>
            <a:xfrm>
              <a:off x="3169300" y="1010075"/>
              <a:ext cx="34375" cy="35875"/>
            </a:xfrm>
            <a:custGeom>
              <a:avLst/>
              <a:gdLst/>
              <a:ahLst/>
              <a:cxnLst/>
              <a:rect l="l" t="t" r="r" b="b"/>
              <a:pathLst>
                <a:path w="1375" h="1435" extrusionOk="0">
                  <a:moveTo>
                    <a:pt x="1072" y="1"/>
                  </a:moveTo>
                  <a:cubicBezTo>
                    <a:pt x="1012" y="1"/>
                    <a:pt x="949" y="20"/>
                    <a:pt x="890" y="64"/>
                  </a:cubicBezTo>
                  <a:cubicBezTo>
                    <a:pt x="890" y="64"/>
                    <a:pt x="514" y="343"/>
                    <a:pt x="0" y="723"/>
                  </a:cubicBezTo>
                  <a:cubicBezTo>
                    <a:pt x="267" y="773"/>
                    <a:pt x="518" y="876"/>
                    <a:pt x="734" y="1029"/>
                  </a:cubicBezTo>
                  <a:cubicBezTo>
                    <a:pt x="890" y="1141"/>
                    <a:pt x="1027" y="1278"/>
                    <a:pt x="1143" y="1434"/>
                  </a:cubicBezTo>
                  <a:lnTo>
                    <a:pt x="1339" y="342"/>
                  </a:lnTo>
                  <a:cubicBezTo>
                    <a:pt x="1374" y="146"/>
                    <a:pt x="1235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70;p41">
              <a:extLst>
                <a:ext uri="{FF2B5EF4-FFF2-40B4-BE49-F238E27FC236}">
                  <a16:creationId xmlns:a16="http://schemas.microsoft.com/office/drawing/2014/main" id="{7B0E2EA3-4BBB-4D1A-9B9C-F491C0639963}"/>
                </a:ext>
              </a:extLst>
            </p:cNvPr>
            <p:cNvSpPr/>
            <p:nvPr/>
          </p:nvSpPr>
          <p:spPr>
            <a:xfrm>
              <a:off x="2883900" y="1080500"/>
              <a:ext cx="300600" cy="388275"/>
            </a:xfrm>
            <a:custGeom>
              <a:avLst/>
              <a:gdLst/>
              <a:ahLst/>
              <a:cxnLst/>
              <a:rect l="l" t="t" r="r" b="b"/>
              <a:pathLst>
                <a:path w="12024" h="15531" extrusionOk="0">
                  <a:moveTo>
                    <a:pt x="8615" y="0"/>
                  </a:moveTo>
                  <a:cubicBezTo>
                    <a:pt x="8574" y="0"/>
                    <a:pt x="8534" y="24"/>
                    <a:pt x="8497" y="82"/>
                  </a:cubicBezTo>
                  <a:cubicBezTo>
                    <a:pt x="8303" y="379"/>
                    <a:pt x="8110" y="676"/>
                    <a:pt x="7918" y="973"/>
                  </a:cubicBezTo>
                  <a:cubicBezTo>
                    <a:pt x="7436" y="1713"/>
                    <a:pt x="6954" y="2454"/>
                    <a:pt x="6473" y="3194"/>
                  </a:cubicBezTo>
                  <a:cubicBezTo>
                    <a:pt x="5840" y="4167"/>
                    <a:pt x="5207" y="5141"/>
                    <a:pt x="4574" y="6114"/>
                  </a:cubicBezTo>
                  <a:cubicBezTo>
                    <a:pt x="3925" y="7111"/>
                    <a:pt x="3277" y="8108"/>
                    <a:pt x="2628" y="9106"/>
                  </a:cubicBezTo>
                  <a:cubicBezTo>
                    <a:pt x="2101" y="9916"/>
                    <a:pt x="1574" y="10727"/>
                    <a:pt x="1046" y="11539"/>
                  </a:cubicBezTo>
                  <a:cubicBezTo>
                    <a:pt x="619" y="12196"/>
                    <a:pt x="1" y="12889"/>
                    <a:pt x="367" y="13720"/>
                  </a:cubicBezTo>
                  <a:cubicBezTo>
                    <a:pt x="535" y="14101"/>
                    <a:pt x="848" y="14437"/>
                    <a:pt x="1168" y="14704"/>
                  </a:cubicBezTo>
                  <a:cubicBezTo>
                    <a:pt x="1630" y="15090"/>
                    <a:pt x="2150" y="15392"/>
                    <a:pt x="2743" y="15499"/>
                  </a:cubicBezTo>
                  <a:cubicBezTo>
                    <a:pt x="2863" y="15520"/>
                    <a:pt x="2984" y="15531"/>
                    <a:pt x="3103" y="15531"/>
                  </a:cubicBezTo>
                  <a:cubicBezTo>
                    <a:pt x="3664" y="15531"/>
                    <a:pt x="4196" y="15293"/>
                    <a:pt x="4491" y="14794"/>
                  </a:cubicBezTo>
                  <a:cubicBezTo>
                    <a:pt x="4656" y="14516"/>
                    <a:pt x="4819" y="14237"/>
                    <a:pt x="4983" y="13959"/>
                  </a:cubicBezTo>
                  <a:cubicBezTo>
                    <a:pt x="5473" y="13129"/>
                    <a:pt x="5962" y="12298"/>
                    <a:pt x="6452" y="11468"/>
                  </a:cubicBezTo>
                  <a:cubicBezTo>
                    <a:pt x="7053" y="10448"/>
                    <a:pt x="7654" y="9429"/>
                    <a:pt x="8255" y="8410"/>
                  </a:cubicBezTo>
                  <a:cubicBezTo>
                    <a:pt x="8841" y="7415"/>
                    <a:pt x="9429" y="6419"/>
                    <a:pt x="10015" y="5424"/>
                  </a:cubicBezTo>
                  <a:cubicBezTo>
                    <a:pt x="10462" y="4666"/>
                    <a:pt x="10909" y="3907"/>
                    <a:pt x="11356" y="3149"/>
                  </a:cubicBezTo>
                  <a:cubicBezTo>
                    <a:pt x="11539" y="2840"/>
                    <a:pt x="11721" y="2532"/>
                    <a:pt x="11903" y="2222"/>
                  </a:cubicBezTo>
                  <a:cubicBezTo>
                    <a:pt x="12023" y="2018"/>
                    <a:pt x="11839" y="2002"/>
                    <a:pt x="11701" y="2002"/>
                  </a:cubicBezTo>
                  <a:cubicBezTo>
                    <a:pt x="11675" y="2002"/>
                    <a:pt x="11651" y="2002"/>
                    <a:pt x="11631" y="2002"/>
                  </a:cubicBezTo>
                  <a:cubicBezTo>
                    <a:pt x="11414" y="2001"/>
                    <a:pt x="11173" y="1926"/>
                    <a:pt x="10968" y="1862"/>
                  </a:cubicBezTo>
                  <a:cubicBezTo>
                    <a:pt x="10546" y="1731"/>
                    <a:pt x="10146" y="1526"/>
                    <a:pt x="9793" y="1260"/>
                  </a:cubicBezTo>
                  <a:cubicBezTo>
                    <a:pt x="9512" y="1050"/>
                    <a:pt x="9260" y="802"/>
                    <a:pt x="9048" y="523"/>
                  </a:cubicBezTo>
                  <a:cubicBezTo>
                    <a:pt x="8971" y="423"/>
                    <a:pt x="8786" y="0"/>
                    <a:pt x="8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71;p41">
              <a:extLst>
                <a:ext uri="{FF2B5EF4-FFF2-40B4-BE49-F238E27FC236}">
                  <a16:creationId xmlns:a16="http://schemas.microsoft.com/office/drawing/2014/main" id="{72B30381-99C9-4F6B-B1E9-3299BAFE8A42}"/>
                </a:ext>
              </a:extLst>
            </p:cNvPr>
            <p:cNvSpPr/>
            <p:nvPr/>
          </p:nvSpPr>
          <p:spPr>
            <a:xfrm>
              <a:off x="2890200" y="1080550"/>
              <a:ext cx="229825" cy="373850"/>
            </a:xfrm>
            <a:custGeom>
              <a:avLst/>
              <a:gdLst/>
              <a:ahLst/>
              <a:cxnLst/>
              <a:rect l="l" t="t" r="r" b="b"/>
              <a:pathLst>
                <a:path w="9193" h="14954" extrusionOk="0">
                  <a:moveTo>
                    <a:pt x="8369" y="0"/>
                  </a:moveTo>
                  <a:cubicBezTo>
                    <a:pt x="8324" y="0"/>
                    <a:pt x="8280" y="25"/>
                    <a:pt x="8245" y="80"/>
                  </a:cubicBezTo>
                  <a:cubicBezTo>
                    <a:pt x="8047" y="385"/>
                    <a:pt x="7849" y="689"/>
                    <a:pt x="7651" y="994"/>
                  </a:cubicBezTo>
                  <a:cubicBezTo>
                    <a:pt x="7153" y="1758"/>
                    <a:pt x="6657" y="2523"/>
                    <a:pt x="6159" y="3287"/>
                  </a:cubicBezTo>
                  <a:cubicBezTo>
                    <a:pt x="5509" y="4287"/>
                    <a:pt x="4859" y="5287"/>
                    <a:pt x="4208" y="6287"/>
                  </a:cubicBezTo>
                  <a:cubicBezTo>
                    <a:pt x="3550" y="7300"/>
                    <a:pt x="2891" y="8312"/>
                    <a:pt x="2233" y="9324"/>
                  </a:cubicBezTo>
                  <a:cubicBezTo>
                    <a:pt x="1712" y="10125"/>
                    <a:pt x="1192" y="10926"/>
                    <a:pt x="671" y="11726"/>
                  </a:cubicBezTo>
                  <a:cubicBezTo>
                    <a:pt x="429" y="12098"/>
                    <a:pt x="134" y="12466"/>
                    <a:pt x="31" y="12907"/>
                  </a:cubicBezTo>
                  <a:cubicBezTo>
                    <a:pt x="10" y="12998"/>
                    <a:pt x="1" y="13091"/>
                    <a:pt x="2" y="13185"/>
                  </a:cubicBezTo>
                  <a:cubicBezTo>
                    <a:pt x="6" y="13685"/>
                    <a:pt x="301" y="14112"/>
                    <a:pt x="641" y="14455"/>
                  </a:cubicBezTo>
                  <a:cubicBezTo>
                    <a:pt x="728" y="14542"/>
                    <a:pt x="820" y="14625"/>
                    <a:pt x="916" y="14702"/>
                  </a:cubicBezTo>
                  <a:cubicBezTo>
                    <a:pt x="1000" y="14769"/>
                    <a:pt x="1110" y="14867"/>
                    <a:pt x="1245" y="14954"/>
                  </a:cubicBezTo>
                  <a:cubicBezTo>
                    <a:pt x="1187" y="14867"/>
                    <a:pt x="1073" y="14737"/>
                    <a:pt x="1026" y="14642"/>
                  </a:cubicBezTo>
                  <a:cubicBezTo>
                    <a:pt x="973" y="14536"/>
                    <a:pt x="937" y="14422"/>
                    <a:pt x="922" y="14305"/>
                  </a:cubicBezTo>
                  <a:cubicBezTo>
                    <a:pt x="904" y="14165"/>
                    <a:pt x="915" y="14021"/>
                    <a:pt x="953" y="13885"/>
                  </a:cubicBezTo>
                  <a:cubicBezTo>
                    <a:pt x="990" y="13753"/>
                    <a:pt x="1055" y="13657"/>
                    <a:pt x="1129" y="13545"/>
                  </a:cubicBezTo>
                  <a:cubicBezTo>
                    <a:pt x="1216" y="13413"/>
                    <a:pt x="1301" y="13281"/>
                    <a:pt x="1387" y="13148"/>
                  </a:cubicBezTo>
                  <a:cubicBezTo>
                    <a:pt x="1560" y="12882"/>
                    <a:pt x="1731" y="12616"/>
                    <a:pt x="1904" y="12351"/>
                  </a:cubicBezTo>
                  <a:cubicBezTo>
                    <a:pt x="2031" y="12155"/>
                    <a:pt x="2157" y="11958"/>
                    <a:pt x="2282" y="11761"/>
                  </a:cubicBezTo>
                  <a:cubicBezTo>
                    <a:pt x="2425" y="11539"/>
                    <a:pt x="2567" y="11317"/>
                    <a:pt x="2709" y="11095"/>
                  </a:cubicBezTo>
                  <a:cubicBezTo>
                    <a:pt x="2865" y="10852"/>
                    <a:pt x="3020" y="10609"/>
                    <a:pt x="3176" y="10366"/>
                  </a:cubicBezTo>
                  <a:cubicBezTo>
                    <a:pt x="3342" y="10107"/>
                    <a:pt x="3507" y="9847"/>
                    <a:pt x="3673" y="9588"/>
                  </a:cubicBezTo>
                  <a:cubicBezTo>
                    <a:pt x="3847" y="9317"/>
                    <a:pt x="4021" y="9046"/>
                    <a:pt x="4194" y="8774"/>
                  </a:cubicBezTo>
                  <a:cubicBezTo>
                    <a:pt x="4373" y="8495"/>
                    <a:pt x="4552" y="8217"/>
                    <a:pt x="4729" y="7937"/>
                  </a:cubicBezTo>
                  <a:cubicBezTo>
                    <a:pt x="4910" y="7656"/>
                    <a:pt x="5090" y="7374"/>
                    <a:pt x="5271" y="7091"/>
                  </a:cubicBezTo>
                  <a:cubicBezTo>
                    <a:pt x="5451" y="6811"/>
                    <a:pt x="5630" y="6530"/>
                    <a:pt x="5810" y="6249"/>
                  </a:cubicBezTo>
                  <a:cubicBezTo>
                    <a:pt x="5986" y="5974"/>
                    <a:pt x="6161" y="5700"/>
                    <a:pt x="6338" y="5424"/>
                  </a:cubicBezTo>
                  <a:cubicBezTo>
                    <a:pt x="6507" y="5160"/>
                    <a:pt x="6677" y="4894"/>
                    <a:pt x="6846" y="4630"/>
                  </a:cubicBezTo>
                  <a:cubicBezTo>
                    <a:pt x="7006" y="4380"/>
                    <a:pt x="7166" y="4129"/>
                    <a:pt x="7327" y="3880"/>
                  </a:cubicBezTo>
                  <a:cubicBezTo>
                    <a:pt x="7475" y="3648"/>
                    <a:pt x="7623" y="3417"/>
                    <a:pt x="7771" y="3186"/>
                  </a:cubicBezTo>
                  <a:cubicBezTo>
                    <a:pt x="7903" y="2978"/>
                    <a:pt x="8037" y="2769"/>
                    <a:pt x="8170" y="2562"/>
                  </a:cubicBezTo>
                  <a:cubicBezTo>
                    <a:pt x="8284" y="2382"/>
                    <a:pt x="8400" y="2202"/>
                    <a:pt x="8515" y="2022"/>
                  </a:cubicBezTo>
                  <a:cubicBezTo>
                    <a:pt x="8610" y="1874"/>
                    <a:pt x="8704" y="1727"/>
                    <a:pt x="8799" y="1579"/>
                  </a:cubicBezTo>
                  <a:cubicBezTo>
                    <a:pt x="8870" y="1468"/>
                    <a:pt x="8941" y="1357"/>
                    <a:pt x="9012" y="1246"/>
                  </a:cubicBezTo>
                  <a:cubicBezTo>
                    <a:pt x="9056" y="1176"/>
                    <a:pt x="9102" y="1106"/>
                    <a:pt x="9146" y="1036"/>
                  </a:cubicBezTo>
                  <a:cubicBezTo>
                    <a:pt x="9162" y="1013"/>
                    <a:pt x="9177" y="988"/>
                    <a:pt x="9192" y="964"/>
                  </a:cubicBezTo>
                  <a:cubicBezTo>
                    <a:pt x="9128" y="908"/>
                    <a:pt x="8935" y="695"/>
                    <a:pt x="8861" y="598"/>
                  </a:cubicBezTo>
                  <a:cubicBezTo>
                    <a:pt x="8809" y="531"/>
                    <a:pt x="8558" y="133"/>
                    <a:pt x="8558" y="133"/>
                  </a:cubicBezTo>
                  <a:cubicBezTo>
                    <a:pt x="8500" y="49"/>
                    <a:pt x="8433" y="0"/>
                    <a:pt x="836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72;p41">
              <a:extLst>
                <a:ext uri="{FF2B5EF4-FFF2-40B4-BE49-F238E27FC236}">
                  <a16:creationId xmlns:a16="http://schemas.microsoft.com/office/drawing/2014/main" id="{917B5048-BFE2-44DA-B0D6-C443899BCDBF}"/>
                </a:ext>
              </a:extLst>
            </p:cNvPr>
            <p:cNvSpPr/>
            <p:nvPr/>
          </p:nvSpPr>
          <p:spPr>
            <a:xfrm>
              <a:off x="3181350" y="1019000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0"/>
                  </a:moveTo>
                  <a:cubicBezTo>
                    <a:pt x="8" y="3"/>
                    <a:pt x="4" y="6"/>
                    <a:pt x="0" y="9"/>
                  </a:cubicBezTo>
                  <a:cubicBezTo>
                    <a:pt x="4" y="6"/>
                    <a:pt x="8" y="3"/>
                    <a:pt x="12" y="0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73;p41">
              <a:extLst>
                <a:ext uri="{FF2B5EF4-FFF2-40B4-BE49-F238E27FC236}">
                  <a16:creationId xmlns:a16="http://schemas.microsoft.com/office/drawing/2014/main" id="{8F63B8FD-A535-419E-9A92-28DE66761226}"/>
                </a:ext>
              </a:extLst>
            </p:cNvPr>
            <p:cNvSpPr/>
            <p:nvPr/>
          </p:nvSpPr>
          <p:spPr>
            <a:xfrm>
              <a:off x="3190800" y="1012025"/>
              <a:ext cx="250" cy="22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1"/>
                  </a:moveTo>
                  <a:cubicBezTo>
                    <a:pt x="7" y="3"/>
                    <a:pt x="3" y="6"/>
                    <a:pt x="0" y="9"/>
                  </a:cubicBezTo>
                  <a:cubicBezTo>
                    <a:pt x="3" y="6"/>
                    <a:pt x="7" y="3"/>
                    <a:pt x="10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74;p41">
              <a:extLst>
                <a:ext uri="{FF2B5EF4-FFF2-40B4-BE49-F238E27FC236}">
                  <a16:creationId xmlns:a16="http://schemas.microsoft.com/office/drawing/2014/main" id="{A9479810-ED66-47DF-B4DC-7B41824345DE}"/>
                </a:ext>
              </a:extLst>
            </p:cNvPr>
            <p:cNvSpPr/>
            <p:nvPr/>
          </p:nvSpPr>
          <p:spPr>
            <a:xfrm>
              <a:off x="3183050" y="1015125"/>
              <a:ext cx="3825" cy="2850"/>
            </a:xfrm>
            <a:custGeom>
              <a:avLst/>
              <a:gdLst/>
              <a:ahLst/>
              <a:cxnLst/>
              <a:rect l="l" t="t" r="r" b="b"/>
              <a:pathLst>
                <a:path w="153" h="114" extrusionOk="0">
                  <a:moveTo>
                    <a:pt x="153" y="1"/>
                  </a:moveTo>
                  <a:lnTo>
                    <a:pt x="153" y="1"/>
                  </a:lnTo>
                  <a:cubicBezTo>
                    <a:pt x="109" y="33"/>
                    <a:pt x="57" y="71"/>
                    <a:pt x="0" y="114"/>
                  </a:cubicBezTo>
                  <a:cubicBezTo>
                    <a:pt x="58" y="71"/>
                    <a:pt x="109" y="33"/>
                    <a:pt x="153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75;p41">
              <a:extLst>
                <a:ext uri="{FF2B5EF4-FFF2-40B4-BE49-F238E27FC236}">
                  <a16:creationId xmlns:a16="http://schemas.microsoft.com/office/drawing/2014/main" id="{5E4B2AEE-1EA1-4D4C-BD1A-C5019B0D4C92}"/>
                </a:ext>
              </a:extLst>
            </p:cNvPr>
            <p:cNvSpPr/>
            <p:nvPr/>
          </p:nvSpPr>
          <p:spPr>
            <a:xfrm>
              <a:off x="3187825" y="1013875"/>
              <a:ext cx="775" cy="575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30" y="0"/>
                  </a:moveTo>
                  <a:cubicBezTo>
                    <a:pt x="20" y="7"/>
                    <a:pt x="10" y="15"/>
                    <a:pt x="1" y="23"/>
                  </a:cubicBezTo>
                  <a:cubicBezTo>
                    <a:pt x="10" y="15"/>
                    <a:pt x="20" y="7"/>
                    <a:pt x="30" y="0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76;p41">
              <a:extLst>
                <a:ext uri="{FF2B5EF4-FFF2-40B4-BE49-F238E27FC236}">
                  <a16:creationId xmlns:a16="http://schemas.microsoft.com/office/drawing/2014/main" id="{5D354DDB-32B9-4B0A-8CCA-B2B871F867D3}"/>
                </a:ext>
              </a:extLst>
            </p:cNvPr>
            <p:cNvSpPr/>
            <p:nvPr/>
          </p:nvSpPr>
          <p:spPr>
            <a:xfrm>
              <a:off x="3186875" y="1014425"/>
              <a:ext cx="975" cy="725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39" y="1"/>
                  </a:moveTo>
                  <a:cubicBezTo>
                    <a:pt x="27" y="9"/>
                    <a:pt x="14" y="18"/>
                    <a:pt x="0" y="28"/>
                  </a:cubicBezTo>
                  <a:cubicBezTo>
                    <a:pt x="14" y="18"/>
                    <a:pt x="26" y="10"/>
                    <a:pt x="3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77;p41">
              <a:extLst>
                <a:ext uri="{FF2B5EF4-FFF2-40B4-BE49-F238E27FC236}">
                  <a16:creationId xmlns:a16="http://schemas.microsoft.com/office/drawing/2014/main" id="{D77A51C3-89E7-445D-A669-D02A2ECCBADC}"/>
                </a:ext>
              </a:extLst>
            </p:cNvPr>
            <p:cNvSpPr/>
            <p:nvPr/>
          </p:nvSpPr>
          <p:spPr>
            <a:xfrm>
              <a:off x="3188575" y="1012225"/>
              <a:ext cx="2250" cy="1675"/>
            </a:xfrm>
            <a:custGeom>
              <a:avLst/>
              <a:gdLst/>
              <a:ahLst/>
              <a:cxnLst/>
              <a:rect l="l" t="t" r="r" b="b"/>
              <a:pathLst>
                <a:path w="90" h="67" extrusionOk="0">
                  <a:moveTo>
                    <a:pt x="89" y="1"/>
                  </a:moveTo>
                  <a:cubicBezTo>
                    <a:pt x="68" y="16"/>
                    <a:pt x="39" y="37"/>
                    <a:pt x="0" y="66"/>
                  </a:cubicBezTo>
                  <a:cubicBezTo>
                    <a:pt x="39" y="37"/>
                    <a:pt x="68" y="16"/>
                    <a:pt x="8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78;p41">
              <a:extLst>
                <a:ext uri="{FF2B5EF4-FFF2-40B4-BE49-F238E27FC236}">
                  <a16:creationId xmlns:a16="http://schemas.microsoft.com/office/drawing/2014/main" id="{B9419451-61B4-45A5-B49F-15764B718765}"/>
                </a:ext>
              </a:extLst>
            </p:cNvPr>
            <p:cNvSpPr/>
            <p:nvPr/>
          </p:nvSpPr>
          <p:spPr>
            <a:xfrm>
              <a:off x="3191025" y="101167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0"/>
                  </a:moveTo>
                  <a:cubicBezTo>
                    <a:pt x="21" y="0"/>
                    <a:pt x="13" y="5"/>
                    <a:pt x="1" y="15"/>
                  </a:cubicBezTo>
                  <a:cubicBezTo>
                    <a:pt x="13" y="6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79;p41">
              <a:extLst>
                <a:ext uri="{FF2B5EF4-FFF2-40B4-BE49-F238E27FC236}">
                  <a16:creationId xmlns:a16="http://schemas.microsoft.com/office/drawing/2014/main" id="{C11BC74B-BE00-442F-95C1-F81137CF7585}"/>
                </a:ext>
              </a:extLst>
            </p:cNvPr>
            <p:cNvSpPr/>
            <p:nvPr/>
          </p:nvSpPr>
          <p:spPr>
            <a:xfrm>
              <a:off x="3202075" y="1018625"/>
              <a:ext cx="700" cy="3950"/>
            </a:xfrm>
            <a:custGeom>
              <a:avLst/>
              <a:gdLst/>
              <a:ahLst/>
              <a:cxnLst/>
              <a:rect l="l" t="t" r="r" b="b"/>
              <a:pathLst>
                <a:path w="28" h="158" extrusionOk="0">
                  <a:moveTo>
                    <a:pt x="28" y="0"/>
                  </a:moveTo>
                  <a:lnTo>
                    <a:pt x="0" y="157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80;p41">
              <a:extLst>
                <a:ext uri="{FF2B5EF4-FFF2-40B4-BE49-F238E27FC236}">
                  <a16:creationId xmlns:a16="http://schemas.microsoft.com/office/drawing/2014/main" id="{A718CBF8-D224-4257-9935-14050205AB64}"/>
                </a:ext>
              </a:extLst>
            </p:cNvPr>
            <p:cNvSpPr/>
            <p:nvPr/>
          </p:nvSpPr>
          <p:spPr>
            <a:xfrm>
              <a:off x="3181625" y="1017950"/>
              <a:ext cx="1450" cy="1075"/>
            </a:xfrm>
            <a:custGeom>
              <a:avLst/>
              <a:gdLst/>
              <a:ahLst/>
              <a:cxnLst/>
              <a:rect l="l" t="t" r="r" b="b"/>
              <a:pathLst>
                <a:path w="58" h="43" extrusionOk="0">
                  <a:moveTo>
                    <a:pt x="57" y="1"/>
                  </a:moveTo>
                  <a:cubicBezTo>
                    <a:pt x="39" y="15"/>
                    <a:pt x="21" y="28"/>
                    <a:pt x="1" y="42"/>
                  </a:cubicBezTo>
                  <a:cubicBezTo>
                    <a:pt x="21" y="28"/>
                    <a:pt x="39" y="15"/>
                    <a:pt x="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81;p41">
              <a:extLst>
                <a:ext uri="{FF2B5EF4-FFF2-40B4-BE49-F238E27FC236}">
                  <a16:creationId xmlns:a16="http://schemas.microsoft.com/office/drawing/2014/main" id="{58449D4A-63D4-405A-AEC9-1EC2008BDB2A}"/>
                </a:ext>
              </a:extLst>
            </p:cNvPr>
            <p:cNvSpPr/>
            <p:nvPr/>
          </p:nvSpPr>
          <p:spPr>
            <a:xfrm>
              <a:off x="3197875" y="1022550"/>
              <a:ext cx="4225" cy="23400"/>
            </a:xfrm>
            <a:custGeom>
              <a:avLst/>
              <a:gdLst/>
              <a:ahLst/>
              <a:cxnLst/>
              <a:rect l="l" t="t" r="r" b="b"/>
              <a:pathLst>
                <a:path w="169" h="936" extrusionOk="0">
                  <a:moveTo>
                    <a:pt x="168" y="0"/>
                  </a:moveTo>
                  <a:lnTo>
                    <a:pt x="0" y="935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2;p41">
              <a:extLst>
                <a:ext uri="{FF2B5EF4-FFF2-40B4-BE49-F238E27FC236}">
                  <a16:creationId xmlns:a16="http://schemas.microsoft.com/office/drawing/2014/main" id="{CB7E7345-18F3-4686-BA40-2792F012ECFA}"/>
                </a:ext>
              </a:extLst>
            </p:cNvPr>
            <p:cNvSpPr/>
            <p:nvPr/>
          </p:nvSpPr>
          <p:spPr>
            <a:xfrm>
              <a:off x="3180025" y="1019225"/>
              <a:ext cx="1350" cy="1000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53" y="0"/>
                  </a:moveTo>
                  <a:cubicBezTo>
                    <a:pt x="36" y="13"/>
                    <a:pt x="18" y="26"/>
                    <a:pt x="1" y="40"/>
                  </a:cubicBezTo>
                  <a:cubicBezTo>
                    <a:pt x="18" y="26"/>
                    <a:pt x="36" y="13"/>
                    <a:pt x="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83;p41">
              <a:extLst>
                <a:ext uri="{FF2B5EF4-FFF2-40B4-BE49-F238E27FC236}">
                  <a16:creationId xmlns:a16="http://schemas.microsoft.com/office/drawing/2014/main" id="{C9FE4C6C-3E30-4235-9DA7-8BDF51F87A1E}"/>
                </a:ext>
              </a:extLst>
            </p:cNvPr>
            <p:cNvSpPr/>
            <p:nvPr/>
          </p:nvSpPr>
          <p:spPr>
            <a:xfrm>
              <a:off x="3169300" y="1010075"/>
              <a:ext cx="34375" cy="25100"/>
            </a:xfrm>
            <a:custGeom>
              <a:avLst/>
              <a:gdLst/>
              <a:ahLst/>
              <a:cxnLst/>
              <a:rect l="l" t="t" r="r" b="b"/>
              <a:pathLst>
                <a:path w="1375" h="1004" extrusionOk="0">
                  <a:moveTo>
                    <a:pt x="1072" y="1"/>
                  </a:moveTo>
                  <a:cubicBezTo>
                    <a:pt x="1012" y="1"/>
                    <a:pt x="949" y="20"/>
                    <a:pt x="890" y="64"/>
                  </a:cubicBezTo>
                  <a:cubicBezTo>
                    <a:pt x="890" y="64"/>
                    <a:pt x="882" y="70"/>
                    <a:pt x="870" y="79"/>
                  </a:cubicBezTo>
                  <a:cubicBezTo>
                    <a:pt x="867" y="81"/>
                    <a:pt x="863" y="84"/>
                    <a:pt x="860" y="87"/>
                  </a:cubicBezTo>
                  <a:cubicBezTo>
                    <a:pt x="839" y="102"/>
                    <a:pt x="810" y="123"/>
                    <a:pt x="771" y="152"/>
                  </a:cubicBezTo>
                  <a:cubicBezTo>
                    <a:pt x="761" y="159"/>
                    <a:pt x="751" y="166"/>
                    <a:pt x="742" y="175"/>
                  </a:cubicBezTo>
                  <a:cubicBezTo>
                    <a:pt x="729" y="184"/>
                    <a:pt x="717" y="192"/>
                    <a:pt x="703" y="202"/>
                  </a:cubicBezTo>
                  <a:cubicBezTo>
                    <a:pt x="659" y="235"/>
                    <a:pt x="607" y="273"/>
                    <a:pt x="550" y="316"/>
                  </a:cubicBezTo>
                  <a:cubicBezTo>
                    <a:pt x="532" y="330"/>
                    <a:pt x="514" y="343"/>
                    <a:pt x="494" y="357"/>
                  </a:cubicBezTo>
                  <a:cubicBezTo>
                    <a:pt x="490" y="360"/>
                    <a:pt x="486" y="363"/>
                    <a:pt x="482" y="366"/>
                  </a:cubicBezTo>
                  <a:cubicBezTo>
                    <a:pt x="465" y="379"/>
                    <a:pt x="447" y="392"/>
                    <a:pt x="430" y="406"/>
                  </a:cubicBezTo>
                  <a:cubicBezTo>
                    <a:pt x="304" y="498"/>
                    <a:pt x="159" y="606"/>
                    <a:pt x="0" y="723"/>
                  </a:cubicBezTo>
                  <a:cubicBezTo>
                    <a:pt x="251" y="770"/>
                    <a:pt x="488" y="865"/>
                    <a:pt x="695" y="1004"/>
                  </a:cubicBezTo>
                  <a:cubicBezTo>
                    <a:pt x="898" y="831"/>
                    <a:pt x="1103" y="662"/>
                    <a:pt x="1311" y="499"/>
                  </a:cubicBezTo>
                  <a:lnTo>
                    <a:pt x="1339" y="342"/>
                  </a:lnTo>
                  <a:cubicBezTo>
                    <a:pt x="1374" y="146"/>
                    <a:pt x="1235" y="1"/>
                    <a:pt x="10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84;p41">
              <a:extLst>
                <a:ext uri="{FF2B5EF4-FFF2-40B4-BE49-F238E27FC236}">
                  <a16:creationId xmlns:a16="http://schemas.microsoft.com/office/drawing/2014/main" id="{D4BD8AE9-15FF-4E96-AEB5-7ED551369CD1}"/>
                </a:ext>
              </a:extLst>
            </p:cNvPr>
            <p:cNvSpPr/>
            <p:nvPr/>
          </p:nvSpPr>
          <p:spPr>
            <a:xfrm>
              <a:off x="2404175" y="1010900"/>
              <a:ext cx="655150" cy="715225"/>
            </a:xfrm>
            <a:custGeom>
              <a:avLst/>
              <a:gdLst/>
              <a:ahLst/>
              <a:cxnLst/>
              <a:rect l="l" t="t" r="r" b="b"/>
              <a:pathLst>
                <a:path w="26206" h="28609" extrusionOk="0">
                  <a:moveTo>
                    <a:pt x="14278" y="1"/>
                  </a:moveTo>
                  <a:cubicBezTo>
                    <a:pt x="14261" y="1"/>
                    <a:pt x="14245" y="5"/>
                    <a:pt x="14229" y="14"/>
                  </a:cubicBezTo>
                  <a:lnTo>
                    <a:pt x="61" y="8354"/>
                  </a:lnTo>
                  <a:cubicBezTo>
                    <a:pt x="16" y="8381"/>
                    <a:pt x="1" y="8440"/>
                    <a:pt x="28" y="8486"/>
                  </a:cubicBezTo>
                  <a:lnTo>
                    <a:pt x="11846" y="28562"/>
                  </a:lnTo>
                  <a:cubicBezTo>
                    <a:pt x="11863" y="28592"/>
                    <a:pt x="11895" y="28609"/>
                    <a:pt x="11928" y="28609"/>
                  </a:cubicBezTo>
                  <a:cubicBezTo>
                    <a:pt x="11945" y="28609"/>
                    <a:pt x="11962" y="28605"/>
                    <a:pt x="11977" y="28596"/>
                  </a:cubicBezTo>
                  <a:lnTo>
                    <a:pt x="26145" y="20256"/>
                  </a:lnTo>
                  <a:cubicBezTo>
                    <a:pt x="26191" y="20228"/>
                    <a:pt x="26205" y="20170"/>
                    <a:pt x="26179" y="20124"/>
                  </a:cubicBezTo>
                  <a:lnTo>
                    <a:pt x="14360" y="48"/>
                  </a:lnTo>
                  <a:cubicBezTo>
                    <a:pt x="14342" y="18"/>
                    <a:pt x="14310" y="1"/>
                    <a:pt x="14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85;p41">
              <a:extLst>
                <a:ext uri="{FF2B5EF4-FFF2-40B4-BE49-F238E27FC236}">
                  <a16:creationId xmlns:a16="http://schemas.microsoft.com/office/drawing/2014/main" id="{77513AA3-ED63-460C-A832-7DC456FAA6BF}"/>
                </a:ext>
              </a:extLst>
            </p:cNvPr>
            <p:cNvSpPr/>
            <p:nvPr/>
          </p:nvSpPr>
          <p:spPr>
            <a:xfrm>
              <a:off x="2419450" y="1011450"/>
              <a:ext cx="628375" cy="686325"/>
            </a:xfrm>
            <a:custGeom>
              <a:avLst/>
              <a:gdLst/>
              <a:ahLst/>
              <a:cxnLst/>
              <a:rect l="l" t="t" r="r" b="b"/>
              <a:pathLst>
                <a:path w="25135" h="27453" extrusionOk="0">
                  <a:moveTo>
                    <a:pt x="13681" y="1"/>
                  </a:moveTo>
                  <a:cubicBezTo>
                    <a:pt x="13665" y="1"/>
                    <a:pt x="13650" y="5"/>
                    <a:pt x="13635" y="13"/>
                  </a:cubicBezTo>
                  <a:lnTo>
                    <a:pt x="59" y="8005"/>
                  </a:lnTo>
                  <a:cubicBezTo>
                    <a:pt x="16" y="8030"/>
                    <a:pt x="1" y="8087"/>
                    <a:pt x="27" y="8130"/>
                  </a:cubicBezTo>
                  <a:lnTo>
                    <a:pt x="11375" y="27407"/>
                  </a:lnTo>
                  <a:cubicBezTo>
                    <a:pt x="11392" y="27436"/>
                    <a:pt x="11422" y="27452"/>
                    <a:pt x="11453" y="27452"/>
                  </a:cubicBezTo>
                  <a:cubicBezTo>
                    <a:pt x="11469" y="27452"/>
                    <a:pt x="11485" y="27448"/>
                    <a:pt x="11500" y="27440"/>
                  </a:cubicBezTo>
                  <a:lnTo>
                    <a:pt x="25076" y="19448"/>
                  </a:lnTo>
                  <a:cubicBezTo>
                    <a:pt x="25120" y="19422"/>
                    <a:pt x="25134" y="19366"/>
                    <a:pt x="25109" y="19323"/>
                  </a:cubicBezTo>
                  <a:lnTo>
                    <a:pt x="13760" y="46"/>
                  </a:lnTo>
                  <a:cubicBezTo>
                    <a:pt x="13743" y="17"/>
                    <a:pt x="13713" y="1"/>
                    <a:pt x="1368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86;p41">
              <a:extLst>
                <a:ext uri="{FF2B5EF4-FFF2-40B4-BE49-F238E27FC236}">
                  <a16:creationId xmlns:a16="http://schemas.microsoft.com/office/drawing/2014/main" id="{7F6AB38B-8351-422E-ABBE-1FDC717242D1}"/>
                </a:ext>
              </a:extLst>
            </p:cNvPr>
            <p:cNvSpPr/>
            <p:nvPr/>
          </p:nvSpPr>
          <p:spPr>
            <a:xfrm>
              <a:off x="2467675" y="1059700"/>
              <a:ext cx="334225" cy="253950"/>
            </a:xfrm>
            <a:custGeom>
              <a:avLst/>
              <a:gdLst/>
              <a:ahLst/>
              <a:cxnLst/>
              <a:rect l="l" t="t" r="r" b="b"/>
              <a:pathLst>
                <a:path w="13369" h="10158" extrusionOk="0">
                  <a:moveTo>
                    <a:pt x="11297" y="1"/>
                  </a:moveTo>
                  <a:cubicBezTo>
                    <a:pt x="11293" y="1"/>
                    <a:pt x="11290" y="2"/>
                    <a:pt x="11287" y="4"/>
                  </a:cubicBezTo>
                  <a:lnTo>
                    <a:pt x="13" y="6640"/>
                  </a:lnTo>
                  <a:cubicBezTo>
                    <a:pt x="3" y="6646"/>
                    <a:pt x="0" y="6659"/>
                    <a:pt x="5" y="6669"/>
                  </a:cubicBezTo>
                  <a:lnTo>
                    <a:pt x="2053" y="10147"/>
                  </a:lnTo>
                  <a:cubicBezTo>
                    <a:pt x="2057" y="10154"/>
                    <a:pt x="2064" y="10157"/>
                    <a:pt x="2070" y="10157"/>
                  </a:cubicBezTo>
                  <a:cubicBezTo>
                    <a:pt x="2074" y="10157"/>
                    <a:pt x="2078" y="10156"/>
                    <a:pt x="2081" y="10154"/>
                  </a:cubicBezTo>
                  <a:lnTo>
                    <a:pt x="13355" y="3517"/>
                  </a:lnTo>
                  <a:cubicBezTo>
                    <a:pt x="13365" y="3512"/>
                    <a:pt x="13368" y="3499"/>
                    <a:pt x="13362" y="3490"/>
                  </a:cubicBezTo>
                  <a:lnTo>
                    <a:pt x="11314" y="11"/>
                  </a:lnTo>
                  <a:cubicBezTo>
                    <a:pt x="11311" y="5"/>
                    <a:pt x="11304" y="1"/>
                    <a:pt x="11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87;p41">
              <a:extLst>
                <a:ext uri="{FF2B5EF4-FFF2-40B4-BE49-F238E27FC236}">
                  <a16:creationId xmlns:a16="http://schemas.microsoft.com/office/drawing/2014/main" id="{35B28DF2-16F9-4C71-936B-422A7D026578}"/>
                </a:ext>
              </a:extLst>
            </p:cNvPr>
            <p:cNvSpPr/>
            <p:nvPr/>
          </p:nvSpPr>
          <p:spPr>
            <a:xfrm>
              <a:off x="2538150" y="1304975"/>
              <a:ext cx="66300" cy="48300"/>
            </a:xfrm>
            <a:custGeom>
              <a:avLst/>
              <a:gdLst/>
              <a:ahLst/>
              <a:cxnLst/>
              <a:rect l="l" t="t" r="r" b="b"/>
              <a:pathLst>
                <a:path w="2652" h="1932" extrusionOk="0">
                  <a:moveTo>
                    <a:pt x="2005" y="1"/>
                  </a:moveTo>
                  <a:cubicBezTo>
                    <a:pt x="1908" y="1"/>
                    <a:pt x="1810" y="26"/>
                    <a:pt x="1721" y="78"/>
                  </a:cubicBezTo>
                  <a:lnTo>
                    <a:pt x="359" y="881"/>
                  </a:lnTo>
                  <a:cubicBezTo>
                    <a:pt x="90" y="1038"/>
                    <a:pt x="0" y="1386"/>
                    <a:pt x="158" y="1654"/>
                  </a:cubicBezTo>
                  <a:cubicBezTo>
                    <a:pt x="263" y="1832"/>
                    <a:pt x="452" y="1931"/>
                    <a:pt x="646" y="1931"/>
                  </a:cubicBezTo>
                  <a:cubicBezTo>
                    <a:pt x="744" y="1931"/>
                    <a:pt x="842" y="1906"/>
                    <a:pt x="931" y="1854"/>
                  </a:cubicBezTo>
                  <a:lnTo>
                    <a:pt x="2293" y="1052"/>
                  </a:lnTo>
                  <a:cubicBezTo>
                    <a:pt x="2561" y="894"/>
                    <a:pt x="2651" y="546"/>
                    <a:pt x="2493" y="279"/>
                  </a:cubicBezTo>
                  <a:cubicBezTo>
                    <a:pt x="2388" y="101"/>
                    <a:pt x="2199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88;p41">
              <a:extLst>
                <a:ext uri="{FF2B5EF4-FFF2-40B4-BE49-F238E27FC236}">
                  <a16:creationId xmlns:a16="http://schemas.microsoft.com/office/drawing/2014/main" id="{3C9BE594-C993-4C98-A80D-99B621208E87}"/>
                </a:ext>
              </a:extLst>
            </p:cNvPr>
            <p:cNvSpPr/>
            <p:nvPr/>
          </p:nvSpPr>
          <p:spPr>
            <a:xfrm>
              <a:off x="2612925" y="1260975"/>
              <a:ext cx="66275" cy="48275"/>
            </a:xfrm>
            <a:custGeom>
              <a:avLst/>
              <a:gdLst/>
              <a:ahLst/>
              <a:cxnLst/>
              <a:rect l="l" t="t" r="r" b="b"/>
              <a:pathLst>
                <a:path w="2651" h="1931" extrusionOk="0">
                  <a:moveTo>
                    <a:pt x="2005" y="0"/>
                  </a:moveTo>
                  <a:cubicBezTo>
                    <a:pt x="1908" y="0"/>
                    <a:pt x="1810" y="25"/>
                    <a:pt x="1720" y="78"/>
                  </a:cubicBezTo>
                  <a:lnTo>
                    <a:pt x="358" y="880"/>
                  </a:lnTo>
                  <a:cubicBezTo>
                    <a:pt x="91" y="1037"/>
                    <a:pt x="1" y="1385"/>
                    <a:pt x="158" y="1653"/>
                  </a:cubicBezTo>
                  <a:cubicBezTo>
                    <a:pt x="263" y="1831"/>
                    <a:pt x="452" y="1930"/>
                    <a:pt x="646" y="1930"/>
                  </a:cubicBezTo>
                  <a:cubicBezTo>
                    <a:pt x="743" y="1930"/>
                    <a:pt x="842" y="1905"/>
                    <a:pt x="932" y="1852"/>
                  </a:cubicBezTo>
                  <a:lnTo>
                    <a:pt x="2294" y="1051"/>
                  </a:lnTo>
                  <a:cubicBezTo>
                    <a:pt x="2561" y="893"/>
                    <a:pt x="2651" y="546"/>
                    <a:pt x="2494" y="278"/>
                  </a:cubicBezTo>
                  <a:cubicBezTo>
                    <a:pt x="2389" y="100"/>
                    <a:pt x="219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89;p41">
              <a:extLst>
                <a:ext uri="{FF2B5EF4-FFF2-40B4-BE49-F238E27FC236}">
                  <a16:creationId xmlns:a16="http://schemas.microsoft.com/office/drawing/2014/main" id="{8C702839-D5B7-41D9-A26E-071F51A5F958}"/>
                </a:ext>
              </a:extLst>
            </p:cNvPr>
            <p:cNvSpPr/>
            <p:nvPr/>
          </p:nvSpPr>
          <p:spPr>
            <a:xfrm>
              <a:off x="2687700" y="1216950"/>
              <a:ext cx="66300" cy="48275"/>
            </a:xfrm>
            <a:custGeom>
              <a:avLst/>
              <a:gdLst/>
              <a:ahLst/>
              <a:cxnLst/>
              <a:rect l="l" t="t" r="r" b="b"/>
              <a:pathLst>
                <a:path w="2652" h="1931" extrusionOk="0">
                  <a:moveTo>
                    <a:pt x="2005" y="0"/>
                  </a:moveTo>
                  <a:cubicBezTo>
                    <a:pt x="1908" y="0"/>
                    <a:pt x="1810" y="25"/>
                    <a:pt x="1721" y="78"/>
                  </a:cubicBezTo>
                  <a:lnTo>
                    <a:pt x="359" y="879"/>
                  </a:lnTo>
                  <a:cubicBezTo>
                    <a:pt x="91" y="1037"/>
                    <a:pt x="0" y="1386"/>
                    <a:pt x="158" y="1653"/>
                  </a:cubicBezTo>
                  <a:cubicBezTo>
                    <a:pt x="263" y="1831"/>
                    <a:pt x="452" y="1930"/>
                    <a:pt x="646" y="1930"/>
                  </a:cubicBezTo>
                  <a:cubicBezTo>
                    <a:pt x="743" y="1930"/>
                    <a:pt x="842" y="1905"/>
                    <a:pt x="931" y="1853"/>
                  </a:cubicBezTo>
                  <a:lnTo>
                    <a:pt x="2293" y="1051"/>
                  </a:lnTo>
                  <a:cubicBezTo>
                    <a:pt x="2562" y="893"/>
                    <a:pt x="2651" y="546"/>
                    <a:pt x="2494" y="278"/>
                  </a:cubicBezTo>
                  <a:cubicBezTo>
                    <a:pt x="2389" y="100"/>
                    <a:pt x="219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90;p41">
              <a:extLst>
                <a:ext uri="{FF2B5EF4-FFF2-40B4-BE49-F238E27FC236}">
                  <a16:creationId xmlns:a16="http://schemas.microsoft.com/office/drawing/2014/main" id="{D7CD2BAA-52E4-4CDD-81BE-AA44E0181788}"/>
                </a:ext>
              </a:extLst>
            </p:cNvPr>
            <p:cNvSpPr/>
            <p:nvPr/>
          </p:nvSpPr>
          <p:spPr>
            <a:xfrm>
              <a:off x="2762475" y="1172925"/>
              <a:ext cx="66275" cy="48275"/>
            </a:xfrm>
            <a:custGeom>
              <a:avLst/>
              <a:gdLst/>
              <a:ahLst/>
              <a:cxnLst/>
              <a:rect l="l" t="t" r="r" b="b"/>
              <a:pathLst>
                <a:path w="2651" h="1931" extrusionOk="0">
                  <a:moveTo>
                    <a:pt x="2006" y="0"/>
                  </a:moveTo>
                  <a:cubicBezTo>
                    <a:pt x="1909" y="0"/>
                    <a:pt x="1811" y="25"/>
                    <a:pt x="1721" y="78"/>
                  </a:cubicBezTo>
                  <a:lnTo>
                    <a:pt x="358" y="880"/>
                  </a:lnTo>
                  <a:cubicBezTo>
                    <a:pt x="91" y="1037"/>
                    <a:pt x="1" y="1385"/>
                    <a:pt x="159" y="1653"/>
                  </a:cubicBezTo>
                  <a:cubicBezTo>
                    <a:pt x="263" y="1831"/>
                    <a:pt x="453" y="1931"/>
                    <a:pt x="646" y="1931"/>
                  </a:cubicBezTo>
                  <a:cubicBezTo>
                    <a:pt x="744" y="1931"/>
                    <a:pt x="842" y="1906"/>
                    <a:pt x="932" y="1853"/>
                  </a:cubicBezTo>
                  <a:lnTo>
                    <a:pt x="2294" y="1051"/>
                  </a:lnTo>
                  <a:cubicBezTo>
                    <a:pt x="2561" y="893"/>
                    <a:pt x="2651" y="546"/>
                    <a:pt x="2494" y="278"/>
                  </a:cubicBezTo>
                  <a:cubicBezTo>
                    <a:pt x="2389" y="100"/>
                    <a:pt x="220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91;p41">
              <a:extLst>
                <a:ext uri="{FF2B5EF4-FFF2-40B4-BE49-F238E27FC236}">
                  <a16:creationId xmlns:a16="http://schemas.microsoft.com/office/drawing/2014/main" id="{146CBC9E-8CEC-4077-B0D3-DDA8CF8DC336}"/>
                </a:ext>
              </a:extLst>
            </p:cNvPr>
            <p:cNvSpPr/>
            <p:nvPr/>
          </p:nvSpPr>
          <p:spPr>
            <a:xfrm>
              <a:off x="2573875" y="13620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1" y="529"/>
                    <a:pt x="0" y="1305"/>
                    <a:pt x="355" y="1908"/>
                  </a:cubicBezTo>
                  <a:cubicBezTo>
                    <a:pt x="590" y="2309"/>
                    <a:pt x="1013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90" y="2002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92;p41">
              <a:extLst>
                <a:ext uri="{FF2B5EF4-FFF2-40B4-BE49-F238E27FC236}">
                  <a16:creationId xmlns:a16="http://schemas.microsoft.com/office/drawing/2014/main" id="{62D720AD-A77C-46D9-A569-610DE9031C67}"/>
                </a:ext>
              </a:extLst>
            </p:cNvPr>
            <p:cNvSpPr/>
            <p:nvPr/>
          </p:nvSpPr>
          <p:spPr>
            <a:xfrm>
              <a:off x="2647550" y="1318675"/>
              <a:ext cx="72300" cy="63300"/>
            </a:xfrm>
            <a:custGeom>
              <a:avLst/>
              <a:gdLst/>
              <a:ahLst/>
              <a:cxnLst/>
              <a:rect l="l" t="t" r="r" b="b"/>
              <a:pathLst>
                <a:path w="2892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2" y="529"/>
                    <a:pt x="1" y="1305"/>
                    <a:pt x="356" y="1907"/>
                  </a:cubicBezTo>
                  <a:cubicBezTo>
                    <a:pt x="592" y="2308"/>
                    <a:pt x="1014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1" y="1226"/>
                    <a:pt x="2536" y="624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93;p41">
              <a:extLst>
                <a:ext uri="{FF2B5EF4-FFF2-40B4-BE49-F238E27FC236}">
                  <a16:creationId xmlns:a16="http://schemas.microsoft.com/office/drawing/2014/main" id="{9C3D61AA-F875-4076-BF74-DB52FD13ADEF}"/>
                </a:ext>
              </a:extLst>
            </p:cNvPr>
            <p:cNvSpPr/>
            <p:nvPr/>
          </p:nvSpPr>
          <p:spPr>
            <a:xfrm>
              <a:off x="2721250" y="1275275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4" y="1"/>
                  </a:moveTo>
                  <a:cubicBezTo>
                    <a:pt x="1226" y="1"/>
                    <a:pt x="1005" y="57"/>
                    <a:pt x="803" y="176"/>
                  </a:cubicBezTo>
                  <a:cubicBezTo>
                    <a:pt x="201" y="530"/>
                    <a:pt x="1" y="1306"/>
                    <a:pt x="355" y="1908"/>
                  </a:cubicBezTo>
                  <a:cubicBezTo>
                    <a:pt x="591" y="2309"/>
                    <a:pt x="1013" y="2532"/>
                    <a:pt x="1446" y="2532"/>
                  </a:cubicBezTo>
                  <a:cubicBezTo>
                    <a:pt x="1665" y="2532"/>
                    <a:pt x="1886" y="2476"/>
                    <a:pt x="2087" y="2357"/>
                  </a:cubicBezTo>
                  <a:cubicBezTo>
                    <a:pt x="2689" y="2003"/>
                    <a:pt x="2891" y="1227"/>
                    <a:pt x="2536" y="625"/>
                  </a:cubicBezTo>
                  <a:cubicBezTo>
                    <a:pt x="2301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94;p41">
              <a:extLst>
                <a:ext uri="{FF2B5EF4-FFF2-40B4-BE49-F238E27FC236}">
                  <a16:creationId xmlns:a16="http://schemas.microsoft.com/office/drawing/2014/main" id="{EB71F130-A93B-4E67-86F0-17499AEF35DA}"/>
                </a:ext>
              </a:extLst>
            </p:cNvPr>
            <p:cNvSpPr/>
            <p:nvPr/>
          </p:nvSpPr>
          <p:spPr>
            <a:xfrm>
              <a:off x="2794925" y="1231900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5" y="1"/>
                  </a:moveTo>
                  <a:cubicBezTo>
                    <a:pt x="1227" y="1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2" y="2309"/>
                    <a:pt x="1014" y="2532"/>
                    <a:pt x="1448" y="2532"/>
                  </a:cubicBezTo>
                  <a:cubicBezTo>
                    <a:pt x="1666" y="2532"/>
                    <a:pt x="1887" y="2476"/>
                    <a:pt x="2088" y="2357"/>
                  </a:cubicBezTo>
                  <a:cubicBezTo>
                    <a:pt x="2690" y="2003"/>
                    <a:pt x="2891" y="1227"/>
                    <a:pt x="2536" y="625"/>
                  </a:cubicBezTo>
                  <a:cubicBezTo>
                    <a:pt x="2301" y="224"/>
                    <a:pt x="1878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95;p41">
              <a:extLst>
                <a:ext uri="{FF2B5EF4-FFF2-40B4-BE49-F238E27FC236}">
                  <a16:creationId xmlns:a16="http://schemas.microsoft.com/office/drawing/2014/main" id="{06014037-201C-4F12-9B18-EF338852A859}"/>
                </a:ext>
              </a:extLst>
            </p:cNvPr>
            <p:cNvSpPr/>
            <p:nvPr/>
          </p:nvSpPr>
          <p:spPr>
            <a:xfrm>
              <a:off x="2616175" y="143390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0" y="530"/>
                    <a:pt x="0" y="1305"/>
                    <a:pt x="354" y="1907"/>
                  </a:cubicBezTo>
                  <a:cubicBezTo>
                    <a:pt x="590" y="2308"/>
                    <a:pt x="1012" y="2531"/>
                    <a:pt x="1446" y="2531"/>
                  </a:cubicBezTo>
                  <a:cubicBezTo>
                    <a:pt x="1664" y="2531"/>
                    <a:pt x="1885" y="2474"/>
                    <a:pt x="2087" y="2356"/>
                  </a:cubicBezTo>
                  <a:cubicBezTo>
                    <a:pt x="2690" y="2001"/>
                    <a:pt x="2890" y="1225"/>
                    <a:pt x="2536" y="623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96;p41">
              <a:extLst>
                <a:ext uri="{FF2B5EF4-FFF2-40B4-BE49-F238E27FC236}">
                  <a16:creationId xmlns:a16="http://schemas.microsoft.com/office/drawing/2014/main" id="{E10A0823-3F9C-4D2F-91F7-68AC0CD0AE54}"/>
                </a:ext>
              </a:extLst>
            </p:cNvPr>
            <p:cNvSpPr/>
            <p:nvPr/>
          </p:nvSpPr>
          <p:spPr>
            <a:xfrm>
              <a:off x="2689850" y="1390525"/>
              <a:ext cx="72275" cy="63275"/>
            </a:xfrm>
            <a:custGeom>
              <a:avLst/>
              <a:gdLst/>
              <a:ahLst/>
              <a:cxnLst/>
              <a:rect l="l" t="t" r="r" b="b"/>
              <a:pathLst>
                <a:path w="2891" h="2531" extrusionOk="0">
                  <a:moveTo>
                    <a:pt x="1445" y="0"/>
                  </a:moveTo>
                  <a:cubicBezTo>
                    <a:pt x="1226" y="0"/>
                    <a:pt x="1005" y="56"/>
                    <a:pt x="804" y="175"/>
                  </a:cubicBezTo>
                  <a:cubicBezTo>
                    <a:pt x="202" y="529"/>
                    <a:pt x="0" y="1305"/>
                    <a:pt x="356" y="1907"/>
                  </a:cubicBezTo>
                  <a:cubicBezTo>
                    <a:pt x="591" y="2308"/>
                    <a:pt x="1013" y="2531"/>
                    <a:pt x="1447" y="2531"/>
                  </a:cubicBezTo>
                  <a:cubicBezTo>
                    <a:pt x="1665" y="2531"/>
                    <a:pt x="1886" y="2474"/>
                    <a:pt x="2088" y="2355"/>
                  </a:cubicBezTo>
                  <a:cubicBezTo>
                    <a:pt x="2690" y="2001"/>
                    <a:pt x="2890" y="1225"/>
                    <a:pt x="2536" y="623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97;p41">
              <a:extLst>
                <a:ext uri="{FF2B5EF4-FFF2-40B4-BE49-F238E27FC236}">
                  <a16:creationId xmlns:a16="http://schemas.microsoft.com/office/drawing/2014/main" id="{A7986641-8FCB-4EA0-9B0B-6D5DE8A015D1}"/>
                </a:ext>
              </a:extLst>
            </p:cNvPr>
            <p:cNvSpPr/>
            <p:nvPr/>
          </p:nvSpPr>
          <p:spPr>
            <a:xfrm>
              <a:off x="2763550" y="13471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3" y="176"/>
                  </a:cubicBezTo>
                  <a:cubicBezTo>
                    <a:pt x="201" y="530"/>
                    <a:pt x="0" y="1306"/>
                    <a:pt x="355" y="1908"/>
                  </a:cubicBezTo>
                  <a:cubicBezTo>
                    <a:pt x="590" y="2309"/>
                    <a:pt x="1013" y="2532"/>
                    <a:pt x="1446" y="2532"/>
                  </a:cubicBezTo>
                  <a:cubicBezTo>
                    <a:pt x="1664" y="2532"/>
                    <a:pt x="1885" y="2475"/>
                    <a:pt x="2087" y="2356"/>
                  </a:cubicBezTo>
                  <a:cubicBezTo>
                    <a:pt x="2689" y="2002"/>
                    <a:pt x="2890" y="1226"/>
                    <a:pt x="2536" y="624"/>
                  </a:cubicBezTo>
                  <a:cubicBezTo>
                    <a:pt x="2300" y="224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98;p41">
              <a:extLst>
                <a:ext uri="{FF2B5EF4-FFF2-40B4-BE49-F238E27FC236}">
                  <a16:creationId xmlns:a16="http://schemas.microsoft.com/office/drawing/2014/main" id="{F9F39995-F4E9-4737-A67C-33402B86D7DF}"/>
                </a:ext>
              </a:extLst>
            </p:cNvPr>
            <p:cNvSpPr/>
            <p:nvPr/>
          </p:nvSpPr>
          <p:spPr>
            <a:xfrm>
              <a:off x="2837225" y="13037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1" y="2308"/>
                    <a:pt x="1013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99;p41">
              <a:extLst>
                <a:ext uri="{FF2B5EF4-FFF2-40B4-BE49-F238E27FC236}">
                  <a16:creationId xmlns:a16="http://schemas.microsoft.com/office/drawing/2014/main" id="{C3AAC29B-8A6F-46F8-8710-B1BA33EE4BE1}"/>
                </a:ext>
              </a:extLst>
            </p:cNvPr>
            <p:cNvSpPr/>
            <p:nvPr/>
          </p:nvSpPr>
          <p:spPr>
            <a:xfrm>
              <a:off x="2658450" y="15057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1"/>
                  </a:moveTo>
                  <a:cubicBezTo>
                    <a:pt x="1226" y="1"/>
                    <a:pt x="1006" y="57"/>
                    <a:pt x="804" y="175"/>
                  </a:cubicBezTo>
                  <a:cubicBezTo>
                    <a:pt x="201" y="530"/>
                    <a:pt x="1" y="1305"/>
                    <a:pt x="355" y="1908"/>
                  </a:cubicBezTo>
                  <a:cubicBezTo>
                    <a:pt x="591" y="2309"/>
                    <a:pt x="1013" y="2532"/>
                    <a:pt x="1447" y="2532"/>
                  </a:cubicBezTo>
                  <a:cubicBezTo>
                    <a:pt x="1665" y="2532"/>
                    <a:pt x="1886" y="2475"/>
                    <a:pt x="2087" y="2357"/>
                  </a:cubicBezTo>
                  <a:cubicBezTo>
                    <a:pt x="2690" y="2002"/>
                    <a:pt x="2891" y="1227"/>
                    <a:pt x="2536" y="624"/>
                  </a:cubicBezTo>
                  <a:cubicBezTo>
                    <a:pt x="2301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00;p41">
              <a:extLst>
                <a:ext uri="{FF2B5EF4-FFF2-40B4-BE49-F238E27FC236}">
                  <a16:creationId xmlns:a16="http://schemas.microsoft.com/office/drawing/2014/main" id="{A89B9E0D-CF41-458B-91DD-A73E5F3242E4}"/>
                </a:ext>
              </a:extLst>
            </p:cNvPr>
            <p:cNvSpPr/>
            <p:nvPr/>
          </p:nvSpPr>
          <p:spPr>
            <a:xfrm>
              <a:off x="2732125" y="14623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2" y="530"/>
                    <a:pt x="1" y="1305"/>
                    <a:pt x="356" y="1907"/>
                  </a:cubicBezTo>
                  <a:cubicBezTo>
                    <a:pt x="592" y="2309"/>
                    <a:pt x="1014" y="2532"/>
                    <a:pt x="1448" y="2532"/>
                  </a:cubicBezTo>
                  <a:cubicBezTo>
                    <a:pt x="1666" y="2532"/>
                    <a:pt x="1887" y="2475"/>
                    <a:pt x="2088" y="2356"/>
                  </a:cubicBezTo>
                  <a:cubicBezTo>
                    <a:pt x="2690" y="2002"/>
                    <a:pt x="2891" y="1226"/>
                    <a:pt x="2537" y="624"/>
                  </a:cubicBezTo>
                  <a:cubicBezTo>
                    <a:pt x="2301" y="223"/>
                    <a:pt x="1879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01;p41">
              <a:extLst>
                <a:ext uri="{FF2B5EF4-FFF2-40B4-BE49-F238E27FC236}">
                  <a16:creationId xmlns:a16="http://schemas.microsoft.com/office/drawing/2014/main" id="{81933151-22B6-4543-970E-836627D52DD6}"/>
                </a:ext>
              </a:extLst>
            </p:cNvPr>
            <p:cNvSpPr/>
            <p:nvPr/>
          </p:nvSpPr>
          <p:spPr>
            <a:xfrm>
              <a:off x="2805850" y="1418975"/>
              <a:ext cx="72250" cy="63300"/>
            </a:xfrm>
            <a:custGeom>
              <a:avLst/>
              <a:gdLst/>
              <a:ahLst/>
              <a:cxnLst/>
              <a:rect l="l" t="t" r="r" b="b"/>
              <a:pathLst>
                <a:path w="2890" h="2532" extrusionOk="0">
                  <a:moveTo>
                    <a:pt x="1444" y="0"/>
                  </a:moveTo>
                  <a:cubicBezTo>
                    <a:pt x="1225" y="0"/>
                    <a:pt x="1004" y="57"/>
                    <a:pt x="802" y="175"/>
                  </a:cubicBezTo>
                  <a:cubicBezTo>
                    <a:pt x="200" y="529"/>
                    <a:pt x="0" y="1305"/>
                    <a:pt x="354" y="1907"/>
                  </a:cubicBezTo>
                  <a:cubicBezTo>
                    <a:pt x="590" y="2308"/>
                    <a:pt x="1012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89" y="2002"/>
                    <a:pt x="2890" y="1226"/>
                    <a:pt x="2536" y="624"/>
                  </a:cubicBezTo>
                  <a:cubicBezTo>
                    <a:pt x="2299" y="223"/>
                    <a:pt x="1877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02;p41">
              <a:extLst>
                <a:ext uri="{FF2B5EF4-FFF2-40B4-BE49-F238E27FC236}">
                  <a16:creationId xmlns:a16="http://schemas.microsoft.com/office/drawing/2014/main" id="{8CAA135A-55F8-496E-BE1E-9E0F8A9CB9D7}"/>
                </a:ext>
              </a:extLst>
            </p:cNvPr>
            <p:cNvSpPr/>
            <p:nvPr/>
          </p:nvSpPr>
          <p:spPr>
            <a:xfrm>
              <a:off x="2879525" y="1375575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4" y="1"/>
                  </a:moveTo>
                  <a:cubicBezTo>
                    <a:pt x="1226" y="1"/>
                    <a:pt x="1005" y="57"/>
                    <a:pt x="804" y="176"/>
                  </a:cubicBezTo>
                  <a:cubicBezTo>
                    <a:pt x="202" y="530"/>
                    <a:pt x="0" y="1306"/>
                    <a:pt x="355" y="1908"/>
                  </a:cubicBezTo>
                  <a:cubicBezTo>
                    <a:pt x="591" y="2309"/>
                    <a:pt x="1013" y="2532"/>
                    <a:pt x="1447" y="2532"/>
                  </a:cubicBezTo>
                  <a:cubicBezTo>
                    <a:pt x="1665" y="2532"/>
                    <a:pt x="1886" y="2476"/>
                    <a:pt x="2088" y="2357"/>
                  </a:cubicBezTo>
                  <a:cubicBezTo>
                    <a:pt x="2690" y="2003"/>
                    <a:pt x="2890" y="1227"/>
                    <a:pt x="2536" y="625"/>
                  </a:cubicBezTo>
                  <a:cubicBezTo>
                    <a:pt x="2300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03;p41">
              <a:extLst>
                <a:ext uri="{FF2B5EF4-FFF2-40B4-BE49-F238E27FC236}">
                  <a16:creationId xmlns:a16="http://schemas.microsoft.com/office/drawing/2014/main" id="{5E2832AF-A60E-430B-B811-1BA67621ED9F}"/>
                </a:ext>
              </a:extLst>
            </p:cNvPr>
            <p:cNvSpPr/>
            <p:nvPr/>
          </p:nvSpPr>
          <p:spPr>
            <a:xfrm>
              <a:off x="2700750" y="157757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1" y="530"/>
                    <a:pt x="1" y="1306"/>
                    <a:pt x="355" y="1908"/>
                  </a:cubicBezTo>
                  <a:cubicBezTo>
                    <a:pt x="591" y="2308"/>
                    <a:pt x="1013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90" y="2001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04;p41">
              <a:extLst>
                <a:ext uri="{FF2B5EF4-FFF2-40B4-BE49-F238E27FC236}">
                  <a16:creationId xmlns:a16="http://schemas.microsoft.com/office/drawing/2014/main" id="{C8AF9001-58DD-4E92-8E54-9E9778378D9A}"/>
                </a:ext>
              </a:extLst>
            </p:cNvPr>
            <p:cNvSpPr/>
            <p:nvPr/>
          </p:nvSpPr>
          <p:spPr>
            <a:xfrm>
              <a:off x="2774425" y="153420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2" y="530"/>
                    <a:pt x="1" y="1305"/>
                    <a:pt x="355" y="1908"/>
                  </a:cubicBezTo>
                  <a:cubicBezTo>
                    <a:pt x="591" y="2308"/>
                    <a:pt x="1014" y="2531"/>
                    <a:pt x="1447" y="2531"/>
                  </a:cubicBezTo>
                  <a:cubicBezTo>
                    <a:pt x="1665" y="2531"/>
                    <a:pt x="1887" y="2475"/>
                    <a:pt x="2088" y="2356"/>
                  </a:cubicBezTo>
                  <a:cubicBezTo>
                    <a:pt x="2690" y="2001"/>
                    <a:pt x="2891" y="1226"/>
                    <a:pt x="2536" y="623"/>
                  </a:cubicBezTo>
                  <a:cubicBezTo>
                    <a:pt x="2301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05;p41">
              <a:extLst>
                <a:ext uri="{FF2B5EF4-FFF2-40B4-BE49-F238E27FC236}">
                  <a16:creationId xmlns:a16="http://schemas.microsoft.com/office/drawing/2014/main" id="{34547047-9351-4197-A0DB-E7931B2D164E}"/>
                </a:ext>
              </a:extLst>
            </p:cNvPr>
            <p:cNvSpPr/>
            <p:nvPr/>
          </p:nvSpPr>
          <p:spPr>
            <a:xfrm>
              <a:off x="2848125" y="1490800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5" y="1"/>
                  </a:moveTo>
                  <a:cubicBezTo>
                    <a:pt x="1226" y="1"/>
                    <a:pt x="1005" y="57"/>
                    <a:pt x="803" y="176"/>
                  </a:cubicBezTo>
                  <a:cubicBezTo>
                    <a:pt x="201" y="531"/>
                    <a:pt x="1" y="1306"/>
                    <a:pt x="355" y="1908"/>
                  </a:cubicBezTo>
                  <a:cubicBezTo>
                    <a:pt x="591" y="2309"/>
                    <a:pt x="1013" y="2532"/>
                    <a:pt x="1446" y="2532"/>
                  </a:cubicBezTo>
                  <a:cubicBezTo>
                    <a:pt x="1665" y="2532"/>
                    <a:pt x="1886" y="2475"/>
                    <a:pt x="2087" y="2357"/>
                  </a:cubicBezTo>
                  <a:cubicBezTo>
                    <a:pt x="2689" y="2002"/>
                    <a:pt x="2891" y="1226"/>
                    <a:pt x="2536" y="624"/>
                  </a:cubicBezTo>
                  <a:cubicBezTo>
                    <a:pt x="2300" y="224"/>
                    <a:pt x="1878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06;p41">
              <a:extLst>
                <a:ext uri="{FF2B5EF4-FFF2-40B4-BE49-F238E27FC236}">
                  <a16:creationId xmlns:a16="http://schemas.microsoft.com/office/drawing/2014/main" id="{D9F2503B-15F6-4040-B18E-AF63DC448C84}"/>
                </a:ext>
              </a:extLst>
            </p:cNvPr>
            <p:cNvSpPr/>
            <p:nvPr/>
          </p:nvSpPr>
          <p:spPr>
            <a:xfrm>
              <a:off x="2921800" y="14474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1"/>
                  </a:moveTo>
                  <a:cubicBezTo>
                    <a:pt x="1227" y="1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2" y="2309"/>
                    <a:pt x="1013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1" y="1226"/>
                    <a:pt x="2536" y="624"/>
                  </a:cubicBezTo>
                  <a:cubicBezTo>
                    <a:pt x="2301" y="224"/>
                    <a:pt x="1879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107;p41">
            <a:extLst>
              <a:ext uri="{FF2B5EF4-FFF2-40B4-BE49-F238E27FC236}">
                <a16:creationId xmlns:a16="http://schemas.microsoft.com/office/drawing/2014/main" id="{5DFB2007-ACED-4371-9AF8-390D22BAB42F}"/>
              </a:ext>
            </a:extLst>
          </p:cNvPr>
          <p:cNvGrpSpPr/>
          <p:nvPr/>
        </p:nvGrpSpPr>
        <p:grpSpPr>
          <a:xfrm>
            <a:off x="7225332" y="3542469"/>
            <a:ext cx="1173609" cy="1153318"/>
            <a:chOff x="4663775" y="798175"/>
            <a:chExt cx="767050" cy="872800"/>
          </a:xfrm>
        </p:grpSpPr>
        <p:sp>
          <p:nvSpPr>
            <p:cNvPr id="134" name="Google Shape;1108;p41">
              <a:extLst>
                <a:ext uri="{FF2B5EF4-FFF2-40B4-BE49-F238E27FC236}">
                  <a16:creationId xmlns:a16="http://schemas.microsoft.com/office/drawing/2014/main" id="{07FBDC59-FE0F-4F11-96BD-8C94FCFBFDBD}"/>
                </a:ext>
              </a:extLst>
            </p:cNvPr>
            <p:cNvSpPr/>
            <p:nvPr/>
          </p:nvSpPr>
          <p:spPr>
            <a:xfrm>
              <a:off x="4666075" y="798175"/>
              <a:ext cx="224575" cy="608475"/>
            </a:xfrm>
            <a:custGeom>
              <a:avLst/>
              <a:gdLst/>
              <a:ahLst/>
              <a:cxnLst/>
              <a:rect l="l" t="t" r="r" b="b"/>
              <a:pathLst>
                <a:path w="8983" h="24339" extrusionOk="0">
                  <a:moveTo>
                    <a:pt x="4666" y="1"/>
                  </a:moveTo>
                  <a:cubicBezTo>
                    <a:pt x="4662" y="1"/>
                    <a:pt x="4658" y="1"/>
                    <a:pt x="4654" y="2"/>
                  </a:cubicBezTo>
                  <a:lnTo>
                    <a:pt x="62" y="836"/>
                  </a:lnTo>
                  <a:cubicBezTo>
                    <a:pt x="26" y="842"/>
                    <a:pt x="1" y="877"/>
                    <a:pt x="8" y="914"/>
                  </a:cubicBezTo>
                  <a:lnTo>
                    <a:pt x="4251" y="24283"/>
                  </a:lnTo>
                  <a:cubicBezTo>
                    <a:pt x="4256" y="24315"/>
                    <a:pt x="4285" y="24338"/>
                    <a:pt x="4317" y="24338"/>
                  </a:cubicBezTo>
                  <a:cubicBezTo>
                    <a:pt x="4321" y="24338"/>
                    <a:pt x="4325" y="24338"/>
                    <a:pt x="4329" y="24337"/>
                  </a:cubicBezTo>
                  <a:lnTo>
                    <a:pt x="8921" y="23503"/>
                  </a:lnTo>
                  <a:cubicBezTo>
                    <a:pt x="8958" y="23496"/>
                    <a:pt x="8983" y="23461"/>
                    <a:pt x="8976" y="23424"/>
                  </a:cubicBezTo>
                  <a:lnTo>
                    <a:pt x="4733" y="56"/>
                  </a:lnTo>
                  <a:cubicBezTo>
                    <a:pt x="4726" y="24"/>
                    <a:pt x="4699" y="1"/>
                    <a:pt x="4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09;p41">
              <a:extLst>
                <a:ext uri="{FF2B5EF4-FFF2-40B4-BE49-F238E27FC236}">
                  <a16:creationId xmlns:a16="http://schemas.microsoft.com/office/drawing/2014/main" id="{FA67C412-3739-4785-86F7-C9CD2CD1EA6A}"/>
                </a:ext>
              </a:extLst>
            </p:cNvPr>
            <p:cNvSpPr/>
            <p:nvPr/>
          </p:nvSpPr>
          <p:spPr>
            <a:xfrm>
              <a:off x="4663775" y="844375"/>
              <a:ext cx="40850" cy="7425"/>
            </a:xfrm>
            <a:custGeom>
              <a:avLst/>
              <a:gdLst/>
              <a:ahLst/>
              <a:cxnLst/>
              <a:rect l="l" t="t" r="r" b="b"/>
              <a:pathLst>
                <a:path w="1634" h="297" fill="none" extrusionOk="0">
                  <a:moveTo>
                    <a:pt x="0" y="296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10;p41">
              <a:extLst>
                <a:ext uri="{FF2B5EF4-FFF2-40B4-BE49-F238E27FC236}">
                  <a16:creationId xmlns:a16="http://schemas.microsoft.com/office/drawing/2014/main" id="{DA71C6AA-26EA-47CC-A3DB-A6450ABCFEA5}"/>
                </a:ext>
              </a:extLst>
            </p:cNvPr>
            <p:cNvSpPr/>
            <p:nvPr/>
          </p:nvSpPr>
          <p:spPr>
            <a:xfrm>
              <a:off x="4687525" y="975250"/>
              <a:ext cx="40875" cy="7425"/>
            </a:xfrm>
            <a:custGeom>
              <a:avLst/>
              <a:gdLst/>
              <a:ahLst/>
              <a:cxnLst/>
              <a:rect l="l" t="t" r="r" b="b"/>
              <a:pathLst>
                <a:path w="1635" h="297" fill="none" extrusionOk="0">
                  <a:moveTo>
                    <a:pt x="1" y="296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11;p41">
              <a:extLst>
                <a:ext uri="{FF2B5EF4-FFF2-40B4-BE49-F238E27FC236}">
                  <a16:creationId xmlns:a16="http://schemas.microsoft.com/office/drawing/2014/main" id="{E656A3CF-C811-40C0-9A39-589EA7D60F43}"/>
                </a:ext>
              </a:extLst>
            </p:cNvPr>
            <p:cNvSpPr/>
            <p:nvPr/>
          </p:nvSpPr>
          <p:spPr>
            <a:xfrm>
              <a:off x="4666125" y="8605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12;p41">
              <a:extLst>
                <a:ext uri="{FF2B5EF4-FFF2-40B4-BE49-F238E27FC236}">
                  <a16:creationId xmlns:a16="http://schemas.microsoft.com/office/drawing/2014/main" id="{6CAD224E-087A-4FF4-8ECC-C1AFBF39B18C}"/>
                </a:ext>
              </a:extLst>
            </p:cNvPr>
            <p:cNvSpPr/>
            <p:nvPr/>
          </p:nvSpPr>
          <p:spPr>
            <a:xfrm>
              <a:off x="4668500" y="873600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13;p41">
              <a:extLst>
                <a:ext uri="{FF2B5EF4-FFF2-40B4-BE49-F238E27FC236}">
                  <a16:creationId xmlns:a16="http://schemas.microsoft.com/office/drawing/2014/main" id="{A1E378A1-8E0E-4608-B1C2-B86920E93E36}"/>
                </a:ext>
              </a:extLst>
            </p:cNvPr>
            <p:cNvSpPr/>
            <p:nvPr/>
          </p:nvSpPr>
          <p:spPr>
            <a:xfrm>
              <a:off x="4670900" y="886725"/>
              <a:ext cx="23925" cy="4325"/>
            </a:xfrm>
            <a:custGeom>
              <a:avLst/>
              <a:gdLst/>
              <a:ahLst/>
              <a:cxnLst/>
              <a:rect l="l" t="t" r="r" b="b"/>
              <a:pathLst>
                <a:path w="957" h="173" fill="none" extrusionOk="0">
                  <a:moveTo>
                    <a:pt x="0" y="173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14;p41">
              <a:extLst>
                <a:ext uri="{FF2B5EF4-FFF2-40B4-BE49-F238E27FC236}">
                  <a16:creationId xmlns:a16="http://schemas.microsoft.com/office/drawing/2014/main" id="{A11E4C86-3551-4562-9443-6625AC1ADF78}"/>
                </a:ext>
              </a:extLst>
            </p:cNvPr>
            <p:cNvSpPr/>
            <p:nvPr/>
          </p:nvSpPr>
          <p:spPr>
            <a:xfrm>
              <a:off x="4673275" y="899800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15;p41">
              <a:extLst>
                <a:ext uri="{FF2B5EF4-FFF2-40B4-BE49-F238E27FC236}">
                  <a16:creationId xmlns:a16="http://schemas.microsoft.com/office/drawing/2014/main" id="{39F38D5C-B92D-4B37-A67C-8933F2239A40}"/>
                </a:ext>
              </a:extLst>
            </p:cNvPr>
            <p:cNvSpPr/>
            <p:nvPr/>
          </p:nvSpPr>
          <p:spPr>
            <a:xfrm>
              <a:off x="4678025" y="9259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16;p41">
              <a:extLst>
                <a:ext uri="{FF2B5EF4-FFF2-40B4-BE49-F238E27FC236}">
                  <a16:creationId xmlns:a16="http://schemas.microsoft.com/office/drawing/2014/main" id="{F0A10F84-B0CF-48A9-B585-8D3D9AF0CF5E}"/>
                </a:ext>
              </a:extLst>
            </p:cNvPr>
            <p:cNvSpPr/>
            <p:nvPr/>
          </p:nvSpPr>
          <p:spPr>
            <a:xfrm>
              <a:off x="4680400" y="9390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17;p41">
              <a:extLst>
                <a:ext uri="{FF2B5EF4-FFF2-40B4-BE49-F238E27FC236}">
                  <a16:creationId xmlns:a16="http://schemas.microsoft.com/office/drawing/2014/main" id="{1DF6BBAA-3C43-4E12-9334-5292AA748B81}"/>
                </a:ext>
              </a:extLst>
            </p:cNvPr>
            <p:cNvSpPr/>
            <p:nvPr/>
          </p:nvSpPr>
          <p:spPr>
            <a:xfrm>
              <a:off x="4682775" y="9521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18;p41">
              <a:extLst>
                <a:ext uri="{FF2B5EF4-FFF2-40B4-BE49-F238E27FC236}">
                  <a16:creationId xmlns:a16="http://schemas.microsoft.com/office/drawing/2014/main" id="{1D0B6200-8D9F-45D5-8411-F79C576B1A05}"/>
                </a:ext>
              </a:extLst>
            </p:cNvPr>
            <p:cNvSpPr/>
            <p:nvPr/>
          </p:nvSpPr>
          <p:spPr>
            <a:xfrm>
              <a:off x="4685150" y="9652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19;p41">
              <a:extLst>
                <a:ext uri="{FF2B5EF4-FFF2-40B4-BE49-F238E27FC236}">
                  <a16:creationId xmlns:a16="http://schemas.microsoft.com/office/drawing/2014/main" id="{B8DF8A8F-1D17-4B01-80C1-991C500A4D76}"/>
                </a:ext>
              </a:extLst>
            </p:cNvPr>
            <p:cNvSpPr/>
            <p:nvPr/>
          </p:nvSpPr>
          <p:spPr>
            <a:xfrm>
              <a:off x="4675625" y="911900"/>
              <a:ext cx="29250" cy="5325"/>
            </a:xfrm>
            <a:custGeom>
              <a:avLst/>
              <a:gdLst/>
              <a:ahLst/>
              <a:cxnLst/>
              <a:rect l="l" t="t" r="r" b="b"/>
              <a:pathLst>
                <a:path w="1170" h="213" fill="none" extrusionOk="0">
                  <a:moveTo>
                    <a:pt x="1" y="213"/>
                  </a:moveTo>
                  <a:lnTo>
                    <a:pt x="1170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20;p41">
              <a:extLst>
                <a:ext uri="{FF2B5EF4-FFF2-40B4-BE49-F238E27FC236}">
                  <a16:creationId xmlns:a16="http://schemas.microsoft.com/office/drawing/2014/main" id="{F83FBBAC-11DC-4488-89A7-352661E1A3C8}"/>
                </a:ext>
              </a:extLst>
            </p:cNvPr>
            <p:cNvSpPr/>
            <p:nvPr/>
          </p:nvSpPr>
          <p:spPr>
            <a:xfrm>
              <a:off x="4711300" y="1106125"/>
              <a:ext cx="40850" cy="7450"/>
            </a:xfrm>
            <a:custGeom>
              <a:avLst/>
              <a:gdLst/>
              <a:ahLst/>
              <a:cxnLst/>
              <a:rect l="l" t="t" r="r" b="b"/>
              <a:pathLst>
                <a:path w="1634" h="298" fill="none" extrusionOk="0">
                  <a:moveTo>
                    <a:pt x="0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21;p41">
              <a:extLst>
                <a:ext uri="{FF2B5EF4-FFF2-40B4-BE49-F238E27FC236}">
                  <a16:creationId xmlns:a16="http://schemas.microsoft.com/office/drawing/2014/main" id="{2AD89E2A-4321-4B12-A975-E4F60067ADC4}"/>
                </a:ext>
              </a:extLst>
            </p:cNvPr>
            <p:cNvSpPr/>
            <p:nvPr/>
          </p:nvSpPr>
          <p:spPr>
            <a:xfrm>
              <a:off x="4689900" y="99140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22;p41">
              <a:extLst>
                <a:ext uri="{FF2B5EF4-FFF2-40B4-BE49-F238E27FC236}">
                  <a16:creationId xmlns:a16="http://schemas.microsoft.com/office/drawing/2014/main" id="{AB512C5D-6459-4B29-9C60-4A0F0E12AA9B}"/>
                </a:ext>
              </a:extLst>
            </p:cNvPr>
            <p:cNvSpPr/>
            <p:nvPr/>
          </p:nvSpPr>
          <p:spPr>
            <a:xfrm>
              <a:off x="4692300" y="1004475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5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23;p41">
              <a:extLst>
                <a:ext uri="{FF2B5EF4-FFF2-40B4-BE49-F238E27FC236}">
                  <a16:creationId xmlns:a16="http://schemas.microsoft.com/office/drawing/2014/main" id="{97ED2D08-6A11-42F7-83E9-584806D7CA42}"/>
                </a:ext>
              </a:extLst>
            </p:cNvPr>
            <p:cNvSpPr/>
            <p:nvPr/>
          </p:nvSpPr>
          <p:spPr>
            <a:xfrm>
              <a:off x="4694650" y="1017600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24;p41">
              <a:extLst>
                <a:ext uri="{FF2B5EF4-FFF2-40B4-BE49-F238E27FC236}">
                  <a16:creationId xmlns:a16="http://schemas.microsoft.com/office/drawing/2014/main" id="{85712018-E186-4466-96F3-13F090C5E046}"/>
                </a:ext>
              </a:extLst>
            </p:cNvPr>
            <p:cNvSpPr/>
            <p:nvPr/>
          </p:nvSpPr>
          <p:spPr>
            <a:xfrm>
              <a:off x="4697025" y="1030675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25;p41">
              <a:extLst>
                <a:ext uri="{FF2B5EF4-FFF2-40B4-BE49-F238E27FC236}">
                  <a16:creationId xmlns:a16="http://schemas.microsoft.com/office/drawing/2014/main" id="{2ADEB9C9-E807-4A61-805D-EED1D7BCA227}"/>
                </a:ext>
              </a:extLst>
            </p:cNvPr>
            <p:cNvSpPr/>
            <p:nvPr/>
          </p:nvSpPr>
          <p:spPr>
            <a:xfrm>
              <a:off x="4701800" y="105685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26;p41">
              <a:extLst>
                <a:ext uri="{FF2B5EF4-FFF2-40B4-BE49-F238E27FC236}">
                  <a16:creationId xmlns:a16="http://schemas.microsoft.com/office/drawing/2014/main" id="{1778BD17-C2B7-4556-8290-56C74D87C682}"/>
                </a:ext>
              </a:extLst>
            </p:cNvPr>
            <p:cNvSpPr/>
            <p:nvPr/>
          </p:nvSpPr>
          <p:spPr>
            <a:xfrm>
              <a:off x="4704150" y="10699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27;p41">
              <a:extLst>
                <a:ext uri="{FF2B5EF4-FFF2-40B4-BE49-F238E27FC236}">
                  <a16:creationId xmlns:a16="http://schemas.microsoft.com/office/drawing/2014/main" id="{9A0980B3-28E7-4035-807F-295C8DD98ACC}"/>
                </a:ext>
              </a:extLst>
            </p:cNvPr>
            <p:cNvSpPr/>
            <p:nvPr/>
          </p:nvSpPr>
          <p:spPr>
            <a:xfrm>
              <a:off x="4706525" y="10830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28;p41">
              <a:extLst>
                <a:ext uri="{FF2B5EF4-FFF2-40B4-BE49-F238E27FC236}">
                  <a16:creationId xmlns:a16="http://schemas.microsoft.com/office/drawing/2014/main" id="{3E97055D-421B-4B90-801A-EF5161867FE5}"/>
                </a:ext>
              </a:extLst>
            </p:cNvPr>
            <p:cNvSpPr/>
            <p:nvPr/>
          </p:nvSpPr>
          <p:spPr>
            <a:xfrm>
              <a:off x="4708925" y="109610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29;p41">
              <a:extLst>
                <a:ext uri="{FF2B5EF4-FFF2-40B4-BE49-F238E27FC236}">
                  <a16:creationId xmlns:a16="http://schemas.microsoft.com/office/drawing/2014/main" id="{CCC2BD14-1ADE-4362-BA45-C8A9CE11A76F}"/>
                </a:ext>
              </a:extLst>
            </p:cNvPr>
            <p:cNvSpPr/>
            <p:nvPr/>
          </p:nvSpPr>
          <p:spPr>
            <a:xfrm>
              <a:off x="4699400" y="1042800"/>
              <a:ext cx="29250" cy="5300"/>
            </a:xfrm>
            <a:custGeom>
              <a:avLst/>
              <a:gdLst/>
              <a:ahLst/>
              <a:cxnLst/>
              <a:rect l="l" t="t" r="r" b="b"/>
              <a:pathLst>
                <a:path w="1170" h="212" fill="none" extrusionOk="0">
                  <a:moveTo>
                    <a:pt x="0" y="212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30;p41">
              <a:extLst>
                <a:ext uri="{FF2B5EF4-FFF2-40B4-BE49-F238E27FC236}">
                  <a16:creationId xmlns:a16="http://schemas.microsoft.com/office/drawing/2014/main" id="{804C328A-9F55-4B90-B7E4-C73E4295FF1E}"/>
                </a:ext>
              </a:extLst>
            </p:cNvPr>
            <p:cNvSpPr/>
            <p:nvPr/>
          </p:nvSpPr>
          <p:spPr>
            <a:xfrm>
              <a:off x="4735050" y="1237000"/>
              <a:ext cx="40875" cy="7450"/>
            </a:xfrm>
            <a:custGeom>
              <a:avLst/>
              <a:gdLst/>
              <a:ahLst/>
              <a:cxnLst/>
              <a:rect l="l" t="t" r="r" b="b"/>
              <a:pathLst>
                <a:path w="1635" h="298" fill="none" extrusionOk="0">
                  <a:moveTo>
                    <a:pt x="1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31;p41">
              <a:extLst>
                <a:ext uri="{FF2B5EF4-FFF2-40B4-BE49-F238E27FC236}">
                  <a16:creationId xmlns:a16="http://schemas.microsoft.com/office/drawing/2014/main" id="{B1D0D0D0-9CB1-4D47-B55A-E6FB4F3D5669}"/>
                </a:ext>
              </a:extLst>
            </p:cNvPr>
            <p:cNvSpPr/>
            <p:nvPr/>
          </p:nvSpPr>
          <p:spPr>
            <a:xfrm>
              <a:off x="4713650" y="112227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32;p41">
              <a:extLst>
                <a:ext uri="{FF2B5EF4-FFF2-40B4-BE49-F238E27FC236}">
                  <a16:creationId xmlns:a16="http://schemas.microsoft.com/office/drawing/2014/main" id="{22F3AFE6-C6E6-4C1C-AD76-B4DCD6A84C22}"/>
                </a:ext>
              </a:extLst>
            </p:cNvPr>
            <p:cNvSpPr/>
            <p:nvPr/>
          </p:nvSpPr>
          <p:spPr>
            <a:xfrm>
              <a:off x="4716050" y="1135375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33;p41">
              <a:extLst>
                <a:ext uri="{FF2B5EF4-FFF2-40B4-BE49-F238E27FC236}">
                  <a16:creationId xmlns:a16="http://schemas.microsoft.com/office/drawing/2014/main" id="{09D96A82-61B5-48E2-AD94-224774E1E4F6}"/>
                </a:ext>
              </a:extLst>
            </p:cNvPr>
            <p:cNvSpPr/>
            <p:nvPr/>
          </p:nvSpPr>
          <p:spPr>
            <a:xfrm>
              <a:off x="4718425" y="1148475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34;p41">
              <a:extLst>
                <a:ext uri="{FF2B5EF4-FFF2-40B4-BE49-F238E27FC236}">
                  <a16:creationId xmlns:a16="http://schemas.microsoft.com/office/drawing/2014/main" id="{020EC02A-218A-4E17-8449-8AF6B5194D42}"/>
                </a:ext>
              </a:extLst>
            </p:cNvPr>
            <p:cNvSpPr/>
            <p:nvPr/>
          </p:nvSpPr>
          <p:spPr>
            <a:xfrm>
              <a:off x="4720800" y="1161550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35;p41">
              <a:extLst>
                <a:ext uri="{FF2B5EF4-FFF2-40B4-BE49-F238E27FC236}">
                  <a16:creationId xmlns:a16="http://schemas.microsoft.com/office/drawing/2014/main" id="{83686000-D00E-49CE-9AEA-B7BECDCABDE0}"/>
                </a:ext>
              </a:extLst>
            </p:cNvPr>
            <p:cNvSpPr/>
            <p:nvPr/>
          </p:nvSpPr>
          <p:spPr>
            <a:xfrm>
              <a:off x="4725550" y="11877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36;p41">
              <a:extLst>
                <a:ext uri="{FF2B5EF4-FFF2-40B4-BE49-F238E27FC236}">
                  <a16:creationId xmlns:a16="http://schemas.microsoft.com/office/drawing/2014/main" id="{1770B31D-A111-4B61-BBB7-4A195E5C70F8}"/>
                </a:ext>
              </a:extLst>
            </p:cNvPr>
            <p:cNvSpPr/>
            <p:nvPr/>
          </p:nvSpPr>
          <p:spPr>
            <a:xfrm>
              <a:off x="4727925" y="12008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37;p41">
              <a:extLst>
                <a:ext uri="{FF2B5EF4-FFF2-40B4-BE49-F238E27FC236}">
                  <a16:creationId xmlns:a16="http://schemas.microsoft.com/office/drawing/2014/main" id="{3307F074-E24D-4B7B-A894-C4CA65F43F3D}"/>
                </a:ext>
              </a:extLst>
            </p:cNvPr>
            <p:cNvSpPr/>
            <p:nvPr/>
          </p:nvSpPr>
          <p:spPr>
            <a:xfrm>
              <a:off x="4730300" y="121390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38;p41">
              <a:extLst>
                <a:ext uri="{FF2B5EF4-FFF2-40B4-BE49-F238E27FC236}">
                  <a16:creationId xmlns:a16="http://schemas.microsoft.com/office/drawing/2014/main" id="{E25538CD-AE9E-409C-BFCA-D2AAB2782D3B}"/>
                </a:ext>
              </a:extLst>
            </p:cNvPr>
            <p:cNvSpPr/>
            <p:nvPr/>
          </p:nvSpPr>
          <p:spPr>
            <a:xfrm>
              <a:off x="4732675" y="12269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39;p41">
              <a:extLst>
                <a:ext uri="{FF2B5EF4-FFF2-40B4-BE49-F238E27FC236}">
                  <a16:creationId xmlns:a16="http://schemas.microsoft.com/office/drawing/2014/main" id="{B8164D8A-4BAD-4672-BF60-AFEB14EFEFD0}"/>
                </a:ext>
              </a:extLst>
            </p:cNvPr>
            <p:cNvSpPr/>
            <p:nvPr/>
          </p:nvSpPr>
          <p:spPr>
            <a:xfrm>
              <a:off x="4723150" y="1173675"/>
              <a:ext cx="29250" cy="5325"/>
            </a:xfrm>
            <a:custGeom>
              <a:avLst/>
              <a:gdLst/>
              <a:ahLst/>
              <a:cxnLst/>
              <a:rect l="l" t="t" r="r" b="b"/>
              <a:pathLst>
                <a:path w="1170" h="213" fill="none" extrusionOk="0">
                  <a:moveTo>
                    <a:pt x="1" y="213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40;p41">
              <a:extLst>
                <a:ext uri="{FF2B5EF4-FFF2-40B4-BE49-F238E27FC236}">
                  <a16:creationId xmlns:a16="http://schemas.microsoft.com/office/drawing/2014/main" id="{5060C64D-0C94-4C8F-952B-36377F8EF2BC}"/>
                </a:ext>
              </a:extLst>
            </p:cNvPr>
            <p:cNvSpPr/>
            <p:nvPr/>
          </p:nvSpPr>
          <p:spPr>
            <a:xfrm>
              <a:off x="4758825" y="1367875"/>
              <a:ext cx="40850" cy="7450"/>
            </a:xfrm>
            <a:custGeom>
              <a:avLst/>
              <a:gdLst/>
              <a:ahLst/>
              <a:cxnLst/>
              <a:rect l="l" t="t" r="r" b="b"/>
              <a:pathLst>
                <a:path w="1634" h="298" fill="none" extrusionOk="0">
                  <a:moveTo>
                    <a:pt x="0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41;p41">
              <a:extLst>
                <a:ext uri="{FF2B5EF4-FFF2-40B4-BE49-F238E27FC236}">
                  <a16:creationId xmlns:a16="http://schemas.microsoft.com/office/drawing/2014/main" id="{9FF22D49-CAE4-4ADB-B4A3-E4D46CA1F9BF}"/>
                </a:ext>
              </a:extLst>
            </p:cNvPr>
            <p:cNvSpPr/>
            <p:nvPr/>
          </p:nvSpPr>
          <p:spPr>
            <a:xfrm>
              <a:off x="4737425" y="12531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42;p41">
              <a:extLst>
                <a:ext uri="{FF2B5EF4-FFF2-40B4-BE49-F238E27FC236}">
                  <a16:creationId xmlns:a16="http://schemas.microsoft.com/office/drawing/2014/main" id="{74E73B76-A5AA-437D-B72B-984B15ABA8FD}"/>
                </a:ext>
              </a:extLst>
            </p:cNvPr>
            <p:cNvSpPr/>
            <p:nvPr/>
          </p:nvSpPr>
          <p:spPr>
            <a:xfrm>
              <a:off x="4739825" y="126625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5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43;p41">
              <a:extLst>
                <a:ext uri="{FF2B5EF4-FFF2-40B4-BE49-F238E27FC236}">
                  <a16:creationId xmlns:a16="http://schemas.microsoft.com/office/drawing/2014/main" id="{77264802-2AC6-4A22-9702-A79279BEE8FF}"/>
                </a:ext>
              </a:extLst>
            </p:cNvPr>
            <p:cNvSpPr/>
            <p:nvPr/>
          </p:nvSpPr>
          <p:spPr>
            <a:xfrm>
              <a:off x="4742175" y="1279350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44;p41">
              <a:extLst>
                <a:ext uri="{FF2B5EF4-FFF2-40B4-BE49-F238E27FC236}">
                  <a16:creationId xmlns:a16="http://schemas.microsoft.com/office/drawing/2014/main" id="{AFCBC76D-75FD-4DB0-A2AE-6159CE92321B}"/>
                </a:ext>
              </a:extLst>
            </p:cNvPr>
            <p:cNvSpPr/>
            <p:nvPr/>
          </p:nvSpPr>
          <p:spPr>
            <a:xfrm>
              <a:off x="4744550" y="1292450"/>
              <a:ext cx="23925" cy="4325"/>
            </a:xfrm>
            <a:custGeom>
              <a:avLst/>
              <a:gdLst/>
              <a:ahLst/>
              <a:cxnLst/>
              <a:rect l="l" t="t" r="r" b="b"/>
              <a:pathLst>
                <a:path w="957" h="173" fill="none" extrusionOk="0">
                  <a:moveTo>
                    <a:pt x="1" y="173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45;p41">
              <a:extLst>
                <a:ext uri="{FF2B5EF4-FFF2-40B4-BE49-F238E27FC236}">
                  <a16:creationId xmlns:a16="http://schemas.microsoft.com/office/drawing/2014/main" id="{9F2042FC-676D-41D9-972F-E7B99A331D7A}"/>
                </a:ext>
              </a:extLst>
            </p:cNvPr>
            <p:cNvSpPr/>
            <p:nvPr/>
          </p:nvSpPr>
          <p:spPr>
            <a:xfrm>
              <a:off x="4749325" y="131860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46;p41">
              <a:extLst>
                <a:ext uri="{FF2B5EF4-FFF2-40B4-BE49-F238E27FC236}">
                  <a16:creationId xmlns:a16="http://schemas.microsoft.com/office/drawing/2014/main" id="{15475172-C0DE-4224-B92D-09D0ED7652A4}"/>
                </a:ext>
              </a:extLst>
            </p:cNvPr>
            <p:cNvSpPr/>
            <p:nvPr/>
          </p:nvSpPr>
          <p:spPr>
            <a:xfrm>
              <a:off x="4751675" y="1331700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47;p41">
              <a:extLst>
                <a:ext uri="{FF2B5EF4-FFF2-40B4-BE49-F238E27FC236}">
                  <a16:creationId xmlns:a16="http://schemas.microsoft.com/office/drawing/2014/main" id="{2ADAFFC5-9B95-400A-9006-3CD0126789B2}"/>
                </a:ext>
              </a:extLst>
            </p:cNvPr>
            <p:cNvSpPr/>
            <p:nvPr/>
          </p:nvSpPr>
          <p:spPr>
            <a:xfrm>
              <a:off x="4754050" y="13447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48;p41">
              <a:extLst>
                <a:ext uri="{FF2B5EF4-FFF2-40B4-BE49-F238E27FC236}">
                  <a16:creationId xmlns:a16="http://schemas.microsoft.com/office/drawing/2014/main" id="{B2B6C3DC-F51C-4D7E-A765-DF079BB9EA37}"/>
                </a:ext>
              </a:extLst>
            </p:cNvPr>
            <p:cNvSpPr/>
            <p:nvPr/>
          </p:nvSpPr>
          <p:spPr>
            <a:xfrm>
              <a:off x="4756450" y="1357875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49;p41">
              <a:extLst>
                <a:ext uri="{FF2B5EF4-FFF2-40B4-BE49-F238E27FC236}">
                  <a16:creationId xmlns:a16="http://schemas.microsoft.com/office/drawing/2014/main" id="{7E3D3F6C-8751-4756-A56F-E1CC99717072}"/>
                </a:ext>
              </a:extLst>
            </p:cNvPr>
            <p:cNvSpPr/>
            <p:nvPr/>
          </p:nvSpPr>
          <p:spPr>
            <a:xfrm>
              <a:off x="4746925" y="1304550"/>
              <a:ext cx="29225" cy="5325"/>
            </a:xfrm>
            <a:custGeom>
              <a:avLst/>
              <a:gdLst/>
              <a:ahLst/>
              <a:cxnLst/>
              <a:rect l="l" t="t" r="r" b="b"/>
              <a:pathLst>
                <a:path w="1169" h="213" fill="none" extrusionOk="0">
                  <a:moveTo>
                    <a:pt x="0" y="213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50;p41">
              <a:extLst>
                <a:ext uri="{FF2B5EF4-FFF2-40B4-BE49-F238E27FC236}">
                  <a16:creationId xmlns:a16="http://schemas.microsoft.com/office/drawing/2014/main" id="{DFEA8FEA-E670-41F5-99B3-CB638FCD5341}"/>
                </a:ext>
              </a:extLst>
            </p:cNvPr>
            <p:cNvSpPr/>
            <p:nvPr/>
          </p:nvSpPr>
          <p:spPr>
            <a:xfrm>
              <a:off x="4761500" y="922300"/>
              <a:ext cx="669325" cy="748675"/>
            </a:xfrm>
            <a:custGeom>
              <a:avLst/>
              <a:gdLst/>
              <a:ahLst/>
              <a:cxnLst/>
              <a:rect l="l" t="t" r="r" b="b"/>
              <a:pathLst>
                <a:path w="26773" h="29947" extrusionOk="0">
                  <a:moveTo>
                    <a:pt x="8687" y="0"/>
                  </a:moveTo>
                  <a:cubicBezTo>
                    <a:pt x="8518" y="0"/>
                    <a:pt x="8360" y="105"/>
                    <a:pt x="8299" y="273"/>
                  </a:cubicBezTo>
                  <a:lnTo>
                    <a:pt x="79" y="23029"/>
                  </a:lnTo>
                  <a:cubicBezTo>
                    <a:pt x="1" y="23243"/>
                    <a:pt x="112" y="23480"/>
                    <a:pt x="326" y="23557"/>
                  </a:cubicBezTo>
                  <a:lnTo>
                    <a:pt x="17947" y="29922"/>
                  </a:lnTo>
                  <a:cubicBezTo>
                    <a:pt x="17993" y="29939"/>
                    <a:pt x="18041" y="29947"/>
                    <a:pt x="18087" y="29947"/>
                  </a:cubicBezTo>
                  <a:cubicBezTo>
                    <a:pt x="18256" y="29947"/>
                    <a:pt x="18415" y="29842"/>
                    <a:pt x="18475" y="29674"/>
                  </a:cubicBezTo>
                  <a:lnTo>
                    <a:pt x="26696" y="6918"/>
                  </a:lnTo>
                  <a:cubicBezTo>
                    <a:pt x="26773" y="6704"/>
                    <a:pt x="26662" y="6468"/>
                    <a:pt x="26448" y="6390"/>
                  </a:cubicBezTo>
                  <a:lnTo>
                    <a:pt x="8826" y="25"/>
                  </a:lnTo>
                  <a:cubicBezTo>
                    <a:pt x="8780" y="8"/>
                    <a:pt x="8733" y="0"/>
                    <a:pt x="8687" y="0"/>
                  </a:cubicBezTo>
                  <a:close/>
                </a:path>
              </a:pathLst>
            </a:custGeom>
            <a:solidFill>
              <a:srgbClr val="635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51;p41">
              <a:extLst>
                <a:ext uri="{FF2B5EF4-FFF2-40B4-BE49-F238E27FC236}">
                  <a16:creationId xmlns:a16="http://schemas.microsoft.com/office/drawing/2014/main" id="{296F3D6E-6AFC-4CD2-B466-96B3786C607B}"/>
                </a:ext>
              </a:extLst>
            </p:cNvPr>
            <p:cNvSpPr/>
            <p:nvPr/>
          </p:nvSpPr>
          <p:spPr>
            <a:xfrm>
              <a:off x="4731925" y="927075"/>
              <a:ext cx="683675" cy="722225"/>
            </a:xfrm>
            <a:custGeom>
              <a:avLst/>
              <a:gdLst/>
              <a:ahLst/>
              <a:cxnLst/>
              <a:rect l="l" t="t" r="r" b="b"/>
              <a:pathLst>
                <a:path w="27347" h="28889" extrusionOk="0">
                  <a:moveTo>
                    <a:pt x="10082" y="0"/>
                  </a:moveTo>
                  <a:cubicBezTo>
                    <a:pt x="9466" y="0"/>
                    <a:pt x="8889" y="380"/>
                    <a:pt x="8668" y="993"/>
                  </a:cubicBezTo>
                  <a:lnTo>
                    <a:pt x="283" y="19393"/>
                  </a:lnTo>
                  <a:cubicBezTo>
                    <a:pt x="0" y="20174"/>
                    <a:pt x="1473" y="22892"/>
                    <a:pt x="2254" y="23173"/>
                  </a:cubicBezTo>
                  <a:lnTo>
                    <a:pt x="17823" y="28798"/>
                  </a:lnTo>
                  <a:cubicBezTo>
                    <a:pt x="17992" y="28859"/>
                    <a:pt x="18164" y="28888"/>
                    <a:pt x="18334" y="28888"/>
                  </a:cubicBezTo>
                  <a:cubicBezTo>
                    <a:pt x="18949" y="28888"/>
                    <a:pt x="19526" y="28507"/>
                    <a:pt x="19747" y="27895"/>
                  </a:cubicBezTo>
                  <a:lnTo>
                    <a:pt x="27064" y="7638"/>
                  </a:lnTo>
                  <a:cubicBezTo>
                    <a:pt x="27347" y="6857"/>
                    <a:pt x="26809" y="5197"/>
                    <a:pt x="26028" y="4916"/>
                  </a:cubicBezTo>
                  <a:lnTo>
                    <a:pt x="10592" y="90"/>
                  </a:lnTo>
                  <a:cubicBezTo>
                    <a:pt x="10423" y="29"/>
                    <a:pt x="10251" y="0"/>
                    <a:pt x="10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52;p41">
              <a:extLst>
                <a:ext uri="{FF2B5EF4-FFF2-40B4-BE49-F238E27FC236}">
                  <a16:creationId xmlns:a16="http://schemas.microsoft.com/office/drawing/2014/main" id="{1B35FD15-922F-4711-8547-980ABE2B773D}"/>
                </a:ext>
              </a:extLst>
            </p:cNvPr>
            <p:cNvSpPr/>
            <p:nvPr/>
          </p:nvSpPr>
          <p:spPr>
            <a:xfrm>
              <a:off x="4730525" y="870825"/>
              <a:ext cx="652225" cy="722225"/>
            </a:xfrm>
            <a:custGeom>
              <a:avLst/>
              <a:gdLst/>
              <a:ahLst/>
              <a:cxnLst/>
              <a:rect l="l" t="t" r="r" b="b"/>
              <a:pathLst>
                <a:path w="26089" h="28889" extrusionOk="0">
                  <a:moveTo>
                    <a:pt x="9013" y="0"/>
                  </a:moveTo>
                  <a:cubicBezTo>
                    <a:pt x="8398" y="0"/>
                    <a:pt x="7820" y="381"/>
                    <a:pt x="7599" y="993"/>
                  </a:cubicBezTo>
                  <a:lnTo>
                    <a:pt x="281" y="21250"/>
                  </a:lnTo>
                  <a:cubicBezTo>
                    <a:pt x="0" y="22031"/>
                    <a:pt x="404" y="22892"/>
                    <a:pt x="1184" y="23174"/>
                  </a:cubicBezTo>
                  <a:lnTo>
                    <a:pt x="16755" y="28799"/>
                  </a:lnTo>
                  <a:cubicBezTo>
                    <a:pt x="16923" y="28860"/>
                    <a:pt x="17095" y="28888"/>
                    <a:pt x="17265" y="28888"/>
                  </a:cubicBezTo>
                  <a:cubicBezTo>
                    <a:pt x="17880" y="28888"/>
                    <a:pt x="18457" y="28508"/>
                    <a:pt x="18679" y="27896"/>
                  </a:cubicBezTo>
                  <a:lnTo>
                    <a:pt x="25996" y="7639"/>
                  </a:lnTo>
                  <a:cubicBezTo>
                    <a:pt x="26053" y="7482"/>
                    <a:pt x="26080" y="7323"/>
                    <a:pt x="26084" y="7166"/>
                  </a:cubicBezTo>
                  <a:lnTo>
                    <a:pt x="26084" y="7165"/>
                  </a:lnTo>
                  <a:cubicBezTo>
                    <a:pt x="26088" y="7011"/>
                    <a:pt x="26067" y="6858"/>
                    <a:pt x="26025" y="6713"/>
                  </a:cubicBezTo>
                  <a:cubicBezTo>
                    <a:pt x="26024" y="6707"/>
                    <a:pt x="26022" y="6701"/>
                    <a:pt x="26020" y="6696"/>
                  </a:cubicBezTo>
                  <a:cubicBezTo>
                    <a:pt x="25978" y="6557"/>
                    <a:pt x="25916" y="6425"/>
                    <a:pt x="25837" y="6303"/>
                  </a:cubicBezTo>
                  <a:cubicBezTo>
                    <a:pt x="25831" y="6295"/>
                    <a:pt x="25827" y="6287"/>
                    <a:pt x="25821" y="6279"/>
                  </a:cubicBezTo>
                  <a:cubicBezTo>
                    <a:pt x="25781" y="6220"/>
                    <a:pt x="25738" y="6165"/>
                    <a:pt x="25690" y="6113"/>
                  </a:cubicBezTo>
                  <a:cubicBezTo>
                    <a:pt x="25684" y="6107"/>
                    <a:pt x="25678" y="6101"/>
                    <a:pt x="25673" y="6095"/>
                  </a:cubicBezTo>
                  <a:cubicBezTo>
                    <a:pt x="25628" y="6048"/>
                    <a:pt x="25580" y="6003"/>
                    <a:pt x="25529" y="5962"/>
                  </a:cubicBezTo>
                  <a:cubicBezTo>
                    <a:pt x="25522" y="5956"/>
                    <a:pt x="25514" y="5949"/>
                    <a:pt x="25506" y="5943"/>
                  </a:cubicBezTo>
                  <a:cubicBezTo>
                    <a:pt x="25451" y="5901"/>
                    <a:pt x="25393" y="5862"/>
                    <a:pt x="25332" y="5827"/>
                  </a:cubicBezTo>
                  <a:cubicBezTo>
                    <a:pt x="25319" y="5820"/>
                    <a:pt x="25306" y="5813"/>
                    <a:pt x="25293" y="5806"/>
                  </a:cubicBezTo>
                  <a:cubicBezTo>
                    <a:pt x="25229" y="5771"/>
                    <a:pt x="25163" y="5740"/>
                    <a:pt x="25093" y="5715"/>
                  </a:cubicBezTo>
                  <a:lnTo>
                    <a:pt x="9523" y="90"/>
                  </a:lnTo>
                  <a:cubicBezTo>
                    <a:pt x="9355" y="29"/>
                    <a:pt x="9182" y="0"/>
                    <a:pt x="9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53;p41">
              <a:extLst>
                <a:ext uri="{FF2B5EF4-FFF2-40B4-BE49-F238E27FC236}">
                  <a16:creationId xmlns:a16="http://schemas.microsoft.com/office/drawing/2014/main" id="{76CDFA88-CE6E-4453-BB01-2E6B836DF7D4}"/>
                </a:ext>
              </a:extLst>
            </p:cNvPr>
            <p:cNvSpPr/>
            <p:nvPr/>
          </p:nvSpPr>
          <p:spPr>
            <a:xfrm>
              <a:off x="4730525" y="870825"/>
              <a:ext cx="288425" cy="597550"/>
            </a:xfrm>
            <a:custGeom>
              <a:avLst/>
              <a:gdLst/>
              <a:ahLst/>
              <a:cxnLst/>
              <a:rect l="l" t="t" r="r" b="b"/>
              <a:pathLst>
                <a:path w="11537" h="23902" extrusionOk="0">
                  <a:moveTo>
                    <a:pt x="9013" y="0"/>
                  </a:moveTo>
                  <a:cubicBezTo>
                    <a:pt x="8398" y="0"/>
                    <a:pt x="7820" y="381"/>
                    <a:pt x="7600" y="993"/>
                  </a:cubicBezTo>
                  <a:lnTo>
                    <a:pt x="281" y="21250"/>
                  </a:lnTo>
                  <a:cubicBezTo>
                    <a:pt x="0" y="22031"/>
                    <a:pt x="404" y="22892"/>
                    <a:pt x="1184" y="23174"/>
                  </a:cubicBezTo>
                  <a:lnTo>
                    <a:pt x="3198" y="23901"/>
                  </a:lnTo>
                  <a:lnTo>
                    <a:pt x="11537" y="818"/>
                  </a:lnTo>
                  <a:lnTo>
                    <a:pt x="9523" y="90"/>
                  </a:lnTo>
                  <a:cubicBezTo>
                    <a:pt x="9355" y="29"/>
                    <a:pt x="9182" y="0"/>
                    <a:pt x="9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54;p41">
              <a:extLst>
                <a:ext uri="{FF2B5EF4-FFF2-40B4-BE49-F238E27FC236}">
                  <a16:creationId xmlns:a16="http://schemas.microsoft.com/office/drawing/2014/main" id="{88F5D745-C1EA-4723-8A36-0378BF6A0FCC}"/>
                </a:ext>
              </a:extLst>
            </p:cNvPr>
            <p:cNvSpPr/>
            <p:nvPr/>
          </p:nvSpPr>
          <p:spPr>
            <a:xfrm>
              <a:off x="5034150" y="995975"/>
              <a:ext cx="251975" cy="183400"/>
            </a:xfrm>
            <a:custGeom>
              <a:avLst/>
              <a:gdLst/>
              <a:ahLst/>
              <a:cxnLst/>
              <a:rect l="l" t="t" r="r" b="b"/>
              <a:pathLst>
                <a:path w="10079" h="7336" extrusionOk="0">
                  <a:moveTo>
                    <a:pt x="1524" y="0"/>
                  </a:moveTo>
                  <a:lnTo>
                    <a:pt x="1" y="4313"/>
                  </a:lnTo>
                  <a:lnTo>
                    <a:pt x="8556" y="7336"/>
                  </a:lnTo>
                  <a:lnTo>
                    <a:pt x="10079" y="302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55;p41">
              <a:extLst>
                <a:ext uri="{FF2B5EF4-FFF2-40B4-BE49-F238E27FC236}">
                  <a16:creationId xmlns:a16="http://schemas.microsoft.com/office/drawing/2014/main" id="{DF036CAD-16D7-4ABE-BB04-9F64B31F4002}"/>
                </a:ext>
              </a:extLst>
            </p:cNvPr>
            <p:cNvSpPr/>
            <p:nvPr/>
          </p:nvSpPr>
          <p:spPr>
            <a:xfrm>
              <a:off x="5256200" y="1076525"/>
              <a:ext cx="169425" cy="478550"/>
            </a:xfrm>
            <a:custGeom>
              <a:avLst/>
              <a:gdLst/>
              <a:ahLst/>
              <a:cxnLst/>
              <a:rect l="l" t="t" r="r" b="b"/>
              <a:pathLst>
                <a:path w="6777" h="19142" extrusionOk="0">
                  <a:moveTo>
                    <a:pt x="5931" y="1"/>
                  </a:moveTo>
                  <a:lnTo>
                    <a:pt x="5931" y="1"/>
                  </a:lnTo>
                  <a:cubicBezTo>
                    <a:pt x="6160" y="576"/>
                    <a:pt x="6244" y="1244"/>
                    <a:pt x="6093" y="1660"/>
                  </a:cubicBezTo>
                  <a:lnTo>
                    <a:pt x="1" y="18528"/>
                  </a:lnTo>
                  <a:cubicBezTo>
                    <a:pt x="89" y="18734"/>
                    <a:pt x="176" y="18939"/>
                    <a:pt x="263" y="19142"/>
                  </a:cubicBezTo>
                  <a:lnTo>
                    <a:pt x="6532" y="1788"/>
                  </a:lnTo>
                  <a:cubicBezTo>
                    <a:pt x="6776" y="1111"/>
                    <a:pt x="6509" y="376"/>
                    <a:pt x="5931" y="1"/>
                  </a:cubicBezTo>
                  <a:close/>
                </a:path>
              </a:pathLst>
            </a:custGeom>
            <a:solidFill>
              <a:srgbClr val="635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56;p41">
              <a:extLst>
                <a:ext uri="{FF2B5EF4-FFF2-40B4-BE49-F238E27FC236}">
                  <a16:creationId xmlns:a16="http://schemas.microsoft.com/office/drawing/2014/main" id="{19EC3207-81A8-4BC4-A62E-9985610B1A43}"/>
                </a:ext>
              </a:extLst>
            </p:cNvPr>
            <p:cNvSpPr/>
            <p:nvPr/>
          </p:nvSpPr>
          <p:spPr>
            <a:xfrm>
              <a:off x="5378825" y="1049950"/>
              <a:ext cx="25650" cy="26600"/>
            </a:xfrm>
            <a:custGeom>
              <a:avLst/>
              <a:gdLst/>
              <a:ahLst/>
              <a:cxnLst/>
              <a:rect l="l" t="t" r="r" b="b"/>
              <a:pathLst>
                <a:path w="1026" h="1064" extrusionOk="0">
                  <a:moveTo>
                    <a:pt x="152" y="1"/>
                  </a:moveTo>
                  <a:cubicBezTo>
                    <a:pt x="148" y="158"/>
                    <a:pt x="121" y="317"/>
                    <a:pt x="64" y="474"/>
                  </a:cubicBezTo>
                  <a:lnTo>
                    <a:pt x="0" y="650"/>
                  </a:lnTo>
                  <a:lnTo>
                    <a:pt x="716" y="909"/>
                  </a:lnTo>
                  <a:cubicBezTo>
                    <a:pt x="827" y="949"/>
                    <a:pt x="930" y="1002"/>
                    <a:pt x="1026" y="1064"/>
                  </a:cubicBezTo>
                  <a:cubicBezTo>
                    <a:pt x="825" y="563"/>
                    <a:pt x="516" y="132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57;p41">
              <a:extLst>
                <a:ext uri="{FF2B5EF4-FFF2-40B4-BE49-F238E27FC236}">
                  <a16:creationId xmlns:a16="http://schemas.microsoft.com/office/drawing/2014/main" id="{E7F82B8E-62BB-46C1-B54D-D3725FD9039A}"/>
                </a:ext>
              </a:extLst>
            </p:cNvPr>
            <p:cNvSpPr/>
            <p:nvPr/>
          </p:nvSpPr>
          <p:spPr>
            <a:xfrm>
              <a:off x="5229975" y="1066200"/>
              <a:ext cx="182350" cy="473525"/>
            </a:xfrm>
            <a:custGeom>
              <a:avLst/>
              <a:gdLst/>
              <a:ahLst/>
              <a:cxnLst/>
              <a:rect l="l" t="t" r="r" b="b"/>
              <a:pathLst>
                <a:path w="7294" h="18941" extrusionOk="0">
                  <a:moveTo>
                    <a:pt x="5954" y="0"/>
                  </a:moveTo>
                  <a:lnTo>
                    <a:pt x="1" y="16482"/>
                  </a:lnTo>
                  <a:cubicBezTo>
                    <a:pt x="360" y="17325"/>
                    <a:pt x="711" y="18147"/>
                    <a:pt x="1050" y="18941"/>
                  </a:cubicBezTo>
                  <a:lnTo>
                    <a:pt x="7142" y="2073"/>
                  </a:lnTo>
                  <a:cubicBezTo>
                    <a:pt x="7293" y="1657"/>
                    <a:pt x="7209" y="989"/>
                    <a:pt x="6980" y="414"/>
                  </a:cubicBezTo>
                  <a:cubicBezTo>
                    <a:pt x="6884" y="352"/>
                    <a:pt x="6781" y="299"/>
                    <a:pt x="6670" y="259"/>
                  </a:cubicBezTo>
                  <a:lnTo>
                    <a:pt x="5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58;p41">
              <a:extLst>
                <a:ext uri="{FF2B5EF4-FFF2-40B4-BE49-F238E27FC236}">
                  <a16:creationId xmlns:a16="http://schemas.microsoft.com/office/drawing/2014/main" id="{612BB6DF-B3BA-4A21-91DC-F2A2187223F5}"/>
                </a:ext>
              </a:extLst>
            </p:cNvPr>
            <p:cNvSpPr/>
            <p:nvPr/>
          </p:nvSpPr>
          <p:spPr>
            <a:xfrm>
              <a:off x="4741425" y="1435250"/>
              <a:ext cx="514750" cy="214050"/>
            </a:xfrm>
            <a:custGeom>
              <a:avLst/>
              <a:gdLst/>
              <a:ahLst/>
              <a:cxnLst/>
              <a:rect l="l" t="t" r="r" b="b"/>
              <a:pathLst>
                <a:path w="20590" h="8562" extrusionOk="0">
                  <a:moveTo>
                    <a:pt x="0" y="1"/>
                  </a:moveTo>
                  <a:cubicBezTo>
                    <a:pt x="227" y="726"/>
                    <a:pt x="715" y="1636"/>
                    <a:pt x="1188" y="2235"/>
                  </a:cubicBezTo>
                  <a:cubicBezTo>
                    <a:pt x="1434" y="2547"/>
                    <a:pt x="1676" y="2775"/>
                    <a:pt x="1874" y="2846"/>
                  </a:cubicBezTo>
                  <a:lnTo>
                    <a:pt x="17443" y="8471"/>
                  </a:lnTo>
                  <a:cubicBezTo>
                    <a:pt x="17612" y="8532"/>
                    <a:pt x="17784" y="8561"/>
                    <a:pt x="17954" y="8561"/>
                  </a:cubicBezTo>
                  <a:cubicBezTo>
                    <a:pt x="18569" y="8561"/>
                    <a:pt x="19146" y="8180"/>
                    <a:pt x="19367" y="7568"/>
                  </a:cubicBezTo>
                  <a:lnTo>
                    <a:pt x="20590" y="4184"/>
                  </a:lnTo>
                  <a:lnTo>
                    <a:pt x="19540" y="1726"/>
                  </a:lnTo>
                  <a:lnTo>
                    <a:pt x="18243" y="5319"/>
                  </a:lnTo>
                  <a:cubicBezTo>
                    <a:pt x="18021" y="5931"/>
                    <a:pt x="17444" y="6311"/>
                    <a:pt x="16829" y="6311"/>
                  </a:cubicBezTo>
                  <a:cubicBezTo>
                    <a:pt x="16659" y="6311"/>
                    <a:pt x="16487" y="6283"/>
                    <a:pt x="16319" y="6222"/>
                  </a:cubicBezTo>
                  <a:lnTo>
                    <a:pt x="2762" y="1324"/>
                  </a:lnTo>
                  <a:lnTo>
                    <a:pt x="1478" y="861"/>
                  </a:lnTo>
                  <a:lnTo>
                    <a:pt x="748" y="597"/>
                  </a:lnTo>
                  <a:cubicBezTo>
                    <a:pt x="428" y="482"/>
                    <a:pt x="172" y="266"/>
                    <a:pt x="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59;p41">
              <a:extLst>
                <a:ext uri="{FF2B5EF4-FFF2-40B4-BE49-F238E27FC236}">
                  <a16:creationId xmlns:a16="http://schemas.microsoft.com/office/drawing/2014/main" id="{6A173D73-63EA-46B8-9AE0-BBE329C9E74C}"/>
                </a:ext>
              </a:extLst>
            </p:cNvPr>
            <p:cNvSpPr/>
            <p:nvPr/>
          </p:nvSpPr>
          <p:spPr>
            <a:xfrm>
              <a:off x="4968600" y="873075"/>
              <a:ext cx="3200" cy="1175"/>
            </a:xfrm>
            <a:custGeom>
              <a:avLst/>
              <a:gdLst/>
              <a:ahLst/>
              <a:cxnLst/>
              <a:rect l="l" t="t" r="r" b="b"/>
              <a:pathLst>
                <a:path w="128" h="47" extrusionOk="0">
                  <a:moveTo>
                    <a:pt x="128" y="4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60;p41">
              <a:extLst>
                <a:ext uri="{FF2B5EF4-FFF2-40B4-BE49-F238E27FC236}">
                  <a16:creationId xmlns:a16="http://schemas.microsoft.com/office/drawing/2014/main" id="{22EB6E92-BCE8-4C3D-BFAA-AACFD379D83C}"/>
                </a:ext>
              </a:extLst>
            </p:cNvPr>
            <p:cNvSpPr/>
            <p:nvPr/>
          </p:nvSpPr>
          <p:spPr>
            <a:xfrm>
              <a:off x="4939875" y="871950"/>
              <a:ext cx="6825" cy="2475"/>
            </a:xfrm>
            <a:custGeom>
              <a:avLst/>
              <a:gdLst/>
              <a:ahLst/>
              <a:cxnLst/>
              <a:rect l="l" t="t" r="r" b="b"/>
              <a:pathLst>
                <a:path w="273" h="99" extrusionOk="0">
                  <a:moveTo>
                    <a:pt x="1" y="99"/>
                  </a:moveTo>
                  <a:cubicBezTo>
                    <a:pt x="87" y="57"/>
                    <a:pt x="178" y="25"/>
                    <a:pt x="272" y="1"/>
                  </a:cubicBezTo>
                  <a:cubicBezTo>
                    <a:pt x="178" y="25"/>
                    <a:pt x="87" y="57"/>
                    <a:pt x="1" y="99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61;p41">
              <a:extLst>
                <a:ext uri="{FF2B5EF4-FFF2-40B4-BE49-F238E27FC236}">
                  <a16:creationId xmlns:a16="http://schemas.microsoft.com/office/drawing/2014/main" id="{158A3960-3981-42C6-B88C-0DEBFA56369D}"/>
                </a:ext>
              </a:extLst>
            </p:cNvPr>
            <p:cNvSpPr/>
            <p:nvPr/>
          </p:nvSpPr>
          <p:spPr>
            <a:xfrm>
              <a:off x="4923800" y="876075"/>
              <a:ext cx="12900" cy="12725"/>
            </a:xfrm>
            <a:custGeom>
              <a:avLst/>
              <a:gdLst/>
              <a:ahLst/>
              <a:cxnLst/>
              <a:rect l="l" t="t" r="r" b="b"/>
              <a:pathLst>
                <a:path w="516" h="509" extrusionOk="0">
                  <a:moveTo>
                    <a:pt x="515" y="1"/>
                  </a:moveTo>
                  <a:cubicBezTo>
                    <a:pt x="309" y="123"/>
                    <a:pt x="130" y="296"/>
                    <a:pt x="0" y="509"/>
                  </a:cubicBezTo>
                  <a:cubicBezTo>
                    <a:pt x="130" y="296"/>
                    <a:pt x="309" y="123"/>
                    <a:pt x="515" y="1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62;p41">
              <a:extLst>
                <a:ext uri="{FF2B5EF4-FFF2-40B4-BE49-F238E27FC236}">
                  <a16:creationId xmlns:a16="http://schemas.microsoft.com/office/drawing/2014/main" id="{736E8420-A726-42DF-8FA7-AF66777EA8DB}"/>
                </a:ext>
              </a:extLst>
            </p:cNvPr>
            <p:cNvSpPr/>
            <p:nvPr/>
          </p:nvSpPr>
          <p:spPr>
            <a:xfrm>
              <a:off x="4953850" y="870750"/>
              <a:ext cx="7375" cy="500"/>
            </a:xfrm>
            <a:custGeom>
              <a:avLst/>
              <a:gdLst/>
              <a:ahLst/>
              <a:cxnLst/>
              <a:rect l="l" t="t" r="r" b="b"/>
              <a:pathLst>
                <a:path w="295" h="20" extrusionOk="0">
                  <a:moveTo>
                    <a:pt x="294" y="19"/>
                  </a:moveTo>
                  <a:cubicBezTo>
                    <a:pt x="196" y="4"/>
                    <a:pt x="97" y="0"/>
                    <a:pt x="0" y="5"/>
                  </a:cubicBezTo>
                  <a:cubicBezTo>
                    <a:pt x="97" y="0"/>
                    <a:pt x="196" y="4"/>
                    <a:pt x="294" y="19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63;p41">
              <a:extLst>
                <a:ext uri="{FF2B5EF4-FFF2-40B4-BE49-F238E27FC236}">
                  <a16:creationId xmlns:a16="http://schemas.microsoft.com/office/drawing/2014/main" id="{72D34A62-735A-4A49-AA81-E3F62C96B4C3}"/>
                </a:ext>
              </a:extLst>
            </p:cNvPr>
            <p:cNvSpPr/>
            <p:nvPr/>
          </p:nvSpPr>
          <p:spPr>
            <a:xfrm>
              <a:off x="5004325" y="931175"/>
              <a:ext cx="15950" cy="5525"/>
            </a:xfrm>
            <a:custGeom>
              <a:avLst/>
              <a:gdLst/>
              <a:ahLst/>
              <a:cxnLst/>
              <a:rect l="l" t="t" r="r" b="b"/>
              <a:pathLst>
                <a:path w="638" h="221" extrusionOk="0">
                  <a:moveTo>
                    <a:pt x="8" y="1"/>
                  </a:moveTo>
                  <a:lnTo>
                    <a:pt x="1" y="21"/>
                  </a:lnTo>
                  <a:lnTo>
                    <a:pt x="637" y="221"/>
                  </a:lnTo>
                  <a:lnTo>
                    <a:pt x="153" y="45"/>
                  </a:lnTo>
                  <a:cubicBezTo>
                    <a:pt x="104" y="28"/>
                    <a:pt x="56" y="13"/>
                    <a:pt x="8" y="1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64;p41">
              <a:extLst>
                <a:ext uri="{FF2B5EF4-FFF2-40B4-BE49-F238E27FC236}">
                  <a16:creationId xmlns:a16="http://schemas.microsoft.com/office/drawing/2014/main" id="{120B81F4-EE32-47C5-A26D-6B624520F842}"/>
                </a:ext>
              </a:extLst>
            </p:cNvPr>
            <p:cNvSpPr/>
            <p:nvPr/>
          </p:nvSpPr>
          <p:spPr>
            <a:xfrm>
              <a:off x="4810450" y="941800"/>
              <a:ext cx="419475" cy="651250"/>
            </a:xfrm>
            <a:custGeom>
              <a:avLst/>
              <a:gdLst/>
              <a:ahLst/>
              <a:cxnLst/>
              <a:rect l="l" t="t" r="r" b="b"/>
              <a:pathLst>
                <a:path w="16779" h="26050" extrusionOk="0">
                  <a:moveTo>
                    <a:pt x="7610" y="1"/>
                  </a:moveTo>
                  <a:lnTo>
                    <a:pt x="1" y="21062"/>
                  </a:lnTo>
                  <a:lnTo>
                    <a:pt x="13558" y="25960"/>
                  </a:lnTo>
                  <a:cubicBezTo>
                    <a:pt x="13726" y="26021"/>
                    <a:pt x="13898" y="26049"/>
                    <a:pt x="14068" y="26049"/>
                  </a:cubicBezTo>
                  <a:cubicBezTo>
                    <a:pt x="14683" y="26049"/>
                    <a:pt x="15260" y="25669"/>
                    <a:pt x="15482" y="25057"/>
                  </a:cubicBezTo>
                  <a:lnTo>
                    <a:pt x="16779" y="21464"/>
                  </a:lnTo>
                  <a:lnTo>
                    <a:pt x="10632" y="7075"/>
                  </a:lnTo>
                  <a:lnTo>
                    <a:pt x="8949" y="6480"/>
                  </a:lnTo>
                  <a:lnTo>
                    <a:pt x="9595" y="4650"/>
                  </a:lnTo>
                  <a:lnTo>
                    <a:pt x="7610" y="1"/>
                  </a:ln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65;p41">
              <a:extLst>
                <a:ext uri="{FF2B5EF4-FFF2-40B4-BE49-F238E27FC236}">
                  <a16:creationId xmlns:a16="http://schemas.microsoft.com/office/drawing/2014/main" id="{ABAA87AC-0258-4236-A251-753779AFEB2A}"/>
                </a:ext>
              </a:extLst>
            </p:cNvPr>
            <p:cNvSpPr/>
            <p:nvPr/>
          </p:nvSpPr>
          <p:spPr>
            <a:xfrm>
              <a:off x="4760125" y="1450150"/>
              <a:ext cx="18250" cy="6625"/>
            </a:xfrm>
            <a:custGeom>
              <a:avLst/>
              <a:gdLst/>
              <a:ahLst/>
              <a:cxnLst/>
              <a:rect l="l" t="t" r="r" b="b"/>
              <a:pathLst>
                <a:path w="730" h="265" extrusionOk="0">
                  <a:moveTo>
                    <a:pt x="0" y="1"/>
                  </a:moveTo>
                  <a:lnTo>
                    <a:pt x="730" y="265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66;p41">
              <a:extLst>
                <a:ext uri="{FF2B5EF4-FFF2-40B4-BE49-F238E27FC236}">
                  <a16:creationId xmlns:a16="http://schemas.microsoft.com/office/drawing/2014/main" id="{46246E87-3D82-43D6-8685-1996F17A8422}"/>
                </a:ext>
              </a:extLst>
            </p:cNvPr>
            <p:cNvSpPr/>
            <p:nvPr/>
          </p:nvSpPr>
          <p:spPr>
            <a:xfrm>
              <a:off x="4778350" y="1456750"/>
              <a:ext cx="32125" cy="11625"/>
            </a:xfrm>
            <a:custGeom>
              <a:avLst/>
              <a:gdLst/>
              <a:ahLst/>
              <a:cxnLst/>
              <a:rect l="l" t="t" r="r" b="b"/>
              <a:pathLst>
                <a:path w="1285" h="465" extrusionOk="0">
                  <a:moveTo>
                    <a:pt x="1" y="1"/>
                  </a:moveTo>
                  <a:lnTo>
                    <a:pt x="1285" y="46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167;p41">
              <a:extLst>
                <a:ext uri="{FF2B5EF4-FFF2-40B4-BE49-F238E27FC236}">
                  <a16:creationId xmlns:a16="http://schemas.microsoft.com/office/drawing/2014/main" id="{EE0A5A51-AB18-4189-9C4C-EED1635FE105}"/>
                </a:ext>
              </a:extLst>
            </p:cNvPr>
            <p:cNvSpPr/>
            <p:nvPr/>
          </p:nvSpPr>
          <p:spPr>
            <a:xfrm>
              <a:off x="5000075" y="930375"/>
              <a:ext cx="4450" cy="1350"/>
            </a:xfrm>
            <a:custGeom>
              <a:avLst/>
              <a:gdLst/>
              <a:ahLst/>
              <a:cxnLst/>
              <a:rect l="l" t="t" r="r" b="b"/>
              <a:pathLst>
                <a:path w="178" h="54" extrusionOk="0">
                  <a:moveTo>
                    <a:pt x="1" y="0"/>
                  </a:moveTo>
                  <a:lnTo>
                    <a:pt x="171" y="53"/>
                  </a:lnTo>
                  <a:lnTo>
                    <a:pt x="178" y="33"/>
                  </a:lnTo>
                  <a:cubicBezTo>
                    <a:pt x="118" y="18"/>
                    <a:pt x="60" y="8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168;p41">
              <a:extLst>
                <a:ext uri="{FF2B5EF4-FFF2-40B4-BE49-F238E27FC236}">
                  <a16:creationId xmlns:a16="http://schemas.microsoft.com/office/drawing/2014/main" id="{BC6C0C57-2A68-4170-AF6E-4036ED11EF97}"/>
                </a:ext>
              </a:extLst>
            </p:cNvPr>
            <p:cNvSpPr/>
            <p:nvPr/>
          </p:nvSpPr>
          <p:spPr>
            <a:xfrm>
              <a:off x="4995350" y="928900"/>
              <a:ext cx="4750" cy="1500"/>
            </a:xfrm>
            <a:custGeom>
              <a:avLst/>
              <a:gdLst/>
              <a:ahLst/>
              <a:cxnLst/>
              <a:rect l="l" t="t" r="r" b="b"/>
              <a:pathLst>
                <a:path w="190" h="60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7"/>
                    <a:pt x="13" y="31"/>
                    <a:pt x="20" y="47"/>
                  </a:cubicBezTo>
                  <a:cubicBezTo>
                    <a:pt x="76" y="48"/>
                    <a:pt x="133" y="52"/>
                    <a:pt x="190" y="59"/>
                  </a:cubicBezTo>
                  <a:lnTo>
                    <a:pt x="55" y="17"/>
                  </a:lnTo>
                  <a:cubicBezTo>
                    <a:pt x="37" y="11"/>
                    <a:pt x="18" y="6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69;p41">
              <a:extLst>
                <a:ext uri="{FF2B5EF4-FFF2-40B4-BE49-F238E27FC236}">
                  <a16:creationId xmlns:a16="http://schemas.microsoft.com/office/drawing/2014/main" id="{5647014D-877F-41EA-88D7-F739157FCC40}"/>
                </a:ext>
              </a:extLst>
            </p:cNvPr>
            <p:cNvSpPr/>
            <p:nvPr/>
          </p:nvSpPr>
          <p:spPr>
            <a:xfrm>
              <a:off x="4995850" y="930075"/>
              <a:ext cx="8500" cy="11525"/>
            </a:xfrm>
            <a:custGeom>
              <a:avLst/>
              <a:gdLst/>
              <a:ahLst/>
              <a:cxnLst/>
              <a:rect l="l" t="t" r="r" b="b"/>
              <a:pathLst>
                <a:path w="340" h="461" extrusionOk="0">
                  <a:moveTo>
                    <a:pt x="0" y="0"/>
                  </a:moveTo>
                  <a:lnTo>
                    <a:pt x="0" y="0"/>
                  </a:lnTo>
                  <a:cubicBezTo>
                    <a:pt x="65" y="151"/>
                    <a:pt x="130" y="305"/>
                    <a:pt x="197" y="460"/>
                  </a:cubicBezTo>
                  <a:lnTo>
                    <a:pt x="340" y="65"/>
                  </a:lnTo>
                  <a:lnTo>
                    <a:pt x="170" y="12"/>
                  </a:lnTo>
                  <a:cubicBezTo>
                    <a:pt x="113" y="5"/>
                    <a:pt x="56" y="1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70;p41">
              <a:extLst>
                <a:ext uri="{FF2B5EF4-FFF2-40B4-BE49-F238E27FC236}">
                  <a16:creationId xmlns:a16="http://schemas.microsoft.com/office/drawing/2014/main" id="{85B81B23-8D13-4AD1-A39C-38BFB3113C18}"/>
                </a:ext>
              </a:extLst>
            </p:cNvPr>
            <p:cNvSpPr/>
            <p:nvPr/>
          </p:nvSpPr>
          <p:spPr>
            <a:xfrm>
              <a:off x="5034150" y="1058025"/>
              <a:ext cx="42100" cy="60650"/>
            </a:xfrm>
            <a:custGeom>
              <a:avLst/>
              <a:gdLst/>
              <a:ahLst/>
              <a:cxnLst/>
              <a:rect l="l" t="t" r="r" b="b"/>
              <a:pathLst>
                <a:path w="1684" h="2426" extrusionOk="0">
                  <a:moveTo>
                    <a:pt x="647" y="1"/>
                  </a:moveTo>
                  <a:lnTo>
                    <a:pt x="1" y="1831"/>
                  </a:lnTo>
                  <a:lnTo>
                    <a:pt x="1684" y="2426"/>
                  </a:lnTo>
                  <a:lnTo>
                    <a:pt x="1684" y="242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171;p41">
              <a:extLst>
                <a:ext uri="{FF2B5EF4-FFF2-40B4-BE49-F238E27FC236}">
                  <a16:creationId xmlns:a16="http://schemas.microsoft.com/office/drawing/2014/main" id="{AFE5A0BF-C4A0-4FD2-BFCD-D8974148E847}"/>
                </a:ext>
              </a:extLst>
            </p:cNvPr>
            <p:cNvSpPr/>
            <p:nvPr/>
          </p:nvSpPr>
          <p:spPr>
            <a:xfrm>
              <a:off x="4971775" y="874225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4"/>
                  </a:moveTo>
                  <a:lnTo>
                    <a:pt x="1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172;p41">
              <a:extLst>
                <a:ext uri="{FF2B5EF4-FFF2-40B4-BE49-F238E27FC236}">
                  <a16:creationId xmlns:a16="http://schemas.microsoft.com/office/drawing/2014/main" id="{06BF0BCC-FCFB-4732-821E-F4E2D7944B2A}"/>
                </a:ext>
              </a:extLst>
            </p:cNvPr>
            <p:cNvSpPr/>
            <p:nvPr/>
          </p:nvSpPr>
          <p:spPr>
            <a:xfrm>
              <a:off x="4971775" y="874225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fill="none" extrusionOk="0">
                  <a:moveTo>
                    <a:pt x="10" y="4"/>
                  </a:moveTo>
                  <a:lnTo>
                    <a:pt x="10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025" cap="flat" cmpd="sng">
              <a:solidFill>
                <a:srgbClr val="000000"/>
              </a:solidFill>
              <a:prstDash val="solid"/>
              <a:miter lim="9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173;p41">
            <a:extLst>
              <a:ext uri="{FF2B5EF4-FFF2-40B4-BE49-F238E27FC236}">
                <a16:creationId xmlns:a16="http://schemas.microsoft.com/office/drawing/2014/main" id="{1F6BD566-ADC6-4C2E-822D-C84E041171F8}"/>
              </a:ext>
            </a:extLst>
          </p:cNvPr>
          <p:cNvGrpSpPr/>
          <p:nvPr/>
        </p:nvGrpSpPr>
        <p:grpSpPr>
          <a:xfrm>
            <a:off x="5718429" y="3888415"/>
            <a:ext cx="1518189" cy="618568"/>
            <a:chOff x="2486700" y="3663225"/>
            <a:chExt cx="625300" cy="366125"/>
          </a:xfrm>
        </p:grpSpPr>
        <p:sp>
          <p:nvSpPr>
            <p:cNvPr id="200" name="Google Shape;1174;p41">
              <a:extLst>
                <a:ext uri="{FF2B5EF4-FFF2-40B4-BE49-F238E27FC236}">
                  <a16:creationId xmlns:a16="http://schemas.microsoft.com/office/drawing/2014/main" id="{DC606BE1-7CAB-42EC-882B-7259FF36AA52}"/>
                </a:ext>
              </a:extLst>
            </p:cNvPr>
            <p:cNvSpPr/>
            <p:nvPr/>
          </p:nvSpPr>
          <p:spPr>
            <a:xfrm>
              <a:off x="2506450" y="3803200"/>
              <a:ext cx="583775" cy="211425"/>
            </a:xfrm>
            <a:custGeom>
              <a:avLst/>
              <a:gdLst/>
              <a:ahLst/>
              <a:cxnLst/>
              <a:rect l="l" t="t" r="r" b="b"/>
              <a:pathLst>
                <a:path w="23351" h="8457" extrusionOk="0">
                  <a:moveTo>
                    <a:pt x="23339" y="0"/>
                  </a:moveTo>
                  <a:lnTo>
                    <a:pt x="13662" y="6614"/>
                  </a:lnTo>
                  <a:lnTo>
                    <a:pt x="597" y="3480"/>
                  </a:lnTo>
                  <a:lnTo>
                    <a:pt x="593" y="3496"/>
                  </a:lnTo>
                  <a:cubicBezTo>
                    <a:pt x="1" y="4265"/>
                    <a:pt x="449" y="5105"/>
                    <a:pt x="449" y="5105"/>
                  </a:cubicBezTo>
                  <a:lnTo>
                    <a:pt x="13669" y="8457"/>
                  </a:lnTo>
                  <a:lnTo>
                    <a:pt x="23350" y="1676"/>
                  </a:lnTo>
                  <a:lnTo>
                    <a:pt x="23350" y="1444"/>
                  </a:lnTo>
                  <a:lnTo>
                    <a:pt x="23350" y="15"/>
                  </a:lnTo>
                  <a:lnTo>
                    <a:pt x="23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75;p41">
              <a:extLst>
                <a:ext uri="{FF2B5EF4-FFF2-40B4-BE49-F238E27FC236}">
                  <a16:creationId xmlns:a16="http://schemas.microsoft.com/office/drawing/2014/main" id="{F678D46B-F45C-4DD8-B2AE-17B91E38596F}"/>
                </a:ext>
              </a:extLst>
            </p:cNvPr>
            <p:cNvSpPr/>
            <p:nvPr/>
          </p:nvSpPr>
          <p:spPr>
            <a:xfrm>
              <a:off x="2486700" y="3839300"/>
              <a:ext cx="625300" cy="190050"/>
            </a:xfrm>
            <a:custGeom>
              <a:avLst/>
              <a:gdLst/>
              <a:ahLst/>
              <a:cxnLst/>
              <a:rect l="l" t="t" r="r" b="b"/>
              <a:pathLst>
                <a:path w="25012" h="7602" extrusionOk="0">
                  <a:moveTo>
                    <a:pt x="24140" y="0"/>
                  </a:moveTo>
                  <a:lnTo>
                    <a:pt x="24140" y="232"/>
                  </a:lnTo>
                  <a:lnTo>
                    <a:pt x="14459" y="7013"/>
                  </a:lnTo>
                  <a:lnTo>
                    <a:pt x="1239" y="3661"/>
                  </a:lnTo>
                  <a:cubicBezTo>
                    <a:pt x="1239" y="3661"/>
                    <a:pt x="791" y="2821"/>
                    <a:pt x="1383" y="2052"/>
                  </a:cubicBezTo>
                  <a:lnTo>
                    <a:pt x="1387" y="2036"/>
                  </a:lnTo>
                  <a:lnTo>
                    <a:pt x="858" y="1908"/>
                  </a:lnTo>
                  <a:cubicBezTo>
                    <a:pt x="858" y="1908"/>
                    <a:pt x="0" y="2613"/>
                    <a:pt x="858" y="3965"/>
                  </a:cubicBezTo>
                  <a:lnTo>
                    <a:pt x="14507" y="7601"/>
                  </a:lnTo>
                  <a:lnTo>
                    <a:pt x="25012" y="119"/>
                  </a:lnTo>
                  <a:lnTo>
                    <a:pt x="24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76;p41">
              <a:extLst>
                <a:ext uri="{FF2B5EF4-FFF2-40B4-BE49-F238E27FC236}">
                  <a16:creationId xmlns:a16="http://schemas.microsoft.com/office/drawing/2014/main" id="{1B8B2EB8-42F4-4673-96A4-7C01760D9F05}"/>
                </a:ext>
              </a:extLst>
            </p:cNvPr>
            <p:cNvSpPr/>
            <p:nvPr/>
          </p:nvSpPr>
          <p:spPr>
            <a:xfrm>
              <a:off x="2508150" y="3735425"/>
              <a:ext cx="594325" cy="233150"/>
            </a:xfrm>
            <a:custGeom>
              <a:avLst/>
              <a:gdLst/>
              <a:ahLst/>
              <a:cxnLst/>
              <a:rect l="l" t="t" r="r" b="b"/>
              <a:pathLst>
                <a:path w="23773" h="9326" extrusionOk="0">
                  <a:moveTo>
                    <a:pt x="10857" y="0"/>
                  </a:moveTo>
                  <a:lnTo>
                    <a:pt x="0" y="6063"/>
                  </a:lnTo>
                  <a:lnTo>
                    <a:pt x="529" y="6191"/>
                  </a:lnTo>
                  <a:lnTo>
                    <a:pt x="13594" y="9325"/>
                  </a:lnTo>
                  <a:lnTo>
                    <a:pt x="23271" y="2711"/>
                  </a:lnTo>
                  <a:lnTo>
                    <a:pt x="23773" y="2369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77;p41">
              <a:extLst>
                <a:ext uri="{FF2B5EF4-FFF2-40B4-BE49-F238E27FC236}">
                  <a16:creationId xmlns:a16="http://schemas.microsoft.com/office/drawing/2014/main" id="{F455CA4C-BF2A-4376-AD58-D1315EA15328}"/>
                </a:ext>
              </a:extLst>
            </p:cNvPr>
            <p:cNvSpPr/>
            <p:nvPr/>
          </p:nvSpPr>
          <p:spPr>
            <a:xfrm>
              <a:off x="2839900" y="3974825"/>
              <a:ext cx="12575" cy="29875"/>
            </a:xfrm>
            <a:custGeom>
              <a:avLst/>
              <a:gdLst/>
              <a:ahLst/>
              <a:cxnLst/>
              <a:rect l="l" t="t" r="r" b="b"/>
              <a:pathLst>
                <a:path w="503" h="1195" extrusionOk="0">
                  <a:moveTo>
                    <a:pt x="305" y="1"/>
                  </a:moveTo>
                  <a:cubicBezTo>
                    <a:pt x="254" y="1"/>
                    <a:pt x="206" y="31"/>
                    <a:pt x="180" y="79"/>
                  </a:cubicBezTo>
                  <a:cubicBezTo>
                    <a:pt x="0" y="408"/>
                    <a:pt x="27" y="828"/>
                    <a:pt x="237" y="1137"/>
                  </a:cubicBezTo>
                  <a:cubicBezTo>
                    <a:pt x="262" y="1174"/>
                    <a:pt x="306" y="1194"/>
                    <a:pt x="349" y="1194"/>
                  </a:cubicBezTo>
                  <a:cubicBezTo>
                    <a:pt x="377" y="1194"/>
                    <a:pt x="405" y="1186"/>
                    <a:pt x="428" y="1170"/>
                  </a:cubicBezTo>
                  <a:cubicBezTo>
                    <a:pt x="490" y="1126"/>
                    <a:pt x="502" y="1039"/>
                    <a:pt x="461" y="978"/>
                  </a:cubicBezTo>
                  <a:cubicBezTo>
                    <a:pt x="418" y="914"/>
                    <a:pt x="397" y="873"/>
                    <a:pt x="370" y="793"/>
                  </a:cubicBezTo>
                  <a:cubicBezTo>
                    <a:pt x="364" y="776"/>
                    <a:pt x="359" y="757"/>
                    <a:pt x="354" y="739"/>
                  </a:cubicBezTo>
                  <a:cubicBezTo>
                    <a:pt x="352" y="732"/>
                    <a:pt x="352" y="730"/>
                    <a:pt x="351" y="728"/>
                  </a:cubicBezTo>
                  <a:cubicBezTo>
                    <a:pt x="351" y="720"/>
                    <a:pt x="349" y="713"/>
                    <a:pt x="348" y="706"/>
                  </a:cubicBezTo>
                  <a:cubicBezTo>
                    <a:pt x="341" y="668"/>
                    <a:pt x="337" y="630"/>
                    <a:pt x="335" y="592"/>
                  </a:cubicBezTo>
                  <a:cubicBezTo>
                    <a:pt x="334" y="573"/>
                    <a:pt x="334" y="554"/>
                    <a:pt x="334" y="535"/>
                  </a:cubicBezTo>
                  <a:cubicBezTo>
                    <a:pt x="334" y="528"/>
                    <a:pt x="334" y="525"/>
                    <a:pt x="334" y="523"/>
                  </a:cubicBezTo>
                  <a:cubicBezTo>
                    <a:pt x="335" y="516"/>
                    <a:pt x="335" y="508"/>
                    <a:pt x="336" y="500"/>
                  </a:cubicBezTo>
                  <a:cubicBezTo>
                    <a:pt x="339" y="463"/>
                    <a:pt x="345" y="425"/>
                    <a:pt x="353" y="388"/>
                  </a:cubicBezTo>
                  <a:cubicBezTo>
                    <a:pt x="368" y="319"/>
                    <a:pt x="388" y="268"/>
                    <a:pt x="427" y="196"/>
                  </a:cubicBezTo>
                  <a:cubicBezTo>
                    <a:pt x="463" y="131"/>
                    <a:pt x="426" y="44"/>
                    <a:pt x="362" y="14"/>
                  </a:cubicBezTo>
                  <a:cubicBezTo>
                    <a:pt x="343" y="5"/>
                    <a:pt x="324" y="1"/>
                    <a:pt x="305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78;p41">
              <a:extLst>
                <a:ext uri="{FF2B5EF4-FFF2-40B4-BE49-F238E27FC236}">
                  <a16:creationId xmlns:a16="http://schemas.microsoft.com/office/drawing/2014/main" id="{9997BD94-1ECE-47AE-8C3C-251F302982A3}"/>
                </a:ext>
              </a:extLst>
            </p:cNvPr>
            <p:cNvSpPr/>
            <p:nvPr/>
          </p:nvSpPr>
          <p:spPr>
            <a:xfrm>
              <a:off x="2861925" y="3839925"/>
              <a:ext cx="201500" cy="132600"/>
            </a:xfrm>
            <a:custGeom>
              <a:avLst/>
              <a:gdLst/>
              <a:ahLst/>
              <a:cxnLst/>
              <a:rect l="l" t="t" r="r" b="b"/>
              <a:pathLst>
                <a:path w="8060" h="5304" extrusionOk="0">
                  <a:moveTo>
                    <a:pt x="7849" y="1"/>
                  </a:moveTo>
                  <a:cubicBezTo>
                    <a:pt x="7825" y="1"/>
                    <a:pt x="7800" y="7"/>
                    <a:pt x="7775" y="23"/>
                  </a:cubicBezTo>
                  <a:cubicBezTo>
                    <a:pt x="5752" y="1274"/>
                    <a:pt x="3755" y="2568"/>
                    <a:pt x="1787" y="3906"/>
                  </a:cubicBezTo>
                  <a:cubicBezTo>
                    <a:pt x="1229" y="4286"/>
                    <a:pt x="674" y="4669"/>
                    <a:pt x="120" y="5054"/>
                  </a:cubicBezTo>
                  <a:cubicBezTo>
                    <a:pt x="0" y="5137"/>
                    <a:pt x="86" y="5304"/>
                    <a:pt x="202" y="5304"/>
                  </a:cubicBezTo>
                  <a:cubicBezTo>
                    <a:pt x="226" y="5304"/>
                    <a:pt x="252" y="5296"/>
                    <a:pt x="278" y="5278"/>
                  </a:cubicBezTo>
                  <a:cubicBezTo>
                    <a:pt x="2229" y="3916"/>
                    <a:pt x="4210" y="2597"/>
                    <a:pt x="6218" y="1322"/>
                  </a:cubicBezTo>
                  <a:cubicBezTo>
                    <a:pt x="6787" y="959"/>
                    <a:pt x="7359" y="601"/>
                    <a:pt x="7934" y="247"/>
                  </a:cubicBezTo>
                  <a:cubicBezTo>
                    <a:pt x="8059" y="169"/>
                    <a:pt x="7969" y="1"/>
                    <a:pt x="784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179;p41">
              <a:extLst>
                <a:ext uri="{FF2B5EF4-FFF2-40B4-BE49-F238E27FC236}">
                  <a16:creationId xmlns:a16="http://schemas.microsoft.com/office/drawing/2014/main" id="{40A2B2FB-2D1E-48F0-8954-AB14FD2B9CEF}"/>
                </a:ext>
              </a:extLst>
            </p:cNvPr>
            <p:cNvSpPr/>
            <p:nvPr/>
          </p:nvSpPr>
          <p:spPr>
            <a:xfrm>
              <a:off x="2869950" y="3941300"/>
              <a:ext cx="57625" cy="46050"/>
            </a:xfrm>
            <a:custGeom>
              <a:avLst/>
              <a:gdLst/>
              <a:ahLst/>
              <a:cxnLst/>
              <a:rect l="l" t="t" r="r" b="b"/>
              <a:pathLst>
                <a:path w="2305" h="1842" extrusionOk="0">
                  <a:moveTo>
                    <a:pt x="2140" y="0"/>
                  </a:moveTo>
                  <a:cubicBezTo>
                    <a:pt x="2114" y="0"/>
                    <a:pt x="2088" y="8"/>
                    <a:pt x="2068" y="26"/>
                  </a:cubicBezTo>
                  <a:cubicBezTo>
                    <a:pt x="1451" y="588"/>
                    <a:pt x="800" y="1111"/>
                    <a:pt x="119" y="1593"/>
                  </a:cubicBezTo>
                  <a:cubicBezTo>
                    <a:pt x="0" y="1676"/>
                    <a:pt x="86" y="1842"/>
                    <a:pt x="200" y="1842"/>
                  </a:cubicBezTo>
                  <a:cubicBezTo>
                    <a:pt x="225" y="1842"/>
                    <a:pt x="252" y="1834"/>
                    <a:pt x="278" y="1816"/>
                  </a:cubicBezTo>
                  <a:cubicBezTo>
                    <a:pt x="959" y="1335"/>
                    <a:pt x="1609" y="812"/>
                    <a:pt x="2227" y="250"/>
                  </a:cubicBezTo>
                  <a:cubicBezTo>
                    <a:pt x="2281" y="200"/>
                    <a:pt x="2305" y="125"/>
                    <a:pt x="2259" y="59"/>
                  </a:cubicBezTo>
                  <a:cubicBezTo>
                    <a:pt x="2235" y="24"/>
                    <a:pt x="2187" y="0"/>
                    <a:pt x="2140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180;p41">
              <a:extLst>
                <a:ext uri="{FF2B5EF4-FFF2-40B4-BE49-F238E27FC236}">
                  <a16:creationId xmlns:a16="http://schemas.microsoft.com/office/drawing/2014/main" id="{19F58161-F68F-4B91-9365-7E48E68F0319}"/>
                </a:ext>
              </a:extLst>
            </p:cNvPr>
            <p:cNvSpPr/>
            <p:nvPr/>
          </p:nvSpPr>
          <p:spPr>
            <a:xfrm>
              <a:off x="2529550" y="3921875"/>
              <a:ext cx="266575" cy="65350"/>
            </a:xfrm>
            <a:custGeom>
              <a:avLst/>
              <a:gdLst/>
              <a:ahLst/>
              <a:cxnLst/>
              <a:rect l="l" t="t" r="r" b="b"/>
              <a:pathLst>
                <a:path w="10663" h="2614" extrusionOk="0">
                  <a:moveTo>
                    <a:pt x="186" y="0"/>
                  </a:moveTo>
                  <a:cubicBezTo>
                    <a:pt x="35" y="0"/>
                    <a:pt x="1" y="242"/>
                    <a:pt x="165" y="272"/>
                  </a:cubicBezTo>
                  <a:cubicBezTo>
                    <a:pt x="2853" y="775"/>
                    <a:pt x="5526" y="1357"/>
                    <a:pt x="8179" y="2019"/>
                  </a:cubicBezTo>
                  <a:cubicBezTo>
                    <a:pt x="8940" y="2209"/>
                    <a:pt x="9700" y="2406"/>
                    <a:pt x="10457" y="2608"/>
                  </a:cubicBezTo>
                  <a:cubicBezTo>
                    <a:pt x="10470" y="2612"/>
                    <a:pt x="10483" y="2614"/>
                    <a:pt x="10495" y="2614"/>
                  </a:cubicBezTo>
                  <a:cubicBezTo>
                    <a:pt x="10634" y="2614"/>
                    <a:pt x="10663" y="2381"/>
                    <a:pt x="10507" y="2339"/>
                  </a:cubicBezTo>
                  <a:cubicBezTo>
                    <a:pt x="7865" y="1632"/>
                    <a:pt x="5203" y="1003"/>
                    <a:pt x="2524" y="455"/>
                  </a:cubicBezTo>
                  <a:cubicBezTo>
                    <a:pt x="1756" y="297"/>
                    <a:pt x="986" y="147"/>
                    <a:pt x="214" y="3"/>
                  </a:cubicBezTo>
                  <a:cubicBezTo>
                    <a:pt x="204" y="1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81;p41">
              <a:extLst>
                <a:ext uri="{FF2B5EF4-FFF2-40B4-BE49-F238E27FC236}">
                  <a16:creationId xmlns:a16="http://schemas.microsoft.com/office/drawing/2014/main" id="{0362B14D-9660-4A10-B8DA-F700FACBD1DF}"/>
                </a:ext>
              </a:extLst>
            </p:cNvPr>
            <p:cNvSpPr/>
            <p:nvPr/>
          </p:nvSpPr>
          <p:spPr>
            <a:xfrm>
              <a:off x="2665850" y="3939200"/>
              <a:ext cx="144600" cy="32175"/>
            </a:xfrm>
            <a:custGeom>
              <a:avLst/>
              <a:gdLst/>
              <a:ahLst/>
              <a:cxnLst/>
              <a:rect l="l" t="t" r="r" b="b"/>
              <a:pathLst>
                <a:path w="5784" h="1287" extrusionOk="0">
                  <a:moveTo>
                    <a:pt x="191" y="1"/>
                  </a:moveTo>
                  <a:cubicBezTo>
                    <a:pt x="37" y="1"/>
                    <a:pt x="1" y="245"/>
                    <a:pt x="166" y="272"/>
                  </a:cubicBezTo>
                  <a:cubicBezTo>
                    <a:pt x="1975" y="571"/>
                    <a:pt x="3778" y="908"/>
                    <a:pt x="5572" y="1283"/>
                  </a:cubicBezTo>
                  <a:cubicBezTo>
                    <a:pt x="5583" y="1285"/>
                    <a:pt x="5593" y="1286"/>
                    <a:pt x="5603" y="1286"/>
                  </a:cubicBezTo>
                  <a:cubicBezTo>
                    <a:pt x="5751" y="1286"/>
                    <a:pt x="5784" y="1047"/>
                    <a:pt x="5623" y="1013"/>
                  </a:cubicBezTo>
                  <a:cubicBezTo>
                    <a:pt x="3827" y="638"/>
                    <a:pt x="2025" y="302"/>
                    <a:pt x="216" y="3"/>
                  </a:cubicBezTo>
                  <a:cubicBezTo>
                    <a:pt x="207" y="1"/>
                    <a:pt x="199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82;p41">
              <a:extLst>
                <a:ext uri="{FF2B5EF4-FFF2-40B4-BE49-F238E27FC236}">
                  <a16:creationId xmlns:a16="http://schemas.microsoft.com/office/drawing/2014/main" id="{D00A636D-962D-48C8-9654-CA40567C6091}"/>
                </a:ext>
              </a:extLst>
            </p:cNvPr>
            <p:cNvSpPr/>
            <p:nvPr/>
          </p:nvSpPr>
          <p:spPr>
            <a:xfrm>
              <a:off x="2639275" y="3900050"/>
              <a:ext cx="112950" cy="35450"/>
            </a:xfrm>
            <a:custGeom>
              <a:avLst/>
              <a:gdLst/>
              <a:ahLst/>
              <a:cxnLst/>
              <a:rect l="l" t="t" r="r" b="b"/>
              <a:pathLst>
                <a:path w="4518" h="1418" extrusionOk="0">
                  <a:moveTo>
                    <a:pt x="162" y="1"/>
                  </a:moveTo>
                  <a:cubicBezTo>
                    <a:pt x="28" y="1"/>
                    <a:pt x="0" y="230"/>
                    <a:pt x="153" y="277"/>
                  </a:cubicBezTo>
                  <a:cubicBezTo>
                    <a:pt x="1527" y="696"/>
                    <a:pt x="2913" y="1075"/>
                    <a:pt x="4309" y="1413"/>
                  </a:cubicBezTo>
                  <a:cubicBezTo>
                    <a:pt x="4321" y="1416"/>
                    <a:pt x="4333" y="1417"/>
                    <a:pt x="4344" y="1417"/>
                  </a:cubicBezTo>
                  <a:cubicBezTo>
                    <a:pt x="4487" y="1417"/>
                    <a:pt x="4517" y="1182"/>
                    <a:pt x="4358" y="1143"/>
                  </a:cubicBezTo>
                  <a:cubicBezTo>
                    <a:pt x="2963" y="806"/>
                    <a:pt x="1576" y="427"/>
                    <a:pt x="203" y="7"/>
                  </a:cubicBezTo>
                  <a:cubicBezTo>
                    <a:pt x="189" y="3"/>
                    <a:pt x="175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83;p41">
              <a:extLst>
                <a:ext uri="{FF2B5EF4-FFF2-40B4-BE49-F238E27FC236}">
                  <a16:creationId xmlns:a16="http://schemas.microsoft.com/office/drawing/2014/main" id="{B91DBC16-3222-4759-B732-0450449BC666}"/>
                </a:ext>
              </a:extLst>
            </p:cNvPr>
            <p:cNvSpPr/>
            <p:nvPr/>
          </p:nvSpPr>
          <p:spPr>
            <a:xfrm>
              <a:off x="2760200" y="3932825"/>
              <a:ext cx="41775" cy="14050"/>
            </a:xfrm>
            <a:custGeom>
              <a:avLst/>
              <a:gdLst/>
              <a:ahLst/>
              <a:cxnLst/>
              <a:rect l="l" t="t" r="r" b="b"/>
              <a:pathLst>
                <a:path w="1671" h="562" extrusionOk="0">
                  <a:moveTo>
                    <a:pt x="146" y="0"/>
                  </a:moveTo>
                  <a:cubicBezTo>
                    <a:pt x="84" y="0"/>
                    <a:pt x="25" y="55"/>
                    <a:pt x="14" y="115"/>
                  </a:cubicBezTo>
                  <a:cubicBezTo>
                    <a:pt x="0" y="194"/>
                    <a:pt x="52" y="254"/>
                    <a:pt x="125" y="274"/>
                  </a:cubicBezTo>
                  <a:cubicBezTo>
                    <a:pt x="561" y="399"/>
                    <a:pt x="1005" y="494"/>
                    <a:pt x="1454" y="560"/>
                  </a:cubicBezTo>
                  <a:cubicBezTo>
                    <a:pt x="1462" y="561"/>
                    <a:pt x="1470" y="561"/>
                    <a:pt x="1477" y="561"/>
                  </a:cubicBezTo>
                  <a:cubicBezTo>
                    <a:pt x="1633" y="561"/>
                    <a:pt x="1670" y="314"/>
                    <a:pt x="1503" y="290"/>
                  </a:cubicBezTo>
                  <a:cubicBezTo>
                    <a:pt x="1054" y="224"/>
                    <a:pt x="610" y="129"/>
                    <a:pt x="174" y="4"/>
                  </a:cubicBezTo>
                  <a:cubicBezTo>
                    <a:pt x="165" y="1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84;p41">
              <a:extLst>
                <a:ext uri="{FF2B5EF4-FFF2-40B4-BE49-F238E27FC236}">
                  <a16:creationId xmlns:a16="http://schemas.microsoft.com/office/drawing/2014/main" id="{CABF549C-796D-49DC-95F1-0F885B10070F}"/>
                </a:ext>
              </a:extLst>
            </p:cNvPr>
            <p:cNvSpPr/>
            <p:nvPr/>
          </p:nvSpPr>
          <p:spPr>
            <a:xfrm>
              <a:off x="2746725" y="3910425"/>
              <a:ext cx="30550" cy="13875"/>
            </a:xfrm>
            <a:custGeom>
              <a:avLst/>
              <a:gdLst/>
              <a:ahLst/>
              <a:cxnLst/>
              <a:rect l="l" t="t" r="r" b="b"/>
              <a:pathLst>
                <a:path w="1222" h="555" extrusionOk="0">
                  <a:moveTo>
                    <a:pt x="145" y="1"/>
                  </a:moveTo>
                  <a:cubicBezTo>
                    <a:pt x="84" y="1"/>
                    <a:pt x="25" y="56"/>
                    <a:pt x="14" y="114"/>
                  </a:cubicBezTo>
                  <a:cubicBezTo>
                    <a:pt x="0" y="194"/>
                    <a:pt x="54" y="254"/>
                    <a:pt x="125" y="274"/>
                  </a:cubicBezTo>
                  <a:cubicBezTo>
                    <a:pt x="433" y="366"/>
                    <a:pt x="740" y="459"/>
                    <a:pt x="1047" y="551"/>
                  </a:cubicBezTo>
                  <a:cubicBezTo>
                    <a:pt x="1057" y="553"/>
                    <a:pt x="1066" y="555"/>
                    <a:pt x="1075" y="555"/>
                  </a:cubicBezTo>
                  <a:cubicBezTo>
                    <a:pt x="1137" y="555"/>
                    <a:pt x="1196" y="498"/>
                    <a:pt x="1207" y="440"/>
                  </a:cubicBezTo>
                  <a:cubicBezTo>
                    <a:pt x="1221" y="361"/>
                    <a:pt x="1168" y="302"/>
                    <a:pt x="1097" y="281"/>
                  </a:cubicBezTo>
                  <a:cubicBezTo>
                    <a:pt x="789" y="188"/>
                    <a:pt x="482" y="97"/>
                    <a:pt x="174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9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85;p41">
              <a:extLst>
                <a:ext uri="{FF2B5EF4-FFF2-40B4-BE49-F238E27FC236}">
                  <a16:creationId xmlns:a16="http://schemas.microsoft.com/office/drawing/2014/main" id="{DE2E1F67-C687-4A37-A1E9-1FDA639D2C13}"/>
                </a:ext>
              </a:extLst>
            </p:cNvPr>
            <p:cNvSpPr/>
            <p:nvPr/>
          </p:nvSpPr>
          <p:spPr>
            <a:xfrm>
              <a:off x="2864525" y="3804625"/>
              <a:ext cx="199775" cy="140125"/>
            </a:xfrm>
            <a:custGeom>
              <a:avLst/>
              <a:gdLst/>
              <a:ahLst/>
              <a:cxnLst/>
              <a:rect l="l" t="t" r="r" b="b"/>
              <a:pathLst>
                <a:path w="7991" h="5605" extrusionOk="0">
                  <a:moveTo>
                    <a:pt x="7784" y="1"/>
                  </a:moveTo>
                  <a:cubicBezTo>
                    <a:pt x="7760" y="1"/>
                    <a:pt x="7734" y="8"/>
                    <a:pt x="7708" y="24"/>
                  </a:cubicBezTo>
                  <a:cubicBezTo>
                    <a:pt x="5693" y="1341"/>
                    <a:pt x="3710" y="2710"/>
                    <a:pt x="1765" y="4129"/>
                  </a:cubicBezTo>
                  <a:cubicBezTo>
                    <a:pt x="1212" y="4533"/>
                    <a:pt x="662" y="4942"/>
                    <a:pt x="115" y="5353"/>
                  </a:cubicBezTo>
                  <a:cubicBezTo>
                    <a:pt x="0" y="5439"/>
                    <a:pt x="84" y="5605"/>
                    <a:pt x="196" y="5605"/>
                  </a:cubicBezTo>
                  <a:cubicBezTo>
                    <a:pt x="221" y="5605"/>
                    <a:pt x="248" y="5596"/>
                    <a:pt x="274" y="5577"/>
                  </a:cubicBezTo>
                  <a:cubicBezTo>
                    <a:pt x="2197" y="4128"/>
                    <a:pt x="4158" y="2730"/>
                    <a:pt x="6155" y="1383"/>
                  </a:cubicBezTo>
                  <a:cubicBezTo>
                    <a:pt x="6723" y="1000"/>
                    <a:pt x="7294" y="622"/>
                    <a:pt x="7867" y="247"/>
                  </a:cubicBezTo>
                  <a:cubicBezTo>
                    <a:pt x="7990" y="168"/>
                    <a:pt x="7902" y="1"/>
                    <a:pt x="7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86;p41">
              <a:extLst>
                <a:ext uri="{FF2B5EF4-FFF2-40B4-BE49-F238E27FC236}">
                  <a16:creationId xmlns:a16="http://schemas.microsoft.com/office/drawing/2014/main" id="{B090652E-6BA3-4251-B142-CDFD90041DE6}"/>
                </a:ext>
              </a:extLst>
            </p:cNvPr>
            <p:cNvSpPr/>
            <p:nvPr/>
          </p:nvSpPr>
          <p:spPr>
            <a:xfrm>
              <a:off x="2550775" y="3721850"/>
              <a:ext cx="504575" cy="210150"/>
            </a:xfrm>
            <a:custGeom>
              <a:avLst/>
              <a:gdLst/>
              <a:ahLst/>
              <a:cxnLst/>
              <a:rect l="l" t="t" r="r" b="b"/>
              <a:pathLst>
                <a:path w="20183" h="8406" extrusionOk="0">
                  <a:moveTo>
                    <a:pt x="20175" y="0"/>
                  </a:moveTo>
                  <a:lnTo>
                    <a:pt x="11671" y="5875"/>
                  </a:lnTo>
                  <a:lnTo>
                    <a:pt x="513" y="3013"/>
                  </a:lnTo>
                  <a:lnTo>
                    <a:pt x="512" y="3020"/>
                  </a:lnTo>
                  <a:cubicBezTo>
                    <a:pt x="1" y="3684"/>
                    <a:pt x="387" y="5507"/>
                    <a:pt x="387" y="5507"/>
                  </a:cubicBezTo>
                  <a:lnTo>
                    <a:pt x="11814" y="8406"/>
                  </a:lnTo>
                  <a:lnTo>
                    <a:pt x="20183" y="2544"/>
                  </a:lnTo>
                  <a:lnTo>
                    <a:pt x="20183" y="2048"/>
                  </a:lnTo>
                  <a:lnTo>
                    <a:pt x="20183" y="11"/>
                  </a:lnTo>
                  <a:lnTo>
                    <a:pt x="201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87;p41">
              <a:extLst>
                <a:ext uri="{FF2B5EF4-FFF2-40B4-BE49-F238E27FC236}">
                  <a16:creationId xmlns:a16="http://schemas.microsoft.com/office/drawing/2014/main" id="{E72B9433-6976-4F8A-AEA7-8E5457774160}"/>
                </a:ext>
              </a:extLst>
            </p:cNvPr>
            <p:cNvSpPr/>
            <p:nvPr/>
          </p:nvSpPr>
          <p:spPr>
            <a:xfrm>
              <a:off x="2533725" y="3773050"/>
              <a:ext cx="540475" cy="170150"/>
            </a:xfrm>
            <a:custGeom>
              <a:avLst/>
              <a:gdLst/>
              <a:ahLst/>
              <a:cxnLst/>
              <a:rect l="l" t="t" r="r" b="b"/>
              <a:pathLst>
                <a:path w="21619" h="6806" extrusionOk="0">
                  <a:moveTo>
                    <a:pt x="20865" y="0"/>
                  </a:moveTo>
                  <a:lnTo>
                    <a:pt x="20865" y="496"/>
                  </a:lnTo>
                  <a:lnTo>
                    <a:pt x="12496" y="6358"/>
                  </a:lnTo>
                  <a:lnTo>
                    <a:pt x="1069" y="3459"/>
                  </a:lnTo>
                  <a:cubicBezTo>
                    <a:pt x="1069" y="3459"/>
                    <a:pt x="683" y="1636"/>
                    <a:pt x="1194" y="972"/>
                  </a:cubicBezTo>
                  <a:lnTo>
                    <a:pt x="1195" y="965"/>
                  </a:lnTo>
                  <a:lnTo>
                    <a:pt x="740" y="848"/>
                  </a:lnTo>
                  <a:cubicBezTo>
                    <a:pt x="740" y="848"/>
                    <a:pt x="1" y="2553"/>
                    <a:pt x="740" y="3721"/>
                  </a:cubicBezTo>
                  <a:lnTo>
                    <a:pt x="12661" y="6806"/>
                  </a:lnTo>
                  <a:lnTo>
                    <a:pt x="21619" y="395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88;p41">
              <a:extLst>
                <a:ext uri="{FF2B5EF4-FFF2-40B4-BE49-F238E27FC236}">
                  <a16:creationId xmlns:a16="http://schemas.microsoft.com/office/drawing/2014/main" id="{60C91901-6495-485D-8E5C-0AFEBBAE8DDD}"/>
                </a:ext>
              </a:extLst>
            </p:cNvPr>
            <p:cNvSpPr/>
            <p:nvPr/>
          </p:nvSpPr>
          <p:spPr>
            <a:xfrm>
              <a:off x="2552200" y="3663225"/>
              <a:ext cx="513750" cy="205500"/>
            </a:xfrm>
            <a:custGeom>
              <a:avLst/>
              <a:gdLst/>
              <a:ahLst/>
              <a:cxnLst/>
              <a:rect l="l" t="t" r="r" b="b"/>
              <a:pathLst>
                <a:path w="20550" h="8220" extrusionOk="0">
                  <a:moveTo>
                    <a:pt x="9386" y="0"/>
                  </a:moveTo>
                  <a:lnTo>
                    <a:pt x="1" y="5241"/>
                  </a:lnTo>
                  <a:lnTo>
                    <a:pt x="456" y="5358"/>
                  </a:lnTo>
                  <a:lnTo>
                    <a:pt x="11614" y="8220"/>
                  </a:lnTo>
                  <a:lnTo>
                    <a:pt x="20118" y="2345"/>
                  </a:lnTo>
                  <a:lnTo>
                    <a:pt x="20550" y="2046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89;p41">
              <a:extLst>
                <a:ext uri="{FF2B5EF4-FFF2-40B4-BE49-F238E27FC236}">
                  <a16:creationId xmlns:a16="http://schemas.microsoft.com/office/drawing/2014/main" id="{2489C086-0CF6-40F4-BE77-87134F573CBB}"/>
                </a:ext>
              </a:extLst>
            </p:cNvPr>
            <p:cNvSpPr/>
            <p:nvPr/>
          </p:nvSpPr>
          <p:spPr>
            <a:xfrm>
              <a:off x="2834000" y="3871800"/>
              <a:ext cx="19150" cy="54025"/>
            </a:xfrm>
            <a:custGeom>
              <a:avLst/>
              <a:gdLst/>
              <a:ahLst/>
              <a:cxnLst/>
              <a:rect l="l" t="t" r="r" b="b"/>
              <a:pathLst>
                <a:path w="766" h="2161" extrusionOk="0">
                  <a:moveTo>
                    <a:pt x="453" y="1"/>
                  </a:moveTo>
                  <a:cubicBezTo>
                    <a:pt x="407" y="1"/>
                    <a:pt x="361" y="22"/>
                    <a:pt x="334" y="74"/>
                  </a:cubicBezTo>
                  <a:cubicBezTo>
                    <a:pt x="0" y="712"/>
                    <a:pt x="56" y="1515"/>
                    <a:pt x="469" y="2104"/>
                  </a:cubicBezTo>
                  <a:cubicBezTo>
                    <a:pt x="497" y="2144"/>
                    <a:pt x="535" y="2160"/>
                    <a:pt x="572" y="2160"/>
                  </a:cubicBezTo>
                  <a:cubicBezTo>
                    <a:pt x="669" y="2160"/>
                    <a:pt x="765" y="2049"/>
                    <a:pt x="692" y="1945"/>
                  </a:cubicBezTo>
                  <a:cubicBezTo>
                    <a:pt x="333" y="1433"/>
                    <a:pt x="292" y="744"/>
                    <a:pt x="582" y="192"/>
                  </a:cubicBezTo>
                  <a:cubicBezTo>
                    <a:pt x="636" y="87"/>
                    <a:pt x="544" y="1"/>
                    <a:pt x="453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90;p41">
              <a:extLst>
                <a:ext uri="{FF2B5EF4-FFF2-40B4-BE49-F238E27FC236}">
                  <a16:creationId xmlns:a16="http://schemas.microsoft.com/office/drawing/2014/main" id="{F822BCBD-1A38-4770-B21A-A3DE65CAD60B}"/>
                </a:ext>
              </a:extLst>
            </p:cNvPr>
            <p:cNvSpPr/>
            <p:nvPr/>
          </p:nvSpPr>
          <p:spPr>
            <a:xfrm>
              <a:off x="2849300" y="3753200"/>
              <a:ext cx="192950" cy="127775"/>
            </a:xfrm>
            <a:custGeom>
              <a:avLst/>
              <a:gdLst/>
              <a:ahLst/>
              <a:cxnLst/>
              <a:rect l="l" t="t" r="r" b="b"/>
              <a:pathLst>
                <a:path w="7718" h="5111" extrusionOk="0">
                  <a:moveTo>
                    <a:pt x="7503" y="0"/>
                  </a:moveTo>
                  <a:cubicBezTo>
                    <a:pt x="7480" y="0"/>
                    <a:pt x="7455" y="6"/>
                    <a:pt x="7431" y="21"/>
                  </a:cubicBezTo>
                  <a:cubicBezTo>
                    <a:pt x="5457" y="1161"/>
                    <a:pt x="3537" y="2394"/>
                    <a:pt x="1678" y="3717"/>
                  </a:cubicBezTo>
                  <a:cubicBezTo>
                    <a:pt x="1152" y="4090"/>
                    <a:pt x="632" y="4472"/>
                    <a:pt x="116" y="4860"/>
                  </a:cubicBezTo>
                  <a:cubicBezTo>
                    <a:pt x="1" y="4946"/>
                    <a:pt x="84" y="5111"/>
                    <a:pt x="196" y="5111"/>
                  </a:cubicBezTo>
                  <a:cubicBezTo>
                    <a:pt x="222" y="5111"/>
                    <a:pt x="248" y="5102"/>
                    <a:pt x="275" y="5083"/>
                  </a:cubicBezTo>
                  <a:cubicBezTo>
                    <a:pt x="2097" y="3713"/>
                    <a:pt x="3983" y="2428"/>
                    <a:pt x="5926" y="1235"/>
                  </a:cubicBezTo>
                  <a:cubicBezTo>
                    <a:pt x="6477" y="897"/>
                    <a:pt x="7030" y="567"/>
                    <a:pt x="7589" y="244"/>
                  </a:cubicBezTo>
                  <a:cubicBezTo>
                    <a:pt x="7718" y="170"/>
                    <a:pt x="7626" y="0"/>
                    <a:pt x="7503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91;p41">
              <a:extLst>
                <a:ext uri="{FF2B5EF4-FFF2-40B4-BE49-F238E27FC236}">
                  <a16:creationId xmlns:a16="http://schemas.microsoft.com/office/drawing/2014/main" id="{C227FB5D-3A10-4CFF-AF8F-4CC32B2F84A1}"/>
                </a:ext>
              </a:extLst>
            </p:cNvPr>
            <p:cNvSpPr/>
            <p:nvPr/>
          </p:nvSpPr>
          <p:spPr>
            <a:xfrm>
              <a:off x="2862950" y="3781675"/>
              <a:ext cx="166725" cy="113275"/>
            </a:xfrm>
            <a:custGeom>
              <a:avLst/>
              <a:gdLst/>
              <a:ahLst/>
              <a:cxnLst/>
              <a:rect l="l" t="t" r="r" b="b"/>
              <a:pathLst>
                <a:path w="6669" h="4531" extrusionOk="0">
                  <a:moveTo>
                    <a:pt x="6467" y="1"/>
                  </a:moveTo>
                  <a:cubicBezTo>
                    <a:pt x="6442" y="1"/>
                    <a:pt x="6416" y="9"/>
                    <a:pt x="6391" y="26"/>
                  </a:cubicBezTo>
                  <a:cubicBezTo>
                    <a:pt x="4316" y="1467"/>
                    <a:pt x="2227" y="2886"/>
                    <a:pt x="122" y="4282"/>
                  </a:cubicBezTo>
                  <a:cubicBezTo>
                    <a:pt x="1" y="4363"/>
                    <a:pt x="88" y="4531"/>
                    <a:pt x="206" y="4531"/>
                  </a:cubicBezTo>
                  <a:cubicBezTo>
                    <a:pt x="230" y="4531"/>
                    <a:pt x="256" y="4523"/>
                    <a:pt x="281" y="4506"/>
                  </a:cubicBezTo>
                  <a:cubicBezTo>
                    <a:pt x="2386" y="3110"/>
                    <a:pt x="4475" y="1690"/>
                    <a:pt x="6550" y="250"/>
                  </a:cubicBezTo>
                  <a:cubicBezTo>
                    <a:pt x="6668" y="168"/>
                    <a:pt x="6582" y="1"/>
                    <a:pt x="646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92;p41">
              <a:extLst>
                <a:ext uri="{FF2B5EF4-FFF2-40B4-BE49-F238E27FC236}">
                  <a16:creationId xmlns:a16="http://schemas.microsoft.com/office/drawing/2014/main" id="{1B918931-05A3-45F2-9BB2-A5B9B9FC35B1}"/>
                </a:ext>
              </a:extLst>
            </p:cNvPr>
            <p:cNvSpPr/>
            <p:nvPr/>
          </p:nvSpPr>
          <p:spPr>
            <a:xfrm>
              <a:off x="2606775" y="3852150"/>
              <a:ext cx="210975" cy="58675"/>
            </a:xfrm>
            <a:custGeom>
              <a:avLst/>
              <a:gdLst/>
              <a:ahLst/>
              <a:cxnLst/>
              <a:rect l="l" t="t" r="r" b="b"/>
              <a:pathLst>
                <a:path w="8439" h="2347" extrusionOk="0">
                  <a:moveTo>
                    <a:pt x="177" y="1"/>
                  </a:moveTo>
                  <a:cubicBezTo>
                    <a:pt x="32" y="1"/>
                    <a:pt x="1" y="238"/>
                    <a:pt x="161" y="274"/>
                  </a:cubicBezTo>
                  <a:cubicBezTo>
                    <a:pt x="2870" y="888"/>
                    <a:pt x="5563" y="1577"/>
                    <a:pt x="8235" y="2341"/>
                  </a:cubicBezTo>
                  <a:cubicBezTo>
                    <a:pt x="8249" y="2345"/>
                    <a:pt x="8262" y="2347"/>
                    <a:pt x="8274" y="2347"/>
                  </a:cubicBezTo>
                  <a:cubicBezTo>
                    <a:pt x="8411" y="2347"/>
                    <a:pt x="8439" y="2116"/>
                    <a:pt x="8284" y="2071"/>
                  </a:cubicBezTo>
                  <a:cubicBezTo>
                    <a:pt x="5613" y="1307"/>
                    <a:pt x="2921" y="618"/>
                    <a:pt x="210" y="5"/>
                  </a:cubicBezTo>
                  <a:cubicBezTo>
                    <a:pt x="199" y="2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93;p41">
              <a:extLst>
                <a:ext uri="{FF2B5EF4-FFF2-40B4-BE49-F238E27FC236}">
                  <a16:creationId xmlns:a16="http://schemas.microsoft.com/office/drawing/2014/main" id="{E9493C27-9264-447B-92D0-A94C53662D52}"/>
                </a:ext>
              </a:extLst>
            </p:cNvPr>
            <p:cNvSpPr/>
            <p:nvPr/>
          </p:nvSpPr>
          <p:spPr>
            <a:xfrm>
              <a:off x="2685750" y="3854000"/>
              <a:ext cx="130275" cy="33650"/>
            </a:xfrm>
            <a:custGeom>
              <a:avLst/>
              <a:gdLst/>
              <a:ahLst/>
              <a:cxnLst/>
              <a:rect l="l" t="t" r="r" b="b"/>
              <a:pathLst>
                <a:path w="5211" h="1346" extrusionOk="0">
                  <a:moveTo>
                    <a:pt x="185" y="1"/>
                  </a:moveTo>
                  <a:cubicBezTo>
                    <a:pt x="35" y="1"/>
                    <a:pt x="0" y="242"/>
                    <a:pt x="164" y="274"/>
                  </a:cubicBezTo>
                  <a:cubicBezTo>
                    <a:pt x="1787" y="584"/>
                    <a:pt x="3401" y="939"/>
                    <a:pt x="5002" y="1341"/>
                  </a:cubicBezTo>
                  <a:cubicBezTo>
                    <a:pt x="5015" y="1344"/>
                    <a:pt x="5027" y="1345"/>
                    <a:pt x="5038" y="1345"/>
                  </a:cubicBezTo>
                  <a:cubicBezTo>
                    <a:pt x="5180" y="1345"/>
                    <a:pt x="5210" y="1111"/>
                    <a:pt x="5053" y="1071"/>
                  </a:cubicBezTo>
                  <a:cubicBezTo>
                    <a:pt x="3450" y="670"/>
                    <a:pt x="1836" y="314"/>
                    <a:pt x="214" y="4"/>
                  </a:cubicBezTo>
                  <a:cubicBezTo>
                    <a:pt x="204" y="2"/>
                    <a:pt x="194" y="1"/>
                    <a:pt x="185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94;p41">
              <a:extLst>
                <a:ext uri="{FF2B5EF4-FFF2-40B4-BE49-F238E27FC236}">
                  <a16:creationId xmlns:a16="http://schemas.microsoft.com/office/drawing/2014/main" id="{BCB839F5-DFA2-463F-B46D-85029CDC63AE}"/>
                </a:ext>
              </a:extLst>
            </p:cNvPr>
            <p:cNvSpPr/>
            <p:nvPr/>
          </p:nvSpPr>
          <p:spPr>
            <a:xfrm>
              <a:off x="2841575" y="3719025"/>
              <a:ext cx="186450" cy="135250"/>
            </a:xfrm>
            <a:custGeom>
              <a:avLst/>
              <a:gdLst/>
              <a:ahLst/>
              <a:cxnLst/>
              <a:rect l="l" t="t" r="r" b="b"/>
              <a:pathLst>
                <a:path w="7458" h="5410" extrusionOk="0">
                  <a:moveTo>
                    <a:pt x="7265" y="1"/>
                  </a:moveTo>
                  <a:cubicBezTo>
                    <a:pt x="7240" y="1"/>
                    <a:pt x="7213" y="10"/>
                    <a:pt x="7187" y="30"/>
                  </a:cubicBezTo>
                  <a:cubicBezTo>
                    <a:pt x="5411" y="1437"/>
                    <a:pt x="3590" y="2786"/>
                    <a:pt x="1725" y="4075"/>
                  </a:cubicBezTo>
                  <a:cubicBezTo>
                    <a:pt x="1194" y="4442"/>
                    <a:pt x="660" y="4804"/>
                    <a:pt x="122" y="5162"/>
                  </a:cubicBezTo>
                  <a:cubicBezTo>
                    <a:pt x="0" y="5243"/>
                    <a:pt x="87" y="5409"/>
                    <a:pt x="204" y="5409"/>
                  </a:cubicBezTo>
                  <a:cubicBezTo>
                    <a:pt x="229" y="5409"/>
                    <a:pt x="255" y="5402"/>
                    <a:pt x="281" y="5385"/>
                  </a:cubicBezTo>
                  <a:cubicBezTo>
                    <a:pt x="2168" y="4131"/>
                    <a:pt x="4014" y="2817"/>
                    <a:pt x="5816" y="1443"/>
                  </a:cubicBezTo>
                  <a:cubicBezTo>
                    <a:pt x="6330" y="1052"/>
                    <a:pt x="6839" y="655"/>
                    <a:pt x="7345" y="254"/>
                  </a:cubicBezTo>
                  <a:cubicBezTo>
                    <a:pt x="7458" y="165"/>
                    <a:pt x="7375" y="1"/>
                    <a:pt x="7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037" name="Google Shape;1037;p41"/>
          <p:cNvGrpSpPr/>
          <p:nvPr/>
        </p:nvGrpSpPr>
        <p:grpSpPr>
          <a:xfrm>
            <a:off x="2322555" y="1754435"/>
            <a:ext cx="422452" cy="1186981"/>
            <a:chOff x="1495375" y="1193125"/>
            <a:chExt cx="319700" cy="898275"/>
          </a:xfrm>
        </p:grpSpPr>
        <p:sp>
          <p:nvSpPr>
            <p:cNvPr id="1038" name="Google Shape;1038;p41"/>
            <p:cNvSpPr/>
            <p:nvPr/>
          </p:nvSpPr>
          <p:spPr>
            <a:xfrm>
              <a:off x="1607925" y="1810800"/>
              <a:ext cx="201800" cy="219050"/>
            </a:xfrm>
            <a:custGeom>
              <a:avLst/>
              <a:gdLst/>
              <a:ahLst/>
              <a:cxnLst/>
              <a:rect l="l" t="t" r="r" b="b"/>
              <a:pathLst>
                <a:path w="8072" h="8762" extrusionOk="0">
                  <a:moveTo>
                    <a:pt x="4836" y="0"/>
                  </a:moveTo>
                  <a:cubicBezTo>
                    <a:pt x="4573" y="0"/>
                    <a:pt x="4310" y="23"/>
                    <a:pt x="4052" y="74"/>
                  </a:cubicBezTo>
                  <a:cubicBezTo>
                    <a:pt x="3074" y="266"/>
                    <a:pt x="2135" y="697"/>
                    <a:pt x="1394" y="1364"/>
                  </a:cubicBezTo>
                  <a:cubicBezTo>
                    <a:pt x="833" y="1870"/>
                    <a:pt x="443" y="2546"/>
                    <a:pt x="219" y="3263"/>
                  </a:cubicBezTo>
                  <a:cubicBezTo>
                    <a:pt x="119" y="3581"/>
                    <a:pt x="1" y="3911"/>
                    <a:pt x="121" y="4229"/>
                  </a:cubicBezTo>
                  <a:cubicBezTo>
                    <a:pt x="262" y="4602"/>
                    <a:pt x="587" y="4966"/>
                    <a:pt x="785" y="5317"/>
                  </a:cubicBezTo>
                  <a:cubicBezTo>
                    <a:pt x="1333" y="6295"/>
                    <a:pt x="1784" y="7327"/>
                    <a:pt x="2130" y="8393"/>
                  </a:cubicBezTo>
                  <a:cubicBezTo>
                    <a:pt x="2502" y="8337"/>
                    <a:pt x="2882" y="8305"/>
                    <a:pt x="3261" y="8305"/>
                  </a:cubicBezTo>
                  <a:cubicBezTo>
                    <a:pt x="4036" y="8305"/>
                    <a:pt x="4803" y="8438"/>
                    <a:pt x="5472" y="8761"/>
                  </a:cubicBezTo>
                  <a:cubicBezTo>
                    <a:pt x="5472" y="8762"/>
                    <a:pt x="5473" y="8762"/>
                    <a:pt x="5474" y="8762"/>
                  </a:cubicBezTo>
                  <a:cubicBezTo>
                    <a:pt x="5574" y="8762"/>
                    <a:pt x="6618" y="6647"/>
                    <a:pt x="6714" y="6441"/>
                  </a:cubicBezTo>
                  <a:cubicBezTo>
                    <a:pt x="7091" y="5637"/>
                    <a:pt x="7411" y="4806"/>
                    <a:pt x="7672" y="3956"/>
                  </a:cubicBezTo>
                  <a:cubicBezTo>
                    <a:pt x="7797" y="3546"/>
                    <a:pt x="7902" y="3132"/>
                    <a:pt x="7983" y="2711"/>
                  </a:cubicBezTo>
                  <a:cubicBezTo>
                    <a:pt x="8023" y="2505"/>
                    <a:pt x="8071" y="2334"/>
                    <a:pt x="8002" y="2134"/>
                  </a:cubicBezTo>
                  <a:cubicBezTo>
                    <a:pt x="7929" y="1923"/>
                    <a:pt x="7848" y="1716"/>
                    <a:pt x="7746" y="1517"/>
                  </a:cubicBezTo>
                  <a:cubicBezTo>
                    <a:pt x="7546" y="1131"/>
                    <a:pt x="7277" y="773"/>
                    <a:pt x="6929" y="548"/>
                  </a:cubicBezTo>
                  <a:cubicBezTo>
                    <a:pt x="6387" y="195"/>
                    <a:pt x="5724" y="40"/>
                    <a:pt x="5084" y="7"/>
                  </a:cubicBezTo>
                  <a:cubicBezTo>
                    <a:pt x="5002" y="3"/>
                    <a:pt x="4919" y="0"/>
                    <a:pt x="48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1608425" y="1836650"/>
              <a:ext cx="88150" cy="184000"/>
            </a:xfrm>
            <a:custGeom>
              <a:avLst/>
              <a:gdLst/>
              <a:ahLst/>
              <a:cxnLst/>
              <a:rect l="l" t="t" r="r" b="b"/>
              <a:pathLst>
                <a:path w="3526" h="7360" extrusionOk="0">
                  <a:moveTo>
                    <a:pt x="1867" y="0"/>
                  </a:moveTo>
                  <a:cubicBezTo>
                    <a:pt x="1701" y="0"/>
                    <a:pt x="1504" y="213"/>
                    <a:pt x="1374" y="330"/>
                  </a:cubicBezTo>
                  <a:cubicBezTo>
                    <a:pt x="1059" y="614"/>
                    <a:pt x="797" y="954"/>
                    <a:pt x="589" y="1323"/>
                  </a:cubicBezTo>
                  <a:cubicBezTo>
                    <a:pt x="485" y="1506"/>
                    <a:pt x="391" y="1699"/>
                    <a:pt x="316" y="1897"/>
                  </a:cubicBezTo>
                  <a:cubicBezTo>
                    <a:pt x="255" y="2059"/>
                    <a:pt x="190" y="2220"/>
                    <a:pt x="136" y="2384"/>
                  </a:cubicBezTo>
                  <a:cubicBezTo>
                    <a:pt x="90" y="2525"/>
                    <a:pt x="58" y="2669"/>
                    <a:pt x="24" y="2813"/>
                  </a:cubicBezTo>
                  <a:cubicBezTo>
                    <a:pt x="8" y="2881"/>
                    <a:pt x="1" y="2933"/>
                    <a:pt x="19" y="3002"/>
                  </a:cubicBezTo>
                  <a:cubicBezTo>
                    <a:pt x="35" y="3063"/>
                    <a:pt x="62" y="3120"/>
                    <a:pt x="85" y="3178"/>
                  </a:cubicBezTo>
                  <a:cubicBezTo>
                    <a:pt x="250" y="3581"/>
                    <a:pt x="553" y="3906"/>
                    <a:pt x="765" y="4283"/>
                  </a:cubicBezTo>
                  <a:cubicBezTo>
                    <a:pt x="1313" y="5261"/>
                    <a:pt x="1764" y="6293"/>
                    <a:pt x="2110" y="7359"/>
                  </a:cubicBezTo>
                  <a:cubicBezTo>
                    <a:pt x="2479" y="7303"/>
                    <a:pt x="2855" y="7272"/>
                    <a:pt x="3230" y="7272"/>
                  </a:cubicBezTo>
                  <a:cubicBezTo>
                    <a:pt x="3319" y="7272"/>
                    <a:pt x="3407" y="7274"/>
                    <a:pt x="3496" y="7277"/>
                  </a:cubicBezTo>
                  <a:cubicBezTo>
                    <a:pt x="3525" y="6458"/>
                    <a:pt x="3494" y="5636"/>
                    <a:pt x="3390" y="4818"/>
                  </a:cubicBezTo>
                  <a:cubicBezTo>
                    <a:pt x="3187" y="3213"/>
                    <a:pt x="2738" y="1638"/>
                    <a:pt x="2069" y="166"/>
                  </a:cubicBezTo>
                  <a:cubicBezTo>
                    <a:pt x="2015" y="46"/>
                    <a:pt x="1944" y="0"/>
                    <a:pt x="1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1495375" y="1193125"/>
              <a:ext cx="228875" cy="211925"/>
            </a:xfrm>
            <a:custGeom>
              <a:avLst/>
              <a:gdLst/>
              <a:ahLst/>
              <a:cxnLst/>
              <a:rect l="l" t="t" r="r" b="b"/>
              <a:pathLst>
                <a:path w="9155" h="8477" extrusionOk="0">
                  <a:moveTo>
                    <a:pt x="4188" y="1"/>
                  </a:moveTo>
                  <a:cubicBezTo>
                    <a:pt x="3628" y="1"/>
                    <a:pt x="3071" y="129"/>
                    <a:pt x="2571" y="416"/>
                  </a:cubicBezTo>
                  <a:cubicBezTo>
                    <a:pt x="907" y="1370"/>
                    <a:pt x="0" y="3671"/>
                    <a:pt x="708" y="5347"/>
                  </a:cubicBezTo>
                  <a:cubicBezTo>
                    <a:pt x="1144" y="6379"/>
                    <a:pt x="1603" y="7421"/>
                    <a:pt x="2030" y="8477"/>
                  </a:cubicBezTo>
                  <a:cubicBezTo>
                    <a:pt x="1988" y="8370"/>
                    <a:pt x="2824" y="7747"/>
                    <a:pt x="2910" y="7681"/>
                  </a:cubicBezTo>
                  <a:cubicBezTo>
                    <a:pt x="3277" y="7397"/>
                    <a:pt x="3666" y="7127"/>
                    <a:pt x="4061" y="6877"/>
                  </a:cubicBezTo>
                  <a:cubicBezTo>
                    <a:pt x="4141" y="6827"/>
                    <a:pt x="4221" y="6777"/>
                    <a:pt x="4301" y="6729"/>
                  </a:cubicBezTo>
                  <a:cubicBezTo>
                    <a:pt x="5774" y="5837"/>
                    <a:pt x="7484" y="5430"/>
                    <a:pt x="9155" y="5084"/>
                  </a:cubicBezTo>
                  <a:cubicBezTo>
                    <a:pt x="8709" y="4038"/>
                    <a:pt x="8224" y="3013"/>
                    <a:pt x="7680" y="2044"/>
                  </a:cubicBezTo>
                  <a:cubicBezTo>
                    <a:pt x="7613" y="1924"/>
                    <a:pt x="7545" y="1805"/>
                    <a:pt x="7470" y="1691"/>
                  </a:cubicBezTo>
                  <a:cubicBezTo>
                    <a:pt x="6812" y="694"/>
                    <a:pt x="5492" y="1"/>
                    <a:pt x="4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1495375" y="1201400"/>
              <a:ext cx="112000" cy="203650"/>
            </a:xfrm>
            <a:custGeom>
              <a:avLst/>
              <a:gdLst/>
              <a:ahLst/>
              <a:cxnLst/>
              <a:rect l="l" t="t" r="r" b="b"/>
              <a:pathLst>
                <a:path w="4480" h="8146" extrusionOk="0">
                  <a:moveTo>
                    <a:pt x="2729" y="0"/>
                  </a:moveTo>
                  <a:cubicBezTo>
                    <a:pt x="2676" y="27"/>
                    <a:pt x="2624" y="54"/>
                    <a:pt x="2571" y="85"/>
                  </a:cubicBezTo>
                  <a:cubicBezTo>
                    <a:pt x="907" y="1039"/>
                    <a:pt x="0" y="3340"/>
                    <a:pt x="708" y="5016"/>
                  </a:cubicBezTo>
                  <a:cubicBezTo>
                    <a:pt x="1144" y="6048"/>
                    <a:pt x="1603" y="7090"/>
                    <a:pt x="2030" y="8146"/>
                  </a:cubicBezTo>
                  <a:cubicBezTo>
                    <a:pt x="1988" y="8039"/>
                    <a:pt x="2824" y="7416"/>
                    <a:pt x="2910" y="7350"/>
                  </a:cubicBezTo>
                  <a:cubicBezTo>
                    <a:pt x="3277" y="7066"/>
                    <a:pt x="3666" y="6796"/>
                    <a:pt x="4061" y="6546"/>
                  </a:cubicBezTo>
                  <a:cubicBezTo>
                    <a:pt x="4141" y="6496"/>
                    <a:pt x="4221" y="6446"/>
                    <a:pt x="4301" y="6398"/>
                  </a:cubicBezTo>
                  <a:cubicBezTo>
                    <a:pt x="4360" y="6362"/>
                    <a:pt x="4419" y="6329"/>
                    <a:pt x="4479" y="6294"/>
                  </a:cubicBezTo>
                  <a:cubicBezTo>
                    <a:pt x="3180" y="4946"/>
                    <a:pt x="2490" y="3159"/>
                    <a:pt x="2520" y="1265"/>
                  </a:cubicBezTo>
                  <a:cubicBezTo>
                    <a:pt x="2527" y="810"/>
                    <a:pt x="2600" y="388"/>
                    <a:pt x="272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1674575" y="1320225"/>
              <a:ext cx="140500" cy="555300"/>
            </a:xfrm>
            <a:custGeom>
              <a:avLst/>
              <a:gdLst/>
              <a:ahLst/>
              <a:cxnLst/>
              <a:rect l="l" t="t" r="r" b="b"/>
              <a:pathLst>
                <a:path w="5620" h="22212" extrusionOk="0">
                  <a:moveTo>
                    <a:pt x="1987" y="0"/>
                  </a:moveTo>
                  <a:cubicBezTo>
                    <a:pt x="1260" y="151"/>
                    <a:pt x="601" y="322"/>
                    <a:pt x="1" y="508"/>
                  </a:cubicBezTo>
                  <a:cubicBezTo>
                    <a:pt x="1412" y="3396"/>
                    <a:pt x="4237" y="10559"/>
                    <a:pt x="3516" y="20496"/>
                  </a:cubicBezTo>
                  <a:lnTo>
                    <a:pt x="3519" y="20493"/>
                  </a:lnTo>
                  <a:lnTo>
                    <a:pt x="5360" y="22212"/>
                  </a:lnTo>
                  <a:cubicBezTo>
                    <a:pt x="5567" y="18876"/>
                    <a:pt x="5620" y="15489"/>
                    <a:pt x="5350" y="12157"/>
                  </a:cubicBezTo>
                  <a:cubicBezTo>
                    <a:pt x="5125" y="9379"/>
                    <a:pt x="4439" y="6669"/>
                    <a:pt x="3521" y="4042"/>
                  </a:cubicBezTo>
                  <a:cubicBezTo>
                    <a:pt x="3054" y="2707"/>
                    <a:pt x="2554" y="1336"/>
                    <a:pt x="1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1597325" y="1332900"/>
              <a:ext cx="183175" cy="567000"/>
            </a:xfrm>
            <a:custGeom>
              <a:avLst/>
              <a:gdLst/>
              <a:ahLst/>
              <a:cxnLst/>
              <a:rect l="l" t="t" r="r" b="b"/>
              <a:pathLst>
                <a:path w="7327" h="22680" extrusionOk="0">
                  <a:moveTo>
                    <a:pt x="3091" y="1"/>
                  </a:moveTo>
                  <a:cubicBezTo>
                    <a:pt x="1798" y="401"/>
                    <a:pt x="784" y="863"/>
                    <a:pt x="0" y="1313"/>
                  </a:cubicBezTo>
                  <a:cubicBezTo>
                    <a:pt x="1326" y="4298"/>
                    <a:pt x="3619" y="11065"/>
                    <a:pt x="2754" y="20799"/>
                  </a:cubicBezTo>
                  <a:lnTo>
                    <a:pt x="4350" y="22680"/>
                  </a:lnTo>
                  <a:lnTo>
                    <a:pt x="6606" y="19989"/>
                  </a:lnTo>
                  <a:cubicBezTo>
                    <a:pt x="7327" y="10052"/>
                    <a:pt x="4502" y="2889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1546125" y="1332600"/>
              <a:ext cx="151675" cy="577225"/>
            </a:xfrm>
            <a:custGeom>
              <a:avLst/>
              <a:gdLst/>
              <a:ahLst/>
              <a:cxnLst/>
              <a:rect l="l" t="t" r="r" b="b"/>
              <a:pathLst>
                <a:path w="6067" h="23089" extrusionOk="0">
                  <a:moveTo>
                    <a:pt x="4980" y="1"/>
                  </a:moveTo>
                  <a:cubicBezTo>
                    <a:pt x="4983" y="7"/>
                    <a:pt x="4839" y="163"/>
                    <a:pt x="4824" y="175"/>
                  </a:cubicBezTo>
                  <a:cubicBezTo>
                    <a:pt x="4768" y="220"/>
                    <a:pt x="4695" y="241"/>
                    <a:pt x="4626" y="269"/>
                  </a:cubicBezTo>
                  <a:cubicBezTo>
                    <a:pt x="4466" y="339"/>
                    <a:pt x="4304" y="408"/>
                    <a:pt x="4143" y="476"/>
                  </a:cubicBezTo>
                  <a:cubicBezTo>
                    <a:pt x="3820" y="614"/>
                    <a:pt x="3497" y="751"/>
                    <a:pt x="3176" y="889"/>
                  </a:cubicBezTo>
                  <a:cubicBezTo>
                    <a:pt x="2803" y="1047"/>
                    <a:pt x="2430" y="1195"/>
                    <a:pt x="2067" y="1366"/>
                  </a:cubicBezTo>
                  <a:cubicBezTo>
                    <a:pt x="1777" y="1502"/>
                    <a:pt x="1495" y="1653"/>
                    <a:pt x="1224" y="1836"/>
                  </a:cubicBezTo>
                  <a:cubicBezTo>
                    <a:pt x="776" y="2139"/>
                    <a:pt x="367" y="2499"/>
                    <a:pt x="0" y="2898"/>
                  </a:cubicBezTo>
                  <a:cubicBezTo>
                    <a:pt x="204" y="3399"/>
                    <a:pt x="401" y="3904"/>
                    <a:pt x="584" y="4413"/>
                  </a:cubicBezTo>
                  <a:cubicBezTo>
                    <a:pt x="934" y="5385"/>
                    <a:pt x="1236" y="6373"/>
                    <a:pt x="1449" y="7382"/>
                  </a:cubicBezTo>
                  <a:cubicBezTo>
                    <a:pt x="1939" y="9702"/>
                    <a:pt x="2338" y="12034"/>
                    <a:pt x="2539" y="14400"/>
                  </a:cubicBezTo>
                  <a:cubicBezTo>
                    <a:pt x="2688" y="16147"/>
                    <a:pt x="2740" y="17907"/>
                    <a:pt x="2633" y="19658"/>
                  </a:cubicBezTo>
                  <a:lnTo>
                    <a:pt x="2494" y="23089"/>
                  </a:lnTo>
                  <a:lnTo>
                    <a:pt x="2494" y="23089"/>
                  </a:lnTo>
                  <a:lnTo>
                    <a:pt x="4780" y="20785"/>
                  </a:lnTo>
                  <a:lnTo>
                    <a:pt x="4802" y="20811"/>
                  </a:lnTo>
                  <a:cubicBezTo>
                    <a:pt x="4999" y="18603"/>
                    <a:pt x="5047" y="16380"/>
                    <a:pt x="4927" y="14166"/>
                  </a:cubicBezTo>
                  <a:cubicBezTo>
                    <a:pt x="4829" y="12325"/>
                    <a:pt x="4615" y="10489"/>
                    <a:pt x="4273" y="8676"/>
                  </a:cubicBezTo>
                  <a:cubicBezTo>
                    <a:pt x="4002" y="7237"/>
                    <a:pt x="3650" y="5811"/>
                    <a:pt x="3208" y="4414"/>
                  </a:cubicBezTo>
                  <a:cubicBezTo>
                    <a:pt x="3113" y="4115"/>
                    <a:pt x="2885" y="3576"/>
                    <a:pt x="3124" y="3300"/>
                  </a:cubicBezTo>
                  <a:cubicBezTo>
                    <a:pt x="3238" y="3171"/>
                    <a:pt x="3355" y="3154"/>
                    <a:pt x="3515" y="3093"/>
                  </a:cubicBezTo>
                  <a:cubicBezTo>
                    <a:pt x="3940" y="2930"/>
                    <a:pt x="4363" y="2767"/>
                    <a:pt x="4787" y="2604"/>
                  </a:cubicBezTo>
                  <a:lnTo>
                    <a:pt x="5415" y="2363"/>
                  </a:lnTo>
                  <a:cubicBezTo>
                    <a:pt x="5614" y="2286"/>
                    <a:pt x="5836" y="2199"/>
                    <a:pt x="6066" y="2124"/>
                  </a:cubicBezTo>
                  <a:cubicBezTo>
                    <a:pt x="6003" y="1940"/>
                    <a:pt x="5909" y="1730"/>
                    <a:pt x="5833" y="1557"/>
                  </a:cubicBezTo>
                  <a:cubicBezTo>
                    <a:pt x="5754" y="1377"/>
                    <a:pt x="5657" y="1220"/>
                    <a:pt x="5569" y="1044"/>
                  </a:cubicBezTo>
                  <a:cubicBezTo>
                    <a:pt x="5390" y="687"/>
                    <a:pt x="5194" y="339"/>
                    <a:pt x="4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1661150" y="2018400"/>
              <a:ext cx="83575" cy="73000"/>
            </a:xfrm>
            <a:custGeom>
              <a:avLst/>
              <a:gdLst/>
              <a:ahLst/>
              <a:cxnLst/>
              <a:rect l="l" t="t" r="r" b="b"/>
              <a:pathLst>
                <a:path w="3343" h="2920" extrusionOk="0">
                  <a:moveTo>
                    <a:pt x="1132" y="1"/>
                  </a:moveTo>
                  <a:cubicBezTo>
                    <a:pt x="753" y="1"/>
                    <a:pt x="373" y="33"/>
                    <a:pt x="1" y="89"/>
                  </a:cubicBezTo>
                  <a:cubicBezTo>
                    <a:pt x="180" y="644"/>
                    <a:pt x="331" y="1207"/>
                    <a:pt x="453" y="1777"/>
                  </a:cubicBezTo>
                  <a:cubicBezTo>
                    <a:pt x="519" y="2088"/>
                    <a:pt x="582" y="2416"/>
                    <a:pt x="784" y="2661"/>
                  </a:cubicBezTo>
                  <a:cubicBezTo>
                    <a:pt x="934" y="2843"/>
                    <a:pt x="1091" y="2919"/>
                    <a:pt x="1249" y="2919"/>
                  </a:cubicBezTo>
                  <a:cubicBezTo>
                    <a:pt x="1412" y="2919"/>
                    <a:pt x="1577" y="2837"/>
                    <a:pt x="1737" y="2709"/>
                  </a:cubicBezTo>
                  <a:cubicBezTo>
                    <a:pt x="2205" y="2333"/>
                    <a:pt x="2626" y="1555"/>
                    <a:pt x="2838" y="1243"/>
                  </a:cubicBezTo>
                  <a:cubicBezTo>
                    <a:pt x="3013" y="985"/>
                    <a:pt x="3181" y="723"/>
                    <a:pt x="3343" y="457"/>
                  </a:cubicBezTo>
                  <a:cubicBezTo>
                    <a:pt x="2674" y="134"/>
                    <a:pt x="1907" y="1"/>
                    <a:pt x="1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1661150" y="2018450"/>
              <a:ext cx="34025" cy="70725"/>
            </a:xfrm>
            <a:custGeom>
              <a:avLst/>
              <a:gdLst/>
              <a:ahLst/>
              <a:cxnLst/>
              <a:rect l="l" t="t" r="r" b="b"/>
              <a:pathLst>
                <a:path w="1361" h="2829" extrusionOk="0">
                  <a:moveTo>
                    <a:pt x="1125" y="0"/>
                  </a:moveTo>
                  <a:cubicBezTo>
                    <a:pt x="749" y="0"/>
                    <a:pt x="370" y="31"/>
                    <a:pt x="1" y="87"/>
                  </a:cubicBezTo>
                  <a:cubicBezTo>
                    <a:pt x="180" y="642"/>
                    <a:pt x="331" y="1205"/>
                    <a:pt x="453" y="1775"/>
                  </a:cubicBezTo>
                  <a:cubicBezTo>
                    <a:pt x="519" y="2086"/>
                    <a:pt x="582" y="2414"/>
                    <a:pt x="784" y="2659"/>
                  </a:cubicBezTo>
                  <a:cubicBezTo>
                    <a:pt x="844" y="2731"/>
                    <a:pt x="905" y="2787"/>
                    <a:pt x="966" y="2828"/>
                  </a:cubicBezTo>
                  <a:cubicBezTo>
                    <a:pt x="1263" y="1916"/>
                    <a:pt x="1290" y="959"/>
                    <a:pt x="1361" y="4"/>
                  </a:cubicBezTo>
                  <a:cubicBezTo>
                    <a:pt x="1282" y="2"/>
                    <a:pt x="1204" y="0"/>
                    <a:pt x="1125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1533750" y="1297175"/>
              <a:ext cx="211350" cy="145800"/>
            </a:xfrm>
            <a:custGeom>
              <a:avLst/>
              <a:gdLst/>
              <a:ahLst/>
              <a:cxnLst/>
              <a:rect l="l" t="t" r="r" b="b"/>
              <a:pathLst>
                <a:path w="8454" h="5832" extrusionOk="0">
                  <a:moveTo>
                    <a:pt x="7240" y="0"/>
                  </a:moveTo>
                  <a:cubicBezTo>
                    <a:pt x="7225" y="0"/>
                    <a:pt x="7211" y="1"/>
                    <a:pt x="7196" y="3"/>
                  </a:cubicBezTo>
                  <a:cubicBezTo>
                    <a:pt x="6151" y="121"/>
                    <a:pt x="2453" y="722"/>
                    <a:pt x="112" y="3418"/>
                  </a:cubicBezTo>
                  <a:cubicBezTo>
                    <a:pt x="24" y="3519"/>
                    <a:pt x="1" y="3662"/>
                    <a:pt x="48" y="3788"/>
                  </a:cubicBezTo>
                  <a:lnTo>
                    <a:pt x="735" y="5593"/>
                  </a:lnTo>
                  <a:cubicBezTo>
                    <a:pt x="793" y="5746"/>
                    <a:pt x="937" y="5832"/>
                    <a:pt x="1083" y="5832"/>
                  </a:cubicBezTo>
                  <a:cubicBezTo>
                    <a:pt x="1175" y="5832"/>
                    <a:pt x="1268" y="5798"/>
                    <a:pt x="1341" y="5724"/>
                  </a:cubicBezTo>
                  <a:cubicBezTo>
                    <a:pt x="1847" y="5216"/>
                    <a:pt x="2913" y="4363"/>
                    <a:pt x="4893" y="3618"/>
                  </a:cubicBezTo>
                  <a:cubicBezTo>
                    <a:pt x="6615" y="2970"/>
                    <a:pt x="7561" y="2765"/>
                    <a:pt x="8060" y="2709"/>
                  </a:cubicBezTo>
                  <a:cubicBezTo>
                    <a:pt x="8303" y="2681"/>
                    <a:pt x="8454" y="2433"/>
                    <a:pt x="8364" y="2205"/>
                  </a:cubicBezTo>
                  <a:lnTo>
                    <a:pt x="7581" y="234"/>
                  </a:lnTo>
                  <a:cubicBezTo>
                    <a:pt x="7525" y="91"/>
                    <a:pt x="7389" y="0"/>
                    <a:pt x="7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1533750" y="1338775"/>
              <a:ext cx="80475" cy="104200"/>
            </a:xfrm>
            <a:custGeom>
              <a:avLst/>
              <a:gdLst/>
              <a:ahLst/>
              <a:cxnLst/>
              <a:rect l="l" t="t" r="r" b="b"/>
              <a:pathLst>
                <a:path w="3219" h="4168" extrusionOk="0">
                  <a:moveTo>
                    <a:pt x="2221" y="1"/>
                  </a:moveTo>
                  <a:cubicBezTo>
                    <a:pt x="1472" y="455"/>
                    <a:pt x="742" y="1027"/>
                    <a:pt x="112" y="1754"/>
                  </a:cubicBezTo>
                  <a:cubicBezTo>
                    <a:pt x="24" y="1855"/>
                    <a:pt x="1" y="1998"/>
                    <a:pt x="48" y="2124"/>
                  </a:cubicBezTo>
                  <a:lnTo>
                    <a:pt x="735" y="3929"/>
                  </a:lnTo>
                  <a:cubicBezTo>
                    <a:pt x="793" y="4082"/>
                    <a:pt x="937" y="4168"/>
                    <a:pt x="1083" y="4168"/>
                  </a:cubicBezTo>
                  <a:cubicBezTo>
                    <a:pt x="1175" y="4168"/>
                    <a:pt x="1268" y="4134"/>
                    <a:pt x="1341" y="4060"/>
                  </a:cubicBezTo>
                  <a:cubicBezTo>
                    <a:pt x="1679" y="3720"/>
                    <a:pt x="2271" y="3225"/>
                    <a:pt x="3219" y="2712"/>
                  </a:cubicBezTo>
                  <a:cubicBezTo>
                    <a:pt x="2946" y="1785"/>
                    <a:pt x="2663" y="862"/>
                    <a:pt x="2221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41"/>
          <p:cNvGrpSpPr/>
          <p:nvPr/>
        </p:nvGrpSpPr>
        <p:grpSpPr>
          <a:xfrm>
            <a:off x="3892416" y="1754441"/>
            <a:ext cx="1056459" cy="1085596"/>
            <a:chOff x="2404175" y="904575"/>
            <a:chExt cx="799500" cy="821550"/>
          </a:xfrm>
        </p:grpSpPr>
        <p:sp>
          <p:nvSpPr>
            <p:cNvPr id="1050" name="Google Shape;1050;p41"/>
            <p:cNvSpPr/>
            <p:nvPr/>
          </p:nvSpPr>
          <p:spPr>
            <a:xfrm>
              <a:off x="2920025" y="904575"/>
              <a:ext cx="102350" cy="145350"/>
            </a:xfrm>
            <a:custGeom>
              <a:avLst/>
              <a:gdLst/>
              <a:ahLst/>
              <a:cxnLst/>
              <a:rect l="l" t="t" r="r" b="b"/>
              <a:pathLst>
                <a:path w="4094" h="5814" extrusionOk="0">
                  <a:moveTo>
                    <a:pt x="2475" y="0"/>
                  </a:moveTo>
                  <a:cubicBezTo>
                    <a:pt x="2377" y="0"/>
                    <a:pt x="2277" y="54"/>
                    <a:pt x="2220" y="166"/>
                  </a:cubicBezTo>
                  <a:cubicBezTo>
                    <a:pt x="2220" y="166"/>
                    <a:pt x="99" y="4307"/>
                    <a:pt x="99" y="4308"/>
                  </a:cubicBezTo>
                  <a:cubicBezTo>
                    <a:pt x="1" y="4497"/>
                    <a:pt x="132" y="4694"/>
                    <a:pt x="260" y="4846"/>
                  </a:cubicBezTo>
                  <a:cubicBezTo>
                    <a:pt x="771" y="5449"/>
                    <a:pt x="1484" y="5814"/>
                    <a:pt x="2221" y="5814"/>
                  </a:cubicBezTo>
                  <a:cubicBezTo>
                    <a:pt x="2344" y="5814"/>
                    <a:pt x="2469" y="5804"/>
                    <a:pt x="2593" y="5782"/>
                  </a:cubicBezTo>
                  <a:cubicBezTo>
                    <a:pt x="2903" y="5730"/>
                    <a:pt x="3206" y="5610"/>
                    <a:pt x="3482" y="5431"/>
                  </a:cubicBezTo>
                  <a:cubicBezTo>
                    <a:pt x="3617" y="5343"/>
                    <a:pt x="3744" y="5243"/>
                    <a:pt x="3859" y="5122"/>
                  </a:cubicBezTo>
                  <a:cubicBezTo>
                    <a:pt x="3970" y="5007"/>
                    <a:pt x="4094" y="4872"/>
                    <a:pt x="4040" y="4686"/>
                  </a:cubicBezTo>
                  <a:lnTo>
                    <a:pt x="2746" y="217"/>
                  </a:lnTo>
                  <a:cubicBezTo>
                    <a:pt x="2704" y="75"/>
                    <a:pt x="2590" y="0"/>
                    <a:pt x="2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2920025" y="921450"/>
              <a:ext cx="61550" cy="121900"/>
            </a:xfrm>
            <a:custGeom>
              <a:avLst/>
              <a:gdLst/>
              <a:ahLst/>
              <a:cxnLst/>
              <a:rect l="l" t="t" r="r" b="b"/>
              <a:pathLst>
                <a:path w="2462" h="4876" extrusionOk="0">
                  <a:moveTo>
                    <a:pt x="1958" y="1"/>
                  </a:moveTo>
                  <a:cubicBezTo>
                    <a:pt x="1893" y="128"/>
                    <a:pt x="1818" y="274"/>
                    <a:pt x="1737" y="432"/>
                  </a:cubicBezTo>
                  <a:lnTo>
                    <a:pt x="1737" y="432"/>
                  </a:lnTo>
                  <a:cubicBezTo>
                    <a:pt x="1819" y="274"/>
                    <a:pt x="1893" y="128"/>
                    <a:pt x="1958" y="1"/>
                  </a:cubicBezTo>
                  <a:close/>
                  <a:moveTo>
                    <a:pt x="2224" y="404"/>
                  </a:moveTo>
                  <a:cubicBezTo>
                    <a:pt x="2053" y="404"/>
                    <a:pt x="1882" y="429"/>
                    <a:pt x="1714" y="476"/>
                  </a:cubicBezTo>
                  <a:lnTo>
                    <a:pt x="1714" y="476"/>
                  </a:lnTo>
                  <a:cubicBezTo>
                    <a:pt x="1722" y="462"/>
                    <a:pt x="1730" y="447"/>
                    <a:pt x="1737" y="432"/>
                  </a:cubicBezTo>
                  <a:lnTo>
                    <a:pt x="1737" y="432"/>
                  </a:lnTo>
                  <a:cubicBezTo>
                    <a:pt x="1729" y="447"/>
                    <a:pt x="1722" y="462"/>
                    <a:pt x="1714" y="476"/>
                  </a:cubicBezTo>
                  <a:cubicBezTo>
                    <a:pt x="1714" y="476"/>
                    <a:pt x="1714" y="476"/>
                    <a:pt x="1714" y="476"/>
                  </a:cubicBezTo>
                  <a:lnTo>
                    <a:pt x="1714" y="476"/>
                  </a:lnTo>
                  <a:cubicBezTo>
                    <a:pt x="1087" y="1701"/>
                    <a:pt x="99" y="3632"/>
                    <a:pt x="99" y="3633"/>
                  </a:cubicBezTo>
                  <a:cubicBezTo>
                    <a:pt x="1" y="3822"/>
                    <a:pt x="132" y="4019"/>
                    <a:pt x="260" y="4171"/>
                  </a:cubicBezTo>
                  <a:cubicBezTo>
                    <a:pt x="513" y="4469"/>
                    <a:pt x="815" y="4709"/>
                    <a:pt x="1146" y="4875"/>
                  </a:cubicBezTo>
                  <a:cubicBezTo>
                    <a:pt x="1424" y="3344"/>
                    <a:pt x="1860" y="1833"/>
                    <a:pt x="2461" y="420"/>
                  </a:cubicBezTo>
                  <a:cubicBezTo>
                    <a:pt x="2383" y="410"/>
                    <a:pt x="2303" y="404"/>
                    <a:pt x="2224" y="404"/>
                  </a:cubicBezTo>
                  <a:close/>
                </a:path>
              </a:pathLst>
            </a:custGeom>
            <a:solidFill>
              <a:srgbClr val="E0E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2962875" y="904575"/>
              <a:ext cx="33500" cy="32050"/>
            </a:xfrm>
            <a:custGeom>
              <a:avLst/>
              <a:gdLst/>
              <a:ahLst/>
              <a:cxnLst/>
              <a:rect l="l" t="t" r="r" b="b"/>
              <a:pathLst>
                <a:path w="1340" h="1282" extrusionOk="0">
                  <a:moveTo>
                    <a:pt x="761" y="0"/>
                  </a:moveTo>
                  <a:cubicBezTo>
                    <a:pt x="663" y="0"/>
                    <a:pt x="563" y="54"/>
                    <a:pt x="506" y="166"/>
                  </a:cubicBezTo>
                  <a:cubicBezTo>
                    <a:pt x="506" y="166"/>
                    <a:pt x="292" y="583"/>
                    <a:pt x="0" y="1151"/>
                  </a:cubicBezTo>
                  <a:cubicBezTo>
                    <a:pt x="169" y="1104"/>
                    <a:pt x="342" y="1079"/>
                    <a:pt x="514" y="1079"/>
                  </a:cubicBezTo>
                  <a:cubicBezTo>
                    <a:pt x="608" y="1079"/>
                    <a:pt x="701" y="1086"/>
                    <a:pt x="794" y="1101"/>
                  </a:cubicBezTo>
                  <a:cubicBezTo>
                    <a:pt x="982" y="1132"/>
                    <a:pt x="1167" y="1193"/>
                    <a:pt x="1340" y="1282"/>
                  </a:cubicBezTo>
                  <a:lnTo>
                    <a:pt x="1032" y="217"/>
                  </a:lnTo>
                  <a:cubicBezTo>
                    <a:pt x="990" y="75"/>
                    <a:pt x="876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2872950" y="1010975"/>
              <a:ext cx="148875" cy="415475"/>
            </a:xfrm>
            <a:custGeom>
              <a:avLst/>
              <a:gdLst/>
              <a:ahLst/>
              <a:cxnLst/>
              <a:rect l="l" t="t" r="r" b="b"/>
              <a:pathLst>
                <a:path w="5955" h="16619" extrusionOk="0">
                  <a:moveTo>
                    <a:pt x="2072" y="1"/>
                  </a:moveTo>
                  <a:cubicBezTo>
                    <a:pt x="2005" y="1"/>
                    <a:pt x="1956" y="38"/>
                    <a:pt x="1944" y="139"/>
                  </a:cubicBezTo>
                  <a:cubicBezTo>
                    <a:pt x="1903" y="491"/>
                    <a:pt x="1860" y="843"/>
                    <a:pt x="1819" y="1195"/>
                  </a:cubicBezTo>
                  <a:cubicBezTo>
                    <a:pt x="1715" y="2072"/>
                    <a:pt x="1611" y="2949"/>
                    <a:pt x="1508" y="3825"/>
                  </a:cubicBezTo>
                  <a:cubicBezTo>
                    <a:pt x="1372" y="4979"/>
                    <a:pt x="1235" y="6132"/>
                    <a:pt x="1099" y="7286"/>
                  </a:cubicBezTo>
                  <a:cubicBezTo>
                    <a:pt x="960" y="8466"/>
                    <a:pt x="820" y="9647"/>
                    <a:pt x="681" y="10829"/>
                  </a:cubicBezTo>
                  <a:cubicBezTo>
                    <a:pt x="567" y="11789"/>
                    <a:pt x="454" y="12749"/>
                    <a:pt x="340" y="13711"/>
                  </a:cubicBezTo>
                  <a:cubicBezTo>
                    <a:pt x="247" y="14491"/>
                    <a:pt x="1" y="15385"/>
                    <a:pt x="697" y="15967"/>
                  </a:cubicBezTo>
                  <a:cubicBezTo>
                    <a:pt x="1017" y="16235"/>
                    <a:pt x="1446" y="16397"/>
                    <a:pt x="1851" y="16494"/>
                  </a:cubicBezTo>
                  <a:cubicBezTo>
                    <a:pt x="2170" y="16571"/>
                    <a:pt x="2493" y="16618"/>
                    <a:pt x="2815" y="16618"/>
                  </a:cubicBezTo>
                  <a:cubicBezTo>
                    <a:pt x="3084" y="16618"/>
                    <a:pt x="3352" y="16585"/>
                    <a:pt x="3615" y="16509"/>
                  </a:cubicBezTo>
                  <a:cubicBezTo>
                    <a:pt x="4281" y="16315"/>
                    <a:pt x="4818" y="15805"/>
                    <a:pt x="4870" y="15103"/>
                  </a:cubicBezTo>
                  <a:cubicBezTo>
                    <a:pt x="4894" y="14781"/>
                    <a:pt x="4918" y="14459"/>
                    <a:pt x="4942" y="14137"/>
                  </a:cubicBezTo>
                  <a:cubicBezTo>
                    <a:pt x="5013" y="13175"/>
                    <a:pt x="5084" y="12214"/>
                    <a:pt x="5155" y="11252"/>
                  </a:cubicBezTo>
                  <a:cubicBezTo>
                    <a:pt x="5242" y="10072"/>
                    <a:pt x="5329" y="8892"/>
                    <a:pt x="5416" y="7712"/>
                  </a:cubicBezTo>
                  <a:cubicBezTo>
                    <a:pt x="5501" y="6560"/>
                    <a:pt x="5587" y="5408"/>
                    <a:pt x="5672" y="4256"/>
                  </a:cubicBezTo>
                  <a:cubicBezTo>
                    <a:pt x="5737" y="3378"/>
                    <a:pt x="5801" y="2500"/>
                    <a:pt x="5866" y="1622"/>
                  </a:cubicBezTo>
                  <a:cubicBezTo>
                    <a:pt x="5893" y="1264"/>
                    <a:pt x="5920" y="907"/>
                    <a:pt x="5945" y="548"/>
                  </a:cubicBezTo>
                  <a:cubicBezTo>
                    <a:pt x="5955" y="422"/>
                    <a:pt x="5910" y="383"/>
                    <a:pt x="5847" y="383"/>
                  </a:cubicBezTo>
                  <a:cubicBezTo>
                    <a:pt x="5770" y="383"/>
                    <a:pt x="5667" y="441"/>
                    <a:pt x="5604" y="472"/>
                  </a:cubicBezTo>
                  <a:cubicBezTo>
                    <a:pt x="5409" y="568"/>
                    <a:pt x="5160" y="607"/>
                    <a:pt x="4948" y="640"/>
                  </a:cubicBezTo>
                  <a:cubicBezTo>
                    <a:pt x="4749" y="672"/>
                    <a:pt x="4547" y="688"/>
                    <a:pt x="4346" y="688"/>
                  </a:cubicBezTo>
                  <a:cubicBezTo>
                    <a:pt x="4105" y="688"/>
                    <a:pt x="3864" y="665"/>
                    <a:pt x="3628" y="621"/>
                  </a:cubicBezTo>
                  <a:cubicBezTo>
                    <a:pt x="3282" y="557"/>
                    <a:pt x="2947" y="447"/>
                    <a:pt x="2633" y="291"/>
                  </a:cubicBezTo>
                  <a:cubicBezTo>
                    <a:pt x="2533" y="241"/>
                    <a:pt x="2244" y="1"/>
                    <a:pt x="2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2876900" y="1010925"/>
              <a:ext cx="75675" cy="414450"/>
            </a:xfrm>
            <a:custGeom>
              <a:avLst/>
              <a:gdLst/>
              <a:ahLst/>
              <a:cxnLst/>
              <a:rect l="l" t="t" r="r" b="b"/>
              <a:pathLst>
                <a:path w="3027" h="16578" extrusionOk="0">
                  <a:moveTo>
                    <a:pt x="1929" y="0"/>
                  </a:moveTo>
                  <a:cubicBezTo>
                    <a:pt x="1852" y="0"/>
                    <a:pt x="1797" y="45"/>
                    <a:pt x="1786" y="141"/>
                  </a:cubicBezTo>
                  <a:cubicBezTo>
                    <a:pt x="1744" y="502"/>
                    <a:pt x="1700" y="862"/>
                    <a:pt x="1658" y="1223"/>
                  </a:cubicBezTo>
                  <a:cubicBezTo>
                    <a:pt x="1551" y="2129"/>
                    <a:pt x="1444" y="3035"/>
                    <a:pt x="1337" y="3940"/>
                  </a:cubicBezTo>
                  <a:cubicBezTo>
                    <a:pt x="1197" y="5125"/>
                    <a:pt x="1057" y="6309"/>
                    <a:pt x="917" y="7495"/>
                  </a:cubicBezTo>
                  <a:cubicBezTo>
                    <a:pt x="775" y="8694"/>
                    <a:pt x="633" y="9893"/>
                    <a:pt x="491" y="11092"/>
                  </a:cubicBezTo>
                  <a:cubicBezTo>
                    <a:pt x="380" y="12041"/>
                    <a:pt x="267" y="12989"/>
                    <a:pt x="156" y="13938"/>
                  </a:cubicBezTo>
                  <a:cubicBezTo>
                    <a:pt x="103" y="14379"/>
                    <a:pt x="1" y="14838"/>
                    <a:pt x="105" y="15279"/>
                  </a:cubicBezTo>
                  <a:cubicBezTo>
                    <a:pt x="127" y="15370"/>
                    <a:pt x="160" y="15458"/>
                    <a:pt x="201" y="15542"/>
                  </a:cubicBezTo>
                  <a:cubicBezTo>
                    <a:pt x="427" y="15989"/>
                    <a:pt x="880" y="16241"/>
                    <a:pt x="1338" y="16397"/>
                  </a:cubicBezTo>
                  <a:cubicBezTo>
                    <a:pt x="1454" y="16437"/>
                    <a:pt x="1573" y="16470"/>
                    <a:pt x="1693" y="16496"/>
                  </a:cubicBezTo>
                  <a:cubicBezTo>
                    <a:pt x="1799" y="16520"/>
                    <a:pt x="1940" y="16559"/>
                    <a:pt x="2100" y="16577"/>
                  </a:cubicBezTo>
                  <a:cubicBezTo>
                    <a:pt x="2009" y="16525"/>
                    <a:pt x="1849" y="16458"/>
                    <a:pt x="1765" y="16393"/>
                  </a:cubicBezTo>
                  <a:cubicBezTo>
                    <a:pt x="1671" y="16322"/>
                    <a:pt x="1589" y="16237"/>
                    <a:pt x="1524" y="16139"/>
                  </a:cubicBezTo>
                  <a:cubicBezTo>
                    <a:pt x="1445" y="16020"/>
                    <a:pt x="1390" y="15886"/>
                    <a:pt x="1365" y="15747"/>
                  </a:cubicBezTo>
                  <a:cubicBezTo>
                    <a:pt x="1339" y="15613"/>
                    <a:pt x="1355" y="15498"/>
                    <a:pt x="1372" y="15366"/>
                  </a:cubicBezTo>
                  <a:cubicBezTo>
                    <a:pt x="1391" y="15208"/>
                    <a:pt x="1409" y="15051"/>
                    <a:pt x="1428" y="14894"/>
                  </a:cubicBezTo>
                  <a:cubicBezTo>
                    <a:pt x="1464" y="14579"/>
                    <a:pt x="1499" y="14266"/>
                    <a:pt x="1538" y="13952"/>
                  </a:cubicBezTo>
                  <a:cubicBezTo>
                    <a:pt x="1564" y="13719"/>
                    <a:pt x="1590" y="13487"/>
                    <a:pt x="1615" y="13255"/>
                  </a:cubicBezTo>
                  <a:cubicBezTo>
                    <a:pt x="1645" y="12992"/>
                    <a:pt x="1674" y="12731"/>
                    <a:pt x="1703" y="12468"/>
                  </a:cubicBezTo>
                  <a:cubicBezTo>
                    <a:pt x="1735" y="12182"/>
                    <a:pt x="1766" y="11895"/>
                    <a:pt x="1798" y="11609"/>
                  </a:cubicBezTo>
                  <a:cubicBezTo>
                    <a:pt x="1831" y="11303"/>
                    <a:pt x="1866" y="10997"/>
                    <a:pt x="1900" y="10691"/>
                  </a:cubicBezTo>
                  <a:cubicBezTo>
                    <a:pt x="1935" y="10370"/>
                    <a:pt x="1971" y="10050"/>
                    <a:pt x="2006" y="9730"/>
                  </a:cubicBezTo>
                  <a:cubicBezTo>
                    <a:pt x="2043" y="9401"/>
                    <a:pt x="2079" y="9072"/>
                    <a:pt x="2116" y="8742"/>
                  </a:cubicBezTo>
                  <a:cubicBezTo>
                    <a:pt x="2152" y="8410"/>
                    <a:pt x="2189" y="8077"/>
                    <a:pt x="2226" y="7744"/>
                  </a:cubicBezTo>
                  <a:cubicBezTo>
                    <a:pt x="2263" y="7413"/>
                    <a:pt x="2299" y="7082"/>
                    <a:pt x="2336" y="6751"/>
                  </a:cubicBezTo>
                  <a:cubicBezTo>
                    <a:pt x="2372" y="6426"/>
                    <a:pt x="2408" y="6102"/>
                    <a:pt x="2443" y="5777"/>
                  </a:cubicBezTo>
                  <a:cubicBezTo>
                    <a:pt x="2479" y="5465"/>
                    <a:pt x="2513" y="5153"/>
                    <a:pt x="2548" y="4840"/>
                  </a:cubicBezTo>
                  <a:cubicBezTo>
                    <a:pt x="2581" y="4545"/>
                    <a:pt x="2613" y="4250"/>
                    <a:pt x="2646" y="3953"/>
                  </a:cubicBezTo>
                  <a:cubicBezTo>
                    <a:pt x="2676" y="3681"/>
                    <a:pt x="2706" y="3408"/>
                    <a:pt x="2737" y="3135"/>
                  </a:cubicBezTo>
                  <a:cubicBezTo>
                    <a:pt x="2763" y="2890"/>
                    <a:pt x="2791" y="2645"/>
                    <a:pt x="2817" y="2400"/>
                  </a:cubicBezTo>
                  <a:cubicBezTo>
                    <a:pt x="2841" y="2187"/>
                    <a:pt x="2865" y="1975"/>
                    <a:pt x="2889" y="1762"/>
                  </a:cubicBezTo>
                  <a:cubicBezTo>
                    <a:pt x="2908" y="1589"/>
                    <a:pt x="2927" y="1414"/>
                    <a:pt x="2947" y="1239"/>
                  </a:cubicBezTo>
                  <a:cubicBezTo>
                    <a:pt x="2961" y="1109"/>
                    <a:pt x="2975" y="978"/>
                    <a:pt x="2990" y="846"/>
                  </a:cubicBezTo>
                  <a:cubicBezTo>
                    <a:pt x="2999" y="764"/>
                    <a:pt x="3008" y="682"/>
                    <a:pt x="3018" y="600"/>
                  </a:cubicBezTo>
                  <a:cubicBezTo>
                    <a:pt x="3021" y="571"/>
                    <a:pt x="3024" y="542"/>
                    <a:pt x="3027" y="514"/>
                  </a:cubicBezTo>
                  <a:cubicBezTo>
                    <a:pt x="2945" y="492"/>
                    <a:pt x="2676" y="386"/>
                    <a:pt x="2567" y="332"/>
                  </a:cubicBezTo>
                  <a:cubicBezTo>
                    <a:pt x="2492" y="295"/>
                    <a:pt x="2090" y="51"/>
                    <a:pt x="2090" y="51"/>
                  </a:cubicBezTo>
                  <a:cubicBezTo>
                    <a:pt x="2032" y="17"/>
                    <a:pt x="1976" y="0"/>
                    <a:pt x="192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2969725" y="919675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7" y="1"/>
                  </a:moveTo>
                  <a:cubicBezTo>
                    <a:pt x="5" y="5"/>
                    <a:pt x="3" y="10"/>
                    <a:pt x="1" y="13"/>
                  </a:cubicBezTo>
                  <a:cubicBezTo>
                    <a:pt x="3" y="10"/>
                    <a:pt x="5" y="5"/>
                    <a:pt x="7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2975075" y="909275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6" y="0"/>
                  </a:moveTo>
                  <a:cubicBezTo>
                    <a:pt x="5" y="2"/>
                    <a:pt x="5" y="4"/>
                    <a:pt x="4" y="6"/>
                  </a:cubicBezTo>
                  <a:lnTo>
                    <a:pt x="4" y="6"/>
                  </a:lnTo>
                  <a:cubicBezTo>
                    <a:pt x="5" y="4"/>
                    <a:pt x="5" y="2"/>
                    <a:pt x="6" y="0"/>
                  </a:cubicBezTo>
                  <a:close/>
                  <a:moveTo>
                    <a:pt x="4" y="6"/>
                  </a:moveTo>
                  <a:cubicBezTo>
                    <a:pt x="3" y="7"/>
                    <a:pt x="2" y="9"/>
                    <a:pt x="1" y="11"/>
                  </a:cubicBezTo>
                  <a:cubicBezTo>
                    <a:pt x="2" y="10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2970700" y="913875"/>
              <a:ext cx="2175" cy="4275"/>
            </a:xfrm>
            <a:custGeom>
              <a:avLst/>
              <a:gdLst/>
              <a:ahLst/>
              <a:cxnLst/>
              <a:rect l="l" t="t" r="r" b="b"/>
              <a:pathLst>
                <a:path w="87" h="171" extrusionOk="0">
                  <a:moveTo>
                    <a:pt x="87" y="1"/>
                  </a:moveTo>
                  <a:cubicBezTo>
                    <a:pt x="61" y="49"/>
                    <a:pt x="33" y="106"/>
                    <a:pt x="0" y="170"/>
                  </a:cubicBezTo>
                  <a:cubicBezTo>
                    <a:pt x="33" y="106"/>
                    <a:pt x="61" y="50"/>
                    <a:pt x="87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2973375" y="912000"/>
              <a:ext cx="475" cy="850"/>
            </a:xfrm>
            <a:custGeom>
              <a:avLst/>
              <a:gdLst/>
              <a:ahLst/>
              <a:cxnLst/>
              <a:rect l="l" t="t" r="r" b="b"/>
              <a:pathLst>
                <a:path w="19" h="34" extrusionOk="0">
                  <a:moveTo>
                    <a:pt x="18" y="1"/>
                  </a:moveTo>
                  <a:lnTo>
                    <a:pt x="18" y="1"/>
                  </a:lnTo>
                  <a:cubicBezTo>
                    <a:pt x="13" y="11"/>
                    <a:pt x="7" y="22"/>
                    <a:pt x="1" y="33"/>
                  </a:cubicBezTo>
                  <a:cubicBezTo>
                    <a:pt x="8" y="21"/>
                    <a:pt x="13" y="12"/>
                    <a:pt x="18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2972850" y="912825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2" y="0"/>
                  </a:moveTo>
                  <a:cubicBezTo>
                    <a:pt x="16" y="14"/>
                    <a:pt x="8" y="28"/>
                    <a:pt x="1" y="43"/>
                  </a:cubicBezTo>
                  <a:cubicBezTo>
                    <a:pt x="8" y="28"/>
                    <a:pt x="16" y="14"/>
                    <a:pt x="2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2973825" y="90955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51" y="0"/>
                  </a:moveTo>
                  <a:cubicBezTo>
                    <a:pt x="39" y="23"/>
                    <a:pt x="22" y="55"/>
                    <a:pt x="0" y="99"/>
                  </a:cubicBezTo>
                  <a:cubicBezTo>
                    <a:pt x="22" y="55"/>
                    <a:pt x="39" y="23"/>
                    <a:pt x="5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2975200" y="90872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3" y="0"/>
                  </a:moveTo>
                  <a:cubicBezTo>
                    <a:pt x="13" y="0"/>
                    <a:pt x="9" y="8"/>
                    <a:pt x="1" y="22"/>
                  </a:cubicBezTo>
                  <a:cubicBezTo>
                    <a:pt x="9" y="8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2988650" y="909975"/>
              <a:ext cx="1150" cy="3850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1" y="1"/>
                  </a:moveTo>
                  <a:lnTo>
                    <a:pt x="45" y="154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2969875" y="918125"/>
              <a:ext cx="850" cy="1575"/>
            </a:xfrm>
            <a:custGeom>
              <a:avLst/>
              <a:gdLst/>
              <a:ahLst/>
              <a:cxnLst/>
              <a:rect l="l" t="t" r="r" b="b"/>
              <a:pathLst>
                <a:path w="34" h="63" extrusionOk="0">
                  <a:moveTo>
                    <a:pt x="33" y="0"/>
                  </a:moveTo>
                  <a:cubicBezTo>
                    <a:pt x="22" y="20"/>
                    <a:pt x="12" y="41"/>
                    <a:pt x="1" y="63"/>
                  </a:cubicBezTo>
                  <a:cubicBezTo>
                    <a:pt x="12" y="41"/>
                    <a:pt x="22" y="20"/>
                    <a:pt x="3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2989775" y="913800"/>
              <a:ext cx="6600" cy="22825"/>
            </a:xfrm>
            <a:custGeom>
              <a:avLst/>
              <a:gdLst/>
              <a:ahLst/>
              <a:cxnLst/>
              <a:rect l="l" t="t" r="r" b="b"/>
              <a:pathLst>
                <a:path w="264" h="913" extrusionOk="0">
                  <a:moveTo>
                    <a:pt x="0" y="1"/>
                  </a:moveTo>
                  <a:lnTo>
                    <a:pt x="264" y="9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2968975" y="920000"/>
              <a:ext cx="775" cy="1475"/>
            </a:xfrm>
            <a:custGeom>
              <a:avLst/>
              <a:gdLst/>
              <a:ahLst/>
              <a:cxnLst/>
              <a:rect l="l" t="t" r="r" b="b"/>
              <a:pathLst>
                <a:path w="31" h="59" extrusionOk="0">
                  <a:moveTo>
                    <a:pt x="31" y="0"/>
                  </a:moveTo>
                  <a:cubicBezTo>
                    <a:pt x="21" y="19"/>
                    <a:pt x="11" y="39"/>
                    <a:pt x="0" y="59"/>
                  </a:cubicBezTo>
                  <a:cubicBezTo>
                    <a:pt x="11" y="39"/>
                    <a:pt x="21" y="19"/>
                    <a:pt x="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2962875" y="904575"/>
              <a:ext cx="26925" cy="28800"/>
            </a:xfrm>
            <a:custGeom>
              <a:avLst/>
              <a:gdLst/>
              <a:ahLst/>
              <a:cxnLst/>
              <a:rect l="l" t="t" r="r" b="b"/>
              <a:pathLst>
                <a:path w="1077" h="1152" extrusionOk="0">
                  <a:moveTo>
                    <a:pt x="761" y="0"/>
                  </a:moveTo>
                  <a:cubicBezTo>
                    <a:pt x="663" y="0"/>
                    <a:pt x="563" y="54"/>
                    <a:pt x="506" y="166"/>
                  </a:cubicBezTo>
                  <a:cubicBezTo>
                    <a:pt x="506" y="166"/>
                    <a:pt x="502" y="174"/>
                    <a:pt x="494" y="188"/>
                  </a:cubicBezTo>
                  <a:cubicBezTo>
                    <a:pt x="493" y="191"/>
                    <a:pt x="491" y="196"/>
                    <a:pt x="489" y="199"/>
                  </a:cubicBezTo>
                  <a:cubicBezTo>
                    <a:pt x="477" y="222"/>
                    <a:pt x="460" y="254"/>
                    <a:pt x="438" y="298"/>
                  </a:cubicBezTo>
                  <a:cubicBezTo>
                    <a:pt x="433" y="309"/>
                    <a:pt x="428" y="318"/>
                    <a:pt x="421" y="330"/>
                  </a:cubicBezTo>
                  <a:cubicBezTo>
                    <a:pt x="415" y="344"/>
                    <a:pt x="407" y="358"/>
                    <a:pt x="400" y="373"/>
                  </a:cubicBezTo>
                  <a:cubicBezTo>
                    <a:pt x="374" y="421"/>
                    <a:pt x="346" y="478"/>
                    <a:pt x="313" y="542"/>
                  </a:cubicBezTo>
                  <a:cubicBezTo>
                    <a:pt x="302" y="562"/>
                    <a:pt x="292" y="583"/>
                    <a:pt x="281" y="605"/>
                  </a:cubicBezTo>
                  <a:cubicBezTo>
                    <a:pt x="279" y="609"/>
                    <a:pt x="277" y="614"/>
                    <a:pt x="275" y="617"/>
                  </a:cubicBezTo>
                  <a:cubicBezTo>
                    <a:pt x="265" y="636"/>
                    <a:pt x="255" y="656"/>
                    <a:pt x="244" y="676"/>
                  </a:cubicBezTo>
                  <a:cubicBezTo>
                    <a:pt x="173" y="815"/>
                    <a:pt x="91" y="976"/>
                    <a:pt x="0" y="1151"/>
                  </a:cubicBezTo>
                  <a:cubicBezTo>
                    <a:pt x="168" y="1104"/>
                    <a:pt x="339" y="1079"/>
                    <a:pt x="510" y="1079"/>
                  </a:cubicBezTo>
                  <a:cubicBezTo>
                    <a:pt x="589" y="1079"/>
                    <a:pt x="669" y="1085"/>
                    <a:pt x="747" y="1095"/>
                  </a:cubicBezTo>
                  <a:cubicBezTo>
                    <a:pt x="852" y="850"/>
                    <a:pt x="962" y="609"/>
                    <a:pt x="1076" y="370"/>
                  </a:cubicBezTo>
                  <a:lnTo>
                    <a:pt x="1032" y="217"/>
                  </a:lnTo>
                  <a:cubicBezTo>
                    <a:pt x="990" y="75"/>
                    <a:pt x="876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3093850" y="1010075"/>
              <a:ext cx="109825" cy="134025"/>
            </a:xfrm>
            <a:custGeom>
              <a:avLst/>
              <a:gdLst/>
              <a:ahLst/>
              <a:cxnLst/>
              <a:rect l="l" t="t" r="r" b="b"/>
              <a:pathLst>
                <a:path w="4393" h="5361" extrusionOk="0">
                  <a:moveTo>
                    <a:pt x="4090" y="1"/>
                  </a:moveTo>
                  <a:cubicBezTo>
                    <a:pt x="4030" y="1"/>
                    <a:pt x="3967" y="20"/>
                    <a:pt x="3908" y="64"/>
                  </a:cubicBezTo>
                  <a:cubicBezTo>
                    <a:pt x="3908" y="64"/>
                    <a:pt x="172" y="2837"/>
                    <a:pt x="171" y="2837"/>
                  </a:cubicBezTo>
                  <a:cubicBezTo>
                    <a:pt x="0" y="2964"/>
                    <a:pt x="31" y="3198"/>
                    <a:pt x="78" y="3391"/>
                  </a:cubicBezTo>
                  <a:cubicBezTo>
                    <a:pt x="300" y="4287"/>
                    <a:pt x="915" y="5014"/>
                    <a:pt x="1754" y="5265"/>
                  </a:cubicBezTo>
                  <a:cubicBezTo>
                    <a:pt x="1966" y="5329"/>
                    <a:pt x="2190" y="5360"/>
                    <a:pt x="2418" y="5360"/>
                  </a:cubicBezTo>
                  <a:cubicBezTo>
                    <a:pt x="2514" y="5360"/>
                    <a:pt x="2610" y="5355"/>
                    <a:pt x="2707" y="5344"/>
                  </a:cubicBezTo>
                  <a:cubicBezTo>
                    <a:pt x="2867" y="5325"/>
                    <a:pt x="3025" y="5291"/>
                    <a:pt x="3182" y="5234"/>
                  </a:cubicBezTo>
                  <a:cubicBezTo>
                    <a:pt x="3331" y="5179"/>
                    <a:pt x="3503" y="5115"/>
                    <a:pt x="3538" y="4922"/>
                  </a:cubicBezTo>
                  <a:lnTo>
                    <a:pt x="4357" y="342"/>
                  </a:lnTo>
                  <a:cubicBezTo>
                    <a:pt x="4392" y="146"/>
                    <a:pt x="4253" y="1"/>
                    <a:pt x="4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3093850" y="1020200"/>
              <a:ext cx="92850" cy="100250"/>
            </a:xfrm>
            <a:custGeom>
              <a:avLst/>
              <a:gdLst/>
              <a:ahLst/>
              <a:cxnLst/>
              <a:rect l="l" t="t" r="r" b="b"/>
              <a:pathLst>
                <a:path w="3714" h="4010" extrusionOk="0">
                  <a:moveTo>
                    <a:pt x="3448" y="1"/>
                  </a:moveTo>
                  <a:cubicBezTo>
                    <a:pt x="3322" y="93"/>
                    <a:pt x="3177" y="201"/>
                    <a:pt x="3018" y="318"/>
                  </a:cubicBezTo>
                  <a:cubicBezTo>
                    <a:pt x="3019" y="319"/>
                    <a:pt x="3019" y="319"/>
                    <a:pt x="3019" y="319"/>
                  </a:cubicBezTo>
                  <a:lnTo>
                    <a:pt x="3019" y="319"/>
                  </a:lnTo>
                  <a:cubicBezTo>
                    <a:pt x="3177" y="201"/>
                    <a:pt x="3323" y="93"/>
                    <a:pt x="3448" y="1"/>
                  </a:cubicBezTo>
                  <a:close/>
                  <a:moveTo>
                    <a:pt x="3019" y="319"/>
                  </a:moveTo>
                  <a:cubicBezTo>
                    <a:pt x="1914" y="1138"/>
                    <a:pt x="172" y="2432"/>
                    <a:pt x="171" y="2432"/>
                  </a:cubicBezTo>
                  <a:cubicBezTo>
                    <a:pt x="0" y="2559"/>
                    <a:pt x="31" y="2793"/>
                    <a:pt x="78" y="2986"/>
                  </a:cubicBezTo>
                  <a:cubicBezTo>
                    <a:pt x="172" y="3366"/>
                    <a:pt x="337" y="3715"/>
                    <a:pt x="560" y="4010"/>
                  </a:cubicBezTo>
                  <a:cubicBezTo>
                    <a:pt x="1488" y="2760"/>
                    <a:pt x="2548" y="1600"/>
                    <a:pt x="3713" y="599"/>
                  </a:cubicBezTo>
                  <a:cubicBezTo>
                    <a:pt x="3506" y="460"/>
                    <a:pt x="3269" y="365"/>
                    <a:pt x="3019" y="319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3169300" y="1010075"/>
              <a:ext cx="34375" cy="35875"/>
            </a:xfrm>
            <a:custGeom>
              <a:avLst/>
              <a:gdLst/>
              <a:ahLst/>
              <a:cxnLst/>
              <a:rect l="l" t="t" r="r" b="b"/>
              <a:pathLst>
                <a:path w="1375" h="1435" extrusionOk="0">
                  <a:moveTo>
                    <a:pt x="1072" y="1"/>
                  </a:moveTo>
                  <a:cubicBezTo>
                    <a:pt x="1012" y="1"/>
                    <a:pt x="949" y="20"/>
                    <a:pt x="890" y="64"/>
                  </a:cubicBezTo>
                  <a:cubicBezTo>
                    <a:pt x="890" y="64"/>
                    <a:pt x="514" y="343"/>
                    <a:pt x="0" y="723"/>
                  </a:cubicBezTo>
                  <a:cubicBezTo>
                    <a:pt x="267" y="773"/>
                    <a:pt x="518" y="876"/>
                    <a:pt x="734" y="1029"/>
                  </a:cubicBezTo>
                  <a:cubicBezTo>
                    <a:pt x="890" y="1141"/>
                    <a:pt x="1027" y="1278"/>
                    <a:pt x="1143" y="1434"/>
                  </a:cubicBezTo>
                  <a:lnTo>
                    <a:pt x="1339" y="342"/>
                  </a:lnTo>
                  <a:cubicBezTo>
                    <a:pt x="1374" y="146"/>
                    <a:pt x="1235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2883900" y="1080500"/>
              <a:ext cx="300600" cy="388275"/>
            </a:xfrm>
            <a:custGeom>
              <a:avLst/>
              <a:gdLst/>
              <a:ahLst/>
              <a:cxnLst/>
              <a:rect l="l" t="t" r="r" b="b"/>
              <a:pathLst>
                <a:path w="12024" h="15531" extrusionOk="0">
                  <a:moveTo>
                    <a:pt x="8615" y="0"/>
                  </a:moveTo>
                  <a:cubicBezTo>
                    <a:pt x="8574" y="0"/>
                    <a:pt x="8534" y="24"/>
                    <a:pt x="8497" y="82"/>
                  </a:cubicBezTo>
                  <a:cubicBezTo>
                    <a:pt x="8303" y="379"/>
                    <a:pt x="8110" y="676"/>
                    <a:pt x="7918" y="973"/>
                  </a:cubicBezTo>
                  <a:cubicBezTo>
                    <a:pt x="7436" y="1713"/>
                    <a:pt x="6954" y="2454"/>
                    <a:pt x="6473" y="3194"/>
                  </a:cubicBezTo>
                  <a:cubicBezTo>
                    <a:pt x="5840" y="4167"/>
                    <a:pt x="5207" y="5141"/>
                    <a:pt x="4574" y="6114"/>
                  </a:cubicBezTo>
                  <a:cubicBezTo>
                    <a:pt x="3925" y="7111"/>
                    <a:pt x="3277" y="8108"/>
                    <a:pt x="2628" y="9106"/>
                  </a:cubicBezTo>
                  <a:cubicBezTo>
                    <a:pt x="2101" y="9916"/>
                    <a:pt x="1574" y="10727"/>
                    <a:pt x="1046" y="11539"/>
                  </a:cubicBezTo>
                  <a:cubicBezTo>
                    <a:pt x="619" y="12196"/>
                    <a:pt x="1" y="12889"/>
                    <a:pt x="367" y="13720"/>
                  </a:cubicBezTo>
                  <a:cubicBezTo>
                    <a:pt x="535" y="14101"/>
                    <a:pt x="848" y="14437"/>
                    <a:pt x="1168" y="14704"/>
                  </a:cubicBezTo>
                  <a:cubicBezTo>
                    <a:pt x="1630" y="15090"/>
                    <a:pt x="2150" y="15392"/>
                    <a:pt x="2743" y="15499"/>
                  </a:cubicBezTo>
                  <a:cubicBezTo>
                    <a:pt x="2863" y="15520"/>
                    <a:pt x="2984" y="15531"/>
                    <a:pt x="3103" y="15531"/>
                  </a:cubicBezTo>
                  <a:cubicBezTo>
                    <a:pt x="3664" y="15531"/>
                    <a:pt x="4196" y="15293"/>
                    <a:pt x="4491" y="14794"/>
                  </a:cubicBezTo>
                  <a:cubicBezTo>
                    <a:pt x="4656" y="14516"/>
                    <a:pt x="4819" y="14237"/>
                    <a:pt x="4983" y="13959"/>
                  </a:cubicBezTo>
                  <a:cubicBezTo>
                    <a:pt x="5473" y="13129"/>
                    <a:pt x="5962" y="12298"/>
                    <a:pt x="6452" y="11468"/>
                  </a:cubicBezTo>
                  <a:cubicBezTo>
                    <a:pt x="7053" y="10448"/>
                    <a:pt x="7654" y="9429"/>
                    <a:pt x="8255" y="8410"/>
                  </a:cubicBezTo>
                  <a:cubicBezTo>
                    <a:pt x="8841" y="7415"/>
                    <a:pt x="9429" y="6419"/>
                    <a:pt x="10015" y="5424"/>
                  </a:cubicBezTo>
                  <a:cubicBezTo>
                    <a:pt x="10462" y="4666"/>
                    <a:pt x="10909" y="3907"/>
                    <a:pt x="11356" y="3149"/>
                  </a:cubicBezTo>
                  <a:cubicBezTo>
                    <a:pt x="11539" y="2840"/>
                    <a:pt x="11721" y="2532"/>
                    <a:pt x="11903" y="2222"/>
                  </a:cubicBezTo>
                  <a:cubicBezTo>
                    <a:pt x="12023" y="2018"/>
                    <a:pt x="11839" y="2002"/>
                    <a:pt x="11701" y="2002"/>
                  </a:cubicBezTo>
                  <a:cubicBezTo>
                    <a:pt x="11675" y="2002"/>
                    <a:pt x="11651" y="2002"/>
                    <a:pt x="11631" y="2002"/>
                  </a:cubicBezTo>
                  <a:cubicBezTo>
                    <a:pt x="11414" y="2001"/>
                    <a:pt x="11173" y="1926"/>
                    <a:pt x="10968" y="1862"/>
                  </a:cubicBezTo>
                  <a:cubicBezTo>
                    <a:pt x="10546" y="1731"/>
                    <a:pt x="10146" y="1526"/>
                    <a:pt x="9793" y="1260"/>
                  </a:cubicBezTo>
                  <a:cubicBezTo>
                    <a:pt x="9512" y="1050"/>
                    <a:pt x="9260" y="802"/>
                    <a:pt x="9048" y="523"/>
                  </a:cubicBezTo>
                  <a:cubicBezTo>
                    <a:pt x="8971" y="423"/>
                    <a:pt x="8786" y="0"/>
                    <a:pt x="8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2890200" y="1080550"/>
              <a:ext cx="229825" cy="373850"/>
            </a:xfrm>
            <a:custGeom>
              <a:avLst/>
              <a:gdLst/>
              <a:ahLst/>
              <a:cxnLst/>
              <a:rect l="l" t="t" r="r" b="b"/>
              <a:pathLst>
                <a:path w="9193" h="14954" extrusionOk="0">
                  <a:moveTo>
                    <a:pt x="8369" y="0"/>
                  </a:moveTo>
                  <a:cubicBezTo>
                    <a:pt x="8324" y="0"/>
                    <a:pt x="8280" y="25"/>
                    <a:pt x="8245" y="80"/>
                  </a:cubicBezTo>
                  <a:cubicBezTo>
                    <a:pt x="8047" y="385"/>
                    <a:pt x="7849" y="689"/>
                    <a:pt x="7651" y="994"/>
                  </a:cubicBezTo>
                  <a:cubicBezTo>
                    <a:pt x="7153" y="1758"/>
                    <a:pt x="6657" y="2523"/>
                    <a:pt x="6159" y="3287"/>
                  </a:cubicBezTo>
                  <a:cubicBezTo>
                    <a:pt x="5509" y="4287"/>
                    <a:pt x="4859" y="5287"/>
                    <a:pt x="4208" y="6287"/>
                  </a:cubicBezTo>
                  <a:cubicBezTo>
                    <a:pt x="3550" y="7300"/>
                    <a:pt x="2891" y="8312"/>
                    <a:pt x="2233" y="9324"/>
                  </a:cubicBezTo>
                  <a:cubicBezTo>
                    <a:pt x="1712" y="10125"/>
                    <a:pt x="1192" y="10926"/>
                    <a:pt x="671" y="11726"/>
                  </a:cubicBezTo>
                  <a:cubicBezTo>
                    <a:pt x="429" y="12098"/>
                    <a:pt x="134" y="12466"/>
                    <a:pt x="31" y="12907"/>
                  </a:cubicBezTo>
                  <a:cubicBezTo>
                    <a:pt x="10" y="12998"/>
                    <a:pt x="1" y="13091"/>
                    <a:pt x="2" y="13185"/>
                  </a:cubicBezTo>
                  <a:cubicBezTo>
                    <a:pt x="6" y="13685"/>
                    <a:pt x="301" y="14112"/>
                    <a:pt x="641" y="14455"/>
                  </a:cubicBezTo>
                  <a:cubicBezTo>
                    <a:pt x="728" y="14542"/>
                    <a:pt x="820" y="14625"/>
                    <a:pt x="916" y="14702"/>
                  </a:cubicBezTo>
                  <a:cubicBezTo>
                    <a:pt x="1000" y="14769"/>
                    <a:pt x="1110" y="14867"/>
                    <a:pt x="1245" y="14954"/>
                  </a:cubicBezTo>
                  <a:cubicBezTo>
                    <a:pt x="1187" y="14867"/>
                    <a:pt x="1073" y="14737"/>
                    <a:pt x="1026" y="14642"/>
                  </a:cubicBezTo>
                  <a:cubicBezTo>
                    <a:pt x="973" y="14536"/>
                    <a:pt x="937" y="14422"/>
                    <a:pt x="922" y="14305"/>
                  </a:cubicBezTo>
                  <a:cubicBezTo>
                    <a:pt x="904" y="14165"/>
                    <a:pt x="915" y="14021"/>
                    <a:pt x="953" y="13885"/>
                  </a:cubicBezTo>
                  <a:cubicBezTo>
                    <a:pt x="990" y="13753"/>
                    <a:pt x="1055" y="13657"/>
                    <a:pt x="1129" y="13545"/>
                  </a:cubicBezTo>
                  <a:cubicBezTo>
                    <a:pt x="1216" y="13413"/>
                    <a:pt x="1301" y="13281"/>
                    <a:pt x="1387" y="13148"/>
                  </a:cubicBezTo>
                  <a:cubicBezTo>
                    <a:pt x="1560" y="12882"/>
                    <a:pt x="1731" y="12616"/>
                    <a:pt x="1904" y="12351"/>
                  </a:cubicBezTo>
                  <a:cubicBezTo>
                    <a:pt x="2031" y="12155"/>
                    <a:pt x="2157" y="11958"/>
                    <a:pt x="2282" y="11761"/>
                  </a:cubicBezTo>
                  <a:cubicBezTo>
                    <a:pt x="2425" y="11539"/>
                    <a:pt x="2567" y="11317"/>
                    <a:pt x="2709" y="11095"/>
                  </a:cubicBezTo>
                  <a:cubicBezTo>
                    <a:pt x="2865" y="10852"/>
                    <a:pt x="3020" y="10609"/>
                    <a:pt x="3176" y="10366"/>
                  </a:cubicBezTo>
                  <a:cubicBezTo>
                    <a:pt x="3342" y="10107"/>
                    <a:pt x="3507" y="9847"/>
                    <a:pt x="3673" y="9588"/>
                  </a:cubicBezTo>
                  <a:cubicBezTo>
                    <a:pt x="3847" y="9317"/>
                    <a:pt x="4021" y="9046"/>
                    <a:pt x="4194" y="8774"/>
                  </a:cubicBezTo>
                  <a:cubicBezTo>
                    <a:pt x="4373" y="8495"/>
                    <a:pt x="4552" y="8217"/>
                    <a:pt x="4729" y="7937"/>
                  </a:cubicBezTo>
                  <a:cubicBezTo>
                    <a:pt x="4910" y="7656"/>
                    <a:pt x="5090" y="7374"/>
                    <a:pt x="5271" y="7091"/>
                  </a:cubicBezTo>
                  <a:cubicBezTo>
                    <a:pt x="5451" y="6811"/>
                    <a:pt x="5630" y="6530"/>
                    <a:pt x="5810" y="6249"/>
                  </a:cubicBezTo>
                  <a:cubicBezTo>
                    <a:pt x="5986" y="5974"/>
                    <a:pt x="6161" y="5700"/>
                    <a:pt x="6338" y="5424"/>
                  </a:cubicBezTo>
                  <a:cubicBezTo>
                    <a:pt x="6507" y="5160"/>
                    <a:pt x="6677" y="4894"/>
                    <a:pt x="6846" y="4630"/>
                  </a:cubicBezTo>
                  <a:cubicBezTo>
                    <a:pt x="7006" y="4380"/>
                    <a:pt x="7166" y="4129"/>
                    <a:pt x="7327" y="3880"/>
                  </a:cubicBezTo>
                  <a:cubicBezTo>
                    <a:pt x="7475" y="3648"/>
                    <a:pt x="7623" y="3417"/>
                    <a:pt x="7771" y="3186"/>
                  </a:cubicBezTo>
                  <a:cubicBezTo>
                    <a:pt x="7903" y="2978"/>
                    <a:pt x="8037" y="2769"/>
                    <a:pt x="8170" y="2562"/>
                  </a:cubicBezTo>
                  <a:cubicBezTo>
                    <a:pt x="8284" y="2382"/>
                    <a:pt x="8400" y="2202"/>
                    <a:pt x="8515" y="2022"/>
                  </a:cubicBezTo>
                  <a:cubicBezTo>
                    <a:pt x="8610" y="1874"/>
                    <a:pt x="8704" y="1727"/>
                    <a:pt x="8799" y="1579"/>
                  </a:cubicBezTo>
                  <a:cubicBezTo>
                    <a:pt x="8870" y="1468"/>
                    <a:pt x="8941" y="1357"/>
                    <a:pt x="9012" y="1246"/>
                  </a:cubicBezTo>
                  <a:cubicBezTo>
                    <a:pt x="9056" y="1176"/>
                    <a:pt x="9102" y="1106"/>
                    <a:pt x="9146" y="1036"/>
                  </a:cubicBezTo>
                  <a:cubicBezTo>
                    <a:pt x="9162" y="1013"/>
                    <a:pt x="9177" y="988"/>
                    <a:pt x="9192" y="964"/>
                  </a:cubicBezTo>
                  <a:cubicBezTo>
                    <a:pt x="9128" y="908"/>
                    <a:pt x="8935" y="695"/>
                    <a:pt x="8861" y="598"/>
                  </a:cubicBezTo>
                  <a:cubicBezTo>
                    <a:pt x="8809" y="531"/>
                    <a:pt x="8558" y="133"/>
                    <a:pt x="8558" y="133"/>
                  </a:cubicBezTo>
                  <a:cubicBezTo>
                    <a:pt x="8500" y="49"/>
                    <a:pt x="8433" y="0"/>
                    <a:pt x="836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3181350" y="1019000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0"/>
                  </a:moveTo>
                  <a:cubicBezTo>
                    <a:pt x="8" y="3"/>
                    <a:pt x="4" y="6"/>
                    <a:pt x="0" y="9"/>
                  </a:cubicBezTo>
                  <a:cubicBezTo>
                    <a:pt x="4" y="6"/>
                    <a:pt x="8" y="3"/>
                    <a:pt x="12" y="0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3190800" y="1012025"/>
              <a:ext cx="250" cy="22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1"/>
                  </a:moveTo>
                  <a:cubicBezTo>
                    <a:pt x="7" y="3"/>
                    <a:pt x="3" y="6"/>
                    <a:pt x="0" y="9"/>
                  </a:cubicBezTo>
                  <a:cubicBezTo>
                    <a:pt x="3" y="6"/>
                    <a:pt x="7" y="3"/>
                    <a:pt x="10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3183050" y="1015125"/>
              <a:ext cx="3825" cy="2850"/>
            </a:xfrm>
            <a:custGeom>
              <a:avLst/>
              <a:gdLst/>
              <a:ahLst/>
              <a:cxnLst/>
              <a:rect l="l" t="t" r="r" b="b"/>
              <a:pathLst>
                <a:path w="153" h="114" extrusionOk="0">
                  <a:moveTo>
                    <a:pt x="153" y="1"/>
                  </a:moveTo>
                  <a:lnTo>
                    <a:pt x="153" y="1"/>
                  </a:lnTo>
                  <a:cubicBezTo>
                    <a:pt x="109" y="33"/>
                    <a:pt x="57" y="71"/>
                    <a:pt x="0" y="114"/>
                  </a:cubicBezTo>
                  <a:cubicBezTo>
                    <a:pt x="58" y="71"/>
                    <a:pt x="109" y="33"/>
                    <a:pt x="153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3187825" y="1013875"/>
              <a:ext cx="775" cy="575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30" y="0"/>
                  </a:moveTo>
                  <a:cubicBezTo>
                    <a:pt x="20" y="7"/>
                    <a:pt x="10" y="15"/>
                    <a:pt x="1" y="23"/>
                  </a:cubicBezTo>
                  <a:cubicBezTo>
                    <a:pt x="10" y="15"/>
                    <a:pt x="20" y="7"/>
                    <a:pt x="30" y="0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3186875" y="1014425"/>
              <a:ext cx="975" cy="725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39" y="1"/>
                  </a:moveTo>
                  <a:cubicBezTo>
                    <a:pt x="27" y="9"/>
                    <a:pt x="14" y="18"/>
                    <a:pt x="0" y="28"/>
                  </a:cubicBezTo>
                  <a:cubicBezTo>
                    <a:pt x="14" y="18"/>
                    <a:pt x="26" y="10"/>
                    <a:pt x="3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3188575" y="1012225"/>
              <a:ext cx="2250" cy="1675"/>
            </a:xfrm>
            <a:custGeom>
              <a:avLst/>
              <a:gdLst/>
              <a:ahLst/>
              <a:cxnLst/>
              <a:rect l="l" t="t" r="r" b="b"/>
              <a:pathLst>
                <a:path w="90" h="67" extrusionOk="0">
                  <a:moveTo>
                    <a:pt x="89" y="1"/>
                  </a:moveTo>
                  <a:cubicBezTo>
                    <a:pt x="68" y="16"/>
                    <a:pt x="39" y="37"/>
                    <a:pt x="0" y="66"/>
                  </a:cubicBezTo>
                  <a:cubicBezTo>
                    <a:pt x="39" y="37"/>
                    <a:pt x="68" y="16"/>
                    <a:pt x="8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3191025" y="101167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0"/>
                  </a:moveTo>
                  <a:cubicBezTo>
                    <a:pt x="21" y="0"/>
                    <a:pt x="13" y="5"/>
                    <a:pt x="1" y="15"/>
                  </a:cubicBezTo>
                  <a:cubicBezTo>
                    <a:pt x="13" y="6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3202075" y="1018625"/>
              <a:ext cx="700" cy="3950"/>
            </a:xfrm>
            <a:custGeom>
              <a:avLst/>
              <a:gdLst/>
              <a:ahLst/>
              <a:cxnLst/>
              <a:rect l="l" t="t" r="r" b="b"/>
              <a:pathLst>
                <a:path w="28" h="158" extrusionOk="0">
                  <a:moveTo>
                    <a:pt x="28" y="0"/>
                  </a:moveTo>
                  <a:lnTo>
                    <a:pt x="0" y="157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3181625" y="1017950"/>
              <a:ext cx="1450" cy="1075"/>
            </a:xfrm>
            <a:custGeom>
              <a:avLst/>
              <a:gdLst/>
              <a:ahLst/>
              <a:cxnLst/>
              <a:rect l="l" t="t" r="r" b="b"/>
              <a:pathLst>
                <a:path w="58" h="43" extrusionOk="0">
                  <a:moveTo>
                    <a:pt x="57" y="1"/>
                  </a:moveTo>
                  <a:cubicBezTo>
                    <a:pt x="39" y="15"/>
                    <a:pt x="21" y="28"/>
                    <a:pt x="1" y="42"/>
                  </a:cubicBezTo>
                  <a:cubicBezTo>
                    <a:pt x="21" y="28"/>
                    <a:pt x="39" y="15"/>
                    <a:pt x="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3197875" y="1022550"/>
              <a:ext cx="4225" cy="23400"/>
            </a:xfrm>
            <a:custGeom>
              <a:avLst/>
              <a:gdLst/>
              <a:ahLst/>
              <a:cxnLst/>
              <a:rect l="l" t="t" r="r" b="b"/>
              <a:pathLst>
                <a:path w="169" h="936" extrusionOk="0">
                  <a:moveTo>
                    <a:pt x="168" y="0"/>
                  </a:moveTo>
                  <a:lnTo>
                    <a:pt x="0" y="935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3180025" y="1019225"/>
              <a:ext cx="1350" cy="1000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53" y="0"/>
                  </a:moveTo>
                  <a:cubicBezTo>
                    <a:pt x="36" y="13"/>
                    <a:pt x="18" y="26"/>
                    <a:pt x="1" y="40"/>
                  </a:cubicBezTo>
                  <a:cubicBezTo>
                    <a:pt x="18" y="26"/>
                    <a:pt x="36" y="13"/>
                    <a:pt x="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3169300" y="1010075"/>
              <a:ext cx="34375" cy="25100"/>
            </a:xfrm>
            <a:custGeom>
              <a:avLst/>
              <a:gdLst/>
              <a:ahLst/>
              <a:cxnLst/>
              <a:rect l="l" t="t" r="r" b="b"/>
              <a:pathLst>
                <a:path w="1375" h="1004" extrusionOk="0">
                  <a:moveTo>
                    <a:pt x="1072" y="1"/>
                  </a:moveTo>
                  <a:cubicBezTo>
                    <a:pt x="1012" y="1"/>
                    <a:pt x="949" y="20"/>
                    <a:pt x="890" y="64"/>
                  </a:cubicBezTo>
                  <a:cubicBezTo>
                    <a:pt x="890" y="64"/>
                    <a:pt x="882" y="70"/>
                    <a:pt x="870" y="79"/>
                  </a:cubicBezTo>
                  <a:cubicBezTo>
                    <a:pt x="867" y="81"/>
                    <a:pt x="863" y="84"/>
                    <a:pt x="860" y="87"/>
                  </a:cubicBezTo>
                  <a:cubicBezTo>
                    <a:pt x="839" y="102"/>
                    <a:pt x="810" y="123"/>
                    <a:pt x="771" y="152"/>
                  </a:cubicBezTo>
                  <a:cubicBezTo>
                    <a:pt x="761" y="159"/>
                    <a:pt x="751" y="166"/>
                    <a:pt x="742" y="175"/>
                  </a:cubicBezTo>
                  <a:cubicBezTo>
                    <a:pt x="729" y="184"/>
                    <a:pt x="717" y="192"/>
                    <a:pt x="703" y="202"/>
                  </a:cubicBezTo>
                  <a:cubicBezTo>
                    <a:pt x="659" y="235"/>
                    <a:pt x="607" y="273"/>
                    <a:pt x="550" y="316"/>
                  </a:cubicBezTo>
                  <a:cubicBezTo>
                    <a:pt x="532" y="330"/>
                    <a:pt x="514" y="343"/>
                    <a:pt x="494" y="357"/>
                  </a:cubicBezTo>
                  <a:cubicBezTo>
                    <a:pt x="490" y="360"/>
                    <a:pt x="486" y="363"/>
                    <a:pt x="482" y="366"/>
                  </a:cubicBezTo>
                  <a:cubicBezTo>
                    <a:pt x="465" y="379"/>
                    <a:pt x="447" y="392"/>
                    <a:pt x="430" y="406"/>
                  </a:cubicBezTo>
                  <a:cubicBezTo>
                    <a:pt x="304" y="498"/>
                    <a:pt x="159" y="606"/>
                    <a:pt x="0" y="723"/>
                  </a:cubicBezTo>
                  <a:cubicBezTo>
                    <a:pt x="251" y="770"/>
                    <a:pt x="488" y="865"/>
                    <a:pt x="695" y="1004"/>
                  </a:cubicBezTo>
                  <a:cubicBezTo>
                    <a:pt x="898" y="831"/>
                    <a:pt x="1103" y="662"/>
                    <a:pt x="1311" y="499"/>
                  </a:cubicBezTo>
                  <a:lnTo>
                    <a:pt x="1339" y="342"/>
                  </a:lnTo>
                  <a:cubicBezTo>
                    <a:pt x="1374" y="146"/>
                    <a:pt x="1235" y="1"/>
                    <a:pt x="10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2404175" y="1010900"/>
              <a:ext cx="655150" cy="715225"/>
            </a:xfrm>
            <a:custGeom>
              <a:avLst/>
              <a:gdLst/>
              <a:ahLst/>
              <a:cxnLst/>
              <a:rect l="l" t="t" r="r" b="b"/>
              <a:pathLst>
                <a:path w="26206" h="28609" extrusionOk="0">
                  <a:moveTo>
                    <a:pt x="14278" y="1"/>
                  </a:moveTo>
                  <a:cubicBezTo>
                    <a:pt x="14261" y="1"/>
                    <a:pt x="14245" y="5"/>
                    <a:pt x="14229" y="14"/>
                  </a:cubicBezTo>
                  <a:lnTo>
                    <a:pt x="61" y="8354"/>
                  </a:lnTo>
                  <a:cubicBezTo>
                    <a:pt x="16" y="8381"/>
                    <a:pt x="1" y="8440"/>
                    <a:pt x="28" y="8486"/>
                  </a:cubicBezTo>
                  <a:lnTo>
                    <a:pt x="11846" y="28562"/>
                  </a:lnTo>
                  <a:cubicBezTo>
                    <a:pt x="11863" y="28592"/>
                    <a:pt x="11895" y="28609"/>
                    <a:pt x="11928" y="28609"/>
                  </a:cubicBezTo>
                  <a:cubicBezTo>
                    <a:pt x="11945" y="28609"/>
                    <a:pt x="11962" y="28605"/>
                    <a:pt x="11977" y="28596"/>
                  </a:cubicBezTo>
                  <a:lnTo>
                    <a:pt x="26145" y="20256"/>
                  </a:lnTo>
                  <a:cubicBezTo>
                    <a:pt x="26191" y="20228"/>
                    <a:pt x="26205" y="20170"/>
                    <a:pt x="26179" y="20124"/>
                  </a:cubicBezTo>
                  <a:lnTo>
                    <a:pt x="14360" y="48"/>
                  </a:lnTo>
                  <a:cubicBezTo>
                    <a:pt x="14342" y="18"/>
                    <a:pt x="14310" y="1"/>
                    <a:pt x="14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2419450" y="1011450"/>
              <a:ext cx="628375" cy="686325"/>
            </a:xfrm>
            <a:custGeom>
              <a:avLst/>
              <a:gdLst/>
              <a:ahLst/>
              <a:cxnLst/>
              <a:rect l="l" t="t" r="r" b="b"/>
              <a:pathLst>
                <a:path w="25135" h="27453" extrusionOk="0">
                  <a:moveTo>
                    <a:pt x="13681" y="1"/>
                  </a:moveTo>
                  <a:cubicBezTo>
                    <a:pt x="13665" y="1"/>
                    <a:pt x="13650" y="5"/>
                    <a:pt x="13635" y="13"/>
                  </a:cubicBezTo>
                  <a:lnTo>
                    <a:pt x="59" y="8005"/>
                  </a:lnTo>
                  <a:cubicBezTo>
                    <a:pt x="16" y="8030"/>
                    <a:pt x="1" y="8087"/>
                    <a:pt x="27" y="8130"/>
                  </a:cubicBezTo>
                  <a:lnTo>
                    <a:pt x="11375" y="27407"/>
                  </a:lnTo>
                  <a:cubicBezTo>
                    <a:pt x="11392" y="27436"/>
                    <a:pt x="11422" y="27452"/>
                    <a:pt x="11453" y="27452"/>
                  </a:cubicBezTo>
                  <a:cubicBezTo>
                    <a:pt x="11469" y="27452"/>
                    <a:pt x="11485" y="27448"/>
                    <a:pt x="11500" y="27440"/>
                  </a:cubicBezTo>
                  <a:lnTo>
                    <a:pt x="25076" y="19448"/>
                  </a:lnTo>
                  <a:cubicBezTo>
                    <a:pt x="25120" y="19422"/>
                    <a:pt x="25134" y="19366"/>
                    <a:pt x="25109" y="19323"/>
                  </a:cubicBezTo>
                  <a:lnTo>
                    <a:pt x="13760" y="46"/>
                  </a:lnTo>
                  <a:cubicBezTo>
                    <a:pt x="13743" y="17"/>
                    <a:pt x="13713" y="1"/>
                    <a:pt x="1368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2467675" y="1059700"/>
              <a:ext cx="334225" cy="253950"/>
            </a:xfrm>
            <a:custGeom>
              <a:avLst/>
              <a:gdLst/>
              <a:ahLst/>
              <a:cxnLst/>
              <a:rect l="l" t="t" r="r" b="b"/>
              <a:pathLst>
                <a:path w="13369" h="10158" extrusionOk="0">
                  <a:moveTo>
                    <a:pt x="11297" y="1"/>
                  </a:moveTo>
                  <a:cubicBezTo>
                    <a:pt x="11293" y="1"/>
                    <a:pt x="11290" y="2"/>
                    <a:pt x="11287" y="4"/>
                  </a:cubicBezTo>
                  <a:lnTo>
                    <a:pt x="13" y="6640"/>
                  </a:lnTo>
                  <a:cubicBezTo>
                    <a:pt x="3" y="6646"/>
                    <a:pt x="0" y="6659"/>
                    <a:pt x="5" y="6669"/>
                  </a:cubicBezTo>
                  <a:lnTo>
                    <a:pt x="2053" y="10147"/>
                  </a:lnTo>
                  <a:cubicBezTo>
                    <a:pt x="2057" y="10154"/>
                    <a:pt x="2064" y="10157"/>
                    <a:pt x="2070" y="10157"/>
                  </a:cubicBezTo>
                  <a:cubicBezTo>
                    <a:pt x="2074" y="10157"/>
                    <a:pt x="2078" y="10156"/>
                    <a:pt x="2081" y="10154"/>
                  </a:cubicBezTo>
                  <a:lnTo>
                    <a:pt x="13355" y="3517"/>
                  </a:lnTo>
                  <a:cubicBezTo>
                    <a:pt x="13365" y="3512"/>
                    <a:pt x="13368" y="3499"/>
                    <a:pt x="13362" y="3490"/>
                  </a:cubicBezTo>
                  <a:lnTo>
                    <a:pt x="11314" y="11"/>
                  </a:lnTo>
                  <a:cubicBezTo>
                    <a:pt x="11311" y="5"/>
                    <a:pt x="11304" y="1"/>
                    <a:pt x="11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2538150" y="1304975"/>
              <a:ext cx="66300" cy="48300"/>
            </a:xfrm>
            <a:custGeom>
              <a:avLst/>
              <a:gdLst/>
              <a:ahLst/>
              <a:cxnLst/>
              <a:rect l="l" t="t" r="r" b="b"/>
              <a:pathLst>
                <a:path w="2652" h="1932" extrusionOk="0">
                  <a:moveTo>
                    <a:pt x="2005" y="1"/>
                  </a:moveTo>
                  <a:cubicBezTo>
                    <a:pt x="1908" y="1"/>
                    <a:pt x="1810" y="26"/>
                    <a:pt x="1721" y="78"/>
                  </a:cubicBezTo>
                  <a:lnTo>
                    <a:pt x="359" y="881"/>
                  </a:lnTo>
                  <a:cubicBezTo>
                    <a:pt x="90" y="1038"/>
                    <a:pt x="0" y="1386"/>
                    <a:pt x="158" y="1654"/>
                  </a:cubicBezTo>
                  <a:cubicBezTo>
                    <a:pt x="263" y="1832"/>
                    <a:pt x="452" y="1931"/>
                    <a:pt x="646" y="1931"/>
                  </a:cubicBezTo>
                  <a:cubicBezTo>
                    <a:pt x="744" y="1931"/>
                    <a:pt x="842" y="1906"/>
                    <a:pt x="931" y="1854"/>
                  </a:cubicBezTo>
                  <a:lnTo>
                    <a:pt x="2293" y="1052"/>
                  </a:lnTo>
                  <a:cubicBezTo>
                    <a:pt x="2561" y="894"/>
                    <a:pt x="2651" y="546"/>
                    <a:pt x="2493" y="279"/>
                  </a:cubicBezTo>
                  <a:cubicBezTo>
                    <a:pt x="2388" y="101"/>
                    <a:pt x="2199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2612925" y="1260975"/>
              <a:ext cx="66275" cy="48275"/>
            </a:xfrm>
            <a:custGeom>
              <a:avLst/>
              <a:gdLst/>
              <a:ahLst/>
              <a:cxnLst/>
              <a:rect l="l" t="t" r="r" b="b"/>
              <a:pathLst>
                <a:path w="2651" h="1931" extrusionOk="0">
                  <a:moveTo>
                    <a:pt x="2005" y="0"/>
                  </a:moveTo>
                  <a:cubicBezTo>
                    <a:pt x="1908" y="0"/>
                    <a:pt x="1810" y="25"/>
                    <a:pt x="1720" y="78"/>
                  </a:cubicBezTo>
                  <a:lnTo>
                    <a:pt x="358" y="880"/>
                  </a:lnTo>
                  <a:cubicBezTo>
                    <a:pt x="91" y="1037"/>
                    <a:pt x="1" y="1385"/>
                    <a:pt x="158" y="1653"/>
                  </a:cubicBezTo>
                  <a:cubicBezTo>
                    <a:pt x="263" y="1831"/>
                    <a:pt x="452" y="1930"/>
                    <a:pt x="646" y="1930"/>
                  </a:cubicBezTo>
                  <a:cubicBezTo>
                    <a:pt x="743" y="1930"/>
                    <a:pt x="842" y="1905"/>
                    <a:pt x="932" y="1852"/>
                  </a:cubicBezTo>
                  <a:lnTo>
                    <a:pt x="2294" y="1051"/>
                  </a:lnTo>
                  <a:cubicBezTo>
                    <a:pt x="2561" y="893"/>
                    <a:pt x="2651" y="546"/>
                    <a:pt x="2494" y="278"/>
                  </a:cubicBezTo>
                  <a:cubicBezTo>
                    <a:pt x="2389" y="100"/>
                    <a:pt x="219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2687700" y="1216950"/>
              <a:ext cx="66300" cy="48275"/>
            </a:xfrm>
            <a:custGeom>
              <a:avLst/>
              <a:gdLst/>
              <a:ahLst/>
              <a:cxnLst/>
              <a:rect l="l" t="t" r="r" b="b"/>
              <a:pathLst>
                <a:path w="2652" h="1931" extrusionOk="0">
                  <a:moveTo>
                    <a:pt x="2005" y="0"/>
                  </a:moveTo>
                  <a:cubicBezTo>
                    <a:pt x="1908" y="0"/>
                    <a:pt x="1810" y="25"/>
                    <a:pt x="1721" y="78"/>
                  </a:cubicBezTo>
                  <a:lnTo>
                    <a:pt x="359" y="879"/>
                  </a:lnTo>
                  <a:cubicBezTo>
                    <a:pt x="91" y="1037"/>
                    <a:pt x="0" y="1386"/>
                    <a:pt x="158" y="1653"/>
                  </a:cubicBezTo>
                  <a:cubicBezTo>
                    <a:pt x="263" y="1831"/>
                    <a:pt x="452" y="1930"/>
                    <a:pt x="646" y="1930"/>
                  </a:cubicBezTo>
                  <a:cubicBezTo>
                    <a:pt x="743" y="1930"/>
                    <a:pt x="842" y="1905"/>
                    <a:pt x="931" y="1853"/>
                  </a:cubicBezTo>
                  <a:lnTo>
                    <a:pt x="2293" y="1051"/>
                  </a:lnTo>
                  <a:cubicBezTo>
                    <a:pt x="2562" y="893"/>
                    <a:pt x="2651" y="546"/>
                    <a:pt x="2494" y="278"/>
                  </a:cubicBezTo>
                  <a:cubicBezTo>
                    <a:pt x="2389" y="100"/>
                    <a:pt x="219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2762475" y="1172925"/>
              <a:ext cx="66275" cy="48275"/>
            </a:xfrm>
            <a:custGeom>
              <a:avLst/>
              <a:gdLst/>
              <a:ahLst/>
              <a:cxnLst/>
              <a:rect l="l" t="t" r="r" b="b"/>
              <a:pathLst>
                <a:path w="2651" h="1931" extrusionOk="0">
                  <a:moveTo>
                    <a:pt x="2006" y="0"/>
                  </a:moveTo>
                  <a:cubicBezTo>
                    <a:pt x="1909" y="0"/>
                    <a:pt x="1811" y="25"/>
                    <a:pt x="1721" y="78"/>
                  </a:cubicBezTo>
                  <a:lnTo>
                    <a:pt x="358" y="880"/>
                  </a:lnTo>
                  <a:cubicBezTo>
                    <a:pt x="91" y="1037"/>
                    <a:pt x="1" y="1385"/>
                    <a:pt x="159" y="1653"/>
                  </a:cubicBezTo>
                  <a:cubicBezTo>
                    <a:pt x="263" y="1831"/>
                    <a:pt x="453" y="1931"/>
                    <a:pt x="646" y="1931"/>
                  </a:cubicBezTo>
                  <a:cubicBezTo>
                    <a:pt x="744" y="1931"/>
                    <a:pt x="842" y="1906"/>
                    <a:pt x="932" y="1853"/>
                  </a:cubicBezTo>
                  <a:lnTo>
                    <a:pt x="2294" y="1051"/>
                  </a:lnTo>
                  <a:cubicBezTo>
                    <a:pt x="2561" y="893"/>
                    <a:pt x="2651" y="546"/>
                    <a:pt x="2494" y="278"/>
                  </a:cubicBezTo>
                  <a:cubicBezTo>
                    <a:pt x="2389" y="100"/>
                    <a:pt x="220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2573875" y="13620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1" y="529"/>
                    <a:pt x="0" y="1305"/>
                    <a:pt x="355" y="1908"/>
                  </a:cubicBezTo>
                  <a:cubicBezTo>
                    <a:pt x="590" y="2309"/>
                    <a:pt x="1013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90" y="2002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2647550" y="1318675"/>
              <a:ext cx="72300" cy="63300"/>
            </a:xfrm>
            <a:custGeom>
              <a:avLst/>
              <a:gdLst/>
              <a:ahLst/>
              <a:cxnLst/>
              <a:rect l="l" t="t" r="r" b="b"/>
              <a:pathLst>
                <a:path w="2892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2" y="529"/>
                    <a:pt x="1" y="1305"/>
                    <a:pt x="356" y="1907"/>
                  </a:cubicBezTo>
                  <a:cubicBezTo>
                    <a:pt x="592" y="2308"/>
                    <a:pt x="1014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1" y="1226"/>
                    <a:pt x="2536" y="624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2721250" y="1275275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4" y="1"/>
                  </a:moveTo>
                  <a:cubicBezTo>
                    <a:pt x="1226" y="1"/>
                    <a:pt x="1005" y="57"/>
                    <a:pt x="803" y="176"/>
                  </a:cubicBezTo>
                  <a:cubicBezTo>
                    <a:pt x="201" y="530"/>
                    <a:pt x="1" y="1306"/>
                    <a:pt x="355" y="1908"/>
                  </a:cubicBezTo>
                  <a:cubicBezTo>
                    <a:pt x="591" y="2309"/>
                    <a:pt x="1013" y="2532"/>
                    <a:pt x="1446" y="2532"/>
                  </a:cubicBezTo>
                  <a:cubicBezTo>
                    <a:pt x="1665" y="2532"/>
                    <a:pt x="1886" y="2476"/>
                    <a:pt x="2087" y="2357"/>
                  </a:cubicBezTo>
                  <a:cubicBezTo>
                    <a:pt x="2689" y="2003"/>
                    <a:pt x="2891" y="1227"/>
                    <a:pt x="2536" y="625"/>
                  </a:cubicBezTo>
                  <a:cubicBezTo>
                    <a:pt x="2301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2794925" y="1231900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5" y="1"/>
                  </a:moveTo>
                  <a:cubicBezTo>
                    <a:pt x="1227" y="1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2" y="2309"/>
                    <a:pt x="1014" y="2532"/>
                    <a:pt x="1448" y="2532"/>
                  </a:cubicBezTo>
                  <a:cubicBezTo>
                    <a:pt x="1666" y="2532"/>
                    <a:pt x="1887" y="2476"/>
                    <a:pt x="2088" y="2357"/>
                  </a:cubicBezTo>
                  <a:cubicBezTo>
                    <a:pt x="2690" y="2003"/>
                    <a:pt x="2891" y="1227"/>
                    <a:pt x="2536" y="625"/>
                  </a:cubicBezTo>
                  <a:cubicBezTo>
                    <a:pt x="2301" y="224"/>
                    <a:pt x="1878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2616175" y="143390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0" y="530"/>
                    <a:pt x="0" y="1305"/>
                    <a:pt x="354" y="1907"/>
                  </a:cubicBezTo>
                  <a:cubicBezTo>
                    <a:pt x="590" y="2308"/>
                    <a:pt x="1012" y="2531"/>
                    <a:pt x="1446" y="2531"/>
                  </a:cubicBezTo>
                  <a:cubicBezTo>
                    <a:pt x="1664" y="2531"/>
                    <a:pt x="1885" y="2474"/>
                    <a:pt x="2087" y="2356"/>
                  </a:cubicBezTo>
                  <a:cubicBezTo>
                    <a:pt x="2690" y="2001"/>
                    <a:pt x="2890" y="1225"/>
                    <a:pt x="2536" y="623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689850" y="1390525"/>
              <a:ext cx="72275" cy="63275"/>
            </a:xfrm>
            <a:custGeom>
              <a:avLst/>
              <a:gdLst/>
              <a:ahLst/>
              <a:cxnLst/>
              <a:rect l="l" t="t" r="r" b="b"/>
              <a:pathLst>
                <a:path w="2891" h="2531" extrusionOk="0">
                  <a:moveTo>
                    <a:pt x="1445" y="0"/>
                  </a:moveTo>
                  <a:cubicBezTo>
                    <a:pt x="1226" y="0"/>
                    <a:pt x="1005" y="56"/>
                    <a:pt x="804" y="175"/>
                  </a:cubicBezTo>
                  <a:cubicBezTo>
                    <a:pt x="202" y="529"/>
                    <a:pt x="0" y="1305"/>
                    <a:pt x="356" y="1907"/>
                  </a:cubicBezTo>
                  <a:cubicBezTo>
                    <a:pt x="591" y="2308"/>
                    <a:pt x="1013" y="2531"/>
                    <a:pt x="1447" y="2531"/>
                  </a:cubicBezTo>
                  <a:cubicBezTo>
                    <a:pt x="1665" y="2531"/>
                    <a:pt x="1886" y="2474"/>
                    <a:pt x="2088" y="2355"/>
                  </a:cubicBezTo>
                  <a:cubicBezTo>
                    <a:pt x="2690" y="2001"/>
                    <a:pt x="2890" y="1225"/>
                    <a:pt x="2536" y="623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763550" y="13471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3" y="176"/>
                  </a:cubicBezTo>
                  <a:cubicBezTo>
                    <a:pt x="201" y="530"/>
                    <a:pt x="0" y="1306"/>
                    <a:pt x="355" y="1908"/>
                  </a:cubicBezTo>
                  <a:cubicBezTo>
                    <a:pt x="590" y="2309"/>
                    <a:pt x="1013" y="2532"/>
                    <a:pt x="1446" y="2532"/>
                  </a:cubicBezTo>
                  <a:cubicBezTo>
                    <a:pt x="1664" y="2532"/>
                    <a:pt x="1885" y="2475"/>
                    <a:pt x="2087" y="2356"/>
                  </a:cubicBezTo>
                  <a:cubicBezTo>
                    <a:pt x="2689" y="2002"/>
                    <a:pt x="2890" y="1226"/>
                    <a:pt x="2536" y="624"/>
                  </a:cubicBezTo>
                  <a:cubicBezTo>
                    <a:pt x="2300" y="224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837225" y="13037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1" y="2308"/>
                    <a:pt x="1013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2658450" y="15057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1"/>
                  </a:moveTo>
                  <a:cubicBezTo>
                    <a:pt x="1226" y="1"/>
                    <a:pt x="1006" y="57"/>
                    <a:pt x="804" y="175"/>
                  </a:cubicBezTo>
                  <a:cubicBezTo>
                    <a:pt x="201" y="530"/>
                    <a:pt x="1" y="1305"/>
                    <a:pt x="355" y="1908"/>
                  </a:cubicBezTo>
                  <a:cubicBezTo>
                    <a:pt x="591" y="2309"/>
                    <a:pt x="1013" y="2532"/>
                    <a:pt x="1447" y="2532"/>
                  </a:cubicBezTo>
                  <a:cubicBezTo>
                    <a:pt x="1665" y="2532"/>
                    <a:pt x="1886" y="2475"/>
                    <a:pt x="2087" y="2357"/>
                  </a:cubicBezTo>
                  <a:cubicBezTo>
                    <a:pt x="2690" y="2002"/>
                    <a:pt x="2891" y="1227"/>
                    <a:pt x="2536" y="624"/>
                  </a:cubicBezTo>
                  <a:cubicBezTo>
                    <a:pt x="2301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2732125" y="14623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2" y="530"/>
                    <a:pt x="1" y="1305"/>
                    <a:pt x="356" y="1907"/>
                  </a:cubicBezTo>
                  <a:cubicBezTo>
                    <a:pt x="592" y="2309"/>
                    <a:pt x="1014" y="2532"/>
                    <a:pt x="1448" y="2532"/>
                  </a:cubicBezTo>
                  <a:cubicBezTo>
                    <a:pt x="1666" y="2532"/>
                    <a:pt x="1887" y="2475"/>
                    <a:pt x="2088" y="2356"/>
                  </a:cubicBezTo>
                  <a:cubicBezTo>
                    <a:pt x="2690" y="2002"/>
                    <a:pt x="2891" y="1226"/>
                    <a:pt x="2537" y="624"/>
                  </a:cubicBezTo>
                  <a:cubicBezTo>
                    <a:pt x="2301" y="223"/>
                    <a:pt x="1879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2805850" y="1418975"/>
              <a:ext cx="72250" cy="63300"/>
            </a:xfrm>
            <a:custGeom>
              <a:avLst/>
              <a:gdLst/>
              <a:ahLst/>
              <a:cxnLst/>
              <a:rect l="l" t="t" r="r" b="b"/>
              <a:pathLst>
                <a:path w="2890" h="2532" extrusionOk="0">
                  <a:moveTo>
                    <a:pt x="1444" y="0"/>
                  </a:moveTo>
                  <a:cubicBezTo>
                    <a:pt x="1225" y="0"/>
                    <a:pt x="1004" y="57"/>
                    <a:pt x="802" y="175"/>
                  </a:cubicBezTo>
                  <a:cubicBezTo>
                    <a:pt x="200" y="529"/>
                    <a:pt x="0" y="1305"/>
                    <a:pt x="354" y="1907"/>
                  </a:cubicBezTo>
                  <a:cubicBezTo>
                    <a:pt x="590" y="2308"/>
                    <a:pt x="1012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89" y="2002"/>
                    <a:pt x="2890" y="1226"/>
                    <a:pt x="2536" y="624"/>
                  </a:cubicBezTo>
                  <a:cubicBezTo>
                    <a:pt x="2299" y="223"/>
                    <a:pt x="1877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2879525" y="1375575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4" y="1"/>
                  </a:moveTo>
                  <a:cubicBezTo>
                    <a:pt x="1226" y="1"/>
                    <a:pt x="1005" y="57"/>
                    <a:pt x="804" y="176"/>
                  </a:cubicBezTo>
                  <a:cubicBezTo>
                    <a:pt x="202" y="530"/>
                    <a:pt x="0" y="1306"/>
                    <a:pt x="355" y="1908"/>
                  </a:cubicBezTo>
                  <a:cubicBezTo>
                    <a:pt x="591" y="2309"/>
                    <a:pt x="1013" y="2532"/>
                    <a:pt x="1447" y="2532"/>
                  </a:cubicBezTo>
                  <a:cubicBezTo>
                    <a:pt x="1665" y="2532"/>
                    <a:pt x="1886" y="2476"/>
                    <a:pt x="2088" y="2357"/>
                  </a:cubicBezTo>
                  <a:cubicBezTo>
                    <a:pt x="2690" y="2003"/>
                    <a:pt x="2890" y="1227"/>
                    <a:pt x="2536" y="625"/>
                  </a:cubicBezTo>
                  <a:cubicBezTo>
                    <a:pt x="2300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2700750" y="157757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1" y="530"/>
                    <a:pt x="1" y="1306"/>
                    <a:pt x="355" y="1908"/>
                  </a:cubicBezTo>
                  <a:cubicBezTo>
                    <a:pt x="591" y="2308"/>
                    <a:pt x="1013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90" y="2001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2774425" y="153420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2" y="530"/>
                    <a:pt x="1" y="1305"/>
                    <a:pt x="355" y="1908"/>
                  </a:cubicBezTo>
                  <a:cubicBezTo>
                    <a:pt x="591" y="2308"/>
                    <a:pt x="1014" y="2531"/>
                    <a:pt x="1447" y="2531"/>
                  </a:cubicBezTo>
                  <a:cubicBezTo>
                    <a:pt x="1665" y="2531"/>
                    <a:pt x="1887" y="2475"/>
                    <a:pt x="2088" y="2356"/>
                  </a:cubicBezTo>
                  <a:cubicBezTo>
                    <a:pt x="2690" y="2001"/>
                    <a:pt x="2891" y="1226"/>
                    <a:pt x="2536" y="623"/>
                  </a:cubicBezTo>
                  <a:cubicBezTo>
                    <a:pt x="2301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2848125" y="1490800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5" y="1"/>
                  </a:moveTo>
                  <a:cubicBezTo>
                    <a:pt x="1226" y="1"/>
                    <a:pt x="1005" y="57"/>
                    <a:pt x="803" y="176"/>
                  </a:cubicBezTo>
                  <a:cubicBezTo>
                    <a:pt x="201" y="531"/>
                    <a:pt x="1" y="1306"/>
                    <a:pt x="355" y="1908"/>
                  </a:cubicBezTo>
                  <a:cubicBezTo>
                    <a:pt x="591" y="2309"/>
                    <a:pt x="1013" y="2532"/>
                    <a:pt x="1446" y="2532"/>
                  </a:cubicBezTo>
                  <a:cubicBezTo>
                    <a:pt x="1665" y="2532"/>
                    <a:pt x="1886" y="2475"/>
                    <a:pt x="2087" y="2357"/>
                  </a:cubicBezTo>
                  <a:cubicBezTo>
                    <a:pt x="2689" y="2002"/>
                    <a:pt x="2891" y="1226"/>
                    <a:pt x="2536" y="624"/>
                  </a:cubicBezTo>
                  <a:cubicBezTo>
                    <a:pt x="2300" y="224"/>
                    <a:pt x="1878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2921800" y="14474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1"/>
                  </a:moveTo>
                  <a:cubicBezTo>
                    <a:pt x="1227" y="1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2" y="2309"/>
                    <a:pt x="1013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1" y="1226"/>
                    <a:pt x="2536" y="624"/>
                  </a:cubicBezTo>
                  <a:cubicBezTo>
                    <a:pt x="2301" y="224"/>
                    <a:pt x="1879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41"/>
          <p:cNvGrpSpPr/>
          <p:nvPr/>
        </p:nvGrpSpPr>
        <p:grpSpPr>
          <a:xfrm>
            <a:off x="5814047" y="1720582"/>
            <a:ext cx="1013580" cy="1153318"/>
            <a:chOff x="4663775" y="798175"/>
            <a:chExt cx="767050" cy="872800"/>
          </a:xfrm>
        </p:grpSpPr>
        <p:sp>
          <p:nvSpPr>
            <p:cNvPr id="1108" name="Google Shape;1108;p41"/>
            <p:cNvSpPr/>
            <p:nvPr/>
          </p:nvSpPr>
          <p:spPr>
            <a:xfrm>
              <a:off x="4666075" y="798175"/>
              <a:ext cx="224575" cy="608475"/>
            </a:xfrm>
            <a:custGeom>
              <a:avLst/>
              <a:gdLst/>
              <a:ahLst/>
              <a:cxnLst/>
              <a:rect l="l" t="t" r="r" b="b"/>
              <a:pathLst>
                <a:path w="8983" h="24339" extrusionOk="0">
                  <a:moveTo>
                    <a:pt x="4666" y="1"/>
                  </a:moveTo>
                  <a:cubicBezTo>
                    <a:pt x="4662" y="1"/>
                    <a:pt x="4658" y="1"/>
                    <a:pt x="4654" y="2"/>
                  </a:cubicBezTo>
                  <a:lnTo>
                    <a:pt x="62" y="836"/>
                  </a:lnTo>
                  <a:cubicBezTo>
                    <a:pt x="26" y="842"/>
                    <a:pt x="1" y="877"/>
                    <a:pt x="8" y="914"/>
                  </a:cubicBezTo>
                  <a:lnTo>
                    <a:pt x="4251" y="24283"/>
                  </a:lnTo>
                  <a:cubicBezTo>
                    <a:pt x="4256" y="24315"/>
                    <a:pt x="4285" y="24338"/>
                    <a:pt x="4317" y="24338"/>
                  </a:cubicBezTo>
                  <a:cubicBezTo>
                    <a:pt x="4321" y="24338"/>
                    <a:pt x="4325" y="24338"/>
                    <a:pt x="4329" y="24337"/>
                  </a:cubicBezTo>
                  <a:lnTo>
                    <a:pt x="8921" y="23503"/>
                  </a:lnTo>
                  <a:cubicBezTo>
                    <a:pt x="8958" y="23496"/>
                    <a:pt x="8983" y="23461"/>
                    <a:pt x="8976" y="23424"/>
                  </a:cubicBezTo>
                  <a:lnTo>
                    <a:pt x="4733" y="56"/>
                  </a:lnTo>
                  <a:cubicBezTo>
                    <a:pt x="4726" y="24"/>
                    <a:pt x="4699" y="1"/>
                    <a:pt x="4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4663775" y="844375"/>
              <a:ext cx="40850" cy="7425"/>
            </a:xfrm>
            <a:custGeom>
              <a:avLst/>
              <a:gdLst/>
              <a:ahLst/>
              <a:cxnLst/>
              <a:rect l="l" t="t" r="r" b="b"/>
              <a:pathLst>
                <a:path w="1634" h="297" fill="none" extrusionOk="0">
                  <a:moveTo>
                    <a:pt x="0" y="296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4687525" y="975250"/>
              <a:ext cx="40875" cy="7425"/>
            </a:xfrm>
            <a:custGeom>
              <a:avLst/>
              <a:gdLst/>
              <a:ahLst/>
              <a:cxnLst/>
              <a:rect l="l" t="t" r="r" b="b"/>
              <a:pathLst>
                <a:path w="1635" h="297" fill="none" extrusionOk="0">
                  <a:moveTo>
                    <a:pt x="1" y="296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4666125" y="8605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4668500" y="873600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4670900" y="886725"/>
              <a:ext cx="23925" cy="4325"/>
            </a:xfrm>
            <a:custGeom>
              <a:avLst/>
              <a:gdLst/>
              <a:ahLst/>
              <a:cxnLst/>
              <a:rect l="l" t="t" r="r" b="b"/>
              <a:pathLst>
                <a:path w="957" h="173" fill="none" extrusionOk="0">
                  <a:moveTo>
                    <a:pt x="0" y="173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4673275" y="899800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4678025" y="9259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4680400" y="9390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4682775" y="9521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4685150" y="9652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4675625" y="911900"/>
              <a:ext cx="29250" cy="5325"/>
            </a:xfrm>
            <a:custGeom>
              <a:avLst/>
              <a:gdLst/>
              <a:ahLst/>
              <a:cxnLst/>
              <a:rect l="l" t="t" r="r" b="b"/>
              <a:pathLst>
                <a:path w="1170" h="213" fill="none" extrusionOk="0">
                  <a:moveTo>
                    <a:pt x="1" y="213"/>
                  </a:moveTo>
                  <a:lnTo>
                    <a:pt x="1170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4711300" y="1106125"/>
              <a:ext cx="40850" cy="7450"/>
            </a:xfrm>
            <a:custGeom>
              <a:avLst/>
              <a:gdLst/>
              <a:ahLst/>
              <a:cxnLst/>
              <a:rect l="l" t="t" r="r" b="b"/>
              <a:pathLst>
                <a:path w="1634" h="298" fill="none" extrusionOk="0">
                  <a:moveTo>
                    <a:pt x="0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4689900" y="99140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4692300" y="1004475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5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4694650" y="1017600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4697025" y="1030675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4701800" y="105685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4704150" y="10699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4706525" y="10830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4708925" y="109610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4699400" y="1042800"/>
              <a:ext cx="29250" cy="5300"/>
            </a:xfrm>
            <a:custGeom>
              <a:avLst/>
              <a:gdLst/>
              <a:ahLst/>
              <a:cxnLst/>
              <a:rect l="l" t="t" r="r" b="b"/>
              <a:pathLst>
                <a:path w="1170" h="212" fill="none" extrusionOk="0">
                  <a:moveTo>
                    <a:pt x="0" y="212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4735050" y="1237000"/>
              <a:ext cx="40875" cy="7450"/>
            </a:xfrm>
            <a:custGeom>
              <a:avLst/>
              <a:gdLst/>
              <a:ahLst/>
              <a:cxnLst/>
              <a:rect l="l" t="t" r="r" b="b"/>
              <a:pathLst>
                <a:path w="1635" h="298" fill="none" extrusionOk="0">
                  <a:moveTo>
                    <a:pt x="1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4713650" y="112227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4716050" y="1135375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4718425" y="1148475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4720800" y="1161550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4725550" y="11877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4727925" y="12008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4730300" y="121390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4732675" y="12269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4723150" y="1173675"/>
              <a:ext cx="29250" cy="5325"/>
            </a:xfrm>
            <a:custGeom>
              <a:avLst/>
              <a:gdLst/>
              <a:ahLst/>
              <a:cxnLst/>
              <a:rect l="l" t="t" r="r" b="b"/>
              <a:pathLst>
                <a:path w="1170" h="213" fill="none" extrusionOk="0">
                  <a:moveTo>
                    <a:pt x="1" y="213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4758825" y="1367875"/>
              <a:ext cx="40850" cy="7450"/>
            </a:xfrm>
            <a:custGeom>
              <a:avLst/>
              <a:gdLst/>
              <a:ahLst/>
              <a:cxnLst/>
              <a:rect l="l" t="t" r="r" b="b"/>
              <a:pathLst>
                <a:path w="1634" h="298" fill="none" extrusionOk="0">
                  <a:moveTo>
                    <a:pt x="0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4737425" y="12531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4739825" y="126625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5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4742175" y="1279350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4744550" y="1292450"/>
              <a:ext cx="23925" cy="4325"/>
            </a:xfrm>
            <a:custGeom>
              <a:avLst/>
              <a:gdLst/>
              <a:ahLst/>
              <a:cxnLst/>
              <a:rect l="l" t="t" r="r" b="b"/>
              <a:pathLst>
                <a:path w="957" h="173" fill="none" extrusionOk="0">
                  <a:moveTo>
                    <a:pt x="1" y="173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4749325" y="131860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4751675" y="1331700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4754050" y="13447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4756450" y="1357875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4746925" y="1304550"/>
              <a:ext cx="29225" cy="5325"/>
            </a:xfrm>
            <a:custGeom>
              <a:avLst/>
              <a:gdLst/>
              <a:ahLst/>
              <a:cxnLst/>
              <a:rect l="l" t="t" r="r" b="b"/>
              <a:pathLst>
                <a:path w="1169" h="213" fill="none" extrusionOk="0">
                  <a:moveTo>
                    <a:pt x="0" y="213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4761500" y="922300"/>
              <a:ext cx="669325" cy="748675"/>
            </a:xfrm>
            <a:custGeom>
              <a:avLst/>
              <a:gdLst/>
              <a:ahLst/>
              <a:cxnLst/>
              <a:rect l="l" t="t" r="r" b="b"/>
              <a:pathLst>
                <a:path w="26773" h="29947" extrusionOk="0">
                  <a:moveTo>
                    <a:pt x="8687" y="0"/>
                  </a:moveTo>
                  <a:cubicBezTo>
                    <a:pt x="8518" y="0"/>
                    <a:pt x="8360" y="105"/>
                    <a:pt x="8299" y="273"/>
                  </a:cubicBezTo>
                  <a:lnTo>
                    <a:pt x="79" y="23029"/>
                  </a:lnTo>
                  <a:cubicBezTo>
                    <a:pt x="1" y="23243"/>
                    <a:pt x="112" y="23480"/>
                    <a:pt x="326" y="23557"/>
                  </a:cubicBezTo>
                  <a:lnTo>
                    <a:pt x="17947" y="29922"/>
                  </a:lnTo>
                  <a:cubicBezTo>
                    <a:pt x="17993" y="29939"/>
                    <a:pt x="18041" y="29947"/>
                    <a:pt x="18087" y="29947"/>
                  </a:cubicBezTo>
                  <a:cubicBezTo>
                    <a:pt x="18256" y="29947"/>
                    <a:pt x="18415" y="29842"/>
                    <a:pt x="18475" y="29674"/>
                  </a:cubicBezTo>
                  <a:lnTo>
                    <a:pt x="26696" y="6918"/>
                  </a:lnTo>
                  <a:cubicBezTo>
                    <a:pt x="26773" y="6704"/>
                    <a:pt x="26662" y="6468"/>
                    <a:pt x="26448" y="6390"/>
                  </a:cubicBezTo>
                  <a:lnTo>
                    <a:pt x="8826" y="25"/>
                  </a:lnTo>
                  <a:cubicBezTo>
                    <a:pt x="8780" y="8"/>
                    <a:pt x="8733" y="0"/>
                    <a:pt x="8687" y="0"/>
                  </a:cubicBezTo>
                  <a:close/>
                </a:path>
              </a:pathLst>
            </a:custGeom>
            <a:solidFill>
              <a:srgbClr val="635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4731925" y="927075"/>
              <a:ext cx="683675" cy="722225"/>
            </a:xfrm>
            <a:custGeom>
              <a:avLst/>
              <a:gdLst/>
              <a:ahLst/>
              <a:cxnLst/>
              <a:rect l="l" t="t" r="r" b="b"/>
              <a:pathLst>
                <a:path w="27347" h="28889" extrusionOk="0">
                  <a:moveTo>
                    <a:pt x="10082" y="0"/>
                  </a:moveTo>
                  <a:cubicBezTo>
                    <a:pt x="9466" y="0"/>
                    <a:pt x="8889" y="380"/>
                    <a:pt x="8668" y="993"/>
                  </a:cubicBezTo>
                  <a:lnTo>
                    <a:pt x="283" y="19393"/>
                  </a:lnTo>
                  <a:cubicBezTo>
                    <a:pt x="0" y="20174"/>
                    <a:pt x="1473" y="22892"/>
                    <a:pt x="2254" y="23173"/>
                  </a:cubicBezTo>
                  <a:lnTo>
                    <a:pt x="17823" y="28798"/>
                  </a:lnTo>
                  <a:cubicBezTo>
                    <a:pt x="17992" y="28859"/>
                    <a:pt x="18164" y="28888"/>
                    <a:pt x="18334" y="28888"/>
                  </a:cubicBezTo>
                  <a:cubicBezTo>
                    <a:pt x="18949" y="28888"/>
                    <a:pt x="19526" y="28507"/>
                    <a:pt x="19747" y="27895"/>
                  </a:cubicBezTo>
                  <a:lnTo>
                    <a:pt x="27064" y="7638"/>
                  </a:lnTo>
                  <a:cubicBezTo>
                    <a:pt x="27347" y="6857"/>
                    <a:pt x="26809" y="5197"/>
                    <a:pt x="26028" y="4916"/>
                  </a:cubicBezTo>
                  <a:lnTo>
                    <a:pt x="10592" y="90"/>
                  </a:lnTo>
                  <a:cubicBezTo>
                    <a:pt x="10423" y="29"/>
                    <a:pt x="10251" y="0"/>
                    <a:pt x="10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4730525" y="870825"/>
              <a:ext cx="652225" cy="722225"/>
            </a:xfrm>
            <a:custGeom>
              <a:avLst/>
              <a:gdLst/>
              <a:ahLst/>
              <a:cxnLst/>
              <a:rect l="l" t="t" r="r" b="b"/>
              <a:pathLst>
                <a:path w="26089" h="28889" extrusionOk="0">
                  <a:moveTo>
                    <a:pt x="9013" y="0"/>
                  </a:moveTo>
                  <a:cubicBezTo>
                    <a:pt x="8398" y="0"/>
                    <a:pt x="7820" y="381"/>
                    <a:pt x="7599" y="993"/>
                  </a:cubicBezTo>
                  <a:lnTo>
                    <a:pt x="281" y="21250"/>
                  </a:lnTo>
                  <a:cubicBezTo>
                    <a:pt x="0" y="22031"/>
                    <a:pt x="404" y="22892"/>
                    <a:pt x="1184" y="23174"/>
                  </a:cubicBezTo>
                  <a:lnTo>
                    <a:pt x="16755" y="28799"/>
                  </a:lnTo>
                  <a:cubicBezTo>
                    <a:pt x="16923" y="28860"/>
                    <a:pt x="17095" y="28888"/>
                    <a:pt x="17265" y="28888"/>
                  </a:cubicBezTo>
                  <a:cubicBezTo>
                    <a:pt x="17880" y="28888"/>
                    <a:pt x="18457" y="28508"/>
                    <a:pt x="18679" y="27896"/>
                  </a:cubicBezTo>
                  <a:lnTo>
                    <a:pt x="25996" y="7639"/>
                  </a:lnTo>
                  <a:cubicBezTo>
                    <a:pt x="26053" y="7482"/>
                    <a:pt x="26080" y="7323"/>
                    <a:pt x="26084" y="7166"/>
                  </a:cubicBezTo>
                  <a:lnTo>
                    <a:pt x="26084" y="7165"/>
                  </a:lnTo>
                  <a:cubicBezTo>
                    <a:pt x="26088" y="7011"/>
                    <a:pt x="26067" y="6858"/>
                    <a:pt x="26025" y="6713"/>
                  </a:cubicBezTo>
                  <a:cubicBezTo>
                    <a:pt x="26024" y="6707"/>
                    <a:pt x="26022" y="6701"/>
                    <a:pt x="26020" y="6696"/>
                  </a:cubicBezTo>
                  <a:cubicBezTo>
                    <a:pt x="25978" y="6557"/>
                    <a:pt x="25916" y="6425"/>
                    <a:pt x="25837" y="6303"/>
                  </a:cubicBezTo>
                  <a:cubicBezTo>
                    <a:pt x="25831" y="6295"/>
                    <a:pt x="25827" y="6287"/>
                    <a:pt x="25821" y="6279"/>
                  </a:cubicBezTo>
                  <a:cubicBezTo>
                    <a:pt x="25781" y="6220"/>
                    <a:pt x="25738" y="6165"/>
                    <a:pt x="25690" y="6113"/>
                  </a:cubicBezTo>
                  <a:cubicBezTo>
                    <a:pt x="25684" y="6107"/>
                    <a:pt x="25678" y="6101"/>
                    <a:pt x="25673" y="6095"/>
                  </a:cubicBezTo>
                  <a:cubicBezTo>
                    <a:pt x="25628" y="6048"/>
                    <a:pt x="25580" y="6003"/>
                    <a:pt x="25529" y="5962"/>
                  </a:cubicBezTo>
                  <a:cubicBezTo>
                    <a:pt x="25522" y="5956"/>
                    <a:pt x="25514" y="5949"/>
                    <a:pt x="25506" y="5943"/>
                  </a:cubicBezTo>
                  <a:cubicBezTo>
                    <a:pt x="25451" y="5901"/>
                    <a:pt x="25393" y="5862"/>
                    <a:pt x="25332" y="5827"/>
                  </a:cubicBezTo>
                  <a:cubicBezTo>
                    <a:pt x="25319" y="5820"/>
                    <a:pt x="25306" y="5813"/>
                    <a:pt x="25293" y="5806"/>
                  </a:cubicBezTo>
                  <a:cubicBezTo>
                    <a:pt x="25229" y="5771"/>
                    <a:pt x="25163" y="5740"/>
                    <a:pt x="25093" y="5715"/>
                  </a:cubicBezTo>
                  <a:lnTo>
                    <a:pt x="9523" y="90"/>
                  </a:lnTo>
                  <a:cubicBezTo>
                    <a:pt x="9355" y="29"/>
                    <a:pt x="9182" y="0"/>
                    <a:pt x="9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4730525" y="870825"/>
              <a:ext cx="288425" cy="597550"/>
            </a:xfrm>
            <a:custGeom>
              <a:avLst/>
              <a:gdLst/>
              <a:ahLst/>
              <a:cxnLst/>
              <a:rect l="l" t="t" r="r" b="b"/>
              <a:pathLst>
                <a:path w="11537" h="23902" extrusionOk="0">
                  <a:moveTo>
                    <a:pt x="9013" y="0"/>
                  </a:moveTo>
                  <a:cubicBezTo>
                    <a:pt x="8398" y="0"/>
                    <a:pt x="7820" y="381"/>
                    <a:pt x="7600" y="993"/>
                  </a:cubicBezTo>
                  <a:lnTo>
                    <a:pt x="281" y="21250"/>
                  </a:lnTo>
                  <a:cubicBezTo>
                    <a:pt x="0" y="22031"/>
                    <a:pt x="404" y="22892"/>
                    <a:pt x="1184" y="23174"/>
                  </a:cubicBezTo>
                  <a:lnTo>
                    <a:pt x="3198" y="23901"/>
                  </a:lnTo>
                  <a:lnTo>
                    <a:pt x="11537" y="818"/>
                  </a:lnTo>
                  <a:lnTo>
                    <a:pt x="9523" y="90"/>
                  </a:lnTo>
                  <a:cubicBezTo>
                    <a:pt x="9355" y="29"/>
                    <a:pt x="9182" y="0"/>
                    <a:pt x="9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5034150" y="995975"/>
              <a:ext cx="251975" cy="183400"/>
            </a:xfrm>
            <a:custGeom>
              <a:avLst/>
              <a:gdLst/>
              <a:ahLst/>
              <a:cxnLst/>
              <a:rect l="l" t="t" r="r" b="b"/>
              <a:pathLst>
                <a:path w="10079" h="7336" extrusionOk="0">
                  <a:moveTo>
                    <a:pt x="1524" y="0"/>
                  </a:moveTo>
                  <a:lnTo>
                    <a:pt x="1" y="4313"/>
                  </a:lnTo>
                  <a:lnTo>
                    <a:pt x="8556" y="7336"/>
                  </a:lnTo>
                  <a:lnTo>
                    <a:pt x="10079" y="302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5256200" y="1076525"/>
              <a:ext cx="169425" cy="478550"/>
            </a:xfrm>
            <a:custGeom>
              <a:avLst/>
              <a:gdLst/>
              <a:ahLst/>
              <a:cxnLst/>
              <a:rect l="l" t="t" r="r" b="b"/>
              <a:pathLst>
                <a:path w="6777" h="19142" extrusionOk="0">
                  <a:moveTo>
                    <a:pt x="5931" y="1"/>
                  </a:moveTo>
                  <a:lnTo>
                    <a:pt x="5931" y="1"/>
                  </a:lnTo>
                  <a:cubicBezTo>
                    <a:pt x="6160" y="576"/>
                    <a:pt x="6244" y="1244"/>
                    <a:pt x="6093" y="1660"/>
                  </a:cubicBezTo>
                  <a:lnTo>
                    <a:pt x="1" y="18528"/>
                  </a:lnTo>
                  <a:cubicBezTo>
                    <a:pt x="89" y="18734"/>
                    <a:pt x="176" y="18939"/>
                    <a:pt x="263" y="19142"/>
                  </a:cubicBezTo>
                  <a:lnTo>
                    <a:pt x="6532" y="1788"/>
                  </a:lnTo>
                  <a:cubicBezTo>
                    <a:pt x="6776" y="1111"/>
                    <a:pt x="6509" y="376"/>
                    <a:pt x="5931" y="1"/>
                  </a:cubicBezTo>
                  <a:close/>
                </a:path>
              </a:pathLst>
            </a:custGeom>
            <a:solidFill>
              <a:srgbClr val="635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5378825" y="1049950"/>
              <a:ext cx="25650" cy="26600"/>
            </a:xfrm>
            <a:custGeom>
              <a:avLst/>
              <a:gdLst/>
              <a:ahLst/>
              <a:cxnLst/>
              <a:rect l="l" t="t" r="r" b="b"/>
              <a:pathLst>
                <a:path w="1026" h="1064" extrusionOk="0">
                  <a:moveTo>
                    <a:pt x="152" y="1"/>
                  </a:moveTo>
                  <a:cubicBezTo>
                    <a:pt x="148" y="158"/>
                    <a:pt x="121" y="317"/>
                    <a:pt x="64" y="474"/>
                  </a:cubicBezTo>
                  <a:lnTo>
                    <a:pt x="0" y="650"/>
                  </a:lnTo>
                  <a:lnTo>
                    <a:pt x="716" y="909"/>
                  </a:lnTo>
                  <a:cubicBezTo>
                    <a:pt x="827" y="949"/>
                    <a:pt x="930" y="1002"/>
                    <a:pt x="1026" y="1064"/>
                  </a:cubicBezTo>
                  <a:cubicBezTo>
                    <a:pt x="825" y="563"/>
                    <a:pt x="516" y="132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5229975" y="1066200"/>
              <a:ext cx="182350" cy="473525"/>
            </a:xfrm>
            <a:custGeom>
              <a:avLst/>
              <a:gdLst/>
              <a:ahLst/>
              <a:cxnLst/>
              <a:rect l="l" t="t" r="r" b="b"/>
              <a:pathLst>
                <a:path w="7294" h="18941" extrusionOk="0">
                  <a:moveTo>
                    <a:pt x="5954" y="0"/>
                  </a:moveTo>
                  <a:lnTo>
                    <a:pt x="1" y="16482"/>
                  </a:lnTo>
                  <a:cubicBezTo>
                    <a:pt x="360" y="17325"/>
                    <a:pt x="711" y="18147"/>
                    <a:pt x="1050" y="18941"/>
                  </a:cubicBezTo>
                  <a:lnTo>
                    <a:pt x="7142" y="2073"/>
                  </a:lnTo>
                  <a:cubicBezTo>
                    <a:pt x="7293" y="1657"/>
                    <a:pt x="7209" y="989"/>
                    <a:pt x="6980" y="414"/>
                  </a:cubicBezTo>
                  <a:cubicBezTo>
                    <a:pt x="6884" y="352"/>
                    <a:pt x="6781" y="299"/>
                    <a:pt x="6670" y="259"/>
                  </a:cubicBezTo>
                  <a:lnTo>
                    <a:pt x="5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4741425" y="1435250"/>
              <a:ext cx="514750" cy="214050"/>
            </a:xfrm>
            <a:custGeom>
              <a:avLst/>
              <a:gdLst/>
              <a:ahLst/>
              <a:cxnLst/>
              <a:rect l="l" t="t" r="r" b="b"/>
              <a:pathLst>
                <a:path w="20590" h="8562" extrusionOk="0">
                  <a:moveTo>
                    <a:pt x="0" y="1"/>
                  </a:moveTo>
                  <a:cubicBezTo>
                    <a:pt x="227" y="726"/>
                    <a:pt x="715" y="1636"/>
                    <a:pt x="1188" y="2235"/>
                  </a:cubicBezTo>
                  <a:cubicBezTo>
                    <a:pt x="1434" y="2547"/>
                    <a:pt x="1676" y="2775"/>
                    <a:pt x="1874" y="2846"/>
                  </a:cubicBezTo>
                  <a:lnTo>
                    <a:pt x="17443" y="8471"/>
                  </a:lnTo>
                  <a:cubicBezTo>
                    <a:pt x="17612" y="8532"/>
                    <a:pt x="17784" y="8561"/>
                    <a:pt x="17954" y="8561"/>
                  </a:cubicBezTo>
                  <a:cubicBezTo>
                    <a:pt x="18569" y="8561"/>
                    <a:pt x="19146" y="8180"/>
                    <a:pt x="19367" y="7568"/>
                  </a:cubicBezTo>
                  <a:lnTo>
                    <a:pt x="20590" y="4184"/>
                  </a:lnTo>
                  <a:lnTo>
                    <a:pt x="19540" y="1726"/>
                  </a:lnTo>
                  <a:lnTo>
                    <a:pt x="18243" y="5319"/>
                  </a:lnTo>
                  <a:cubicBezTo>
                    <a:pt x="18021" y="5931"/>
                    <a:pt x="17444" y="6311"/>
                    <a:pt x="16829" y="6311"/>
                  </a:cubicBezTo>
                  <a:cubicBezTo>
                    <a:pt x="16659" y="6311"/>
                    <a:pt x="16487" y="6283"/>
                    <a:pt x="16319" y="6222"/>
                  </a:cubicBezTo>
                  <a:lnTo>
                    <a:pt x="2762" y="1324"/>
                  </a:lnTo>
                  <a:lnTo>
                    <a:pt x="1478" y="861"/>
                  </a:lnTo>
                  <a:lnTo>
                    <a:pt x="748" y="597"/>
                  </a:lnTo>
                  <a:cubicBezTo>
                    <a:pt x="428" y="482"/>
                    <a:pt x="172" y="266"/>
                    <a:pt x="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4968600" y="873075"/>
              <a:ext cx="3200" cy="1175"/>
            </a:xfrm>
            <a:custGeom>
              <a:avLst/>
              <a:gdLst/>
              <a:ahLst/>
              <a:cxnLst/>
              <a:rect l="l" t="t" r="r" b="b"/>
              <a:pathLst>
                <a:path w="128" h="47" extrusionOk="0">
                  <a:moveTo>
                    <a:pt x="128" y="4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4939875" y="871950"/>
              <a:ext cx="6825" cy="2475"/>
            </a:xfrm>
            <a:custGeom>
              <a:avLst/>
              <a:gdLst/>
              <a:ahLst/>
              <a:cxnLst/>
              <a:rect l="l" t="t" r="r" b="b"/>
              <a:pathLst>
                <a:path w="273" h="99" extrusionOk="0">
                  <a:moveTo>
                    <a:pt x="1" y="99"/>
                  </a:moveTo>
                  <a:cubicBezTo>
                    <a:pt x="87" y="57"/>
                    <a:pt x="178" y="25"/>
                    <a:pt x="272" y="1"/>
                  </a:cubicBezTo>
                  <a:cubicBezTo>
                    <a:pt x="178" y="25"/>
                    <a:pt x="87" y="57"/>
                    <a:pt x="1" y="99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4923800" y="876075"/>
              <a:ext cx="12900" cy="12725"/>
            </a:xfrm>
            <a:custGeom>
              <a:avLst/>
              <a:gdLst/>
              <a:ahLst/>
              <a:cxnLst/>
              <a:rect l="l" t="t" r="r" b="b"/>
              <a:pathLst>
                <a:path w="516" h="509" extrusionOk="0">
                  <a:moveTo>
                    <a:pt x="515" y="1"/>
                  </a:moveTo>
                  <a:cubicBezTo>
                    <a:pt x="309" y="123"/>
                    <a:pt x="130" y="296"/>
                    <a:pt x="0" y="509"/>
                  </a:cubicBezTo>
                  <a:cubicBezTo>
                    <a:pt x="130" y="296"/>
                    <a:pt x="309" y="123"/>
                    <a:pt x="515" y="1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4953850" y="870750"/>
              <a:ext cx="7375" cy="500"/>
            </a:xfrm>
            <a:custGeom>
              <a:avLst/>
              <a:gdLst/>
              <a:ahLst/>
              <a:cxnLst/>
              <a:rect l="l" t="t" r="r" b="b"/>
              <a:pathLst>
                <a:path w="295" h="20" extrusionOk="0">
                  <a:moveTo>
                    <a:pt x="294" y="19"/>
                  </a:moveTo>
                  <a:cubicBezTo>
                    <a:pt x="196" y="4"/>
                    <a:pt x="97" y="0"/>
                    <a:pt x="0" y="5"/>
                  </a:cubicBezTo>
                  <a:cubicBezTo>
                    <a:pt x="97" y="0"/>
                    <a:pt x="196" y="4"/>
                    <a:pt x="294" y="19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5004325" y="931175"/>
              <a:ext cx="15950" cy="5525"/>
            </a:xfrm>
            <a:custGeom>
              <a:avLst/>
              <a:gdLst/>
              <a:ahLst/>
              <a:cxnLst/>
              <a:rect l="l" t="t" r="r" b="b"/>
              <a:pathLst>
                <a:path w="638" h="221" extrusionOk="0">
                  <a:moveTo>
                    <a:pt x="8" y="1"/>
                  </a:moveTo>
                  <a:lnTo>
                    <a:pt x="1" y="21"/>
                  </a:lnTo>
                  <a:lnTo>
                    <a:pt x="637" y="221"/>
                  </a:lnTo>
                  <a:lnTo>
                    <a:pt x="153" y="45"/>
                  </a:lnTo>
                  <a:cubicBezTo>
                    <a:pt x="104" y="28"/>
                    <a:pt x="56" y="13"/>
                    <a:pt x="8" y="1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4810450" y="941800"/>
              <a:ext cx="419475" cy="651250"/>
            </a:xfrm>
            <a:custGeom>
              <a:avLst/>
              <a:gdLst/>
              <a:ahLst/>
              <a:cxnLst/>
              <a:rect l="l" t="t" r="r" b="b"/>
              <a:pathLst>
                <a:path w="16779" h="26050" extrusionOk="0">
                  <a:moveTo>
                    <a:pt x="7610" y="1"/>
                  </a:moveTo>
                  <a:lnTo>
                    <a:pt x="1" y="21062"/>
                  </a:lnTo>
                  <a:lnTo>
                    <a:pt x="13558" y="25960"/>
                  </a:lnTo>
                  <a:cubicBezTo>
                    <a:pt x="13726" y="26021"/>
                    <a:pt x="13898" y="26049"/>
                    <a:pt x="14068" y="26049"/>
                  </a:cubicBezTo>
                  <a:cubicBezTo>
                    <a:pt x="14683" y="26049"/>
                    <a:pt x="15260" y="25669"/>
                    <a:pt x="15482" y="25057"/>
                  </a:cubicBezTo>
                  <a:lnTo>
                    <a:pt x="16779" y="21464"/>
                  </a:lnTo>
                  <a:lnTo>
                    <a:pt x="10632" y="7075"/>
                  </a:lnTo>
                  <a:lnTo>
                    <a:pt x="8949" y="6480"/>
                  </a:lnTo>
                  <a:lnTo>
                    <a:pt x="9595" y="4650"/>
                  </a:lnTo>
                  <a:lnTo>
                    <a:pt x="7610" y="1"/>
                  </a:ln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4760125" y="1450150"/>
              <a:ext cx="18250" cy="6625"/>
            </a:xfrm>
            <a:custGeom>
              <a:avLst/>
              <a:gdLst/>
              <a:ahLst/>
              <a:cxnLst/>
              <a:rect l="l" t="t" r="r" b="b"/>
              <a:pathLst>
                <a:path w="730" h="265" extrusionOk="0">
                  <a:moveTo>
                    <a:pt x="0" y="1"/>
                  </a:moveTo>
                  <a:lnTo>
                    <a:pt x="730" y="265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4778350" y="1456750"/>
              <a:ext cx="32125" cy="11625"/>
            </a:xfrm>
            <a:custGeom>
              <a:avLst/>
              <a:gdLst/>
              <a:ahLst/>
              <a:cxnLst/>
              <a:rect l="l" t="t" r="r" b="b"/>
              <a:pathLst>
                <a:path w="1285" h="465" extrusionOk="0">
                  <a:moveTo>
                    <a:pt x="1" y="1"/>
                  </a:moveTo>
                  <a:lnTo>
                    <a:pt x="1285" y="46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5000075" y="930375"/>
              <a:ext cx="4450" cy="1350"/>
            </a:xfrm>
            <a:custGeom>
              <a:avLst/>
              <a:gdLst/>
              <a:ahLst/>
              <a:cxnLst/>
              <a:rect l="l" t="t" r="r" b="b"/>
              <a:pathLst>
                <a:path w="178" h="54" extrusionOk="0">
                  <a:moveTo>
                    <a:pt x="1" y="0"/>
                  </a:moveTo>
                  <a:lnTo>
                    <a:pt x="171" y="53"/>
                  </a:lnTo>
                  <a:lnTo>
                    <a:pt x="178" y="33"/>
                  </a:lnTo>
                  <a:cubicBezTo>
                    <a:pt x="118" y="18"/>
                    <a:pt x="60" y="8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4995350" y="928900"/>
              <a:ext cx="4750" cy="1500"/>
            </a:xfrm>
            <a:custGeom>
              <a:avLst/>
              <a:gdLst/>
              <a:ahLst/>
              <a:cxnLst/>
              <a:rect l="l" t="t" r="r" b="b"/>
              <a:pathLst>
                <a:path w="190" h="60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7"/>
                    <a:pt x="13" y="31"/>
                    <a:pt x="20" y="47"/>
                  </a:cubicBezTo>
                  <a:cubicBezTo>
                    <a:pt x="76" y="48"/>
                    <a:pt x="133" y="52"/>
                    <a:pt x="190" y="59"/>
                  </a:cubicBezTo>
                  <a:lnTo>
                    <a:pt x="55" y="17"/>
                  </a:lnTo>
                  <a:cubicBezTo>
                    <a:pt x="37" y="11"/>
                    <a:pt x="18" y="6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4995850" y="930075"/>
              <a:ext cx="8500" cy="11525"/>
            </a:xfrm>
            <a:custGeom>
              <a:avLst/>
              <a:gdLst/>
              <a:ahLst/>
              <a:cxnLst/>
              <a:rect l="l" t="t" r="r" b="b"/>
              <a:pathLst>
                <a:path w="340" h="461" extrusionOk="0">
                  <a:moveTo>
                    <a:pt x="0" y="0"/>
                  </a:moveTo>
                  <a:lnTo>
                    <a:pt x="0" y="0"/>
                  </a:lnTo>
                  <a:cubicBezTo>
                    <a:pt x="65" y="151"/>
                    <a:pt x="130" y="305"/>
                    <a:pt x="197" y="460"/>
                  </a:cubicBezTo>
                  <a:lnTo>
                    <a:pt x="340" y="65"/>
                  </a:lnTo>
                  <a:lnTo>
                    <a:pt x="170" y="12"/>
                  </a:lnTo>
                  <a:cubicBezTo>
                    <a:pt x="113" y="5"/>
                    <a:pt x="56" y="1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5034150" y="1058025"/>
              <a:ext cx="42100" cy="60650"/>
            </a:xfrm>
            <a:custGeom>
              <a:avLst/>
              <a:gdLst/>
              <a:ahLst/>
              <a:cxnLst/>
              <a:rect l="l" t="t" r="r" b="b"/>
              <a:pathLst>
                <a:path w="1684" h="2426" extrusionOk="0">
                  <a:moveTo>
                    <a:pt x="647" y="1"/>
                  </a:moveTo>
                  <a:lnTo>
                    <a:pt x="1" y="1831"/>
                  </a:lnTo>
                  <a:lnTo>
                    <a:pt x="1684" y="2426"/>
                  </a:lnTo>
                  <a:lnTo>
                    <a:pt x="1684" y="242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971775" y="874225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4"/>
                  </a:moveTo>
                  <a:lnTo>
                    <a:pt x="1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971775" y="874225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fill="none" extrusionOk="0">
                  <a:moveTo>
                    <a:pt x="10" y="4"/>
                  </a:moveTo>
                  <a:lnTo>
                    <a:pt x="10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025" cap="flat" cmpd="sng">
              <a:solidFill>
                <a:srgbClr val="000000"/>
              </a:solidFill>
              <a:prstDash val="solid"/>
              <a:miter lim="9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1"/>
          <p:cNvGrpSpPr/>
          <p:nvPr/>
        </p:nvGrpSpPr>
        <p:grpSpPr>
          <a:xfrm>
            <a:off x="3062589" y="3464250"/>
            <a:ext cx="1056444" cy="618568"/>
            <a:chOff x="2486700" y="3663225"/>
            <a:chExt cx="625300" cy="366125"/>
          </a:xfrm>
        </p:grpSpPr>
        <p:sp>
          <p:nvSpPr>
            <p:cNvPr id="1174" name="Google Shape;1174;p41"/>
            <p:cNvSpPr/>
            <p:nvPr/>
          </p:nvSpPr>
          <p:spPr>
            <a:xfrm>
              <a:off x="2506450" y="3803200"/>
              <a:ext cx="583775" cy="211425"/>
            </a:xfrm>
            <a:custGeom>
              <a:avLst/>
              <a:gdLst/>
              <a:ahLst/>
              <a:cxnLst/>
              <a:rect l="l" t="t" r="r" b="b"/>
              <a:pathLst>
                <a:path w="23351" h="8457" extrusionOk="0">
                  <a:moveTo>
                    <a:pt x="23339" y="0"/>
                  </a:moveTo>
                  <a:lnTo>
                    <a:pt x="13662" y="6614"/>
                  </a:lnTo>
                  <a:lnTo>
                    <a:pt x="597" y="3480"/>
                  </a:lnTo>
                  <a:lnTo>
                    <a:pt x="593" y="3496"/>
                  </a:lnTo>
                  <a:cubicBezTo>
                    <a:pt x="1" y="4265"/>
                    <a:pt x="449" y="5105"/>
                    <a:pt x="449" y="5105"/>
                  </a:cubicBezTo>
                  <a:lnTo>
                    <a:pt x="13669" y="8457"/>
                  </a:lnTo>
                  <a:lnTo>
                    <a:pt x="23350" y="1676"/>
                  </a:lnTo>
                  <a:lnTo>
                    <a:pt x="23350" y="1444"/>
                  </a:lnTo>
                  <a:lnTo>
                    <a:pt x="23350" y="15"/>
                  </a:lnTo>
                  <a:lnTo>
                    <a:pt x="23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2486700" y="3839300"/>
              <a:ext cx="625300" cy="190050"/>
            </a:xfrm>
            <a:custGeom>
              <a:avLst/>
              <a:gdLst/>
              <a:ahLst/>
              <a:cxnLst/>
              <a:rect l="l" t="t" r="r" b="b"/>
              <a:pathLst>
                <a:path w="25012" h="7602" extrusionOk="0">
                  <a:moveTo>
                    <a:pt x="24140" y="0"/>
                  </a:moveTo>
                  <a:lnTo>
                    <a:pt x="24140" y="232"/>
                  </a:lnTo>
                  <a:lnTo>
                    <a:pt x="14459" y="7013"/>
                  </a:lnTo>
                  <a:lnTo>
                    <a:pt x="1239" y="3661"/>
                  </a:lnTo>
                  <a:cubicBezTo>
                    <a:pt x="1239" y="3661"/>
                    <a:pt x="791" y="2821"/>
                    <a:pt x="1383" y="2052"/>
                  </a:cubicBezTo>
                  <a:lnTo>
                    <a:pt x="1387" y="2036"/>
                  </a:lnTo>
                  <a:lnTo>
                    <a:pt x="858" y="1908"/>
                  </a:lnTo>
                  <a:cubicBezTo>
                    <a:pt x="858" y="1908"/>
                    <a:pt x="0" y="2613"/>
                    <a:pt x="858" y="3965"/>
                  </a:cubicBezTo>
                  <a:lnTo>
                    <a:pt x="14507" y="7601"/>
                  </a:lnTo>
                  <a:lnTo>
                    <a:pt x="25012" y="119"/>
                  </a:lnTo>
                  <a:lnTo>
                    <a:pt x="24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2508150" y="3735425"/>
              <a:ext cx="594325" cy="233150"/>
            </a:xfrm>
            <a:custGeom>
              <a:avLst/>
              <a:gdLst/>
              <a:ahLst/>
              <a:cxnLst/>
              <a:rect l="l" t="t" r="r" b="b"/>
              <a:pathLst>
                <a:path w="23773" h="9326" extrusionOk="0">
                  <a:moveTo>
                    <a:pt x="10857" y="0"/>
                  </a:moveTo>
                  <a:lnTo>
                    <a:pt x="0" y="6063"/>
                  </a:lnTo>
                  <a:lnTo>
                    <a:pt x="529" y="6191"/>
                  </a:lnTo>
                  <a:lnTo>
                    <a:pt x="13594" y="9325"/>
                  </a:lnTo>
                  <a:lnTo>
                    <a:pt x="23271" y="2711"/>
                  </a:lnTo>
                  <a:lnTo>
                    <a:pt x="23773" y="2369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2839900" y="3974825"/>
              <a:ext cx="12575" cy="29875"/>
            </a:xfrm>
            <a:custGeom>
              <a:avLst/>
              <a:gdLst/>
              <a:ahLst/>
              <a:cxnLst/>
              <a:rect l="l" t="t" r="r" b="b"/>
              <a:pathLst>
                <a:path w="503" h="1195" extrusionOk="0">
                  <a:moveTo>
                    <a:pt x="305" y="1"/>
                  </a:moveTo>
                  <a:cubicBezTo>
                    <a:pt x="254" y="1"/>
                    <a:pt x="206" y="31"/>
                    <a:pt x="180" y="79"/>
                  </a:cubicBezTo>
                  <a:cubicBezTo>
                    <a:pt x="0" y="408"/>
                    <a:pt x="27" y="828"/>
                    <a:pt x="237" y="1137"/>
                  </a:cubicBezTo>
                  <a:cubicBezTo>
                    <a:pt x="262" y="1174"/>
                    <a:pt x="306" y="1194"/>
                    <a:pt x="349" y="1194"/>
                  </a:cubicBezTo>
                  <a:cubicBezTo>
                    <a:pt x="377" y="1194"/>
                    <a:pt x="405" y="1186"/>
                    <a:pt x="428" y="1170"/>
                  </a:cubicBezTo>
                  <a:cubicBezTo>
                    <a:pt x="490" y="1126"/>
                    <a:pt x="502" y="1039"/>
                    <a:pt x="461" y="978"/>
                  </a:cubicBezTo>
                  <a:cubicBezTo>
                    <a:pt x="418" y="914"/>
                    <a:pt x="397" y="873"/>
                    <a:pt x="370" y="793"/>
                  </a:cubicBezTo>
                  <a:cubicBezTo>
                    <a:pt x="364" y="776"/>
                    <a:pt x="359" y="757"/>
                    <a:pt x="354" y="739"/>
                  </a:cubicBezTo>
                  <a:cubicBezTo>
                    <a:pt x="352" y="732"/>
                    <a:pt x="352" y="730"/>
                    <a:pt x="351" y="728"/>
                  </a:cubicBezTo>
                  <a:cubicBezTo>
                    <a:pt x="351" y="720"/>
                    <a:pt x="349" y="713"/>
                    <a:pt x="348" y="706"/>
                  </a:cubicBezTo>
                  <a:cubicBezTo>
                    <a:pt x="341" y="668"/>
                    <a:pt x="337" y="630"/>
                    <a:pt x="335" y="592"/>
                  </a:cubicBezTo>
                  <a:cubicBezTo>
                    <a:pt x="334" y="573"/>
                    <a:pt x="334" y="554"/>
                    <a:pt x="334" y="535"/>
                  </a:cubicBezTo>
                  <a:cubicBezTo>
                    <a:pt x="334" y="528"/>
                    <a:pt x="334" y="525"/>
                    <a:pt x="334" y="523"/>
                  </a:cubicBezTo>
                  <a:cubicBezTo>
                    <a:pt x="335" y="516"/>
                    <a:pt x="335" y="508"/>
                    <a:pt x="336" y="500"/>
                  </a:cubicBezTo>
                  <a:cubicBezTo>
                    <a:pt x="339" y="463"/>
                    <a:pt x="345" y="425"/>
                    <a:pt x="353" y="388"/>
                  </a:cubicBezTo>
                  <a:cubicBezTo>
                    <a:pt x="368" y="319"/>
                    <a:pt x="388" y="268"/>
                    <a:pt x="427" y="196"/>
                  </a:cubicBezTo>
                  <a:cubicBezTo>
                    <a:pt x="463" y="131"/>
                    <a:pt x="426" y="44"/>
                    <a:pt x="362" y="14"/>
                  </a:cubicBezTo>
                  <a:cubicBezTo>
                    <a:pt x="343" y="5"/>
                    <a:pt x="324" y="1"/>
                    <a:pt x="305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2861925" y="3839925"/>
              <a:ext cx="201500" cy="132600"/>
            </a:xfrm>
            <a:custGeom>
              <a:avLst/>
              <a:gdLst/>
              <a:ahLst/>
              <a:cxnLst/>
              <a:rect l="l" t="t" r="r" b="b"/>
              <a:pathLst>
                <a:path w="8060" h="5304" extrusionOk="0">
                  <a:moveTo>
                    <a:pt x="7849" y="1"/>
                  </a:moveTo>
                  <a:cubicBezTo>
                    <a:pt x="7825" y="1"/>
                    <a:pt x="7800" y="7"/>
                    <a:pt x="7775" y="23"/>
                  </a:cubicBezTo>
                  <a:cubicBezTo>
                    <a:pt x="5752" y="1274"/>
                    <a:pt x="3755" y="2568"/>
                    <a:pt x="1787" y="3906"/>
                  </a:cubicBezTo>
                  <a:cubicBezTo>
                    <a:pt x="1229" y="4286"/>
                    <a:pt x="674" y="4669"/>
                    <a:pt x="120" y="5054"/>
                  </a:cubicBezTo>
                  <a:cubicBezTo>
                    <a:pt x="0" y="5137"/>
                    <a:pt x="86" y="5304"/>
                    <a:pt x="202" y="5304"/>
                  </a:cubicBezTo>
                  <a:cubicBezTo>
                    <a:pt x="226" y="5304"/>
                    <a:pt x="252" y="5296"/>
                    <a:pt x="278" y="5278"/>
                  </a:cubicBezTo>
                  <a:cubicBezTo>
                    <a:pt x="2229" y="3916"/>
                    <a:pt x="4210" y="2597"/>
                    <a:pt x="6218" y="1322"/>
                  </a:cubicBezTo>
                  <a:cubicBezTo>
                    <a:pt x="6787" y="959"/>
                    <a:pt x="7359" y="601"/>
                    <a:pt x="7934" y="247"/>
                  </a:cubicBezTo>
                  <a:cubicBezTo>
                    <a:pt x="8059" y="169"/>
                    <a:pt x="7969" y="1"/>
                    <a:pt x="784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2869950" y="3941300"/>
              <a:ext cx="57625" cy="46050"/>
            </a:xfrm>
            <a:custGeom>
              <a:avLst/>
              <a:gdLst/>
              <a:ahLst/>
              <a:cxnLst/>
              <a:rect l="l" t="t" r="r" b="b"/>
              <a:pathLst>
                <a:path w="2305" h="1842" extrusionOk="0">
                  <a:moveTo>
                    <a:pt x="2140" y="0"/>
                  </a:moveTo>
                  <a:cubicBezTo>
                    <a:pt x="2114" y="0"/>
                    <a:pt x="2088" y="8"/>
                    <a:pt x="2068" y="26"/>
                  </a:cubicBezTo>
                  <a:cubicBezTo>
                    <a:pt x="1451" y="588"/>
                    <a:pt x="800" y="1111"/>
                    <a:pt x="119" y="1593"/>
                  </a:cubicBezTo>
                  <a:cubicBezTo>
                    <a:pt x="0" y="1676"/>
                    <a:pt x="86" y="1842"/>
                    <a:pt x="200" y="1842"/>
                  </a:cubicBezTo>
                  <a:cubicBezTo>
                    <a:pt x="225" y="1842"/>
                    <a:pt x="252" y="1834"/>
                    <a:pt x="278" y="1816"/>
                  </a:cubicBezTo>
                  <a:cubicBezTo>
                    <a:pt x="959" y="1335"/>
                    <a:pt x="1609" y="812"/>
                    <a:pt x="2227" y="250"/>
                  </a:cubicBezTo>
                  <a:cubicBezTo>
                    <a:pt x="2281" y="200"/>
                    <a:pt x="2305" y="125"/>
                    <a:pt x="2259" y="59"/>
                  </a:cubicBezTo>
                  <a:cubicBezTo>
                    <a:pt x="2235" y="24"/>
                    <a:pt x="2187" y="0"/>
                    <a:pt x="2140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2529550" y="3921875"/>
              <a:ext cx="266575" cy="65350"/>
            </a:xfrm>
            <a:custGeom>
              <a:avLst/>
              <a:gdLst/>
              <a:ahLst/>
              <a:cxnLst/>
              <a:rect l="l" t="t" r="r" b="b"/>
              <a:pathLst>
                <a:path w="10663" h="2614" extrusionOk="0">
                  <a:moveTo>
                    <a:pt x="186" y="0"/>
                  </a:moveTo>
                  <a:cubicBezTo>
                    <a:pt x="35" y="0"/>
                    <a:pt x="1" y="242"/>
                    <a:pt x="165" y="272"/>
                  </a:cubicBezTo>
                  <a:cubicBezTo>
                    <a:pt x="2853" y="775"/>
                    <a:pt x="5526" y="1357"/>
                    <a:pt x="8179" y="2019"/>
                  </a:cubicBezTo>
                  <a:cubicBezTo>
                    <a:pt x="8940" y="2209"/>
                    <a:pt x="9700" y="2406"/>
                    <a:pt x="10457" y="2608"/>
                  </a:cubicBezTo>
                  <a:cubicBezTo>
                    <a:pt x="10470" y="2612"/>
                    <a:pt x="10483" y="2614"/>
                    <a:pt x="10495" y="2614"/>
                  </a:cubicBezTo>
                  <a:cubicBezTo>
                    <a:pt x="10634" y="2614"/>
                    <a:pt x="10663" y="2381"/>
                    <a:pt x="10507" y="2339"/>
                  </a:cubicBezTo>
                  <a:cubicBezTo>
                    <a:pt x="7865" y="1632"/>
                    <a:pt x="5203" y="1003"/>
                    <a:pt x="2524" y="455"/>
                  </a:cubicBezTo>
                  <a:cubicBezTo>
                    <a:pt x="1756" y="297"/>
                    <a:pt x="986" y="147"/>
                    <a:pt x="214" y="3"/>
                  </a:cubicBezTo>
                  <a:cubicBezTo>
                    <a:pt x="204" y="1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2665850" y="3939200"/>
              <a:ext cx="144600" cy="32175"/>
            </a:xfrm>
            <a:custGeom>
              <a:avLst/>
              <a:gdLst/>
              <a:ahLst/>
              <a:cxnLst/>
              <a:rect l="l" t="t" r="r" b="b"/>
              <a:pathLst>
                <a:path w="5784" h="1287" extrusionOk="0">
                  <a:moveTo>
                    <a:pt x="191" y="1"/>
                  </a:moveTo>
                  <a:cubicBezTo>
                    <a:pt x="37" y="1"/>
                    <a:pt x="1" y="245"/>
                    <a:pt x="166" y="272"/>
                  </a:cubicBezTo>
                  <a:cubicBezTo>
                    <a:pt x="1975" y="571"/>
                    <a:pt x="3778" y="908"/>
                    <a:pt x="5572" y="1283"/>
                  </a:cubicBezTo>
                  <a:cubicBezTo>
                    <a:pt x="5583" y="1285"/>
                    <a:pt x="5593" y="1286"/>
                    <a:pt x="5603" y="1286"/>
                  </a:cubicBezTo>
                  <a:cubicBezTo>
                    <a:pt x="5751" y="1286"/>
                    <a:pt x="5784" y="1047"/>
                    <a:pt x="5623" y="1013"/>
                  </a:cubicBezTo>
                  <a:cubicBezTo>
                    <a:pt x="3827" y="638"/>
                    <a:pt x="2025" y="302"/>
                    <a:pt x="216" y="3"/>
                  </a:cubicBezTo>
                  <a:cubicBezTo>
                    <a:pt x="207" y="1"/>
                    <a:pt x="199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2639275" y="3900050"/>
              <a:ext cx="112950" cy="35450"/>
            </a:xfrm>
            <a:custGeom>
              <a:avLst/>
              <a:gdLst/>
              <a:ahLst/>
              <a:cxnLst/>
              <a:rect l="l" t="t" r="r" b="b"/>
              <a:pathLst>
                <a:path w="4518" h="1418" extrusionOk="0">
                  <a:moveTo>
                    <a:pt x="162" y="1"/>
                  </a:moveTo>
                  <a:cubicBezTo>
                    <a:pt x="28" y="1"/>
                    <a:pt x="0" y="230"/>
                    <a:pt x="153" y="277"/>
                  </a:cubicBezTo>
                  <a:cubicBezTo>
                    <a:pt x="1527" y="696"/>
                    <a:pt x="2913" y="1075"/>
                    <a:pt x="4309" y="1413"/>
                  </a:cubicBezTo>
                  <a:cubicBezTo>
                    <a:pt x="4321" y="1416"/>
                    <a:pt x="4333" y="1417"/>
                    <a:pt x="4344" y="1417"/>
                  </a:cubicBezTo>
                  <a:cubicBezTo>
                    <a:pt x="4487" y="1417"/>
                    <a:pt x="4517" y="1182"/>
                    <a:pt x="4358" y="1143"/>
                  </a:cubicBezTo>
                  <a:cubicBezTo>
                    <a:pt x="2963" y="806"/>
                    <a:pt x="1576" y="427"/>
                    <a:pt x="203" y="7"/>
                  </a:cubicBezTo>
                  <a:cubicBezTo>
                    <a:pt x="189" y="3"/>
                    <a:pt x="175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2760200" y="3932825"/>
              <a:ext cx="41775" cy="14050"/>
            </a:xfrm>
            <a:custGeom>
              <a:avLst/>
              <a:gdLst/>
              <a:ahLst/>
              <a:cxnLst/>
              <a:rect l="l" t="t" r="r" b="b"/>
              <a:pathLst>
                <a:path w="1671" h="562" extrusionOk="0">
                  <a:moveTo>
                    <a:pt x="146" y="0"/>
                  </a:moveTo>
                  <a:cubicBezTo>
                    <a:pt x="84" y="0"/>
                    <a:pt x="25" y="55"/>
                    <a:pt x="14" y="115"/>
                  </a:cubicBezTo>
                  <a:cubicBezTo>
                    <a:pt x="0" y="194"/>
                    <a:pt x="52" y="254"/>
                    <a:pt x="125" y="274"/>
                  </a:cubicBezTo>
                  <a:cubicBezTo>
                    <a:pt x="561" y="399"/>
                    <a:pt x="1005" y="494"/>
                    <a:pt x="1454" y="560"/>
                  </a:cubicBezTo>
                  <a:cubicBezTo>
                    <a:pt x="1462" y="561"/>
                    <a:pt x="1470" y="561"/>
                    <a:pt x="1477" y="561"/>
                  </a:cubicBezTo>
                  <a:cubicBezTo>
                    <a:pt x="1633" y="561"/>
                    <a:pt x="1670" y="314"/>
                    <a:pt x="1503" y="290"/>
                  </a:cubicBezTo>
                  <a:cubicBezTo>
                    <a:pt x="1054" y="224"/>
                    <a:pt x="610" y="129"/>
                    <a:pt x="174" y="4"/>
                  </a:cubicBezTo>
                  <a:cubicBezTo>
                    <a:pt x="165" y="1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2746725" y="3910425"/>
              <a:ext cx="30550" cy="13875"/>
            </a:xfrm>
            <a:custGeom>
              <a:avLst/>
              <a:gdLst/>
              <a:ahLst/>
              <a:cxnLst/>
              <a:rect l="l" t="t" r="r" b="b"/>
              <a:pathLst>
                <a:path w="1222" h="555" extrusionOk="0">
                  <a:moveTo>
                    <a:pt x="145" y="1"/>
                  </a:moveTo>
                  <a:cubicBezTo>
                    <a:pt x="84" y="1"/>
                    <a:pt x="25" y="56"/>
                    <a:pt x="14" y="114"/>
                  </a:cubicBezTo>
                  <a:cubicBezTo>
                    <a:pt x="0" y="194"/>
                    <a:pt x="54" y="254"/>
                    <a:pt x="125" y="274"/>
                  </a:cubicBezTo>
                  <a:cubicBezTo>
                    <a:pt x="433" y="366"/>
                    <a:pt x="740" y="459"/>
                    <a:pt x="1047" y="551"/>
                  </a:cubicBezTo>
                  <a:cubicBezTo>
                    <a:pt x="1057" y="553"/>
                    <a:pt x="1066" y="555"/>
                    <a:pt x="1075" y="555"/>
                  </a:cubicBezTo>
                  <a:cubicBezTo>
                    <a:pt x="1137" y="555"/>
                    <a:pt x="1196" y="498"/>
                    <a:pt x="1207" y="440"/>
                  </a:cubicBezTo>
                  <a:cubicBezTo>
                    <a:pt x="1221" y="361"/>
                    <a:pt x="1168" y="302"/>
                    <a:pt x="1097" y="281"/>
                  </a:cubicBezTo>
                  <a:cubicBezTo>
                    <a:pt x="789" y="188"/>
                    <a:pt x="482" y="97"/>
                    <a:pt x="174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9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2864525" y="3804625"/>
              <a:ext cx="199775" cy="140125"/>
            </a:xfrm>
            <a:custGeom>
              <a:avLst/>
              <a:gdLst/>
              <a:ahLst/>
              <a:cxnLst/>
              <a:rect l="l" t="t" r="r" b="b"/>
              <a:pathLst>
                <a:path w="7991" h="5605" extrusionOk="0">
                  <a:moveTo>
                    <a:pt x="7784" y="1"/>
                  </a:moveTo>
                  <a:cubicBezTo>
                    <a:pt x="7760" y="1"/>
                    <a:pt x="7734" y="8"/>
                    <a:pt x="7708" y="24"/>
                  </a:cubicBezTo>
                  <a:cubicBezTo>
                    <a:pt x="5693" y="1341"/>
                    <a:pt x="3710" y="2710"/>
                    <a:pt x="1765" y="4129"/>
                  </a:cubicBezTo>
                  <a:cubicBezTo>
                    <a:pt x="1212" y="4533"/>
                    <a:pt x="662" y="4942"/>
                    <a:pt x="115" y="5353"/>
                  </a:cubicBezTo>
                  <a:cubicBezTo>
                    <a:pt x="0" y="5439"/>
                    <a:pt x="84" y="5605"/>
                    <a:pt x="196" y="5605"/>
                  </a:cubicBezTo>
                  <a:cubicBezTo>
                    <a:pt x="221" y="5605"/>
                    <a:pt x="248" y="5596"/>
                    <a:pt x="274" y="5577"/>
                  </a:cubicBezTo>
                  <a:cubicBezTo>
                    <a:pt x="2197" y="4128"/>
                    <a:pt x="4158" y="2730"/>
                    <a:pt x="6155" y="1383"/>
                  </a:cubicBezTo>
                  <a:cubicBezTo>
                    <a:pt x="6723" y="1000"/>
                    <a:pt x="7294" y="622"/>
                    <a:pt x="7867" y="247"/>
                  </a:cubicBezTo>
                  <a:cubicBezTo>
                    <a:pt x="7990" y="168"/>
                    <a:pt x="7902" y="1"/>
                    <a:pt x="7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2550775" y="3721850"/>
              <a:ext cx="504575" cy="210150"/>
            </a:xfrm>
            <a:custGeom>
              <a:avLst/>
              <a:gdLst/>
              <a:ahLst/>
              <a:cxnLst/>
              <a:rect l="l" t="t" r="r" b="b"/>
              <a:pathLst>
                <a:path w="20183" h="8406" extrusionOk="0">
                  <a:moveTo>
                    <a:pt x="20175" y="0"/>
                  </a:moveTo>
                  <a:lnTo>
                    <a:pt x="11671" y="5875"/>
                  </a:lnTo>
                  <a:lnTo>
                    <a:pt x="513" y="3013"/>
                  </a:lnTo>
                  <a:lnTo>
                    <a:pt x="512" y="3020"/>
                  </a:lnTo>
                  <a:cubicBezTo>
                    <a:pt x="1" y="3684"/>
                    <a:pt x="387" y="5507"/>
                    <a:pt x="387" y="5507"/>
                  </a:cubicBezTo>
                  <a:lnTo>
                    <a:pt x="11814" y="8406"/>
                  </a:lnTo>
                  <a:lnTo>
                    <a:pt x="20183" y="2544"/>
                  </a:lnTo>
                  <a:lnTo>
                    <a:pt x="20183" y="2048"/>
                  </a:lnTo>
                  <a:lnTo>
                    <a:pt x="20183" y="11"/>
                  </a:lnTo>
                  <a:lnTo>
                    <a:pt x="201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2533725" y="3773050"/>
              <a:ext cx="540475" cy="170150"/>
            </a:xfrm>
            <a:custGeom>
              <a:avLst/>
              <a:gdLst/>
              <a:ahLst/>
              <a:cxnLst/>
              <a:rect l="l" t="t" r="r" b="b"/>
              <a:pathLst>
                <a:path w="21619" h="6806" extrusionOk="0">
                  <a:moveTo>
                    <a:pt x="20865" y="0"/>
                  </a:moveTo>
                  <a:lnTo>
                    <a:pt x="20865" y="496"/>
                  </a:lnTo>
                  <a:lnTo>
                    <a:pt x="12496" y="6358"/>
                  </a:lnTo>
                  <a:lnTo>
                    <a:pt x="1069" y="3459"/>
                  </a:lnTo>
                  <a:cubicBezTo>
                    <a:pt x="1069" y="3459"/>
                    <a:pt x="683" y="1636"/>
                    <a:pt x="1194" y="972"/>
                  </a:cubicBezTo>
                  <a:lnTo>
                    <a:pt x="1195" y="965"/>
                  </a:lnTo>
                  <a:lnTo>
                    <a:pt x="740" y="848"/>
                  </a:lnTo>
                  <a:cubicBezTo>
                    <a:pt x="740" y="848"/>
                    <a:pt x="1" y="2553"/>
                    <a:pt x="740" y="3721"/>
                  </a:cubicBezTo>
                  <a:lnTo>
                    <a:pt x="12661" y="6806"/>
                  </a:lnTo>
                  <a:lnTo>
                    <a:pt x="21619" y="395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2552200" y="3663225"/>
              <a:ext cx="513750" cy="205500"/>
            </a:xfrm>
            <a:custGeom>
              <a:avLst/>
              <a:gdLst/>
              <a:ahLst/>
              <a:cxnLst/>
              <a:rect l="l" t="t" r="r" b="b"/>
              <a:pathLst>
                <a:path w="20550" h="8220" extrusionOk="0">
                  <a:moveTo>
                    <a:pt x="9386" y="0"/>
                  </a:moveTo>
                  <a:lnTo>
                    <a:pt x="1" y="5241"/>
                  </a:lnTo>
                  <a:lnTo>
                    <a:pt x="456" y="5358"/>
                  </a:lnTo>
                  <a:lnTo>
                    <a:pt x="11614" y="8220"/>
                  </a:lnTo>
                  <a:lnTo>
                    <a:pt x="20118" y="2345"/>
                  </a:lnTo>
                  <a:lnTo>
                    <a:pt x="20550" y="2046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2834000" y="3871800"/>
              <a:ext cx="19150" cy="54025"/>
            </a:xfrm>
            <a:custGeom>
              <a:avLst/>
              <a:gdLst/>
              <a:ahLst/>
              <a:cxnLst/>
              <a:rect l="l" t="t" r="r" b="b"/>
              <a:pathLst>
                <a:path w="766" h="2161" extrusionOk="0">
                  <a:moveTo>
                    <a:pt x="453" y="1"/>
                  </a:moveTo>
                  <a:cubicBezTo>
                    <a:pt x="407" y="1"/>
                    <a:pt x="361" y="22"/>
                    <a:pt x="334" y="74"/>
                  </a:cubicBezTo>
                  <a:cubicBezTo>
                    <a:pt x="0" y="712"/>
                    <a:pt x="56" y="1515"/>
                    <a:pt x="469" y="2104"/>
                  </a:cubicBezTo>
                  <a:cubicBezTo>
                    <a:pt x="497" y="2144"/>
                    <a:pt x="535" y="2160"/>
                    <a:pt x="572" y="2160"/>
                  </a:cubicBezTo>
                  <a:cubicBezTo>
                    <a:pt x="669" y="2160"/>
                    <a:pt x="765" y="2049"/>
                    <a:pt x="692" y="1945"/>
                  </a:cubicBezTo>
                  <a:cubicBezTo>
                    <a:pt x="333" y="1433"/>
                    <a:pt x="292" y="744"/>
                    <a:pt x="582" y="192"/>
                  </a:cubicBezTo>
                  <a:cubicBezTo>
                    <a:pt x="636" y="87"/>
                    <a:pt x="544" y="1"/>
                    <a:pt x="453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2849300" y="3753200"/>
              <a:ext cx="192950" cy="127775"/>
            </a:xfrm>
            <a:custGeom>
              <a:avLst/>
              <a:gdLst/>
              <a:ahLst/>
              <a:cxnLst/>
              <a:rect l="l" t="t" r="r" b="b"/>
              <a:pathLst>
                <a:path w="7718" h="5111" extrusionOk="0">
                  <a:moveTo>
                    <a:pt x="7503" y="0"/>
                  </a:moveTo>
                  <a:cubicBezTo>
                    <a:pt x="7480" y="0"/>
                    <a:pt x="7455" y="6"/>
                    <a:pt x="7431" y="21"/>
                  </a:cubicBezTo>
                  <a:cubicBezTo>
                    <a:pt x="5457" y="1161"/>
                    <a:pt x="3537" y="2394"/>
                    <a:pt x="1678" y="3717"/>
                  </a:cubicBezTo>
                  <a:cubicBezTo>
                    <a:pt x="1152" y="4090"/>
                    <a:pt x="632" y="4472"/>
                    <a:pt x="116" y="4860"/>
                  </a:cubicBezTo>
                  <a:cubicBezTo>
                    <a:pt x="1" y="4946"/>
                    <a:pt x="84" y="5111"/>
                    <a:pt x="196" y="5111"/>
                  </a:cubicBezTo>
                  <a:cubicBezTo>
                    <a:pt x="222" y="5111"/>
                    <a:pt x="248" y="5102"/>
                    <a:pt x="275" y="5083"/>
                  </a:cubicBezTo>
                  <a:cubicBezTo>
                    <a:pt x="2097" y="3713"/>
                    <a:pt x="3983" y="2428"/>
                    <a:pt x="5926" y="1235"/>
                  </a:cubicBezTo>
                  <a:cubicBezTo>
                    <a:pt x="6477" y="897"/>
                    <a:pt x="7030" y="567"/>
                    <a:pt x="7589" y="244"/>
                  </a:cubicBezTo>
                  <a:cubicBezTo>
                    <a:pt x="7718" y="170"/>
                    <a:pt x="7626" y="0"/>
                    <a:pt x="7503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2862950" y="3781675"/>
              <a:ext cx="166725" cy="113275"/>
            </a:xfrm>
            <a:custGeom>
              <a:avLst/>
              <a:gdLst/>
              <a:ahLst/>
              <a:cxnLst/>
              <a:rect l="l" t="t" r="r" b="b"/>
              <a:pathLst>
                <a:path w="6669" h="4531" extrusionOk="0">
                  <a:moveTo>
                    <a:pt x="6467" y="1"/>
                  </a:moveTo>
                  <a:cubicBezTo>
                    <a:pt x="6442" y="1"/>
                    <a:pt x="6416" y="9"/>
                    <a:pt x="6391" y="26"/>
                  </a:cubicBezTo>
                  <a:cubicBezTo>
                    <a:pt x="4316" y="1467"/>
                    <a:pt x="2227" y="2886"/>
                    <a:pt x="122" y="4282"/>
                  </a:cubicBezTo>
                  <a:cubicBezTo>
                    <a:pt x="1" y="4363"/>
                    <a:pt x="88" y="4531"/>
                    <a:pt x="206" y="4531"/>
                  </a:cubicBezTo>
                  <a:cubicBezTo>
                    <a:pt x="230" y="4531"/>
                    <a:pt x="256" y="4523"/>
                    <a:pt x="281" y="4506"/>
                  </a:cubicBezTo>
                  <a:cubicBezTo>
                    <a:pt x="2386" y="3110"/>
                    <a:pt x="4475" y="1690"/>
                    <a:pt x="6550" y="250"/>
                  </a:cubicBezTo>
                  <a:cubicBezTo>
                    <a:pt x="6668" y="168"/>
                    <a:pt x="6582" y="1"/>
                    <a:pt x="646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606775" y="3852150"/>
              <a:ext cx="210975" cy="58675"/>
            </a:xfrm>
            <a:custGeom>
              <a:avLst/>
              <a:gdLst/>
              <a:ahLst/>
              <a:cxnLst/>
              <a:rect l="l" t="t" r="r" b="b"/>
              <a:pathLst>
                <a:path w="8439" h="2347" extrusionOk="0">
                  <a:moveTo>
                    <a:pt x="177" y="1"/>
                  </a:moveTo>
                  <a:cubicBezTo>
                    <a:pt x="32" y="1"/>
                    <a:pt x="1" y="238"/>
                    <a:pt x="161" y="274"/>
                  </a:cubicBezTo>
                  <a:cubicBezTo>
                    <a:pt x="2870" y="888"/>
                    <a:pt x="5563" y="1577"/>
                    <a:pt x="8235" y="2341"/>
                  </a:cubicBezTo>
                  <a:cubicBezTo>
                    <a:pt x="8249" y="2345"/>
                    <a:pt x="8262" y="2347"/>
                    <a:pt x="8274" y="2347"/>
                  </a:cubicBezTo>
                  <a:cubicBezTo>
                    <a:pt x="8411" y="2347"/>
                    <a:pt x="8439" y="2116"/>
                    <a:pt x="8284" y="2071"/>
                  </a:cubicBezTo>
                  <a:cubicBezTo>
                    <a:pt x="5613" y="1307"/>
                    <a:pt x="2921" y="618"/>
                    <a:pt x="210" y="5"/>
                  </a:cubicBezTo>
                  <a:cubicBezTo>
                    <a:pt x="199" y="2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2685750" y="3854000"/>
              <a:ext cx="130275" cy="33650"/>
            </a:xfrm>
            <a:custGeom>
              <a:avLst/>
              <a:gdLst/>
              <a:ahLst/>
              <a:cxnLst/>
              <a:rect l="l" t="t" r="r" b="b"/>
              <a:pathLst>
                <a:path w="5211" h="1346" extrusionOk="0">
                  <a:moveTo>
                    <a:pt x="185" y="1"/>
                  </a:moveTo>
                  <a:cubicBezTo>
                    <a:pt x="35" y="1"/>
                    <a:pt x="0" y="242"/>
                    <a:pt x="164" y="274"/>
                  </a:cubicBezTo>
                  <a:cubicBezTo>
                    <a:pt x="1787" y="584"/>
                    <a:pt x="3401" y="939"/>
                    <a:pt x="5002" y="1341"/>
                  </a:cubicBezTo>
                  <a:cubicBezTo>
                    <a:pt x="5015" y="1344"/>
                    <a:pt x="5027" y="1345"/>
                    <a:pt x="5038" y="1345"/>
                  </a:cubicBezTo>
                  <a:cubicBezTo>
                    <a:pt x="5180" y="1345"/>
                    <a:pt x="5210" y="1111"/>
                    <a:pt x="5053" y="1071"/>
                  </a:cubicBezTo>
                  <a:cubicBezTo>
                    <a:pt x="3450" y="670"/>
                    <a:pt x="1836" y="314"/>
                    <a:pt x="214" y="4"/>
                  </a:cubicBezTo>
                  <a:cubicBezTo>
                    <a:pt x="204" y="2"/>
                    <a:pt x="194" y="1"/>
                    <a:pt x="185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2841575" y="3719025"/>
              <a:ext cx="186450" cy="135250"/>
            </a:xfrm>
            <a:custGeom>
              <a:avLst/>
              <a:gdLst/>
              <a:ahLst/>
              <a:cxnLst/>
              <a:rect l="l" t="t" r="r" b="b"/>
              <a:pathLst>
                <a:path w="7458" h="5410" extrusionOk="0">
                  <a:moveTo>
                    <a:pt x="7265" y="1"/>
                  </a:moveTo>
                  <a:cubicBezTo>
                    <a:pt x="7240" y="1"/>
                    <a:pt x="7213" y="10"/>
                    <a:pt x="7187" y="30"/>
                  </a:cubicBezTo>
                  <a:cubicBezTo>
                    <a:pt x="5411" y="1437"/>
                    <a:pt x="3590" y="2786"/>
                    <a:pt x="1725" y="4075"/>
                  </a:cubicBezTo>
                  <a:cubicBezTo>
                    <a:pt x="1194" y="4442"/>
                    <a:pt x="660" y="4804"/>
                    <a:pt x="122" y="5162"/>
                  </a:cubicBezTo>
                  <a:cubicBezTo>
                    <a:pt x="0" y="5243"/>
                    <a:pt x="87" y="5409"/>
                    <a:pt x="204" y="5409"/>
                  </a:cubicBezTo>
                  <a:cubicBezTo>
                    <a:pt x="229" y="5409"/>
                    <a:pt x="255" y="5402"/>
                    <a:pt x="281" y="5385"/>
                  </a:cubicBezTo>
                  <a:cubicBezTo>
                    <a:pt x="2168" y="4131"/>
                    <a:pt x="4014" y="2817"/>
                    <a:pt x="5816" y="1443"/>
                  </a:cubicBezTo>
                  <a:cubicBezTo>
                    <a:pt x="6330" y="1052"/>
                    <a:pt x="6839" y="655"/>
                    <a:pt x="7345" y="254"/>
                  </a:cubicBezTo>
                  <a:cubicBezTo>
                    <a:pt x="7458" y="165"/>
                    <a:pt x="7375" y="1"/>
                    <a:pt x="7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41"/>
          <p:cNvGrpSpPr/>
          <p:nvPr/>
        </p:nvGrpSpPr>
        <p:grpSpPr>
          <a:xfrm>
            <a:off x="4520187" y="3364358"/>
            <a:ext cx="985492" cy="612908"/>
            <a:chOff x="3587700" y="1008525"/>
            <a:chExt cx="569550" cy="354200"/>
          </a:xfrm>
        </p:grpSpPr>
        <p:sp>
          <p:nvSpPr>
            <p:cNvPr id="1196" name="Google Shape;1196;p41"/>
            <p:cNvSpPr/>
            <p:nvPr/>
          </p:nvSpPr>
          <p:spPr>
            <a:xfrm>
              <a:off x="3587700" y="1008525"/>
              <a:ext cx="569550" cy="350650"/>
            </a:xfrm>
            <a:custGeom>
              <a:avLst/>
              <a:gdLst/>
              <a:ahLst/>
              <a:cxnLst/>
              <a:rect l="l" t="t" r="r" b="b"/>
              <a:pathLst>
                <a:path w="22782" h="14026" extrusionOk="0">
                  <a:moveTo>
                    <a:pt x="11160" y="3346"/>
                  </a:moveTo>
                  <a:cubicBezTo>
                    <a:pt x="11745" y="3346"/>
                    <a:pt x="12347" y="3423"/>
                    <a:pt x="12948" y="3585"/>
                  </a:cubicBezTo>
                  <a:cubicBezTo>
                    <a:pt x="15866" y="4368"/>
                    <a:pt x="17786" y="6878"/>
                    <a:pt x="17587" y="9437"/>
                  </a:cubicBezTo>
                  <a:cubicBezTo>
                    <a:pt x="17557" y="9820"/>
                    <a:pt x="17208" y="10086"/>
                    <a:pt x="16799" y="10086"/>
                  </a:cubicBezTo>
                  <a:cubicBezTo>
                    <a:pt x="16717" y="10086"/>
                    <a:pt x="16633" y="10075"/>
                    <a:pt x="16549" y="10052"/>
                  </a:cubicBezTo>
                  <a:lnTo>
                    <a:pt x="6592" y="7378"/>
                  </a:lnTo>
                  <a:cubicBezTo>
                    <a:pt x="6086" y="7241"/>
                    <a:pt x="5802" y="6740"/>
                    <a:pt x="6001" y="6325"/>
                  </a:cubicBezTo>
                  <a:cubicBezTo>
                    <a:pt x="6882" y="4487"/>
                    <a:pt x="8904" y="3346"/>
                    <a:pt x="11160" y="3346"/>
                  </a:cubicBezTo>
                  <a:close/>
                  <a:moveTo>
                    <a:pt x="10827" y="1"/>
                  </a:moveTo>
                  <a:cubicBezTo>
                    <a:pt x="6380" y="1"/>
                    <a:pt x="2265" y="2612"/>
                    <a:pt x="407" y="6724"/>
                  </a:cubicBezTo>
                  <a:cubicBezTo>
                    <a:pt x="1" y="7624"/>
                    <a:pt x="506" y="8675"/>
                    <a:pt x="1459" y="8932"/>
                  </a:cubicBezTo>
                  <a:lnTo>
                    <a:pt x="20210" y="13970"/>
                  </a:lnTo>
                  <a:cubicBezTo>
                    <a:pt x="20351" y="14007"/>
                    <a:pt x="20491" y="14025"/>
                    <a:pt x="20629" y="14025"/>
                  </a:cubicBezTo>
                  <a:cubicBezTo>
                    <a:pt x="21430" y="14025"/>
                    <a:pt x="22143" y="13425"/>
                    <a:pt x="22228" y="12587"/>
                  </a:cubicBezTo>
                  <a:cubicBezTo>
                    <a:pt x="22781" y="7104"/>
                    <a:pt x="19299" y="1871"/>
                    <a:pt x="13805" y="396"/>
                  </a:cubicBezTo>
                  <a:cubicBezTo>
                    <a:pt x="12810" y="128"/>
                    <a:pt x="11810" y="1"/>
                    <a:pt x="10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3786650" y="1008550"/>
              <a:ext cx="370575" cy="314625"/>
            </a:xfrm>
            <a:custGeom>
              <a:avLst/>
              <a:gdLst/>
              <a:ahLst/>
              <a:cxnLst/>
              <a:rect l="l" t="t" r="r" b="b"/>
              <a:pathLst>
                <a:path w="14823" h="12585" extrusionOk="0">
                  <a:moveTo>
                    <a:pt x="2877" y="1"/>
                  </a:moveTo>
                  <a:cubicBezTo>
                    <a:pt x="1895" y="1"/>
                    <a:pt x="930" y="128"/>
                    <a:pt x="1" y="370"/>
                  </a:cubicBezTo>
                  <a:cubicBezTo>
                    <a:pt x="1066" y="1272"/>
                    <a:pt x="2259" y="2289"/>
                    <a:pt x="3511" y="3357"/>
                  </a:cubicBezTo>
                  <a:cubicBezTo>
                    <a:pt x="3998" y="3378"/>
                    <a:pt x="4494" y="3450"/>
                    <a:pt x="4990" y="3584"/>
                  </a:cubicBezTo>
                  <a:cubicBezTo>
                    <a:pt x="7582" y="4279"/>
                    <a:pt x="9383" y="6338"/>
                    <a:pt x="9614" y="8584"/>
                  </a:cubicBezTo>
                  <a:cubicBezTo>
                    <a:pt x="11328" y="10054"/>
                    <a:pt x="12940" y="11440"/>
                    <a:pt x="14270" y="12585"/>
                  </a:cubicBezTo>
                  <a:cubicBezTo>
                    <a:pt x="14822" y="7102"/>
                    <a:pt x="11341" y="1870"/>
                    <a:pt x="5847" y="395"/>
                  </a:cubicBezTo>
                  <a:cubicBezTo>
                    <a:pt x="4854" y="128"/>
                    <a:pt x="3857" y="1"/>
                    <a:pt x="2877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3628225" y="1191450"/>
              <a:ext cx="12575" cy="46725"/>
            </a:xfrm>
            <a:custGeom>
              <a:avLst/>
              <a:gdLst/>
              <a:ahLst/>
              <a:cxnLst/>
              <a:rect l="l" t="t" r="r" b="b"/>
              <a:pathLst>
                <a:path w="503" h="1869" fill="none" extrusionOk="0">
                  <a:moveTo>
                    <a:pt x="0" y="1869"/>
                  </a:moveTo>
                  <a:lnTo>
                    <a:pt x="50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3777875" y="123162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fill="none" extrusionOk="0">
                  <a:moveTo>
                    <a:pt x="0" y="1869"/>
                  </a:moveTo>
                  <a:lnTo>
                    <a:pt x="502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3643200" y="1214850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0" y="1094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658150" y="121885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1" y="1094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3673125" y="1222875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1" y="1093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3688075" y="122690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1" y="1093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3718025" y="1234925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0" y="1094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3733000" y="1238950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0" y="1094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3747950" y="1242975"/>
              <a:ext cx="7350" cy="27325"/>
            </a:xfrm>
            <a:custGeom>
              <a:avLst/>
              <a:gdLst/>
              <a:ahLst/>
              <a:cxnLst/>
              <a:rect l="l" t="t" r="r" b="b"/>
              <a:pathLst>
                <a:path w="294" h="1093" fill="none" extrusionOk="0">
                  <a:moveTo>
                    <a:pt x="0" y="1093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3762900" y="1247000"/>
              <a:ext cx="7375" cy="27325"/>
            </a:xfrm>
            <a:custGeom>
              <a:avLst/>
              <a:gdLst/>
              <a:ahLst/>
              <a:cxnLst/>
              <a:rect l="l" t="t" r="r" b="b"/>
              <a:pathLst>
                <a:path w="295" h="1093" fill="none" extrusionOk="0">
                  <a:moveTo>
                    <a:pt x="0" y="1093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3703050" y="1224850"/>
              <a:ext cx="9000" cy="33425"/>
            </a:xfrm>
            <a:custGeom>
              <a:avLst/>
              <a:gdLst/>
              <a:ahLst/>
              <a:cxnLst/>
              <a:rect l="l" t="t" r="r" b="b"/>
              <a:pathLst>
                <a:path w="360" h="1337" fill="none" extrusionOk="0">
                  <a:moveTo>
                    <a:pt x="1" y="1336"/>
                  </a:moveTo>
                  <a:lnTo>
                    <a:pt x="359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927500" y="1271800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fill="none" extrusionOk="0">
                  <a:moveTo>
                    <a:pt x="1" y="1868"/>
                  </a:moveTo>
                  <a:lnTo>
                    <a:pt x="502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3792825" y="1255000"/>
              <a:ext cx="7375" cy="27375"/>
            </a:xfrm>
            <a:custGeom>
              <a:avLst/>
              <a:gdLst/>
              <a:ahLst/>
              <a:cxnLst/>
              <a:rect l="l" t="t" r="r" b="b"/>
              <a:pathLst>
                <a:path w="295" h="1095" fill="none" extrusionOk="0">
                  <a:moveTo>
                    <a:pt x="1" y="1094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3807800" y="1259025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1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3822750" y="126305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1" y="1093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3837725" y="1267075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1" y="1093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3867650" y="127510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0" y="1094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3882625" y="1279125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0" y="1094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3897575" y="128315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0" y="1094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3912550" y="1287150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0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3852675" y="1265025"/>
              <a:ext cx="9000" cy="33400"/>
            </a:xfrm>
            <a:custGeom>
              <a:avLst/>
              <a:gdLst/>
              <a:ahLst/>
              <a:cxnLst/>
              <a:rect l="l" t="t" r="r" b="b"/>
              <a:pathLst>
                <a:path w="360" h="1336" fill="none" extrusionOk="0">
                  <a:moveTo>
                    <a:pt x="1" y="1336"/>
                  </a:moveTo>
                  <a:lnTo>
                    <a:pt x="359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4077150" y="131197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fill="none" extrusionOk="0">
                  <a:moveTo>
                    <a:pt x="1" y="1868"/>
                  </a:moveTo>
                  <a:lnTo>
                    <a:pt x="502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3942475" y="1295175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1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3957425" y="1299200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1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3972400" y="1303225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1" y="1094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3987350" y="1307250"/>
              <a:ext cx="7375" cy="27325"/>
            </a:xfrm>
            <a:custGeom>
              <a:avLst/>
              <a:gdLst/>
              <a:ahLst/>
              <a:cxnLst/>
              <a:rect l="l" t="t" r="r" b="b"/>
              <a:pathLst>
                <a:path w="295" h="1093" fill="none" extrusionOk="0">
                  <a:moveTo>
                    <a:pt x="1" y="1093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4017300" y="1315300"/>
              <a:ext cx="7350" cy="27325"/>
            </a:xfrm>
            <a:custGeom>
              <a:avLst/>
              <a:gdLst/>
              <a:ahLst/>
              <a:cxnLst/>
              <a:rect l="l" t="t" r="r" b="b"/>
              <a:pathLst>
                <a:path w="294" h="1093" fill="none" extrusionOk="0">
                  <a:moveTo>
                    <a:pt x="0" y="1093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4032250" y="1319275"/>
              <a:ext cx="7375" cy="27375"/>
            </a:xfrm>
            <a:custGeom>
              <a:avLst/>
              <a:gdLst/>
              <a:ahLst/>
              <a:cxnLst/>
              <a:rect l="l" t="t" r="r" b="b"/>
              <a:pathLst>
                <a:path w="295" h="1095" fill="none" extrusionOk="0">
                  <a:moveTo>
                    <a:pt x="0" y="1095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4047225" y="1323300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0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4062175" y="1327325"/>
              <a:ext cx="7375" cy="27375"/>
            </a:xfrm>
            <a:custGeom>
              <a:avLst/>
              <a:gdLst/>
              <a:ahLst/>
              <a:cxnLst/>
              <a:rect l="l" t="t" r="r" b="b"/>
              <a:pathLst>
                <a:path w="295" h="1095" fill="none" extrusionOk="0">
                  <a:moveTo>
                    <a:pt x="0" y="1094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4002325" y="1305200"/>
              <a:ext cx="9000" cy="33400"/>
            </a:xfrm>
            <a:custGeom>
              <a:avLst/>
              <a:gdLst/>
              <a:ahLst/>
              <a:cxnLst/>
              <a:rect l="l" t="t" r="r" b="b"/>
              <a:pathLst>
                <a:path w="360" h="1336" fill="none" extrusionOk="0">
                  <a:moveTo>
                    <a:pt x="0" y="1336"/>
                  </a:moveTo>
                  <a:lnTo>
                    <a:pt x="359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4092100" y="1335375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1" y="1093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41"/>
          <p:cNvGrpSpPr/>
          <p:nvPr/>
        </p:nvGrpSpPr>
        <p:grpSpPr>
          <a:xfrm>
            <a:off x="1687569" y="3364362"/>
            <a:ext cx="902915" cy="874487"/>
            <a:chOff x="5072850" y="2080225"/>
            <a:chExt cx="403375" cy="390675"/>
          </a:xfrm>
        </p:grpSpPr>
        <p:sp>
          <p:nvSpPr>
            <p:cNvPr id="1231" name="Google Shape;1231;p41"/>
            <p:cNvSpPr/>
            <p:nvPr/>
          </p:nvSpPr>
          <p:spPr>
            <a:xfrm>
              <a:off x="5350950" y="2349400"/>
              <a:ext cx="125275" cy="121500"/>
            </a:xfrm>
            <a:custGeom>
              <a:avLst/>
              <a:gdLst/>
              <a:ahLst/>
              <a:cxnLst/>
              <a:rect l="l" t="t" r="r" b="b"/>
              <a:pathLst>
                <a:path w="5011" h="4860" extrusionOk="0">
                  <a:moveTo>
                    <a:pt x="2535" y="0"/>
                  </a:moveTo>
                  <a:cubicBezTo>
                    <a:pt x="2520" y="0"/>
                    <a:pt x="2504" y="0"/>
                    <a:pt x="2488" y="1"/>
                  </a:cubicBezTo>
                  <a:cubicBezTo>
                    <a:pt x="1565" y="26"/>
                    <a:pt x="724" y="471"/>
                    <a:pt x="299" y="1237"/>
                  </a:cubicBezTo>
                  <a:cubicBezTo>
                    <a:pt x="147" y="1511"/>
                    <a:pt x="51" y="1823"/>
                    <a:pt x="19" y="2150"/>
                  </a:cubicBezTo>
                  <a:cubicBezTo>
                    <a:pt x="2" y="2310"/>
                    <a:pt x="1" y="2472"/>
                    <a:pt x="24" y="2637"/>
                  </a:cubicBezTo>
                  <a:cubicBezTo>
                    <a:pt x="44" y="2795"/>
                    <a:pt x="71" y="2977"/>
                    <a:pt x="251" y="3052"/>
                  </a:cubicBezTo>
                  <a:lnTo>
                    <a:pt x="4549" y="4834"/>
                  </a:lnTo>
                  <a:cubicBezTo>
                    <a:pt x="4591" y="4852"/>
                    <a:pt x="4633" y="4860"/>
                    <a:pt x="4673" y="4860"/>
                  </a:cubicBezTo>
                  <a:cubicBezTo>
                    <a:pt x="4868" y="4860"/>
                    <a:pt x="5011" y="4663"/>
                    <a:pt x="4917" y="4455"/>
                  </a:cubicBezTo>
                  <a:cubicBezTo>
                    <a:pt x="4917" y="4455"/>
                    <a:pt x="3010" y="212"/>
                    <a:pt x="3010" y="211"/>
                  </a:cubicBezTo>
                  <a:cubicBezTo>
                    <a:pt x="2930" y="32"/>
                    <a:pt x="2723" y="0"/>
                    <a:pt x="2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385575" y="2349400"/>
              <a:ext cx="82450" cy="101600"/>
            </a:xfrm>
            <a:custGeom>
              <a:avLst/>
              <a:gdLst/>
              <a:ahLst/>
              <a:cxnLst/>
              <a:rect l="l" t="t" r="r" b="b"/>
              <a:pathLst>
                <a:path w="3298" h="4064" extrusionOk="0">
                  <a:moveTo>
                    <a:pt x="3124" y="3547"/>
                  </a:moveTo>
                  <a:lnTo>
                    <a:pt x="3124" y="3547"/>
                  </a:lnTo>
                  <a:cubicBezTo>
                    <a:pt x="3187" y="3688"/>
                    <a:pt x="3245" y="3818"/>
                    <a:pt x="3297" y="3933"/>
                  </a:cubicBezTo>
                  <a:cubicBezTo>
                    <a:pt x="3245" y="3817"/>
                    <a:pt x="3187" y="3687"/>
                    <a:pt x="3124" y="3547"/>
                  </a:cubicBezTo>
                  <a:close/>
                  <a:moveTo>
                    <a:pt x="1150" y="0"/>
                  </a:moveTo>
                  <a:cubicBezTo>
                    <a:pt x="1135" y="0"/>
                    <a:pt x="1119" y="0"/>
                    <a:pt x="1103" y="1"/>
                  </a:cubicBezTo>
                  <a:cubicBezTo>
                    <a:pt x="712" y="12"/>
                    <a:pt x="336" y="98"/>
                    <a:pt x="1" y="252"/>
                  </a:cubicBezTo>
                  <a:cubicBezTo>
                    <a:pt x="1022" y="1426"/>
                    <a:pt x="1929" y="2711"/>
                    <a:pt x="2656" y="4063"/>
                  </a:cubicBezTo>
                  <a:cubicBezTo>
                    <a:pt x="2836" y="3891"/>
                    <a:pt x="2979" y="3680"/>
                    <a:pt x="3078" y="3445"/>
                  </a:cubicBezTo>
                  <a:cubicBezTo>
                    <a:pt x="3093" y="3480"/>
                    <a:pt x="3109" y="3513"/>
                    <a:pt x="3124" y="3547"/>
                  </a:cubicBezTo>
                  <a:lnTo>
                    <a:pt x="3124" y="3547"/>
                  </a:lnTo>
                  <a:cubicBezTo>
                    <a:pt x="2564" y="2300"/>
                    <a:pt x="1625" y="212"/>
                    <a:pt x="1625" y="211"/>
                  </a:cubicBezTo>
                  <a:cubicBezTo>
                    <a:pt x="1545" y="32"/>
                    <a:pt x="1338" y="0"/>
                    <a:pt x="1150" y="0"/>
                  </a:cubicBezTo>
                  <a:close/>
                </a:path>
              </a:pathLst>
            </a:custGeom>
            <a:solidFill>
              <a:srgbClr val="E0E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5439050" y="2435525"/>
              <a:ext cx="37175" cy="35375"/>
            </a:xfrm>
            <a:custGeom>
              <a:avLst/>
              <a:gdLst/>
              <a:ahLst/>
              <a:cxnLst/>
              <a:rect l="l" t="t" r="r" b="b"/>
              <a:pathLst>
                <a:path w="1487" h="1415" extrusionOk="0">
                  <a:moveTo>
                    <a:pt x="939" y="0"/>
                  </a:moveTo>
                  <a:cubicBezTo>
                    <a:pt x="834" y="249"/>
                    <a:pt x="679" y="472"/>
                    <a:pt x="483" y="651"/>
                  </a:cubicBezTo>
                  <a:cubicBezTo>
                    <a:pt x="341" y="779"/>
                    <a:pt x="178" y="884"/>
                    <a:pt x="0" y="964"/>
                  </a:cubicBezTo>
                  <a:lnTo>
                    <a:pt x="1025" y="1389"/>
                  </a:lnTo>
                  <a:cubicBezTo>
                    <a:pt x="1067" y="1407"/>
                    <a:pt x="1109" y="1415"/>
                    <a:pt x="1149" y="1415"/>
                  </a:cubicBezTo>
                  <a:cubicBezTo>
                    <a:pt x="1344" y="1415"/>
                    <a:pt x="1487" y="1218"/>
                    <a:pt x="1393" y="1010"/>
                  </a:cubicBezTo>
                  <a:cubicBezTo>
                    <a:pt x="1393" y="1010"/>
                    <a:pt x="1201" y="583"/>
                    <a:pt x="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5072850" y="2080225"/>
              <a:ext cx="358550" cy="345675"/>
            </a:xfrm>
            <a:custGeom>
              <a:avLst/>
              <a:gdLst/>
              <a:ahLst/>
              <a:cxnLst/>
              <a:rect l="l" t="t" r="r" b="b"/>
              <a:pathLst>
                <a:path w="14342" h="13827" extrusionOk="0">
                  <a:moveTo>
                    <a:pt x="2776" y="0"/>
                  </a:moveTo>
                  <a:cubicBezTo>
                    <a:pt x="2692" y="0"/>
                    <a:pt x="2604" y="9"/>
                    <a:pt x="2512" y="27"/>
                  </a:cubicBezTo>
                  <a:cubicBezTo>
                    <a:pt x="2105" y="109"/>
                    <a:pt x="1710" y="343"/>
                    <a:pt x="1380" y="599"/>
                  </a:cubicBezTo>
                  <a:cubicBezTo>
                    <a:pt x="905" y="968"/>
                    <a:pt x="497" y="1410"/>
                    <a:pt x="266" y="1967"/>
                  </a:cubicBezTo>
                  <a:cubicBezTo>
                    <a:pt x="0" y="2607"/>
                    <a:pt x="64" y="3346"/>
                    <a:pt x="579" y="3825"/>
                  </a:cubicBezTo>
                  <a:cubicBezTo>
                    <a:pt x="816" y="4044"/>
                    <a:pt x="1053" y="4265"/>
                    <a:pt x="1288" y="4485"/>
                  </a:cubicBezTo>
                  <a:cubicBezTo>
                    <a:pt x="1995" y="5141"/>
                    <a:pt x="2701" y="5797"/>
                    <a:pt x="3408" y="6455"/>
                  </a:cubicBezTo>
                  <a:cubicBezTo>
                    <a:pt x="4274" y="7260"/>
                    <a:pt x="5141" y="8065"/>
                    <a:pt x="6007" y="8871"/>
                  </a:cubicBezTo>
                  <a:cubicBezTo>
                    <a:pt x="6853" y="9658"/>
                    <a:pt x="7699" y="10444"/>
                    <a:pt x="8546" y="11231"/>
                  </a:cubicBezTo>
                  <a:cubicBezTo>
                    <a:pt x="9190" y="11830"/>
                    <a:pt x="9835" y="12429"/>
                    <a:pt x="10479" y="13029"/>
                  </a:cubicBezTo>
                  <a:cubicBezTo>
                    <a:pt x="10743" y="13273"/>
                    <a:pt x="11005" y="13518"/>
                    <a:pt x="11269" y="13762"/>
                  </a:cubicBezTo>
                  <a:cubicBezTo>
                    <a:pt x="11318" y="13808"/>
                    <a:pt x="11357" y="13826"/>
                    <a:pt x="11389" y="13826"/>
                  </a:cubicBezTo>
                  <a:cubicBezTo>
                    <a:pt x="11492" y="13826"/>
                    <a:pt x="11520" y="13639"/>
                    <a:pt x="11541" y="13542"/>
                  </a:cubicBezTo>
                  <a:cubicBezTo>
                    <a:pt x="11588" y="13331"/>
                    <a:pt x="11714" y="13112"/>
                    <a:pt x="11821" y="12925"/>
                  </a:cubicBezTo>
                  <a:cubicBezTo>
                    <a:pt x="12039" y="12541"/>
                    <a:pt x="12325" y="12195"/>
                    <a:pt x="12661" y="11907"/>
                  </a:cubicBezTo>
                  <a:cubicBezTo>
                    <a:pt x="12926" y="11678"/>
                    <a:pt x="13222" y="11484"/>
                    <a:pt x="13540" y="11336"/>
                  </a:cubicBezTo>
                  <a:cubicBezTo>
                    <a:pt x="13681" y="11271"/>
                    <a:pt x="14341" y="11150"/>
                    <a:pt x="14090" y="10894"/>
                  </a:cubicBezTo>
                  <a:cubicBezTo>
                    <a:pt x="13840" y="10642"/>
                    <a:pt x="13591" y="10389"/>
                    <a:pt x="13343" y="10136"/>
                  </a:cubicBezTo>
                  <a:cubicBezTo>
                    <a:pt x="12723" y="9507"/>
                    <a:pt x="12104" y="8879"/>
                    <a:pt x="11484" y="8249"/>
                  </a:cubicBezTo>
                  <a:cubicBezTo>
                    <a:pt x="10669" y="7422"/>
                    <a:pt x="9854" y="6595"/>
                    <a:pt x="9039" y="5768"/>
                  </a:cubicBezTo>
                  <a:cubicBezTo>
                    <a:pt x="8204" y="4921"/>
                    <a:pt x="7369" y="4073"/>
                    <a:pt x="6534" y="3226"/>
                  </a:cubicBezTo>
                  <a:cubicBezTo>
                    <a:pt x="5855" y="2537"/>
                    <a:pt x="5177" y="1848"/>
                    <a:pt x="4498" y="1159"/>
                  </a:cubicBezTo>
                  <a:cubicBezTo>
                    <a:pt x="4003" y="657"/>
                    <a:pt x="3514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5099425" y="2080275"/>
              <a:ext cx="328400" cy="290700"/>
            </a:xfrm>
            <a:custGeom>
              <a:avLst/>
              <a:gdLst/>
              <a:ahLst/>
              <a:cxnLst/>
              <a:rect l="l" t="t" r="r" b="b"/>
              <a:pathLst>
                <a:path w="13136" h="11628" extrusionOk="0">
                  <a:moveTo>
                    <a:pt x="1724" y="1"/>
                  </a:moveTo>
                  <a:cubicBezTo>
                    <a:pt x="1329" y="1"/>
                    <a:pt x="949" y="170"/>
                    <a:pt x="616" y="382"/>
                  </a:cubicBezTo>
                  <a:cubicBezTo>
                    <a:pt x="513" y="447"/>
                    <a:pt x="413" y="519"/>
                    <a:pt x="317" y="597"/>
                  </a:cubicBezTo>
                  <a:cubicBezTo>
                    <a:pt x="233" y="664"/>
                    <a:pt x="114" y="750"/>
                    <a:pt x="0" y="864"/>
                  </a:cubicBezTo>
                  <a:cubicBezTo>
                    <a:pt x="98" y="826"/>
                    <a:pt x="249" y="743"/>
                    <a:pt x="353" y="716"/>
                  </a:cubicBezTo>
                  <a:cubicBezTo>
                    <a:pt x="438" y="695"/>
                    <a:pt x="526" y="684"/>
                    <a:pt x="614" y="684"/>
                  </a:cubicBezTo>
                  <a:cubicBezTo>
                    <a:pt x="644" y="684"/>
                    <a:pt x="674" y="685"/>
                    <a:pt x="703" y="688"/>
                  </a:cubicBezTo>
                  <a:cubicBezTo>
                    <a:pt x="844" y="701"/>
                    <a:pt x="983" y="742"/>
                    <a:pt x="1108" y="808"/>
                  </a:cubicBezTo>
                  <a:cubicBezTo>
                    <a:pt x="1228" y="872"/>
                    <a:pt x="1308" y="956"/>
                    <a:pt x="1401" y="1052"/>
                  </a:cubicBezTo>
                  <a:cubicBezTo>
                    <a:pt x="1512" y="1165"/>
                    <a:pt x="1622" y="1278"/>
                    <a:pt x="1734" y="1390"/>
                  </a:cubicBezTo>
                  <a:cubicBezTo>
                    <a:pt x="1957" y="1615"/>
                    <a:pt x="2180" y="1840"/>
                    <a:pt x="2401" y="2067"/>
                  </a:cubicBezTo>
                  <a:cubicBezTo>
                    <a:pt x="2566" y="2232"/>
                    <a:pt x="2731" y="2397"/>
                    <a:pt x="2896" y="2563"/>
                  </a:cubicBezTo>
                  <a:cubicBezTo>
                    <a:pt x="3083" y="2749"/>
                    <a:pt x="3269" y="2935"/>
                    <a:pt x="3456" y="3122"/>
                  </a:cubicBezTo>
                  <a:cubicBezTo>
                    <a:pt x="3659" y="3326"/>
                    <a:pt x="3864" y="3529"/>
                    <a:pt x="4067" y="3734"/>
                  </a:cubicBezTo>
                  <a:cubicBezTo>
                    <a:pt x="4285" y="3952"/>
                    <a:pt x="4502" y="4169"/>
                    <a:pt x="4720" y="4387"/>
                  </a:cubicBezTo>
                  <a:cubicBezTo>
                    <a:pt x="4948" y="4615"/>
                    <a:pt x="5176" y="4843"/>
                    <a:pt x="5403" y="5070"/>
                  </a:cubicBezTo>
                  <a:cubicBezTo>
                    <a:pt x="5637" y="5305"/>
                    <a:pt x="5872" y="5539"/>
                    <a:pt x="6106" y="5773"/>
                  </a:cubicBezTo>
                  <a:cubicBezTo>
                    <a:pt x="6343" y="6010"/>
                    <a:pt x="6579" y="6246"/>
                    <a:pt x="6816" y="6483"/>
                  </a:cubicBezTo>
                  <a:cubicBezTo>
                    <a:pt x="7051" y="6718"/>
                    <a:pt x="7287" y="6954"/>
                    <a:pt x="7522" y="7190"/>
                  </a:cubicBezTo>
                  <a:cubicBezTo>
                    <a:pt x="7753" y="7421"/>
                    <a:pt x="7984" y="7652"/>
                    <a:pt x="8215" y="7883"/>
                  </a:cubicBezTo>
                  <a:cubicBezTo>
                    <a:pt x="8437" y="8105"/>
                    <a:pt x="8660" y="8327"/>
                    <a:pt x="8882" y="8550"/>
                  </a:cubicBezTo>
                  <a:cubicBezTo>
                    <a:pt x="9093" y="8759"/>
                    <a:pt x="9302" y="8970"/>
                    <a:pt x="9512" y="9180"/>
                  </a:cubicBezTo>
                  <a:lnTo>
                    <a:pt x="10094" y="9762"/>
                  </a:lnTo>
                  <a:cubicBezTo>
                    <a:pt x="10269" y="9937"/>
                    <a:pt x="10444" y="10112"/>
                    <a:pt x="10618" y="10286"/>
                  </a:cubicBezTo>
                  <a:cubicBezTo>
                    <a:pt x="10769" y="10437"/>
                    <a:pt x="10920" y="10588"/>
                    <a:pt x="11071" y="10739"/>
                  </a:cubicBezTo>
                  <a:cubicBezTo>
                    <a:pt x="11195" y="10864"/>
                    <a:pt x="11319" y="10987"/>
                    <a:pt x="11444" y="11111"/>
                  </a:cubicBezTo>
                  <a:cubicBezTo>
                    <a:pt x="11536" y="11204"/>
                    <a:pt x="11629" y="11298"/>
                    <a:pt x="11723" y="11391"/>
                  </a:cubicBezTo>
                  <a:cubicBezTo>
                    <a:pt x="11781" y="11449"/>
                    <a:pt x="11839" y="11508"/>
                    <a:pt x="11899" y="11566"/>
                  </a:cubicBezTo>
                  <a:cubicBezTo>
                    <a:pt x="11918" y="11587"/>
                    <a:pt x="11939" y="11608"/>
                    <a:pt x="11960" y="11628"/>
                  </a:cubicBezTo>
                  <a:cubicBezTo>
                    <a:pt x="12028" y="11577"/>
                    <a:pt x="12278" y="11434"/>
                    <a:pt x="12388" y="11382"/>
                  </a:cubicBezTo>
                  <a:cubicBezTo>
                    <a:pt x="12465" y="11346"/>
                    <a:pt x="12906" y="11186"/>
                    <a:pt x="12906" y="11186"/>
                  </a:cubicBezTo>
                  <a:cubicBezTo>
                    <a:pt x="13070" y="11121"/>
                    <a:pt x="13135" y="11003"/>
                    <a:pt x="13027" y="10892"/>
                  </a:cubicBezTo>
                  <a:cubicBezTo>
                    <a:pt x="12771" y="10634"/>
                    <a:pt x="12516" y="10374"/>
                    <a:pt x="12261" y="10115"/>
                  </a:cubicBezTo>
                  <a:cubicBezTo>
                    <a:pt x="11621" y="9466"/>
                    <a:pt x="10982" y="8817"/>
                    <a:pt x="10341" y="8167"/>
                  </a:cubicBezTo>
                  <a:cubicBezTo>
                    <a:pt x="9504" y="7317"/>
                    <a:pt x="8667" y="6468"/>
                    <a:pt x="7829" y="5618"/>
                  </a:cubicBezTo>
                  <a:cubicBezTo>
                    <a:pt x="6981" y="4757"/>
                    <a:pt x="6135" y="3896"/>
                    <a:pt x="5287" y="3037"/>
                  </a:cubicBezTo>
                  <a:cubicBezTo>
                    <a:pt x="4617" y="2356"/>
                    <a:pt x="3946" y="1676"/>
                    <a:pt x="3275" y="996"/>
                  </a:cubicBezTo>
                  <a:cubicBezTo>
                    <a:pt x="2964" y="679"/>
                    <a:pt x="2669" y="313"/>
                    <a:pt x="2261" y="118"/>
                  </a:cubicBezTo>
                  <a:cubicBezTo>
                    <a:pt x="2176" y="78"/>
                    <a:pt x="2087" y="48"/>
                    <a:pt x="1995" y="28"/>
                  </a:cubicBezTo>
                  <a:cubicBezTo>
                    <a:pt x="1904" y="9"/>
                    <a:pt x="1814" y="1"/>
                    <a:pt x="172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5468650" y="244920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7" y="14"/>
                  </a:moveTo>
                  <a:cubicBezTo>
                    <a:pt x="5" y="9"/>
                    <a:pt x="3" y="5"/>
                    <a:pt x="1" y="0"/>
                  </a:cubicBezTo>
                  <a:cubicBezTo>
                    <a:pt x="3" y="5"/>
                    <a:pt x="5" y="9"/>
                    <a:pt x="7" y="14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5473475" y="2459900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3"/>
                    <a:pt x="2" y="5"/>
                    <a:pt x="3" y="7"/>
                  </a:cubicBezTo>
                  <a:lnTo>
                    <a:pt x="3" y="7"/>
                  </a:lnTo>
                  <a:cubicBezTo>
                    <a:pt x="2" y="5"/>
                    <a:pt x="1" y="3"/>
                    <a:pt x="0" y="1"/>
                  </a:cubicBezTo>
                  <a:close/>
                  <a:moveTo>
                    <a:pt x="3" y="7"/>
                  </a:moveTo>
                  <a:cubicBezTo>
                    <a:pt x="4" y="9"/>
                    <a:pt x="5" y="11"/>
                    <a:pt x="5" y="12"/>
                  </a:cubicBezTo>
                  <a:cubicBezTo>
                    <a:pt x="5" y="10"/>
                    <a:pt x="4" y="9"/>
                    <a:pt x="3" y="7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5469525" y="2451150"/>
              <a:ext cx="2000" cy="4350"/>
            </a:xfrm>
            <a:custGeom>
              <a:avLst/>
              <a:gdLst/>
              <a:ahLst/>
              <a:cxnLst/>
              <a:rect l="l" t="t" r="r" b="b"/>
              <a:pathLst>
                <a:path w="80" h="174" extrusionOk="0">
                  <a:moveTo>
                    <a:pt x="79" y="174"/>
                  </a:moveTo>
                  <a:cubicBezTo>
                    <a:pt x="57" y="124"/>
                    <a:pt x="30" y="65"/>
                    <a:pt x="0" y="0"/>
                  </a:cubicBezTo>
                  <a:cubicBezTo>
                    <a:pt x="30" y="65"/>
                    <a:pt x="57" y="124"/>
                    <a:pt x="79" y="174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5471975" y="2456550"/>
              <a:ext cx="400" cy="850"/>
            </a:xfrm>
            <a:custGeom>
              <a:avLst/>
              <a:gdLst/>
              <a:ahLst/>
              <a:cxnLst/>
              <a:rect l="l" t="t" r="r" b="b"/>
              <a:pathLst>
                <a:path w="16" h="34" extrusionOk="0">
                  <a:moveTo>
                    <a:pt x="0" y="1"/>
                  </a:moveTo>
                  <a:cubicBezTo>
                    <a:pt x="6" y="12"/>
                    <a:pt x="11" y="24"/>
                    <a:pt x="16" y="34"/>
                  </a:cubicBezTo>
                  <a:cubicBezTo>
                    <a:pt x="11" y="23"/>
                    <a:pt x="6" y="12"/>
                    <a:pt x="0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5471500" y="2455500"/>
              <a:ext cx="475" cy="107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5"/>
                    <a:pt x="13" y="30"/>
                    <a:pt x="19" y="42"/>
                  </a:cubicBezTo>
                  <a:cubicBezTo>
                    <a:pt x="13" y="29"/>
                    <a:pt x="6" y="15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5472350" y="2457375"/>
              <a:ext cx="1150" cy="2550"/>
            </a:xfrm>
            <a:custGeom>
              <a:avLst/>
              <a:gdLst/>
              <a:ahLst/>
              <a:cxnLst/>
              <a:rect l="l" t="t" r="r" b="b"/>
              <a:pathLst>
                <a:path w="46" h="102" extrusionOk="0">
                  <a:moveTo>
                    <a:pt x="45" y="102"/>
                  </a:moveTo>
                  <a:cubicBezTo>
                    <a:pt x="35" y="79"/>
                    <a:pt x="21" y="45"/>
                    <a:pt x="1" y="1"/>
                  </a:cubicBezTo>
                  <a:cubicBezTo>
                    <a:pt x="21" y="45"/>
                    <a:pt x="35" y="79"/>
                    <a:pt x="45" y="10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5473600" y="2460200"/>
              <a:ext cx="275" cy="600"/>
            </a:xfrm>
            <a:custGeom>
              <a:avLst/>
              <a:gdLst/>
              <a:ahLst/>
              <a:cxnLst/>
              <a:rect l="l" t="t" r="r" b="b"/>
              <a:pathLst>
                <a:path w="11" h="24" extrusionOk="0">
                  <a:moveTo>
                    <a:pt x="11" y="23"/>
                  </a:moveTo>
                  <a:cubicBezTo>
                    <a:pt x="11" y="23"/>
                    <a:pt x="7" y="14"/>
                    <a:pt x="0" y="0"/>
                  </a:cubicBezTo>
                  <a:cubicBezTo>
                    <a:pt x="7" y="14"/>
                    <a:pt x="11" y="23"/>
                    <a:pt x="11" y="23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5460975" y="2468700"/>
              <a:ext cx="3700" cy="1575"/>
            </a:xfrm>
            <a:custGeom>
              <a:avLst/>
              <a:gdLst/>
              <a:ahLst/>
              <a:cxnLst/>
              <a:rect l="l" t="t" r="r" b="b"/>
              <a:pathLst>
                <a:path w="148" h="63" extrusionOk="0">
                  <a:moveTo>
                    <a:pt x="148" y="6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5468800" y="2449550"/>
              <a:ext cx="750" cy="1625"/>
            </a:xfrm>
            <a:custGeom>
              <a:avLst/>
              <a:gdLst/>
              <a:ahLst/>
              <a:cxnLst/>
              <a:rect l="l" t="t" r="r" b="b"/>
              <a:pathLst>
                <a:path w="30" h="65" extrusionOk="0">
                  <a:moveTo>
                    <a:pt x="29" y="64"/>
                  </a:moveTo>
                  <a:cubicBezTo>
                    <a:pt x="20" y="44"/>
                    <a:pt x="11" y="22"/>
                    <a:pt x="1" y="0"/>
                  </a:cubicBezTo>
                  <a:cubicBezTo>
                    <a:pt x="11" y="22"/>
                    <a:pt x="20" y="44"/>
                    <a:pt x="29" y="6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5439050" y="2459600"/>
              <a:ext cx="21950" cy="9125"/>
            </a:xfrm>
            <a:custGeom>
              <a:avLst/>
              <a:gdLst/>
              <a:ahLst/>
              <a:cxnLst/>
              <a:rect l="l" t="t" r="r" b="b"/>
              <a:pathLst>
                <a:path w="878" h="365" extrusionOk="0">
                  <a:moveTo>
                    <a:pt x="878" y="36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5468000" y="2447725"/>
              <a:ext cx="675" cy="1500"/>
            </a:xfrm>
            <a:custGeom>
              <a:avLst/>
              <a:gdLst/>
              <a:ahLst/>
              <a:cxnLst/>
              <a:rect l="l" t="t" r="r" b="b"/>
              <a:pathLst>
                <a:path w="27" h="60" extrusionOk="0">
                  <a:moveTo>
                    <a:pt x="0" y="0"/>
                  </a:moveTo>
                  <a:cubicBezTo>
                    <a:pt x="9" y="20"/>
                    <a:pt x="18" y="41"/>
                    <a:pt x="27" y="59"/>
                  </a:cubicBezTo>
                  <a:cubicBezTo>
                    <a:pt x="18" y="40"/>
                    <a:pt x="9" y="2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5451950" y="2435525"/>
              <a:ext cx="24275" cy="35375"/>
            </a:xfrm>
            <a:custGeom>
              <a:avLst/>
              <a:gdLst/>
              <a:ahLst/>
              <a:cxnLst/>
              <a:rect l="l" t="t" r="r" b="b"/>
              <a:pathLst>
                <a:path w="971" h="1415" extrusionOk="0">
                  <a:moveTo>
                    <a:pt x="423" y="0"/>
                  </a:moveTo>
                  <a:cubicBezTo>
                    <a:pt x="324" y="235"/>
                    <a:pt x="181" y="446"/>
                    <a:pt x="1" y="618"/>
                  </a:cubicBezTo>
                  <a:cubicBezTo>
                    <a:pt x="127" y="853"/>
                    <a:pt x="246" y="1090"/>
                    <a:pt x="362" y="1328"/>
                  </a:cubicBezTo>
                  <a:lnTo>
                    <a:pt x="509" y="1389"/>
                  </a:lnTo>
                  <a:cubicBezTo>
                    <a:pt x="551" y="1407"/>
                    <a:pt x="593" y="1415"/>
                    <a:pt x="633" y="1415"/>
                  </a:cubicBezTo>
                  <a:cubicBezTo>
                    <a:pt x="828" y="1415"/>
                    <a:pt x="971" y="1218"/>
                    <a:pt x="877" y="1010"/>
                  </a:cubicBezTo>
                  <a:cubicBezTo>
                    <a:pt x="877" y="1010"/>
                    <a:pt x="873" y="1001"/>
                    <a:pt x="866" y="987"/>
                  </a:cubicBezTo>
                  <a:cubicBezTo>
                    <a:pt x="865" y="985"/>
                    <a:pt x="863" y="980"/>
                    <a:pt x="861" y="976"/>
                  </a:cubicBezTo>
                  <a:cubicBezTo>
                    <a:pt x="851" y="953"/>
                    <a:pt x="837" y="919"/>
                    <a:pt x="817" y="875"/>
                  </a:cubicBezTo>
                  <a:cubicBezTo>
                    <a:pt x="812" y="864"/>
                    <a:pt x="807" y="853"/>
                    <a:pt x="801" y="841"/>
                  </a:cubicBezTo>
                  <a:cubicBezTo>
                    <a:pt x="795" y="828"/>
                    <a:pt x="788" y="814"/>
                    <a:pt x="782" y="799"/>
                  </a:cubicBezTo>
                  <a:cubicBezTo>
                    <a:pt x="760" y="749"/>
                    <a:pt x="733" y="690"/>
                    <a:pt x="703" y="625"/>
                  </a:cubicBezTo>
                  <a:cubicBezTo>
                    <a:pt x="694" y="605"/>
                    <a:pt x="685" y="583"/>
                    <a:pt x="675" y="561"/>
                  </a:cubicBezTo>
                  <a:cubicBezTo>
                    <a:pt x="673" y="557"/>
                    <a:pt x="671" y="552"/>
                    <a:pt x="669" y="547"/>
                  </a:cubicBezTo>
                  <a:cubicBezTo>
                    <a:pt x="660" y="529"/>
                    <a:pt x="651" y="508"/>
                    <a:pt x="642" y="488"/>
                  </a:cubicBezTo>
                  <a:cubicBezTo>
                    <a:pt x="578" y="345"/>
                    <a:pt x="504" y="180"/>
                    <a:pt x="423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" name="Google Shape;1248;p41"/>
          <p:cNvSpPr/>
          <p:nvPr/>
        </p:nvSpPr>
        <p:spPr>
          <a:xfrm>
            <a:off x="6044595" y="3192138"/>
            <a:ext cx="902913" cy="785143"/>
          </a:xfrm>
          <a:custGeom>
            <a:avLst/>
            <a:gdLst/>
            <a:ahLst/>
            <a:cxnLst/>
            <a:rect l="l" t="t" r="r" b="b"/>
            <a:pathLst>
              <a:path w="27332" h="23767" extrusionOk="0">
                <a:moveTo>
                  <a:pt x="10797" y="1"/>
                </a:moveTo>
                <a:cubicBezTo>
                  <a:pt x="10722" y="1"/>
                  <a:pt x="10648" y="1"/>
                  <a:pt x="10573" y="2"/>
                </a:cubicBezTo>
                <a:cubicBezTo>
                  <a:pt x="9704" y="16"/>
                  <a:pt x="8824" y="104"/>
                  <a:pt x="7996" y="384"/>
                </a:cubicBezTo>
                <a:cubicBezTo>
                  <a:pt x="7330" y="609"/>
                  <a:pt x="6704" y="955"/>
                  <a:pt x="6151" y="1388"/>
                </a:cubicBezTo>
                <a:cubicBezTo>
                  <a:pt x="5948" y="1549"/>
                  <a:pt x="5754" y="1723"/>
                  <a:pt x="5570" y="1905"/>
                </a:cubicBezTo>
                <a:cubicBezTo>
                  <a:pt x="5448" y="2010"/>
                  <a:pt x="5329" y="2120"/>
                  <a:pt x="5216" y="2237"/>
                </a:cubicBezTo>
                <a:cubicBezTo>
                  <a:pt x="4745" y="2722"/>
                  <a:pt x="4368" y="3308"/>
                  <a:pt x="4140" y="3946"/>
                </a:cubicBezTo>
                <a:cubicBezTo>
                  <a:pt x="4078" y="4121"/>
                  <a:pt x="4028" y="4299"/>
                  <a:pt x="3987" y="4476"/>
                </a:cubicBezTo>
                <a:cubicBezTo>
                  <a:pt x="3958" y="4569"/>
                  <a:pt x="3930" y="4663"/>
                  <a:pt x="3904" y="4758"/>
                </a:cubicBezTo>
                <a:cubicBezTo>
                  <a:pt x="3606" y="5876"/>
                  <a:pt x="3628" y="7045"/>
                  <a:pt x="3730" y="8206"/>
                </a:cubicBezTo>
                <a:cubicBezTo>
                  <a:pt x="3702" y="8537"/>
                  <a:pt x="3662" y="8865"/>
                  <a:pt x="3602" y="9194"/>
                </a:cubicBezTo>
                <a:cubicBezTo>
                  <a:pt x="3445" y="10074"/>
                  <a:pt x="3187" y="10935"/>
                  <a:pt x="2834" y="11755"/>
                </a:cubicBezTo>
                <a:cubicBezTo>
                  <a:pt x="2133" y="13383"/>
                  <a:pt x="1048" y="14825"/>
                  <a:pt x="457" y="16505"/>
                </a:cubicBezTo>
                <a:cubicBezTo>
                  <a:pt x="175" y="17309"/>
                  <a:pt x="0" y="18162"/>
                  <a:pt x="58" y="19018"/>
                </a:cubicBezTo>
                <a:cubicBezTo>
                  <a:pt x="107" y="19751"/>
                  <a:pt x="340" y="20457"/>
                  <a:pt x="724" y="21083"/>
                </a:cubicBezTo>
                <a:cubicBezTo>
                  <a:pt x="1489" y="22331"/>
                  <a:pt x="2776" y="23189"/>
                  <a:pt x="4179" y="23548"/>
                </a:cubicBezTo>
                <a:cubicBezTo>
                  <a:pt x="4769" y="23699"/>
                  <a:pt x="5369" y="23766"/>
                  <a:pt x="5971" y="23766"/>
                </a:cubicBezTo>
                <a:cubicBezTo>
                  <a:pt x="7055" y="23766"/>
                  <a:pt x="8142" y="23546"/>
                  <a:pt x="9168" y="23195"/>
                </a:cubicBezTo>
                <a:cubicBezTo>
                  <a:pt x="10802" y="22639"/>
                  <a:pt x="12347" y="21788"/>
                  <a:pt x="14055" y="21458"/>
                </a:cubicBezTo>
                <a:cubicBezTo>
                  <a:pt x="14857" y="21304"/>
                  <a:pt x="15681" y="21261"/>
                  <a:pt x="16513" y="21261"/>
                </a:cubicBezTo>
                <a:cubicBezTo>
                  <a:pt x="17503" y="21261"/>
                  <a:pt x="18504" y="21321"/>
                  <a:pt x="19494" y="21321"/>
                </a:cubicBezTo>
                <a:cubicBezTo>
                  <a:pt x="21117" y="21321"/>
                  <a:pt x="22708" y="21161"/>
                  <a:pt x="24161" y="20313"/>
                </a:cubicBezTo>
                <a:cubicBezTo>
                  <a:pt x="25451" y="19561"/>
                  <a:pt x="26357" y="18286"/>
                  <a:pt x="26818" y="16881"/>
                </a:cubicBezTo>
                <a:cubicBezTo>
                  <a:pt x="27332" y="15316"/>
                  <a:pt x="27278" y="13636"/>
                  <a:pt x="26876" y="12052"/>
                </a:cubicBezTo>
                <a:cubicBezTo>
                  <a:pt x="26146" y="9157"/>
                  <a:pt x="24392" y="6530"/>
                  <a:pt x="22200" y="4529"/>
                </a:cubicBezTo>
                <a:cubicBezTo>
                  <a:pt x="20112" y="2622"/>
                  <a:pt x="17557" y="1226"/>
                  <a:pt x="14818" y="518"/>
                </a:cubicBezTo>
                <a:cubicBezTo>
                  <a:pt x="13505" y="179"/>
                  <a:pt x="12152" y="1"/>
                  <a:pt x="10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498</Words>
  <Application>Microsoft Office PowerPoint</Application>
  <PresentationFormat>On-screen Show (16:9)</PresentationFormat>
  <Paragraphs>67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Roboto Condensed Light</vt:lpstr>
      <vt:lpstr>Amatic SC</vt:lpstr>
      <vt:lpstr>Roboto</vt:lpstr>
      <vt:lpstr>Nunito</vt:lpstr>
      <vt:lpstr>Lato</vt:lpstr>
      <vt:lpstr>Mini Theme With Doodle Gifs by Slidesgo</vt:lpstr>
      <vt:lpstr>TRƯỜNG TIỂU HỌC ÁI MỘ B</vt:lpstr>
      <vt:lpstr>ÔN BÀI CŨ</vt:lpstr>
      <vt:lpstr>LUYỆN TẬP</vt:lpstr>
      <vt:lpstr>LUYỆN TẬP</vt:lpstr>
      <vt:lpstr>LUYỆN TẬP</vt:lpstr>
      <vt:lpstr>LUYỆN TẬP</vt:lpstr>
      <vt:lpstr>BÀI HỌC KẾT THÚC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ÁI MỘ B</dc:title>
  <dc:creator>Ngân Kim</dc:creator>
  <cp:lastModifiedBy>Vũ Kim Ngân (420001771)</cp:lastModifiedBy>
  <cp:revision>2</cp:revision>
  <dcterms:modified xsi:type="dcterms:W3CDTF">2021-12-17T15:26:22Z</dcterms:modified>
</cp:coreProperties>
</file>