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7" r:id="rId12"/>
    <p:sldId id="266" r:id="rId13"/>
    <p:sldId id="279" r:id="rId14"/>
    <p:sldId id="268" r:id="rId15"/>
    <p:sldId id="28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8C13A-3D39-40F1-B3DA-A09EDAD2BBD7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47DC6-952C-4476-9E41-9803B580BB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27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C8C1B4-77F3-4A38-9721-E50E918F8345}" type="slidenum">
              <a:rPr lang="en-US" altLang="en-US" b="0" smtClean="0"/>
              <a:pPr eaLnBrk="1" hangingPunct="1"/>
              <a:t>1</a:t>
            </a:fld>
            <a:endParaRPr lang="en-US" altLang="en-US" b="0" smtClean="0"/>
          </a:p>
        </p:txBody>
      </p:sp>
      <p:sp>
        <p:nvSpPr>
          <p:cNvPr id="153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/>
          </a:p>
        </p:txBody>
      </p:sp>
      <p:sp>
        <p:nvSpPr>
          <p:cNvPr id="1536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B611E95-FAA3-4516-825A-581B97FBAD3F}" type="slidenum">
              <a:rPr lang="en-US" altLang="en-US" sz="1200" b="0">
                <a:latin typeface="Times New Roman" pitchFamily="18" charset="0"/>
              </a:rPr>
              <a:pPr algn="r" eaLnBrk="1" hangingPunct="1"/>
              <a:t>1</a:t>
            </a:fld>
            <a:endParaRPr lang="en-US" altLang="en-US" sz="1200" b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4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3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6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1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9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1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1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36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4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5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04D6-D70A-4405-96A7-55C4ADAD47DE}" type="datetimeFigureOut">
              <a:rPr lang="en-US" smtClean="0"/>
              <a:pPr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CC87C-3DEC-488F-BE38-E94E741CD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9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111 (14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8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10"/>
          <p:cNvSpPr>
            <a:spLocks noChangeArrowheads="1" noChangeShapeType="1" noTextEdit="1"/>
          </p:cNvSpPr>
          <p:nvPr/>
        </p:nvSpPr>
        <p:spPr bwMode="auto">
          <a:xfrm>
            <a:off x="838200" y="1600200"/>
            <a:ext cx="7696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Chào mừng </a:t>
            </a:r>
            <a:r>
              <a:rPr lang="en-US" sz="3600" kern="10" dirty="0" err="1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vi-VN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kern="10" dirty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thầy, cô đến dự </a:t>
            </a:r>
            <a:r>
              <a:rPr lang="vi-VN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giờ</a:t>
            </a:r>
            <a:r>
              <a:rPr lang="en-US" sz="3600" kern="10" dirty="0" smtClean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!</a:t>
            </a:r>
            <a:endParaRPr lang="en-US" sz="3600" kern="10" dirty="0">
              <a:ln w="12700">
                <a:solidFill>
                  <a:srgbClr val="0F0C50"/>
                </a:solidFill>
                <a:round/>
                <a:headEnd/>
                <a:tailEnd/>
              </a:ln>
              <a:solidFill>
                <a:srgbClr val="0F0C5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3" name="WordArt 6"/>
          <p:cNvSpPr>
            <a:spLocks noChangeArrowheads="1" noChangeShapeType="1" noTextEdit="1"/>
          </p:cNvSpPr>
          <p:nvPr/>
        </p:nvSpPr>
        <p:spPr bwMode="auto">
          <a:xfrm>
            <a:off x="2033588" y="2908300"/>
            <a:ext cx="5076825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876400"/>
      </p:ext>
    </p:extLst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3181798" y="2098104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30 68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4626021" y="213491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4644243" y="2070589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4632371" y="258894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38844" y="2032442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818860" y="201180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94913" y="2134915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4902123" y="2388567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3520577" y="2423122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4697443" y="2652184"/>
            <a:ext cx="9413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1,18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3748911" y="267875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3981898" y="266075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4191537" y="369451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3748911" y="318203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77636" y="129540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0,3068 : 0,26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794"/>
          <p:cNvSpPr txBox="1">
            <a:spLocks noChangeArrowheads="1"/>
          </p:cNvSpPr>
          <p:nvPr/>
        </p:nvSpPr>
        <p:spPr bwMode="auto">
          <a:xfrm>
            <a:off x="3981898" y="317540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2" name="Text Box 794"/>
          <p:cNvSpPr txBox="1">
            <a:spLocks noChangeArrowheads="1"/>
          </p:cNvSpPr>
          <p:nvPr/>
        </p:nvSpPr>
        <p:spPr bwMode="auto">
          <a:xfrm>
            <a:off x="4156523" y="318203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8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3" name="Text Box 794"/>
          <p:cNvSpPr txBox="1">
            <a:spLocks noChangeArrowheads="1"/>
          </p:cNvSpPr>
          <p:nvPr/>
        </p:nvSpPr>
        <p:spPr bwMode="auto">
          <a:xfrm>
            <a:off x="3981898" y="370114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pic>
        <p:nvPicPr>
          <p:cNvPr id="21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400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0518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2" grpId="0"/>
      <p:bldP spid="25" grpId="0"/>
      <p:bldP spid="28" grpId="0"/>
      <p:bldP spid="29" grpId="0"/>
      <p:bldP spid="31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3124200" y="2835279"/>
            <a:ext cx="181019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98 156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4778421" y="2872090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4796643" y="2807764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4 63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4784771" y="3326115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91244" y="2769617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71260" y="2748980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86200" y="287209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5054523" y="3125742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3672977" y="3160297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4840204" y="3409320"/>
            <a:ext cx="8366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21,2</a:t>
            </a: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3657600" y="340164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3886200" y="339792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4114800" y="443169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3901311" y="391920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71966" y="1447800"/>
            <a:ext cx="3423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98,156 : 4,636</a:t>
            </a:r>
            <a:endParaRPr lang="en-US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794"/>
          <p:cNvSpPr txBox="1">
            <a:spLocks noChangeArrowheads="1"/>
          </p:cNvSpPr>
          <p:nvPr/>
        </p:nvSpPr>
        <p:spPr bwMode="auto">
          <a:xfrm>
            <a:off x="4134298" y="391258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33" name="Text Box 794"/>
          <p:cNvSpPr txBox="1">
            <a:spLocks noChangeArrowheads="1"/>
          </p:cNvSpPr>
          <p:nvPr/>
        </p:nvSpPr>
        <p:spPr bwMode="auto">
          <a:xfrm>
            <a:off x="3886200" y="4438322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1" name="Text Box 794"/>
          <p:cNvSpPr txBox="1">
            <a:spLocks noChangeArrowheads="1"/>
          </p:cNvSpPr>
          <p:nvPr/>
        </p:nvSpPr>
        <p:spPr bwMode="auto">
          <a:xfrm>
            <a:off x="3429000" y="340164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4" name="Text Box 794"/>
          <p:cNvSpPr txBox="1">
            <a:spLocks noChangeArrowheads="1"/>
          </p:cNvSpPr>
          <p:nvPr/>
        </p:nvSpPr>
        <p:spPr bwMode="auto">
          <a:xfrm>
            <a:off x="3657600" y="3912252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pic>
        <p:nvPicPr>
          <p:cNvPr id="26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638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58224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2" grpId="0"/>
      <p:bldP spid="25" grpId="0"/>
      <p:bldP spid="28" grpId="0"/>
      <p:bldP spid="29" grpId="0"/>
      <p:bldP spid="31" grpId="0"/>
      <p:bldP spid="33" grpId="0"/>
      <p:bldP spid="21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38200" y="3810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991644"/>
            <a:ext cx="325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4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1,8 = 72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6467" y="1905000"/>
            <a:ext cx="6915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4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= 1,19 x 1,02 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76301" y="2819400"/>
            <a:ext cx="6134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en-US" sz="4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1,36 = 4,76 x 4,08 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76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72511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1524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082" y="878795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1,8 = 72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410" y="1600200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72 : 1,8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2876" y="2286000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   40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33067" y="769203"/>
            <a:ext cx="4629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= 1,19 x 1,02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90267" y="1538644"/>
            <a:ext cx="4629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= 1,2138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601" y="2187714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1,2138 : 0,34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81600" y="2797314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3,57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42672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900" y="4285287"/>
            <a:ext cx="613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1,36 = 4,76 x 4,08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" y="4869359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1,36 = 19,4208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76400" y="5478959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19,4208 : 1,36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76400" y="6019800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14,28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6743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6" grpId="0"/>
      <p:bldP spid="9" grpId="0"/>
      <p:bldP spid="10" grpId="0"/>
      <p:bldP spid="13" grpId="0"/>
      <p:bldP spid="14" grpId="0"/>
      <p:bldP spid="15" grpId="0"/>
      <p:bldP spid="17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304800"/>
            <a:ext cx="906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 </a:t>
            </a:r>
            <a:r>
              <a:rPr lang="en-US" sz="3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294356" y="762000"/>
            <a:ext cx="14478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895600" y="838200"/>
            <a:ext cx="28194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466556" y="803006"/>
            <a:ext cx="1371600" cy="6264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1295400"/>
            <a:ext cx="99060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123156" y="1295400"/>
            <a:ext cx="2743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62000" y="18288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26510" y="2819400"/>
            <a:ext cx="47040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kg : 5,2</a:t>
            </a:r>
            <a:r>
              <a:rPr lang="en-US" sz="3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  :  ? 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9876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1695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762000" y="5334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666235" y="622830"/>
            <a:ext cx="47040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kg : 5,2</a:t>
            </a:r>
            <a:r>
              <a:rPr lang="en-US" sz="3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79526" y="1207605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: 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2209800" y="2469178"/>
            <a:ext cx="45403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1lít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3136240" y="3053953"/>
            <a:ext cx="39276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</p:txBody>
      </p:sp>
      <p:sp>
        <p:nvSpPr>
          <p:cNvPr id="4" name="Rectangle 3"/>
          <p:cNvSpPr/>
          <p:nvPr/>
        </p:nvSpPr>
        <p:spPr>
          <a:xfrm>
            <a:off x="2209800" y="3569805"/>
            <a:ext cx="45881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3213305" y="4154580"/>
            <a:ext cx="3095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: 0,76 = 7 (l)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21031" y="1892588"/>
            <a:ext cx="16771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43217" y="4965413"/>
            <a:ext cx="3124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lít dầu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483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18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" y="6858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 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343400" y="2020907"/>
            <a:ext cx="0" cy="3657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25450" y="2658077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3205623"/>
            <a:ext cx="441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0,76 = 7 (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sz="2800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dầu</a:t>
            </a:r>
            <a:endParaRPr lang="en-US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16450" y="2633751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95800" y="3544907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(3,952 : 5,2) =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(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sz="2800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dầu</a:t>
            </a:r>
            <a:endParaRPr lang="en-US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95125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2438243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76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48732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" name="Cloud 2"/>
          <p:cNvSpPr/>
          <p:nvPr/>
        </p:nvSpPr>
        <p:spPr>
          <a:xfrm>
            <a:off x="838200" y="2133600"/>
            <a:ext cx="7391400" cy="25146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76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53869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787"/>
          <p:cNvSpPr>
            <a:spLocks noChangeShapeType="1"/>
          </p:cNvSpPr>
          <p:nvPr/>
        </p:nvSpPr>
        <p:spPr bwMode="auto">
          <a:xfrm>
            <a:off x="1702306" y="402372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794"/>
          <p:cNvSpPr txBox="1">
            <a:spLocks noChangeArrowheads="1"/>
          </p:cNvSpPr>
          <p:nvPr/>
        </p:nvSpPr>
        <p:spPr bwMode="auto">
          <a:xfrm>
            <a:off x="796658" y="3500500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10,4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0" name="Text Box 794"/>
          <p:cNvSpPr txBox="1">
            <a:spLocks noChangeArrowheads="1"/>
          </p:cNvSpPr>
          <p:nvPr/>
        </p:nvSpPr>
        <p:spPr bwMode="auto">
          <a:xfrm>
            <a:off x="1728074" y="3497348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0,2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1" name="Text Box 794"/>
          <p:cNvSpPr txBox="1">
            <a:spLocks noChangeArrowheads="1"/>
          </p:cNvSpPr>
          <p:nvPr/>
        </p:nvSpPr>
        <p:spPr bwMode="auto">
          <a:xfrm>
            <a:off x="1813164" y="4118262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52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Text Box 794"/>
          <p:cNvSpPr txBox="1">
            <a:spLocks noChangeArrowheads="1"/>
          </p:cNvSpPr>
          <p:nvPr/>
        </p:nvSpPr>
        <p:spPr bwMode="auto">
          <a:xfrm>
            <a:off x="995933" y="4106041"/>
            <a:ext cx="123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0 4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3" name="Text Box 794"/>
          <p:cNvSpPr txBox="1">
            <a:spLocks noChangeArrowheads="1"/>
          </p:cNvSpPr>
          <p:nvPr/>
        </p:nvSpPr>
        <p:spPr bwMode="auto">
          <a:xfrm>
            <a:off x="1265297" y="4577730"/>
            <a:ext cx="5029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0 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91"/>
          <p:cNvSpPr>
            <a:spLocks noChangeShapeType="1"/>
          </p:cNvSpPr>
          <p:nvPr/>
        </p:nvSpPr>
        <p:spPr bwMode="auto">
          <a:xfrm>
            <a:off x="1265297" y="3825919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5" name="Line 791"/>
          <p:cNvSpPr>
            <a:spLocks noChangeShapeType="1"/>
          </p:cNvSpPr>
          <p:nvPr/>
        </p:nvSpPr>
        <p:spPr bwMode="auto">
          <a:xfrm>
            <a:off x="1987039" y="3797350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2" name="Line 786"/>
          <p:cNvSpPr>
            <a:spLocks noChangeShapeType="1"/>
          </p:cNvSpPr>
          <p:nvPr/>
        </p:nvSpPr>
        <p:spPr bwMode="auto">
          <a:xfrm flipH="1">
            <a:off x="1724899" y="3702261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2654" y="2291428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10,4 : 0,2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76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707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22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3429000" y="279097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cũ :</a:t>
            </a: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0"/>
            <a:ext cx="9144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4800" y="817975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1668" y="1895193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8536" y="2992224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sang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4561884"/>
            <a:ext cx="8375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chia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11399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794"/>
          <p:cNvSpPr txBox="1">
            <a:spLocks noChangeArrowheads="1"/>
          </p:cNvSpPr>
          <p:nvPr/>
        </p:nvSpPr>
        <p:spPr bwMode="auto">
          <a:xfrm>
            <a:off x="4273550" y="3941046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3352684" y="3923698"/>
            <a:ext cx="123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0 0</a:t>
            </a:r>
          </a:p>
        </p:txBody>
      </p:sp>
      <p:sp>
        <p:nvSpPr>
          <p:cNvPr id="8" name="Line 786"/>
          <p:cNvSpPr>
            <a:spLocks noChangeShapeType="1"/>
          </p:cNvSpPr>
          <p:nvPr/>
        </p:nvSpPr>
        <p:spPr bwMode="auto">
          <a:xfrm flipH="1">
            <a:off x="4166745" y="354177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6" name="Text Box 794"/>
          <p:cNvSpPr txBox="1">
            <a:spLocks noChangeArrowheads="1"/>
          </p:cNvSpPr>
          <p:nvPr/>
        </p:nvSpPr>
        <p:spPr bwMode="auto">
          <a:xfrm>
            <a:off x="3261875" y="3461246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25,5</a:t>
            </a:r>
          </a:p>
        </p:txBody>
      </p:sp>
      <p:sp>
        <p:nvSpPr>
          <p:cNvPr id="17" name="Text Box 794"/>
          <p:cNvSpPr txBox="1">
            <a:spLocks noChangeArrowheads="1"/>
          </p:cNvSpPr>
          <p:nvPr/>
        </p:nvSpPr>
        <p:spPr bwMode="auto">
          <a:xfrm>
            <a:off x="4193291" y="3458094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5,1</a:t>
            </a:r>
          </a:p>
        </p:txBody>
      </p:sp>
      <p:sp>
        <p:nvSpPr>
          <p:cNvPr id="21" name="Line 787"/>
          <p:cNvSpPr>
            <a:spLocks noChangeShapeType="1"/>
          </p:cNvSpPr>
          <p:nvPr/>
        </p:nvSpPr>
        <p:spPr bwMode="auto">
          <a:xfrm>
            <a:off x="4164587" y="3941046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Line 791"/>
          <p:cNvSpPr>
            <a:spLocks noChangeShapeType="1"/>
          </p:cNvSpPr>
          <p:nvPr/>
        </p:nvSpPr>
        <p:spPr bwMode="auto">
          <a:xfrm>
            <a:off x="3724164" y="3780820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4" name="Line 791"/>
          <p:cNvSpPr>
            <a:spLocks noChangeShapeType="1"/>
          </p:cNvSpPr>
          <p:nvPr/>
        </p:nvSpPr>
        <p:spPr bwMode="auto">
          <a:xfrm>
            <a:off x="4445906" y="3782216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17106" y="2379233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25,5 : 5,1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76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719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8" grpId="0" animBg="1"/>
      <p:bldP spid="16" grpId="0"/>
      <p:bldP spid="17" grpId="0"/>
      <p:bldP spid="21" grpId="0" animBg="1"/>
      <p:bldP spid="23" grpId="0" animBg="1"/>
      <p:bldP spid="24" grpId="0" animBg="1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722960" y="79973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03208" y="2111468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95604" y="2082225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29,5 : 2,36</a:t>
            </a:r>
          </a:p>
        </p:txBody>
      </p:sp>
    </p:spTree>
    <p:extLst>
      <p:ext uri="{BB962C8B-B14F-4D97-AF65-F5344CB8AC3E}">
        <p14:creationId xmlns:p14="http://schemas.microsoft.com/office/powerpoint/2010/main" val="3596182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76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903538" y="381000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89422" y="1219896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28,5 : 2,5</a:t>
            </a:r>
            <a:endParaRPr lang="en-US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786"/>
          <p:cNvSpPr>
            <a:spLocks noChangeShapeType="1"/>
          </p:cNvSpPr>
          <p:nvPr/>
        </p:nvSpPr>
        <p:spPr bwMode="auto">
          <a:xfrm flipH="1">
            <a:off x="4259263" y="2304239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4241295" y="2586747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085550" y="2116603"/>
            <a:ext cx="2691707" cy="1978221"/>
            <a:chOff x="650370" y="4413698"/>
            <a:chExt cx="2691707" cy="1978221"/>
          </a:xfrm>
        </p:grpSpPr>
        <p:sp>
          <p:nvSpPr>
            <p:cNvPr id="15" name="Line 791"/>
            <p:cNvSpPr>
              <a:spLocks noChangeShapeType="1"/>
            </p:cNvSpPr>
            <p:nvPr/>
          </p:nvSpPr>
          <p:spPr bwMode="auto">
            <a:xfrm>
              <a:off x="2157848" y="4699853"/>
              <a:ext cx="198235" cy="14929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Line 791"/>
            <p:cNvSpPr>
              <a:spLocks noChangeShapeType="1"/>
            </p:cNvSpPr>
            <p:nvPr/>
          </p:nvSpPr>
          <p:spPr bwMode="auto">
            <a:xfrm>
              <a:off x="1181950" y="4714111"/>
              <a:ext cx="205525" cy="12077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650370" y="4413698"/>
              <a:ext cx="2691707" cy="1978221"/>
              <a:chOff x="650370" y="4413698"/>
              <a:chExt cx="2691707" cy="1978221"/>
            </a:xfrm>
          </p:grpSpPr>
          <p:sp>
            <p:nvSpPr>
              <p:cNvPr id="10" name="Text Box 785"/>
              <p:cNvSpPr txBox="1">
                <a:spLocks noChangeArrowheads="1"/>
              </p:cNvSpPr>
              <p:nvPr/>
            </p:nvSpPr>
            <p:spPr bwMode="auto">
              <a:xfrm>
                <a:off x="650370" y="4417805"/>
                <a:ext cx="16002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28,5 </a:t>
                </a:r>
                <a:endParaRPr lang="en-US" altLang="en-US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 Box 789"/>
              <p:cNvSpPr txBox="1">
                <a:spLocks noChangeArrowheads="1"/>
              </p:cNvSpPr>
              <p:nvPr/>
            </p:nvSpPr>
            <p:spPr bwMode="auto">
              <a:xfrm>
                <a:off x="1908565" y="4413698"/>
                <a:ext cx="1433512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2,5</a:t>
                </a:r>
                <a:endParaRPr lang="en-US" altLang="en-US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Text Box 800"/>
              <p:cNvSpPr txBox="1">
                <a:spLocks noChangeArrowheads="1"/>
              </p:cNvSpPr>
              <p:nvPr/>
            </p:nvSpPr>
            <p:spPr bwMode="auto">
              <a:xfrm>
                <a:off x="1884954" y="4954116"/>
                <a:ext cx="1087437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en-US" b="1" kern="0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kumimoji="0" lang="en-US" altLang="en-US" sz="2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1,4</a:t>
                </a:r>
              </a:p>
            </p:txBody>
          </p:sp>
          <p:sp>
            <p:nvSpPr>
              <p:cNvPr id="18" name="Text Box 796"/>
              <p:cNvSpPr txBox="1">
                <a:spLocks noChangeArrowheads="1"/>
              </p:cNvSpPr>
              <p:nvPr/>
            </p:nvSpPr>
            <p:spPr bwMode="auto">
              <a:xfrm>
                <a:off x="929201" y="4982293"/>
                <a:ext cx="349250" cy="5191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altLang="en-US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498229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altLang="en-US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5417674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21" name="Text Box 794"/>
              <p:cNvSpPr txBox="1">
                <a:spLocks noChangeArrowheads="1"/>
              </p:cNvSpPr>
              <p:nvPr/>
            </p:nvSpPr>
            <p:spPr bwMode="auto">
              <a:xfrm>
                <a:off x="914445" y="540183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22" name="Text Box 794"/>
              <p:cNvSpPr txBox="1">
                <a:spLocks noChangeArrowheads="1"/>
              </p:cNvSpPr>
              <p:nvPr/>
            </p:nvSpPr>
            <p:spPr bwMode="auto">
              <a:xfrm>
                <a:off x="1471658" y="5419619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32" name="Text Box 794"/>
              <p:cNvSpPr txBox="1">
                <a:spLocks noChangeArrowheads="1"/>
              </p:cNvSpPr>
              <p:nvPr/>
            </p:nvSpPr>
            <p:spPr bwMode="auto">
              <a:xfrm>
                <a:off x="1474833" y="5872806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43" name="Text Box 794"/>
              <p:cNvSpPr txBox="1">
                <a:spLocks noChangeArrowheads="1"/>
              </p:cNvSpPr>
              <p:nvPr/>
            </p:nvSpPr>
            <p:spPr bwMode="auto">
              <a:xfrm>
                <a:off x="1194068" y="5872805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707952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9114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451561" y="76200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29,5 : 2,36</a:t>
            </a:r>
          </a:p>
        </p:txBody>
      </p:sp>
      <p:sp>
        <p:nvSpPr>
          <p:cNvPr id="23" name="Text Box 785"/>
          <p:cNvSpPr txBox="1">
            <a:spLocks noChangeArrowheads="1"/>
          </p:cNvSpPr>
          <p:nvPr/>
        </p:nvSpPr>
        <p:spPr bwMode="auto">
          <a:xfrm>
            <a:off x="3374186" y="1764855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29,5 0</a:t>
            </a:r>
          </a:p>
        </p:txBody>
      </p:sp>
      <p:sp>
        <p:nvSpPr>
          <p:cNvPr id="24" name="Line 786"/>
          <p:cNvSpPr>
            <a:spLocks noChangeShapeType="1"/>
          </p:cNvSpPr>
          <p:nvPr/>
        </p:nvSpPr>
        <p:spPr bwMode="auto">
          <a:xfrm flipH="1">
            <a:off x="4689797" y="1750926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789"/>
          <p:cNvSpPr txBox="1">
            <a:spLocks noChangeArrowheads="1"/>
          </p:cNvSpPr>
          <p:nvPr/>
        </p:nvSpPr>
        <p:spPr bwMode="auto">
          <a:xfrm>
            <a:off x="4779557" y="1710008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2,36</a:t>
            </a:r>
          </a:p>
        </p:txBody>
      </p:sp>
      <p:sp>
        <p:nvSpPr>
          <p:cNvPr id="26" name="Text Box 800"/>
          <p:cNvSpPr txBox="1">
            <a:spLocks noChangeArrowheads="1"/>
          </p:cNvSpPr>
          <p:nvPr/>
        </p:nvSpPr>
        <p:spPr bwMode="auto">
          <a:xfrm>
            <a:off x="4753888" y="2233228"/>
            <a:ext cx="10874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12,5</a:t>
            </a:r>
          </a:p>
        </p:txBody>
      </p:sp>
      <p:sp>
        <p:nvSpPr>
          <p:cNvPr id="27" name="Line 787"/>
          <p:cNvSpPr>
            <a:spLocks noChangeShapeType="1"/>
          </p:cNvSpPr>
          <p:nvPr/>
        </p:nvSpPr>
        <p:spPr bwMode="auto">
          <a:xfrm>
            <a:off x="4696147" y="2224001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796"/>
          <p:cNvSpPr txBox="1">
            <a:spLocks noChangeArrowheads="1"/>
          </p:cNvSpPr>
          <p:nvPr/>
        </p:nvSpPr>
        <p:spPr bwMode="auto">
          <a:xfrm>
            <a:off x="3678717" y="2195455"/>
            <a:ext cx="349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3962411" y="219545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30" name="Text Box 794"/>
          <p:cNvSpPr txBox="1">
            <a:spLocks noChangeArrowheads="1"/>
          </p:cNvSpPr>
          <p:nvPr/>
        </p:nvSpPr>
        <p:spPr bwMode="auto">
          <a:xfrm>
            <a:off x="4174286" y="2680761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3" name="Line 791"/>
          <p:cNvSpPr>
            <a:spLocks noChangeShapeType="1"/>
          </p:cNvSpPr>
          <p:nvPr/>
        </p:nvSpPr>
        <p:spPr bwMode="auto">
          <a:xfrm>
            <a:off x="5059786" y="2037865"/>
            <a:ext cx="174422" cy="10897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Line 791"/>
          <p:cNvSpPr>
            <a:spLocks noChangeShapeType="1"/>
          </p:cNvSpPr>
          <p:nvPr/>
        </p:nvSpPr>
        <p:spPr bwMode="auto">
          <a:xfrm>
            <a:off x="3936497" y="2103224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794"/>
          <p:cNvSpPr txBox="1">
            <a:spLocks noChangeArrowheads="1"/>
          </p:cNvSpPr>
          <p:nvPr/>
        </p:nvSpPr>
        <p:spPr bwMode="auto">
          <a:xfrm>
            <a:off x="4194588" y="217283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36" name="Text Box 794"/>
          <p:cNvSpPr txBox="1">
            <a:spLocks noChangeArrowheads="1"/>
          </p:cNvSpPr>
          <p:nvPr/>
        </p:nvSpPr>
        <p:spPr bwMode="auto">
          <a:xfrm>
            <a:off x="3967397" y="267690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7" name="Text Box 794"/>
          <p:cNvSpPr txBox="1">
            <a:spLocks noChangeArrowheads="1"/>
          </p:cNvSpPr>
          <p:nvPr/>
        </p:nvSpPr>
        <p:spPr bwMode="auto">
          <a:xfrm>
            <a:off x="3714616" y="267690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8" name="Text Box 794"/>
          <p:cNvSpPr txBox="1">
            <a:spLocks noChangeArrowheads="1"/>
          </p:cNvSpPr>
          <p:nvPr/>
        </p:nvSpPr>
        <p:spPr bwMode="auto">
          <a:xfrm>
            <a:off x="4402358" y="269652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39" name="Text Box 794"/>
          <p:cNvSpPr txBox="1">
            <a:spLocks noChangeArrowheads="1"/>
          </p:cNvSpPr>
          <p:nvPr/>
        </p:nvSpPr>
        <p:spPr bwMode="auto">
          <a:xfrm>
            <a:off x="4425154" y="310141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41" name="Text Box 794"/>
          <p:cNvSpPr txBox="1">
            <a:spLocks noChangeArrowheads="1"/>
          </p:cNvSpPr>
          <p:nvPr/>
        </p:nvSpPr>
        <p:spPr bwMode="auto">
          <a:xfrm>
            <a:off x="4158187" y="310141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42" name="Text Box 794"/>
          <p:cNvSpPr txBox="1">
            <a:spLocks noChangeArrowheads="1"/>
          </p:cNvSpPr>
          <p:nvPr/>
        </p:nvSpPr>
        <p:spPr bwMode="auto">
          <a:xfrm>
            <a:off x="3889241" y="309958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2792099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25" grpId="0"/>
      <p:bldP spid="26" grpId="0"/>
      <p:bldP spid="27" grpId="0" animBg="1"/>
      <p:bldP spid="28" grpId="0"/>
      <p:bldP spid="29" grpId="0"/>
      <p:bldP spid="30" grpId="0"/>
      <p:bldP spid="33" grpId="0" animBg="1"/>
      <p:bldP spid="34" grpId="0" animBg="1"/>
      <p:bldP spid="35" grpId="0"/>
      <p:bldP spid="36" grpId="0"/>
      <p:bldP spid="37" grpId="0"/>
      <p:bldP spid="38" grpId="0"/>
      <p:bldP spid="39" grpId="0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390900" y="762000"/>
            <a:ext cx="19812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6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66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00200" y="2438400"/>
            <a:ext cx="5562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928186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85800" y="78682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7820" y="1843121"/>
            <a:ext cx="255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17,55 : 3,9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7441" y="314105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0,603 : 0,09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1995521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0,3068 : 0,26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200" y="3149025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98,156 : 4,63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76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7507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95400" y="3810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3086" y="1676400"/>
            <a:ext cx="255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17,55 : 3,9</a:t>
            </a: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17893" y="3291557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17 5 5 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518916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608676" y="3315727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3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525266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76400" y="322589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9400" y="330142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63658" y="3238743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1712703" y="3593812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2860266" y="3645319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589260" y="37338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4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0" name="Text Box 794"/>
          <p:cNvSpPr txBox="1">
            <a:spLocks noChangeArrowheads="1"/>
          </p:cNvSpPr>
          <p:nvPr/>
        </p:nvSpPr>
        <p:spPr bwMode="auto">
          <a:xfrm>
            <a:off x="1752600" y="376609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1" name="Text Box 794"/>
          <p:cNvSpPr txBox="1">
            <a:spLocks noChangeArrowheads="1"/>
          </p:cNvSpPr>
          <p:nvPr/>
        </p:nvSpPr>
        <p:spPr bwMode="auto">
          <a:xfrm>
            <a:off x="1502848" y="376609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1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975854" y="376609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3" name="Text Box 794"/>
          <p:cNvSpPr txBox="1">
            <a:spLocks noChangeArrowheads="1"/>
          </p:cNvSpPr>
          <p:nvPr/>
        </p:nvSpPr>
        <p:spPr bwMode="auto">
          <a:xfrm>
            <a:off x="2968714" y="37480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5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1963658" y="421830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6" name="Text Box 794"/>
          <p:cNvSpPr txBox="1">
            <a:spLocks noChangeArrowheads="1"/>
          </p:cNvSpPr>
          <p:nvPr/>
        </p:nvSpPr>
        <p:spPr bwMode="auto">
          <a:xfrm>
            <a:off x="1744521" y="421830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7" name="Text Box 794"/>
          <p:cNvSpPr txBox="1">
            <a:spLocks noChangeArrowheads="1"/>
          </p:cNvSpPr>
          <p:nvPr/>
        </p:nvSpPr>
        <p:spPr bwMode="auto">
          <a:xfrm>
            <a:off x="2819400" y="369658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,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pic>
        <p:nvPicPr>
          <p:cNvPr id="24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76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21576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76798" y="3319834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0 60 3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518916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608676" y="3315727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0 09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525266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3844" y="3254172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9400" y="330142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9913" y="3356645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1598011" y="3641205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2860266" y="3669723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589260" y="388687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822016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6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2076898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FF"/>
                </a:solidFill>
                <a:latin typeface="Sylfaen" pitchFamily="18" charset="0"/>
              </a:rPr>
              <a:t>3</a:t>
            </a:r>
            <a:endParaRPr lang="en-US" altLang="en-US" b="1" dirty="0">
              <a:solidFill>
                <a:srgbClr val="0000FF"/>
              </a:solidFill>
              <a:latin typeface="Sylfae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8824" y="250235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0,603 : 0,09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835938" y="3805219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998569" y="389762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7</a:t>
            </a: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2076898" y="44196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pic>
        <p:nvPicPr>
          <p:cNvPr id="20" name="Picture 9" descr="index_image44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7615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5375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2" grpId="0"/>
      <p:bldP spid="25" grpId="0"/>
      <p:bldP spid="27" grpId="0"/>
      <p:bldP spid="28" grpId="0"/>
      <p:bldP spid="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6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&quot;/&gt;&lt;property id=&quot;20307&quot; value=&quot;264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object type=&quot;3&quot; unique_id=&quot;10013&quot;&gt;&lt;property id=&quot;20148&quot; value=&quot;5&quot;/&gt;&lt;property id=&quot;20300&quot; value=&quot;Slide 11&quot;/&gt;&lt;property id=&quot;20307&quot; value=&quot;277&quot;/&gt;&lt;/object&gt;&lt;object type=&quot;3&quot; unique_id=&quot;10014&quot;&gt;&lt;property id=&quot;20148&quot; value=&quot;5&quot;/&gt;&lt;property id=&quot;20300&quot; value=&quot;Slide 12&quot;/&gt;&lt;property id=&quot;20307&quot; value=&quot;266&quot;/&gt;&lt;/object&gt;&lt;object type=&quot;3&quot; unique_id=&quot;10015&quot;&gt;&lt;property id=&quot;20148&quot; value=&quot;5&quot;/&gt;&lt;property id=&quot;20300&quot; value=&quot;Slide 13&quot;/&gt;&lt;property id=&quot;20307&quot; value=&quot;279&quot;/&gt;&lt;/object&gt;&lt;object type=&quot;3&quot; unique_id=&quot;10016&quot;&gt;&lt;property id=&quot;20148&quot; value=&quot;5&quot;/&gt;&lt;property id=&quot;20300&quot; value=&quot;Slide 14&quot;/&gt;&lt;property id=&quot;20307&quot; value=&quot;268&quot;/&gt;&lt;/object&gt;&lt;object type=&quot;3&quot; unique_id=&quot;10017&quot;&gt;&lt;property id=&quot;20148&quot; value=&quot;5&quot;/&gt;&lt;property id=&quot;20300&quot; value=&quot;Slide 15&quot;/&gt;&lt;property id=&quot;20307&quot; value=&quot;280&quot;/&gt;&lt;/object&gt;&lt;object type=&quot;3&quot; unique_id=&quot;10018&quot;&gt;&lt;property id=&quot;20148&quot; value=&quot;5&quot;/&gt;&lt;property id=&quot;20300&quot; value=&quot;Slide 16&quot;/&gt;&lt;property id=&quot;20307&quot; value=&quot;271&quot;/&gt;&lt;/object&gt;&lt;object type=&quot;3&quot; unique_id=&quot;10019&quot;&gt;&lt;property id=&quot;20148&quot; value=&quot;5&quot;/&gt;&lt;property id=&quot;20300&quot; value=&quot;Slide 17&quot;/&gt;&lt;property id=&quot;20307&quot; value=&quot;272&quot;/&gt;&lt;/object&gt;&lt;object type=&quot;3&quot; unique_id=&quot;10020&quot;&gt;&lt;property id=&quot;20148&quot; value=&quot;5&quot;/&gt;&lt;property id=&quot;20300&quot; value=&quot;Slide 18&quot;/&gt;&lt;property id=&quot;20307&quot; value=&quot;273&quot;/&gt;&lt;/object&gt;&lt;object type=&quot;3&quot; unique_id=&quot;10021&quot;&gt;&lt;property id=&quot;20148&quot; value=&quot;5&quot;/&gt;&lt;property id=&quot;20300&quot; value=&quot;Slide 19&quot;/&gt;&lt;property id=&quot;20307&quot; value=&quot;274&quot;/&gt;&lt;/object&gt;&lt;object type=&quot;3&quot; unique_id=&quot;10022&quot;&gt;&lt;property id=&quot;20148&quot; value=&quot;5&quot;/&gt;&lt;property id=&quot;20300&quot; value=&quot;Slide 20&quot;/&gt;&lt;property id=&quot;20307&quot; value=&quot;275&quot;/&gt;&lt;/object&gt;&lt;/object&gt;&lt;object type=&quot;8&quot; unique_id=&quot;10044&quot;&gt;&lt;/object&gt;&lt;/object&gt;&lt;/database&gt;"/>
  <p:tag name="SECTOMILLISECCONVERTED" val="1"/>
  <p:tag name="ISPRING_RESOURCE_PATHS_HASH_PRESENTER" val="b168e5c1e574c2ce2c1228ceeaa942814396c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602</Words>
  <Application>Microsoft Office PowerPoint</Application>
  <PresentationFormat>On-screen Show (4:3)</PresentationFormat>
  <Paragraphs>160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</cp:lastModifiedBy>
  <cp:revision>18</cp:revision>
  <dcterms:created xsi:type="dcterms:W3CDTF">2017-11-24T10:26:31Z</dcterms:created>
  <dcterms:modified xsi:type="dcterms:W3CDTF">2019-12-16T03:12:27Z</dcterms:modified>
</cp:coreProperties>
</file>