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sldIdLst>
    <p:sldId id="331" r:id="rId2"/>
    <p:sldId id="316" r:id="rId3"/>
    <p:sldId id="317" r:id="rId4"/>
    <p:sldId id="320" r:id="rId5"/>
    <p:sldId id="315" r:id="rId6"/>
    <p:sldId id="281" r:id="rId7"/>
    <p:sldId id="302" r:id="rId8"/>
    <p:sldId id="321" r:id="rId9"/>
    <p:sldId id="325" r:id="rId10"/>
    <p:sldId id="306" r:id="rId11"/>
    <p:sldId id="301" r:id="rId12"/>
    <p:sldId id="305" r:id="rId13"/>
    <p:sldId id="327" r:id="rId14"/>
    <p:sldId id="304" r:id="rId15"/>
    <p:sldId id="278" r:id="rId16"/>
    <p:sldId id="277" r:id="rId17"/>
    <p:sldId id="329" r:id="rId18"/>
    <p:sldId id="326" r:id="rId19"/>
    <p:sldId id="303" r:id="rId20"/>
    <p:sldId id="309" r:id="rId21"/>
    <p:sldId id="311" r:id="rId22"/>
    <p:sldId id="323" r:id="rId23"/>
    <p:sldId id="324" r:id="rId24"/>
    <p:sldId id="332" r:id="rId25"/>
  </p:sldIdLst>
  <p:sldSz cx="12192000" cy="6858000"/>
  <p:notesSz cx="6858000" cy="9144000"/>
  <p:custDataLst>
    <p:tags r:id="rId26"/>
  </p:custDataLst>
  <p:defaultTextStyle>
    <a:defPPr>
      <a:defRPr lang="en-US"/>
    </a:defPPr>
    <a:lvl1pPr algn="l" rtl="0" fontAlgn="base">
      <a:spcBef>
        <a:spcPct val="0"/>
      </a:spcBef>
      <a:spcAft>
        <a:spcPct val="0"/>
      </a:spcAft>
      <a:defRPr sz="2000" kern="1200">
        <a:solidFill>
          <a:schemeClr val="tx1"/>
        </a:solidFill>
        <a:latin typeface="Times New Roman" pitchFamily="18" charset="0"/>
        <a:ea typeface="+mn-ea"/>
        <a:cs typeface="+mn-cs"/>
      </a:defRPr>
    </a:lvl1pPr>
    <a:lvl2pPr marL="457200" algn="l" rtl="0" fontAlgn="base">
      <a:spcBef>
        <a:spcPct val="0"/>
      </a:spcBef>
      <a:spcAft>
        <a:spcPct val="0"/>
      </a:spcAft>
      <a:defRPr sz="2000" kern="1200">
        <a:solidFill>
          <a:schemeClr val="tx1"/>
        </a:solidFill>
        <a:latin typeface="Times New Roman" pitchFamily="18" charset="0"/>
        <a:ea typeface="+mn-ea"/>
        <a:cs typeface="+mn-cs"/>
      </a:defRPr>
    </a:lvl2pPr>
    <a:lvl3pPr marL="914400" algn="l" rtl="0" fontAlgn="base">
      <a:spcBef>
        <a:spcPct val="0"/>
      </a:spcBef>
      <a:spcAft>
        <a:spcPct val="0"/>
      </a:spcAft>
      <a:defRPr sz="2000" kern="1200">
        <a:solidFill>
          <a:schemeClr val="tx1"/>
        </a:solidFill>
        <a:latin typeface="Times New Roman" pitchFamily="18" charset="0"/>
        <a:ea typeface="+mn-ea"/>
        <a:cs typeface="+mn-cs"/>
      </a:defRPr>
    </a:lvl3pPr>
    <a:lvl4pPr marL="1371600" algn="l" rtl="0" fontAlgn="base">
      <a:spcBef>
        <a:spcPct val="0"/>
      </a:spcBef>
      <a:spcAft>
        <a:spcPct val="0"/>
      </a:spcAft>
      <a:defRPr sz="2000" kern="1200">
        <a:solidFill>
          <a:schemeClr val="tx1"/>
        </a:solidFill>
        <a:latin typeface="Times New Roman" pitchFamily="18" charset="0"/>
        <a:ea typeface="+mn-ea"/>
        <a:cs typeface="+mn-cs"/>
      </a:defRPr>
    </a:lvl4pPr>
    <a:lvl5pPr marL="1828800" algn="l" rtl="0" fontAlgn="base">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9900"/>
    <a:srgbClr val="663300"/>
    <a:srgbClr val="FFFF00"/>
    <a:srgbClr val="FF0000"/>
    <a:srgbClr val="00FF00"/>
    <a:srgbClr val="FF3300"/>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11" autoAdjust="0"/>
    <p:restoredTop sz="94660"/>
  </p:normalViewPr>
  <p:slideViewPr>
    <p:cSldViewPr>
      <p:cViewPr varScale="1">
        <p:scale>
          <a:sx n="83" d="100"/>
          <a:sy n="83" d="100"/>
        </p:scale>
        <p:origin x="382" y="3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CF223-D5B8-47CE-9785-EB62B7783E2A}" type="slidenum">
              <a:rPr lang="en-US" smtClean="0"/>
              <a:pPr/>
              <a:t>‹#›</a:t>
            </a:fld>
            <a:endParaRPr lang="en-US"/>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C4759-4C1F-4066-A968-F837CC6D0278}" type="slidenum">
              <a:rPr lang="en-US" smtClean="0"/>
              <a:pPr/>
              <a:t>‹#›</a:t>
            </a:fld>
            <a:endParaRPr 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5B545-CDD6-44E8-A710-499117351DA7}" type="slidenum">
              <a:rPr lang="en-US" smtClean="0"/>
              <a:pPr/>
              <a:t>‹#›</a:t>
            </a:fld>
            <a:endParaRPr lang="en-US"/>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381000"/>
            <a:ext cx="11176000" cy="457200"/>
          </a:xfrm>
        </p:spPr>
        <p:txBody>
          <a:bodyPr/>
          <a:lstStyle/>
          <a:p>
            <a:r>
              <a:rPr lang="en-US"/>
              <a:t>Click to edit Master title style</a:t>
            </a:r>
          </a:p>
        </p:txBody>
      </p:sp>
      <p:sp>
        <p:nvSpPr>
          <p:cNvPr id="3" name="Text Placeholder 2"/>
          <p:cNvSpPr>
            <a:spLocks noGrp="1"/>
          </p:cNvSpPr>
          <p:nvPr>
            <p:ph type="body" sz="half" idx="1"/>
          </p:nvPr>
        </p:nvSpPr>
        <p:spPr>
          <a:xfrm>
            <a:off x="508000" y="838200"/>
            <a:ext cx="5486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838200"/>
            <a:ext cx="5486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0" y="6661150"/>
            <a:ext cx="2844800" cy="196850"/>
          </a:xfrm>
        </p:spPr>
        <p:txBody>
          <a:bodyPr/>
          <a:lstStyle>
            <a:lvl1pPr>
              <a:defRPr/>
            </a:lvl1pPr>
          </a:lstStyle>
          <a:p>
            <a:endParaRPr lang="en-US"/>
          </a:p>
        </p:txBody>
      </p:sp>
      <p:sp>
        <p:nvSpPr>
          <p:cNvPr id="6" name="Footer Placeholder 5"/>
          <p:cNvSpPr>
            <a:spLocks noGrp="1"/>
          </p:cNvSpPr>
          <p:nvPr>
            <p:ph type="ftr" sz="quarter" idx="11"/>
          </p:nvPr>
        </p:nvSpPr>
        <p:spPr>
          <a:xfrm>
            <a:off x="4165600" y="6689726"/>
            <a:ext cx="3860800" cy="168275"/>
          </a:xfrm>
        </p:spPr>
        <p:txBody>
          <a:bodyPr/>
          <a:lstStyle>
            <a:lvl1pPr>
              <a:defRPr/>
            </a:lvl1pPr>
          </a:lstStyle>
          <a:p>
            <a:endParaRPr lang="en-US"/>
          </a:p>
        </p:txBody>
      </p:sp>
      <p:sp>
        <p:nvSpPr>
          <p:cNvPr id="7" name="Slide Number Placeholder 6"/>
          <p:cNvSpPr>
            <a:spLocks noGrp="1"/>
          </p:cNvSpPr>
          <p:nvPr>
            <p:ph type="sldNum" sz="quarter" idx="12"/>
          </p:nvPr>
        </p:nvSpPr>
        <p:spPr>
          <a:xfrm>
            <a:off x="9347200" y="6689726"/>
            <a:ext cx="2844800" cy="136525"/>
          </a:xfrm>
        </p:spPr>
        <p:txBody>
          <a:bodyPr/>
          <a:lstStyle>
            <a:lvl1pPr>
              <a:defRPr/>
            </a:lvl1pPr>
          </a:lstStyle>
          <a:p>
            <a:fld id="{F434C2AB-51AA-4366-929E-0E284B2880F6}" type="slidenum">
              <a:rPr lang="en-US"/>
              <a:pPr/>
              <a:t>‹#›</a:t>
            </a:fld>
            <a:endParaRPr 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F6121-ECC8-4BCC-B0FF-9ACB05D98200}" type="slidenum">
              <a:rPr lang="en-US" smtClean="0"/>
              <a:pPr/>
              <a:t>‹#›</a:t>
            </a:fld>
            <a:endParaRPr lang="en-US"/>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68A756-019E-442C-AA9A-C387AC960890}" type="slidenum">
              <a:rPr lang="en-US" smtClean="0"/>
              <a:pPr/>
              <a:t>‹#›</a:t>
            </a:fld>
            <a:endParaRPr lang="en-US"/>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75433B-D115-4B28-A86C-07D0BCD78CEC}" type="slidenum">
              <a:rPr lang="en-US" smtClean="0"/>
              <a:pPr/>
              <a:t>‹#›</a:t>
            </a:fld>
            <a:endParaRPr lang="en-US"/>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0E1872-4D9E-41C0-B779-7F53934C91DB}" type="slidenum">
              <a:rPr lang="en-US" smtClean="0"/>
              <a:pPr/>
              <a:t>‹#›</a:t>
            </a:fld>
            <a:endParaRPr lang="en-US"/>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B5C7DD-B667-4ADC-8BC2-759262ACF7D4}" type="slidenum">
              <a:rPr lang="en-US" smtClean="0"/>
              <a:pPr/>
              <a:t>‹#›</a:t>
            </a:fld>
            <a:endParaRPr 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2CE13E-82A0-4B91-B633-DB0A93FF308B}" type="slidenum">
              <a:rPr lang="en-US" smtClean="0"/>
              <a:pPr/>
              <a:t>‹#›</a:t>
            </a:fld>
            <a:endParaRPr lang="en-US"/>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E69BB-59F3-4FAB-A90B-F77D40EFBE49}" type="slidenum">
              <a:rPr lang="en-US" smtClean="0"/>
              <a:pPr/>
              <a:t>‹#›</a:t>
            </a:fld>
            <a:endParaRPr lang="en-US"/>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17846E-DF06-452D-B2DE-25ACCE0B9021}" type="slidenum">
              <a:rPr lang="en-US" smtClean="0"/>
              <a:pPr/>
              <a:t>‹#›</a:t>
            </a:fld>
            <a:endParaRPr lang="en-US"/>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0D0BB4-5DA3-4F4E-BEE5-2E9855AE7AF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ransition spd="med">
    <p:fade thruBlk="1"/>
  </p:transition>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3167777"/>
            <a:ext cx="7391400" cy="3170099"/>
          </a:xfrm>
          <a:prstGeom prst="rect">
            <a:avLst/>
          </a:prstGeom>
          <a:noFill/>
        </p:spPr>
        <p:txBody>
          <a:bodyPr wrap="square">
            <a:spAutoFit/>
            <a:scene3d>
              <a:camera prst="orthographicFront"/>
              <a:lightRig rig="threePt" dir="t"/>
            </a:scene3d>
            <a:sp3d extrusionH="57150">
              <a:bevelT w="82550" h="38100" prst="coolSlant"/>
            </a:sp3d>
          </a:bodyPr>
          <a:lstStyle/>
          <a:p>
            <a:pPr algn="ctr" fontAlgn="auto">
              <a:spcBef>
                <a:spcPts val="600"/>
              </a:spcBef>
              <a:spcAft>
                <a:spcPts val="600"/>
              </a:spcAft>
              <a:defRPr/>
            </a:pPr>
            <a:r>
              <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cs typeface="Times New Roman" pitchFamily="18" charset="0"/>
              </a:rPr>
              <a:t>MÔN: ĐẠO ĐỨC LỚP 5</a:t>
            </a:r>
          </a:p>
          <a:p>
            <a:pPr algn="ctr" fontAlgn="auto">
              <a:spcBef>
                <a:spcPts val="600"/>
              </a:spcBef>
              <a:spcAft>
                <a:spcPts val="600"/>
              </a:spcAft>
              <a:defRPr/>
            </a:pPr>
            <a:r>
              <a:rPr lang="en-US" sz="3200" b="1" dirty="0" err="1">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cs typeface="Times New Roman" pitchFamily="18" charset="0"/>
              </a:rPr>
              <a:t>Tiết</a:t>
            </a:r>
            <a:r>
              <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cs typeface="Times New Roman" pitchFamily="18" charset="0"/>
              </a:rPr>
              <a:t> 14 – </a:t>
            </a:r>
            <a:r>
              <a:rPr lang="en-US" sz="3200" b="1" dirty="0" err="1">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cs typeface="Times New Roman" pitchFamily="18" charset="0"/>
              </a:rPr>
              <a:t>Tuần</a:t>
            </a:r>
            <a:r>
              <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cs typeface="Times New Roman" pitchFamily="18" charset="0"/>
              </a:rPr>
              <a:t> 14</a:t>
            </a:r>
          </a:p>
          <a:p>
            <a:pPr lvl="2" algn="ctr" fontAlgn="auto">
              <a:spcBef>
                <a:spcPts val="600"/>
              </a:spcBef>
              <a:spcAft>
                <a:spcPts val="600"/>
              </a:spcAft>
              <a:defRPr/>
            </a:pPr>
            <a:r>
              <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cs typeface="Times New Roman" pitchFamily="18" charset="0"/>
              </a:rPr>
              <a:t>TÊN BÀI: </a:t>
            </a:r>
            <a:r>
              <a:rPr lang="en-US" sz="3200" b="1" dirty="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cs typeface="Times New Roman" pitchFamily="18" charset="0"/>
              </a:rPr>
              <a:t>TÔN TRỌNG PHỤ NỮ</a:t>
            </a:r>
          </a:p>
          <a:p>
            <a:pPr lvl="2" algn="ctr" fontAlgn="auto">
              <a:spcBef>
                <a:spcPts val="600"/>
              </a:spcBef>
              <a:spcAft>
                <a:spcPts val="600"/>
              </a:spcAft>
              <a:defRPr/>
            </a:pPr>
            <a:r>
              <a:rPr lang="en-US" sz="3200" b="1" dirty="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cs typeface="Times New Roman" pitchFamily="18" charset="0"/>
              </a:rPr>
              <a:t>(Tiết 1)</a:t>
            </a:r>
          </a:p>
          <a:p>
            <a:pPr lvl="2" algn="ctr" fontAlgn="auto">
              <a:spcBef>
                <a:spcPts val="600"/>
              </a:spcBef>
              <a:spcAft>
                <a:spcPts val="600"/>
              </a:spcAft>
              <a:defRPr/>
            </a:pPr>
            <a:r>
              <a:rPr lang="en-US" sz="3200" b="1" dirty="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cs typeface="Times New Roman" pitchFamily="18" charset="0"/>
              </a:rPr>
              <a:t>                               </a:t>
            </a:r>
          </a:p>
        </p:txBody>
      </p:sp>
      <p:pic>
        <p:nvPicPr>
          <p:cNvPr id="4" name="Picture 3">
            <a:extLst>
              <a:ext uri="{FF2B5EF4-FFF2-40B4-BE49-F238E27FC236}">
                <a16:creationId xmlns:a16="http://schemas.microsoft.com/office/drawing/2014/main" id="{1C9EFC07-5853-48D8-ABA8-2F4E29FD2D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6737" y="1447800"/>
            <a:ext cx="1538526" cy="1538526"/>
          </a:xfrm>
          <a:prstGeom prst="ellipse">
            <a:avLst/>
          </a:prstGeom>
        </p:spPr>
      </p:pic>
      <p:sp>
        <p:nvSpPr>
          <p:cNvPr id="5" name="TextBox 4">
            <a:extLst>
              <a:ext uri="{FF2B5EF4-FFF2-40B4-BE49-F238E27FC236}">
                <a16:creationId xmlns:a16="http://schemas.microsoft.com/office/drawing/2014/main" id="{D1C13555-1E81-40D8-9F3B-DE31CFF2605C}"/>
              </a:ext>
            </a:extLst>
          </p:cNvPr>
          <p:cNvSpPr txBox="1"/>
          <p:nvPr/>
        </p:nvSpPr>
        <p:spPr>
          <a:xfrm>
            <a:off x="3162300" y="373797"/>
            <a:ext cx="5867400" cy="892552"/>
          </a:xfrm>
          <a:prstGeom prst="rect">
            <a:avLst/>
          </a:prstGeom>
          <a:noFill/>
        </p:spPr>
        <p:txBody>
          <a:bodyPr wrap="square" rtlCol="0">
            <a:spAutoFit/>
          </a:bodyPr>
          <a:lstStyle/>
          <a:p>
            <a:pPr algn="ctr"/>
            <a:r>
              <a:rPr lang="en-US" sz="2400" dirty="0">
                <a:solidFill>
                  <a:srgbClr val="002060"/>
                </a:solidFill>
              </a:rPr>
              <a:t>ỦY BAN NHÂN DÂN QUẬN LONG BIÊN</a:t>
            </a:r>
          </a:p>
          <a:p>
            <a:pPr algn="ctr"/>
            <a:r>
              <a:rPr lang="en-US" sz="2800" b="1" u="sng" dirty="0">
                <a:solidFill>
                  <a:srgbClr val="002060"/>
                </a:solidFill>
              </a:rPr>
              <a:t>TRƯỜNG TIỂU HỌC ÁI MỘ B</a:t>
            </a:r>
          </a:p>
        </p:txBody>
      </p:sp>
    </p:spTree>
    <p:extLst>
      <p:ext uri="{BB962C8B-B14F-4D97-AF65-F5344CB8AC3E}">
        <p14:creationId xmlns:p14="http://schemas.microsoft.com/office/powerpoint/2010/main" val="1852979338"/>
      </p:ext>
    </p:extLst>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4" name="Picture 4" descr="Condi_rice"/>
          <p:cNvPicPr>
            <a:picLocks noChangeAspect="1" noChangeArrowheads="1"/>
          </p:cNvPicPr>
          <p:nvPr/>
        </p:nvPicPr>
        <p:blipFill>
          <a:blip r:embed="rId2"/>
          <a:srcRect/>
          <a:stretch>
            <a:fillRect/>
          </a:stretch>
        </p:blipFill>
        <p:spPr bwMode="auto">
          <a:xfrm>
            <a:off x="1676400" y="381000"/>
            <a:ext cx="4038600" cy="5029200"/>
          </a:xfrm>
          <a:prstGeom prst="rect">
            <a:avLst/>
          </a:prstGeom>
          <a:noFill/>
        </p:spPr>
      </p:pic>
      <p:pic>
        <p:nvPicPr>
          <p:cNvPr id="148486" name="Picture 6" descr="Tymoshenko173913"/>
          <p:cNvPicPr>
            <a:picLocks noChangeAspect="1" noChangeArrowheads="1"/>
          </p:cNvPicPr>
          <p:nvPr/>
        </p:nvPicPr>
        <p:blipFill>
          <a:blip r:embed="rId3"/>
          <a:srcRect/>
          <a:stretch>
            <a:fillRect/>
          </a:stretch>
        </p:blipFill>
        <p:spPr bwMode="auto">
          <a:xfrm>
            <a:off x="6172200" y="381000"/>
            <a:ext cx="4267200" cy="5029200"/>
          </a:xfrm>
          <a:prstGeom prst="rect">
            <a:avLst/>
          </a:prstGeom>
          <a:noFill/>
        </p:spPr>
      </p:pic>
      <p:sp>
        <p:nvSpPr>
          <p:cNvPr id="148487" name="Text Box 7"/>
          <p:cNvSpPr txBox="1">
            <a:spLocks noChangeArrowheads="1"/>
          </p:cNvSpPr>
          <p:nvPr/>
        </p:nvSpPr>
        <p:spPr bwMode="auto">
          <a:xfrm>
            <a:off x="1600200" y="5638800"/>
            <a:ext cx="4267200" cy="400110"/>
          </a:xfrm>
          <a:prstGeom prst="rect">
            <a:avLst/>
          </a:prstGeom>
          <a:solidFill>
            <a:schemeClr val="bg2"/>
          </a:solidFill>
          <a:ln w="9525">
            <a:noFill/>
            <a:miter lim="800000"/>
            <a:headEnd/>
            <a:tailEnd/>
          </a:ln>
          <a:effectLst/>
        </p:spPr>
        <p:txBody>
          <a:bodyPr wrap="square">
            <a:spAutoFit/>
          </a:bodyPr>
          <a:lstStyle/>
          <a:p>
            <a:r>
              <a:rPr lang="en-US" sz="1800" dirty="0">
                <a:solidFill>
                  <a:srgbClr val="FF0000"/>
                </a:solidFill>
              </a:rPr>
              <a:t>Cựu Ngoại trưởng </a:t>
            </a:r>
            <a:r>
              <a:rPr lang="en-US" sz="1800" dirty="0" err="1">
                <a:solidFill>
                  <a:srgbClr val="FF0000"/>
                </a:solidFill>
              </a:rPr>
              <a:t>Mỹ</a:t>
            </a:r>
            <a:r>
              <a:rPr lang="en-US" sz="1800" dirty="0">
                <a:solidFill>
                  <a:srgbClr val="FF0000"/>
                </a:solidFill>
              </a:rPr>
              <a:t> </a:t>
            </a:r>
            <a:r>
              <a:rPr lang="en-US" b="1" dirty="0">
                <a:solidFill>
                  <a:srgbClr val="FF0000"/>
                </a:solidFill>
              </a:rPr>
              <a:t>Condoleezza Rice </a:t>
            </a:r>
          </a:p>
        </p:txBody>
      </p:sp>
      <p:sp>
        <p:nvSpPr>
          <p:cNvPr id="148488" name="Text Box 8"/>
          <p:cNvSpPr txBox="1">
            <a:spLocks noChangeArrowheads="1"/>
          </p:cNvSpPr>
          <p:nvPr/>
        </p:nvSpPr>
        <p:spPr bwMode="auto">
          <a:xfrm>
            <a:off x="6092937" y="5562600"/>
            <a:ext cx="4558556" cy="461665"/>
          </a:xfrm>
          <a:prstGeom prst="rect">
            <a:avLst/>
          </a:prstGeom>
          <a:solidFill>
            <a:schemeClr val="bg2"/>
          </a:solidFill>
          <a:ln w="9525">
            <a:noFill/>
            <a:miter lim="800000"/>
            <a:headEnd/>
            <a:tailEnd/>
          </a:ln>
          <a:effectLst/>
        </p:spPr>
        <p:txBody>
          <a:bodyPr wrap="none">
            <a:spAutoFit/>
          </a:bodyPr>
          <a:lstStyle/>
          <a:p>
            <a:r>
              <a:rPr lang="en-US" sz="1800" b="1" dirty="0" err="1">
                <a:solidFill>
                  <a:srgbClr val="FF0000"/>
                </a:solidFill>
              </a:rPr>
              <a:t>Thủ</a:t>
            </a:r>
            <a:r>
              <a:rPr lang="en-US" sz="1800" b="1" dirty="0">
                <a:solidFill>
                  <a:srgbClr val="FF0000"/>
                </a:solidFill>
              </a:rPr>
              <a:t> </a:t>
            </a:r>
            <a:r>
              <a:rPr lang="en-US" sz="1800" b="1" dirty="0" err="1">
                <a:solidFill>
                  <a:srgbClr val="FF0000"/>
                </a:solidFill>
              </a:rPr>
              <a:t>tướng</a:t>
            </a:r>
            <a:r>
              <a:rPr lang="en-US" sz="1800" b="1" dirty="0">
                <a:solidFill>
                  <a:srgbClr val="FF0000"/>
                </a:solidFill>
              </a:rPr>
              <a:t> </a:t>
            </a:r>
            <a:r>
              <a:rPr lang="en-US" sz="2400" b="1" dirty="0" err="1">
                <a:solidFill>
                  <a:srgbClr val="FF0000"/>
                </a:solidFill>
              </a:rPr>
              <a:t>Ukraina</a:t>
            </a:r>
            <a:r>
              <a:rPr lang="en-US" sz="2400" b="1" dirty="0">
                <a:solidFill>
                  <a:srgbClr val="FF0000"/>
                </a:solidFill>
              </a:rPr>
              <a:t> </a:t>
            </a:r>
            <a:r>
              <a:rPr lang="en-US" b="1" dirty="0" err="1">
                <a:solidFill>
                  <a:srgbClr val="FF0000"/>
                </a:solidFill>
              </a:rPr>
              <a:t>Yulia</a:t>
            </a:r>
            <a:r>
              <a:rPr lang="en-US" b="1" dirty="0">
                <a:solidFill>
                  <a:srgbClr val="FF0000"/>
                </a:solidFill>
              </a:rPr>
              <a:t> </a:t>
            </a:r>
            <a:r>
              <a:rPr lang="en-US" b="1" dirty="0" err="1">
                <a:solidFill>
                  <a:srgbClr val="FF0000"/>
                </a:solidFill>
              </a:rPr>
              <a:t>Tymoshenko</a:t>
            </a:r>
            <a:r>
              <a:rPr lang="en-US" dirty="0">
                <a:solidFill>
                  <a:srgbClr val="FF0000"/>
                </a:solidFill>
              </a:rPr>
              <a:t> </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48484"/>
                                        </p:tgtEl>
                                        <p:attrNameLst>
                                          <p:attrName>style.visibility</p:attrName>
                                        </p:attrNameLst>
                                      </p:cBhvr>
                                      <p:to>
                                        <p:strVal val="visible"/>
                                      </p:to>
                                    </p:set>
                                    <p:anim calcmode="lin" valueType="num">
                                      <p:cBhvr>
                                        <p:cTn id="7" dur="500" fill="hold"/>
                                        <p:tgtEl>
                                          <p:spTgt spid="148484"/>
                                        </p:tgtEl>
                                        <p:attrNameLst>
                                          <p:attrName>ppt_w</p:attrName>
                                        </p:attrNameLst>
                                      </p:cBhvr>
                                      <p:tavLst>
                                        <p:tav tm="0">
                                          <p:val>
                                            <p:fltVal val="0"/>
                                          </p:val>
                                        </p:tav>
                                        <p:tav tm="100000">
                                          <p:val>
                                            <p:strVal val="#ppt_w"/>
                                          </p:val>
                                        </p:tav>
                                      </p:tavLst>
                                    </p:anim>
                                    <p:anim calcmode="lin" valueType="num">
                                      <p:cBhvr>
                                        <p:cTn id="8" dur="500" fill="hold"/>
                                        <p:tgtEl>
                                          <p:spTgt spid="148484"/>
                                        </p:tgtEl>
                                        <p:attrNameLst>
                                          <p:attrName>ppt_h</p:attrName>
                                        </p:attrNameLst>
                                      </p:cBhvr>
                                      <p:tavLst>
                                        <p:tav tm="0">
                                          <p:val>
                                            <p:fltVal val="0"/>
                                          </p:val>
                                        </p:tav>
                                        <p:tav tm="100000">
                                          <p:val>
                                            <p:strVal val="#ppt_h"/>
                                          </p:val>
                                        </p:tav>
                                      </p:tavLst>
                                    </p:anim>
                                    <p:anim calcmode="lin" valueType="num">
                                      <p:cBhvr>
                                        <p:cTn id="9" dur="500" fill="hold"/>
                                        <p:tgtEl>
                                          <p:spTgt spid="148484"/>
                                        </p:tgtEl>
                                        <p:attrNameLst>
                                          <p:attrName>style.rotation</p:attrName>
                                        </p:attrNameLst>
                                      </p:cBhvr>
                                      <p:tavLst>
                                        <p:tav tm="0">
                                          <p:val>
                                            <p:fltVal val="360"/>
                                          </p:val>
                                        </p:tav>
                                        <p:tav tm="100000">
                                          <p:val>
                                            <p:fltVal val="0"/>
                                          </p:val>
                                        </p:tav>
                                      </p:tavLst>
                                    </p:anim>
                                    <p:animEffect transition="in" filter="fade">
                                      <p:cBhvr>
                                        <p:cTn id="10" dur="500"/>
                                        <p:tgtEl>
                                          <p:spTgt spid="148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3"/>
          <p:cNvSpPr>
            <a:spLocks noChangeArrowheads="1"/>
          </p:cNvSpPr>
          <p:nvPr/>
        </p:nvSpPr>
        <p:spPr bwMode="auto">
          <a:xfrm>
            <a:off x="1981200" y="990601"/>
            <a:ext cx="3429000" cy="4031873"/>
          </a:xfrm>
          <a:prstGeom prst="rect">
            <a:avLst/>
          </a:prstGeom>
          <a:noFill/>
          <a:ln w="9525">
            <a:noFill/>
            <a:miter lim="800000"/>
            <a:headEnd/>
            <a:tailEnd/>
          </a:ln>
          <a:effectLst/>
        </p:spPr>
        <p:txBody>
          <a:bodyPr>
            <a:spAutoFit/>
          </a:bodyPr>
          <a:lstStyle/>
          <a:p>
            <a:r>
              <a:rPr lang="vi-VN" sz="3200">
                <a:solidFill>
                  <a:srgbClr val="FF0000"/>
                </a:solidFill>
              </a:rPr>
              <a:t>1. Gia đình</a:t>
            </a:r>
          </a:p>
          <a:p>
            <a:r>
              <a:rPr lang="en-US" sz="3200">
                <a:solidFill>
                  <a:srgbClr val="002060"/>
                </a:solidFill>
              </a:rPr>
              <a:t>- Nội trợ</a:t>
            </a:r>
          </a:p>
          <a:p>
            <a:r>
              <a:rPr lang="vi-VN" sz="3200">
                <a:solidFill>
                  <a:srgbClr val="002060"/>
                </a:solidFill>
              </a:rPr>
              <a:t>- Chăm sóc</a:t>
            </a:r>
          </a:p>
          <a:p>
            <a:r>
              <a:rPr lang="en-US" sz="3200">
                <a:solidFill>
                  <a:srgbClr val="002060"/>
                </a:solidFill>
              </a:rPr>
              <a:t>- Dạy dỗ</a:t>
            </a:r>
          </a:p>
          <a:p>
            <a:endParaRPr lang="en-US" sz="3200"/>
          </a:p>
          <a:p>
            <a:r>
              <a:rPr lang="en-US" sz="3200">
                <a:solidFill>
                  <a:srgbClr val="FF0000"/>
                </a:solidFill>
              </a:rPr>
              <a:t>2. Xã hội</a:t>
            </a:r>
          </a:p>
          <a:p>
            <a:r>
              <a:rPr lang="en-US" sz="3200">
                <a:solidFill>
                  <a:srgbClr val="002060"/>
                </a:solidFill>
              </a:rPr>
              <a:t>- Chính trị</a:t>
            </a:r>
          </a:p>
          <a:p>
            <a:r>
              <a:rPr lang="en-US" sz="3200">
                <a:solidFill>
                  <a:srgbClr val="002060"/>
                </a:solidFill>
              </a:rPr>
              <a:t>- Khoa học</a:t>
            </a:r>
          </a:p>
        </p:txBody>
      </p:sp>
      <p:pic>
        <p:nvPicPr>
          <p:cNvPr id="143364" name="Picture 4" descr="nguyenthitram"/>
          <p:cNvPicPr>
            <a:picLocks noChangeAspect="1" noChangeArrowheads="1"/>
          </p:cNvPicPr>
          <p:nvPr/>
        </p:nvPicPr>
        <p:blipFill>
          <a:blip r:embed="rId2"/>
          <a:srcRect/>
          <a:stretch>
            <a:fillRect/>
          </a:stretch>
        </p:blipFill>
        <p:spPr bwMode="auto">
          <a:xfrm>
            <a:off x="6324600" y="990601"/>
            <a:ext cx="3657600" cy="4495800"/>
          </a:xfrm>
          <a:prstGeom prst="rect">
            <a:avLst/>
          </a:prstGeom>
          <a:ln w="228600" cap="sq" cmpd="thickThin">
            <a:solidFill>
              <a:schemeClr val="bg2">
                <a:lumMod val="75000"/>
              </a:schemeClr>
            </a:solidFill>
            <a:prstDash val="solid"/>
            <a:miter lim="800000"/>
          </a:ln>
          <a:effectLst>
            <a:innerShdw blurRad="76200">
              <a:srgbClr val="000000"/>
            </a:innerShdw>
          </a:effectLst>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3364"/>
                                        </p:tgtEl>
                                        <p:attrNameLst>
                                          <p:attrName>style.visibility</p:attrName>
                                        </p:attrNameLst>
                                      </p:cBhvr>
                                      <p:to>
                                        <p:strVal val="visible"/>
                                      </p:to>
                                    </p:set>
                                    <p:animEffect transition="in" filter="checkerboard(across)">
                                      <p:cBhvr>
                                        <p:cTn id="7" dur="500"/>
                                        <p:tgtEl>
                                          <p:spTgt spid="143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60" name="Picture 4" descr="nguyenthitram"/>
          <p:cNvPicPr>
            <a:picLocks noChangeAspect="1" noChangeArrowheads="1"/>
          </p:cNvPicPr>
          <p:nvPr/>
        </p:nvPicPr>
        <p:blipFill>
          <a:blip r:embed="rId2"/>
          <a:srcRect/>
          <a:stretch>
            <a:fillRect/>
          </a:stretch>
        </p:blipFill>
        <p:spPr bwMode="auto">
          <a:xfrm>
            <a:off x="1828800" y="609600"/>
            <a:ext cx="3962400" cy="5638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47461" name="Rectangle 5"/>
          <p:cNvSpPr>
            <a:spLocks noChangeArrowheads="1"/>
          </p:cNvSpPr>
          <p:nvPr/>
        </p:nvSpPr>
        <p:spPr bwMode="auto">
          <a:xfrm>
            <a:off x="6172200" y="1451790"/>
            <a:ext cx="5181600" cy="2308324"/>
          </a:xfrm>
          <a:prstGeom prst="rect">
            <a:avLst/>
          </a:prstGeom>
          <a:noFill/>
          <a:ln w="9525">
            <a:noFill/>
            <a:miter lim="800000"/>
            <a:headEnd/>
            <a:tailEnd/>
          </a:ln>
          <a:effectLst/>
        </p:spPr>
        <p:txBody>
          <a:bodyPr wrap="square">
            <a:spAutoFit/>
          </a:bodyPr>
          <a:lstStyle/>
          <a:p>
            <a:pPr algn="just"/>
            <a:r>
              <a:rPr lang="en-US" sz="3200" dirty="0"/>
              <a:t>  </a:t>
            </a:r>
            <a:r>
              <a:rPr lang="en-US" sz="2800" dirty="0">
                <a:solidFill>
                  <a:srgbClr val="002060"/>
                </a:solidFill>
              </a:rPr>
              <a:t>Phó Giáo sư, Tiến sĩ      </a:t>
            </a:r>
            <a:r>
              <a:rPr lang="en-US" sz="2800" dirty="0" err="1">
                <a:solidFill>
                  <a:srgbClr val="002060"/>
                </a:solidFill>
              </a:rPr>
              <a:t>Nguyễn</a:t>
            </a:r>
            <a:r>
              <a:rPr lang="en-US" sz="2800" dirty="0">
                <a:solidFill>
                  <a:srgbClr val="002060"/>
                </a:solidFill>
              </a:rPr>
              <a:t> Thị Trâm, Phó Viện trưởng Viện Sinh học nông nghiệp, nhà khoa học được tặng giải thưởng </a:t>
            </a:r>
            <a:r>
              <a:rPr lang="en-US" sz="2800" dirty="0" err="1">
                <a:solidFill>
                  <a:srgbClr val="002060"/>
                </a:solidFill>
              </a:rPr>
              <a:t>Kô</a:t>
            </a:r>
            <a:r>
              <a:rPr lang="en-US" sz="2800" dirty="0">
                <a:solidFill>
                  <a:srgbClr val="002060"/>
                </a:solidFill>
              </a:rPr>
              <a:t>-va-lép-</a:t>
            </a:r>
            <a:r>
              <a:rPr lang="en-US" sz="2800" dirty="0" err="1">
                <a:solidFill>
                  <a:srgbClr val="002060"/>
                </a:solidFill>
              </a:rPr>
              <a:t>xkai</a:t>
            </a:r>
            <a:r>
              <a:rPr lang="en-US" sz="2800" dirty="0">
                <a:solidFill>
                  <a:srgbClr val="002060"/>
                </a:solidFill>
              </a:rPr>
              <a:t>-a</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47460"/>
                                        </p:tgtEl>
                                        <p:attrNameLst>
                                          <p:attrName>style.visibility</p:attrName>
                                        </p:attrNameLst>
                                      </p:cBhvr>
                                      <p:to>
                                        <p:strVal val="visible"/>
                                      </p:to>
                                    </p:set>
                                    <p:animEffect transition="in" filter="barn(outVertical)">
                                      <p:cBhvr>
                                        <p:cTn id="7" dur="500"/>
                                        <p:tgtEl>
                                          <p:spTgt spid="147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31" name="Picture 3"/>
          <p:cNvPicPr>
            <a:picLocks noGrp="1" noChangeAspect="1" noChangeArrowheads="1"/>
          </p:cNvPicPr>
          <p:nvPr>
            <p:ph idx="1"/>
          </p:nvPr>
        </p:nvPicPr>
        <p:blipFill>
          <a:blip r:embed="rId2"/>
          <a:srcRect/>
          <a:stretch>
            <a:fillRect/>
          </a:stretch>
        </p:blipFill>
        <p:spPr>
          <a:xfrm>
            <a:off x="7239000" y="946113"/>
            <a:ext cx="3886200" cy="458372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27332" name="Text Box 4"/>
          <p:cNvSpPr txBox="1">
            <a:spLocks noChangeArrowheads="1"/>
          </p:cNvSpPr>
          <p:nvPr/>
        </p:nvSpPr>
        <p:spPr bwMode="auto">
          <a:xfrm>
            <a:off x="2133600" y="1066800"/>
            <a:ext cx="3810000" cy="4031873"/>
          </a:xfrm>
          <a:prstGeom prst="rect">
            <a:avLst/>
          </a:prstGeom>
          <a:noFill/>
          <a:ln w="9525">
            <a:noFill/>
            <a:miter lim="800000"/>
            <a:headEnd/>
            <a:tailEnd/>
          </a:ln>
          <a:effectLst/>
        </p:spPr>
        <p:txBody>
          <a:bodyPr>
            <a:spAutoFit/>
          </a:bodyPr>
          <a:lstStyle/>
          <a:p>
            <a:pPr algn="just"/>
            <a:r>
              <a:rPr lang="en-US" sz="3200" dirty="0">
                <a:solidFill>
                  <a:srgbClr val="002060"/>
                </a:solidFill>
              </a:rPr>
              <a:t>    </a:t>
            </a:r>
            <a:r>
              <a:rPr lang="en-US" sz="3200" dirty="0" err="1">
                <a:solidFill>
                  <a:srgbClr val="002060"/>
                </a:solidFill>
              </a:rPr>
              <a:t>Hoàng</a:t>
            </a:r>
            <a:r>
              <a:rPr lang="en-US" sz="3200" dirty="0">
                <a:solidFill>
                  <a:srgbClr val="002060"/>
                </a:solidFill>
              </a:rPr>
              <a:t> </a:t>
            </a:r>
            <a:r>
              <a:rPr lang="en-US" sz="3200" dirty="0" err="1">
                <a:solidFill>
                  <a:srgbClr val="002060"/>
                </a:solidFill>
              </a:rPr>
              <a:t>Xuân</a:t>
            </a:r>
            <a:r>
              <a:rPr lang="en-US" sz="3200" dirty="0">
                <a:solidFill>
                  <a:srgbClr val="002060"/>
                </a:solidFill>
              </a:rPr>
              <a:t> </a:t>
            </a:r>
            <a:r>
              <a:rPr lang="en-US" sz="3200" dirty="0" err="1">
                <a:solidFill>
                  <a:srgbClr val="002060"/>
                </a:solidFill>
              </a:rPr>
              <a:t>Sính</a:t>
            </a:r>
            <a:r>
              <a:rPr lang="en-US" sz="3200" dirty="0">
                <a:solidFill>
                  <a:srgbClr val="002060"/>
                </a:solidFill>
              </a:rPr>
              <a:t> </a:t>
            </a:r>
            <a:r>
              <a:rPr lang="en-US" sz="3200" dirty="0" err="1">
                <a:solidFill>
                  <a:srgbClr val="002060"/>
                </a:solidFill>
              </a:rPr>
              <a:t>là</a:t>
            </a:r>
            <a:r>
              <a:rPr lang="en-US" sz="3200" dirty="0">
                <a:solidFill>
                  <a:srgbClr val="002060"/>
                </a:solidFill>
              </a:rPr>
              <a:t> </a:t>
            </a:r>
            <a:r>
              <a:rPr lang="en-US" sz="3200" dirty="0" err="1">
                <a:solidFill>
                  <a:srgbClr val="002060"/>
                </a:solidFill>
              </a:rPr>
              <a:t>nhà</a:t>
            </a:r>
            <a:r>
              <a:rPr lang="en-US" sz="3200" dirty="0">
                <a:solidFill>
                  <a:srgbClr val="002060"/>
                </a:solidFill>
              </a:rPr>
              <a:t> khoa </a:t>
            </a:r>
            <a:r>
              <a:rPr lang="en-US" sz="3200" dirty="0" err="1">
                <a:solidFill>
                  <a:srgbClr val="002060"/>
                </a:solidFill>
              </a:rPr>
              <a:t>học</a:t>
            </a:r>
            <a:r>
              <a:rPr lang="en-US" sz="3200" dirty="0">
                <a:solidFill>
                  <a:srgbClr val="002060"/>
                </a:solidFill>
              </a:rPr>
              <a:t> </a:t>
            </a:r>
            <a:r>
              <a:rPr lang="en-US" sz="3200" dirty="0" err="1">
                <a:solidFill>
                  <a:srgbClr val="002060"/>
                </a:solidFill>
              </a:rPr>
              <a:t>xuất</a:t>
            </a:r>
            <a:r>
              <a:rPr lang="en-US" sz="3200" dirty="0">
                <a:solidFill>
                  <a:srgbClr val="002060"/>
                </a:solidFill>
              </a:rPr>
              <a:t> </a:t>
            </a:r>
            <a:r>
              <a:rPr lang="en-US" sz="3200" dirty="0" err="1">
                <a:solidFill>
                  <a:srgbClr val="002060"/>
                </a:solidFill>
              </a:rPr>
              <a:t>sắc</a:t>
            </a:r>
            <a:r>
              <a:rPr lang="en-US" sz="3200" dirty="0">
                <a:solidFill>
                  <a:srgbClr val="002060"/>
                </a:solidFill>
              </a:rPr>
              <a:t>. </a:t>
            </a:r>
            <a:r>
              <a:rPr lang="en-US" sz="3200" dirty="0" err="1">
                <a:solidFill>
                  <a:srgbClr val="002060"/>
                </a:solidFill>
              </a:rPr>
              <a:t>Chị</a:t>
            </a:r>
            <a:r>
              <a:rPr lang="en-US" sz="3200" dirty="0">
                <a:solidFill>
                  <a:srgbClr val="002060"/>
                </a:solidFill>
              </a:rPr>
              <a:t> </a:t>
            </a:r>
            <a:r>
              <a:rPr lang="en-US" sz="3200" dirty="0" err="1">
                <a:solidFill>
                  <a:srgbClr val="002060"/>
                </a:solidFill>
              </a:rPr>
              <a:t>là</a:t>
            </a:r>
            <a:r>
              <a:rPr lang="en-US" sz="3200" dirty="0">
                <a:solidFill>
                  <a:srgbClr val="002060"/>
                </a:solidFill>
              </a:rPr>
              <a:t> </a:t>
            </a:r>
            <a:r>
              <a:rPr lang="en-US" sz="3200" dirty="0" err="1">
                <a:solidFill>
                  <a:srgbClr val="002060"/>
                </a:solidFill>
              </a:rPr>
              <a:t>người</a:t>
            </a:r>
            <a:r>
              <a:rPr lang="en-US" sz="3200" dirty="0">
                <a:solidFill>
                  <a:srgbClr val="002060"/>
                </a:solidFill>
              </a:rPr>
              <a:t> </a:t>
            </a:r>
            <a:r>
              <a:rPr lang="en-US" sz="3200" dirty="0" err="1">
                <a:solidFill>
                  <a:srgbClr val="002060"/>
                </a:solidFill>
              </a:rPr>
              <a:t>phụ</a:t>
            </a:r>
            <a:r>
              <a:rPr lang="en-US" sz="3200" dirty="0">
                <a:solidFill>
                  <a:srgbClr val="002060"/>
                </a:solidFill>
              </a:rPr>
              <a:t> </a:t>
            </a:r>
            <a:r>
              <a:rPr lang="en-US" sz="3200" dirty="0" err="1">
                <a:solidFill>
                  <a:srgbClr val="002060"/>
                </a:solidFill>
              </a:rPr>
              <a:t>nữ</a:t>
            </a:r>
            <a:r>
              <a:rPr lang="en-US" sz="3200" dirty="0">
                <a:solidFill>
                  <a:srgbClr val="002060"/>
                </a:solidFill>
              </a:rPr>
              <a:t> </a:t>
            </a:r>
            <a:r>
              <a:rPr lang="en-US" sz="3200" dirty="0" err="1">
                <a:solidFill>
                  <a:srgbClr val="002060"/>
                </a:solidFill>
              </a:rPr>
              <a:t>Việt</a:t>
            </a:r>
            <a:r>
              <a:rPr lang="en-US" sz="3200" dirty="0">
                <a:solidFill>
                  <a:srgbClr val="002060"/>
                </a:solidFill>
              </a:rPr>
              <a:t> Nam </a:t>
            </a:r>
            <a:r>
              <a:rPr lang="en-US" sz="3200" dirty="0" err="1">
                <a:solidFill>
                  <a:srgbClr val="002060"/>
                </a:solidFill>
              </a:rPr>
              <a:t>đầu</a:t>
            </a:r>
            <a:r>
              <a:rPr lang="en-US" sz="3200" dirty="0">
                <a:solidFill>
                  <a:srgbClr val="002060"/>
                </a:solidFill>
              </a:rPr>
              <a:t> </a:t>
            </a:r>
            <a:r>
              <a:rPr lang="en-US" sz="3200" dirty="0" err="1">
                <a:solidFill>
                  <a:srgbClr val="002060"/>
                </a:solidFill>
              </a:rPr>
              <a:t>tiên</a:t>
            </a:r>
            <a:r>
              <a:rPr lang="en-US" sz="3200" dirty="0">
                <a:solidFill>
                  <a:srgbClr val="002060"/>
                </a:solidFill>
              </a:rPr>
              <a:t> </a:t>
            </a:r>
            <a:r>
              <a:rPr lang="en-US" sz="3200" dirty="0" err="1">
                <a:solidFill>
                  <a:srgbClr val="002060"/>
                </a:solidFill>
              </a:rPr>
              <a:t>đến</a:t>
            </a:r>
            <a:r>
              <a:rPr lang="en-US" sz="3200" dirty="0">
                <a:solidFill>
                  <a:srgbClr val="002060"/>
                </a:solidFill>
              </a:rPr>
              <a:t> Paris </a:t>
            </a:r>
            <a:r>
              <a:rPr lang="en-US" sz="3200" dirty="0" err="1">
                <a:solidFill>
                  <a:srgbClr val="002060"/>
                </a:solidFill>
              </a:rPr>
              <a:t>bảo</a:t>
            </a:r>
            <a:r>
              <a:rPr lang="en-US" sz="3200" dirty="0">
                <a:solidFill>
                  <a:srgbClr val="002060"/>
                </a:solidFill>
              </a:rPr>
              <a:t> </a:t>
            </a:r>
            <a:r>
              <a:rPr lang="en-US" sz="3200" dirty="0" err="1">
                <a:solidFill>
                  <a:srgbClr val="002060"/>
                </a:solidFill>
              </a:rPr>
              <a:t>vệ</a:t>
            </a:r>
            <a:r>
              <a:rPr lang="en-US" sz="3200" dirty="0">
                <a:solidFill>
                  <a:srgbClr val="002060"/>
                </a:solidFill>
              </a:rPr>
              <a:t> </a:t>
            </a:r>
            <a:r>
              <a:rPr lang="en-US" sz="3200" dirty="0" err="1">
                <a:solidFill>
                  <a:srgbClr val="002060"/>
                </a:solidFill>
              </a:rPr>
              <a:t>thành</a:t>
            </a:r>
            <a:r>
              <a:rPr lang="en-US" sz="3200" dirty="0">
                <a:solidFill>
                  <a:srgbClr val="002060"/>
                </a:solidFill>
              </a:rPr>
              <a:t> </a:t>
            </a:r>
            <a:r>
              <a:rPr lang="en-US" sz="3200" dirty="0" err="1">
                <a:solidFill>
                  <a:srgbClr val="002060"/>
                </a:solidFill>
              </a:rPr>
              <a:t>công</a:t>
            </a:r>
            <a:r>
              <a:rPr lang="en-US" sz="3200" dirty="0">
                <a:solidFill>
                  <a:srgbClr val="002060"/>
                </a:solidFill>
              </a:rPr>
              <a:t> </a:t>
            </a:r>
            <a:r>
              <a:rPr lang="en-US" sz="3200" dirty="0" err="1">
                <a:solidFill>
                  <a:srgbClr val="002060"/>
                </a:solidFill>
              </a:rPr>
              <a:t>luận</a:t>
            </a:r>
            <a:r>
              <a:rPr lang="en-US" sz="3200" dirty="0">
                <a:solidFill>
                  <a:srgbClr val="002060"/>
                </a:solidFill>
              </a:rPr>
              <a:t> </a:t>
            </a:r>
            <a:r>
              <a:rPr lang="en-US" sz="3200" dirty="0" err="1">
                <a:solidFill>
                  <a:srgbClr val="002060"/>
                </a:solidFill>
              </a:rPr>
              <a:t>án</a:t>
            </a:r>
            <a:r>
              <a:rPr lang="en-US" sz="3200" dirty="0">
                <a:solidFill>
                  <a:srgbClr val="002060"/>
                </a:solidFill>
              </a:rPr>
              <a:t> </a:t>
            </a:r>
            <a:r>
              <a:rPr lang="en-US" sz="3200" dirty="0" err="1">
                <a:solidFill>
                  <a:srgbClr val="002060"/>
                </a:solidFill>
              </a:rPr>
              <a:t>tiến</a:t>
            </a:r>
            <a:r>
              <a:rPr lang="en-US" sz="3200" dirty="0">
                <a:solidFill>
                  <a:srgbClr val="002060"/>
                </a:solidFill>
              </a:rPr>
              <a:t> </a:t>
            </a:r>
            <a:r>
              <a:rPr lang="en-US" sz="3200" dirty="0" err="1">
                <a:solidFill>
                  <a:srgbClr val="002060"/>
                </a:solidFill>
              </a:rPr>
              <a:t>sĩ</a:t>
            </a:r>
            <a:r>
              <a:rPr lang="en-US" sz="3200" dirty="0">
                <a:solidFill>
                  <a:srgbClr val="002060"/>
                </a:solidFill>
              </a:rPr>
              <a:t> </a:t>
            </a:r>
            <a:r>
              <a:rPr lang="en-US" sz="3200" dirty="0" err="1">
                <a:solidFill>
                  <a:srgbClr val="002060"/>
                </a:solidFill>
              </a:rPr>
              <a:t>quốc</a:t>
            </a:r>
            <a:r>
              <a:rPr lang="en-US" sz="3200" dirty="0">
                <a:solidFill>
                  <a:srgbClr val="002060"/>
                </a:solidFill>
              </a:rPr>
              <a:t> </a:t>
            </a:r>
            <a:r>
              <a:rPr lang="en-US" sz="3200" dirty="0" err="1">
                <a:solidFill>
                  <a:srgbClr val="002060"/>
                </a:solidFill>
              </a:rPr>
              <a:t>gia</a:t>
            </a:r>
            <a:r>
              <a:rPr lang="en-US" sz="3200" dirty="0">
                <a:solidFill>
                  <a:srgbClr val="002060"/>
                </a:solidFill>
              </a:rPr>
              <a:t> </a:t>
            </a:r>
            <a:r>
              <a:rPr lang="en-US" sz="3200" dirty="0" err="1">
                <a:solidFill>
                  <a:srgbClr val="002060"/>
                </a:solidFill>
              </a:rPr>
              <a:t>về</a:t>
            </a:r>
            <a:r>
              <a:rPr lang="en-US" sz="3200" dirty="0">
                <a:solidFill>
                  <a:srgbClr val="002060"/>
                </a:solidFill>
              </a:rPr>
              <a:t> </a:t>
            </a:r>
            <a:r>
              <a:rPr lang="en-US" sz="3200" dirty="0" err="1">
                <a:solidFill>
                  <a:srgbClr val="002060"/>
                </a:solidFill>
              </a:rPr>
              <a:t>toán</a:t>
            </a:r>
            <a:r>
              <a:rPr lang="en-US" sz="3200" dirty="0">
                <a:solidFill>
                  <a:srgbClr val="002060"/>
                </a:solidFill>
              </a:rPr>
              <a:t> </a:t>
            </a:r>
            <a:r>
              <a:rPr lang="en-US" sz="3200" dirty="0" err="1">
                <a:solidFill>
                  <a:srgbClr val="002060"/>
                </a:solidFill>
              </a:rPr>
              <a:t>học</a:t>
            </a:r>
            <a:r>
              <a:rPr lang="en-US" sz="3200" dirty="0">
                <a:solidFill>
                  <a:srgbClr val="002060"/>
                </a:solidFill>
              </a:rPr>
              <a:t>.</a:t>
            </a:r>
          </a:p>
        </p:txBody>
      </p:sp>
    </p:spTree>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3"/>
          <p:cNvSpPr>
            <a:spLocks noChangeArrowheads="1"/>
          </p:cNvSpPr>
          <p:nvPr/>
        </p:nvSpPr>
        <p:spPr bwMode="auto">
          <a:xfrm>
            <a:off x="2057400" y="1126520"/>
            <a:ext cx="2667000" cy="4031873"/>
          </a:xfrm>
          <a:prstGeom prst="rect">
            <a:avLst/>
          </a:prstGeom>
          <a:noFill/>
          <a:ln w="9525">
            <a:noFill/>
            <a:miter lim="800000"/>
            <a:headEnd/>
            <a:tailEnd/>
          </a:ln>
          <a:effectLst/>
        </p:spPr>
        <p:txBody>
          <a:bodyPr>
            <a:spAutoFit/>
          </a:bodyPr>
          <a:lstStyle/>
          <a:p>
            <a:r>
              <a:rPr lang="vi-VN" sz="3200" dirty="0">
                <a:solidFill>
                  <a:srgbClr val="FF0000"/>
                </a:solidFill>
              </a:rPr>
              <a:t>1. Gia đình</a:t>
            </a:r>
          </a:p>
          <a:p>
            <a:r>
              <a:rPr lang="en-US" sz="3200" dirty="0">
                <a:solidFill>
                  <a:srgbClr val="002060"/>
                </a:solidFill>
              </a:rPr>
              <a:t>- </a:t>
            </a:r>
            <a:r>
              <a:rPr lang="en-US" sz="3200" dirty="0" err="1">
                <a:solidFill>
                  <a:srgbClr val="002060"/>
                </a:solidFill>
              </a:rPr>
              <a:t>Nội</a:t>
            </a:r>
            <a:r>
              <a:rPr lang="en-US" sz="3200" dirty="0">
                <a:solidFill>
                  <a:srgbClr val="002060"/>
                </a:solidFill>
              </a:rPr>
              <a:t> </a:t>
            </a:r>
            <a:r>
              <a:rPr lang="en-US" sz="3200" dirty="0" err="1">
                <a:solidFill>
                  <a:srgbClr val="002060"/>
                </a:solidFill>
              </a:rPr>
              <a:t>trợ</a:t>
            </a:r>
            <a:endParaRPr lang="en-US" sz="3200" dirty="0">
              <a:solidFill>
                <a:srgbClr val="002060"/>
              </a:solidFill>
            </a:endParaRPr>
          </a:p>
          <a:p>
            <a:r>
              <a:rPr lang="vi-VN" sz="3200" dirty="0">
                <a:solidFill>
                  <a:srgbClr val="002060"/>
                </a:solidFill>
              </a:rPr>
              <a:t>- Chăm sóc</a:t>
            </a:r>
          </a:p>
          <a:p>
            <a:r>
              <a:rPr lang="en-US" sz="3200" dirty="0">
                <a:solidFill>
                  <a:srgbClr val="002060"/>
                </a:solidFill>
              </a:rPr>
              <a:t>- </a:t>
            </a:r>
            <a:r>
              <a:rPr lang="en-US" sz="3200" dirty="0" err="1">
                <a:solidFill>
                  <a:srgbClr val="002060"/>
                </a:solidFill>
              </a:rPr>
              <a:t>Dạy</a:t>
            </a:r>
            <a:r>
              <a:rPr lang="en-US" sz="3200" dirty="0">
                <a:solidFill>
                  <a:srgbClr val="002060"/>
                </a:solidFill>
              </a:rPr>
              <a:t> </a:t>
            </a:r>
            <a:r>
              <a:rPr lang="en-US" sz="3200" dirty="0" err="1">
                <a:solidFill>
                  <a:srgbClr val="002060"/>
                </a:solidFill>
              </a:rPr>
              <a:t>dỗ</a:t>
            </a:r>
            <a:endParaRPr lang="en-US" sz="3200" dirty="0">
              <a:solidFill>
                <a:srgbClr val="002060"/>
              </a:solidFill>
            </a:endParaRPr>
          </a:p>
          <a:p>
            <a:r>
              <a:rPr lang="en-US" sz="3200" dirty="0">
                <a:solidFill>
                  <a:srgbClr val="FF0000"/>
                </a:solidFill>
              </a:rPr>
              <a:t>2. </a:t>
            </a:r>
            <a:r>
              <a:rPr lang="en-US" sz="3200" dirty="0" err="1">
                <a:solidFill>
                  <a:srgbClr val="FF0000"/>
                </a:solidFill>
              </a:rPr>
              <a:t>Xã</a:t>
            </a:r>
            <a:r>
              <a:rPr lang="en-US" sz="3200" dirty="0">
                <a:solidFill>
                  <a:srgbClr val="FF0000"/>
                </a:solidFill>
              </a:rPr>
              <a:t> </a:t>
            </a:r>
            <a:r>
              <a:rPr lang="en-US" sz="3200" dirty="0" err="1">
                <a:solidFill>
                  <a:srgbClr val="FF0000"/>
                </a:solidFill>
              </a:rPr>
              <a:t>hội</a:t>
            </a:r>
            <a:endParaRPr lang="en-US" sz="3200" dirty="0">
              <a:solidFill>
                <a:srgbClr val="FF0000"/>
              </a:solidFill>
            </a:endParaRPr>
          </a:p>
          <a:p>
            <a:r>
              <a:rPr lang="en-US" sz="3200" dirty="0">
                <a:solidFill>
                  <a:srgbClr val="002060"/>
                </a:solidFill>
              </a:rPr>
              <a:t>- </a:t>
            </a:r>
            <a:r>
              <a:rPr lang="en-US" sz="3200" dirty="0" err="1">
                <a:solidFill>
                  <a:srgbClr val="002060"/>
                </a:solidFill>
              </a:rPr>
              <a:t>Chính</a:t>
            </a:r>
            <a:r>
              <a:rPr lang="en-US" sz="3200" dirty="0">
                <a:solidFill>
                  <a:srgbClr val="002060"/>
                </a:solidFill>
              </a:rPr>
              <a:t> </a:t>
            </a:r>
            <a:r>
              <a:rPr lang="en-US" sz="3200" dirty="0" err="1">
                <a:solidFill>
                  <a:srgbClr val="002060"/>
                </a:solidFill>
              </a:rPr>
              <a:t>trị</a:t>
            </a:r>
            <a:endParaRPr lang="en-US" sz="3200" dirty="0">
              <a:solidFill>
                <a:srgbClr val="002060"/>
              </a:solidFill>
            </a:endParaRPr>
          </a:p>
          <a:p>
            <a:r>
              <a:rPr lang="en-US" sz="3200" dirty="0">
                <a:solidFill>
                  <a:srgbClr val="002060"/>
                </a:solidFill>
              </a:rPr>
              <a:t>- Khoa </a:t>
            </a:r>
            <a:r>
              <a:rPr lang="en-US" sz="3200" dirty="0" err="1">
                <a:solidFill>
                  <a:srgbClr val="002060"/>
                </a:solidFill>
              </a:rPr>
              <a:t>học</a:t>
            </a:r>
            <a:endParaRPr lang="en-US" sz="3200" dirty="0">
              <a:solidFill>
                <a:srgbClr val="002060"/>
              </a:solidFill>
            </a:endParaRPr>
          </a:p>
          <a:p>
            <a:r>
              <a:rPr lang="en-US" sz="3200" dirty="0">
                <a:solidFill>
                  <a:srgbClr val="002060"/>
                </a:solidFill>
              </a:rPr>
              <a:t>- </a:t>
            </a:r>
            <a:r>
              <a:rPr lang="en-US" sz="3200" dirty="0" err="1">
                <a:solidFill>
                  <a:srgbClr val="002060"/>
                </a:solidFill>
              </a:rPr>
              <a:t>Thể</a:t>
            </a:r>
            <a:r>
              <a:rPr lang="en-US" sz="3200" dirty="0">
                <a:solidFill>
                  <a:srgbClr val="002060"/>
                </a:solidFill>
              </a:rPr>
              <a:t> </a:t>
            </a:r>
            <a:r>
              <a:rPr lang="en-US" sz="3200" dirty="0" err="1">
                <a:solidFill>
                  <a:srgbClr val="002060"/>
                </a:solidFill>
              </a:rPr>
              <a:t>thao</a:t>
            </a:r>
            <a:endParaRPr lang="en-US" sz="3200" dirty="0">
              <a:solidFill>
                <a:srgbClr val="002060"/>
              </a:solidFill>
            </a:endParaRPr>
          </a:p>
        </p:txBody>
      </p:sp>
      <p:pic>
        <p:nvPicPr>
          <p:cNvPr id="146437" name="Picture 5" descr="nguyenthuyhien2"/>
          <p:cNvPicPr>
            <a:picLocks noChangeAspect="1" noChangeArrowheads="1"/>
          </p:cNvPicPr>
          <p:nvPr/>
        </p:nvPicPr>
        <p:blipFill>
          <a:blip r:embed="rId2"/>
          <a:srcRect/>
          <a:stretch>
            <a:fillRect/>
          </a:stretch>
        </p:blipFill>
        <p:spPr bwMode="auto">
          <a:xfrm>
            <a:off x="5715000" y="962026"/>
            <a:ext cx="4800600" cy="4360863"/>
          </a:xfrm>
          <a:prstGeom prst="rect">
            <a:avLst/>
          </a:prstGeom>
          <a:noFill/>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6437"/>
                                        </p:tgtEl>
                                        <p:attrNameLst>
                                          <p:attrName>style.visibility</p:attrName>
                                        </p:attrNameLst>
                                      </p:cBhvr>
                                      <p:to>
                                        <p:strVal val="visible"/>
                                      </p:to>
                                    </p:set>
                                    <p:animEffect transition="in" filter="checkerboard(across)">
                                      <p:cBhvr>
                                        <p:cTn id="7" dur="500"/>
                                        <p:tgtEl>
                                          <p:spTgt spid="146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2" name="Picture 4" descr="thuý hiên thể thao"/>
          <p:cNvPicPr>
            <a:picLocks noChangeAspect="1" noChangeArrowheads="1"/>
          </p:cNvPicPr>
          <p:nvPr/>
        </p:nvPicPr>
        <p:blipFill>
          <a:blip r:embed="rId2"/>
          <a:srcRect/>
          <a:stretch>
            <a:fillRect/>
          </a:stretch>
        </p:blipFill>
        <p:spPr bwMode="auto">
          <a:xfrm>
            <a:off x="1676400" y="457200"/>
            <a:ext cx="4267200" cy="2869131"/>
          </a:xfrm>
          <a:prstGeom prst="rect">
            <a:avLst/>
          </a:prstGeom>
          <a:ln w="88900" cap="sq" cmpd="thickThin">
            <a:solidFill>
              <a:schemeClr val="bg2">
                <a:lumMod val="75000"/>
              </a:schemeClr>
            </a:solidFill>
            <a:prstDash val="solid"/>
            <a:miter lim="800000"/>
          </a:ln>
          <a:effectLst>
            <a:innerShdw blurRad="76200">
              <a:srgbClr val="000000"/>
            </a:innerShdw>
          </a:effectLst>
        </p:spPr>
      </p:pic>
      <p:pic>
        <p:nvPicPr>
          <p:cNvPr id="119813" name="Picture 5" descr="nguyenthuyhien2"/>
          <p:cNvPicPr>
            <a:picLocks noChangeAspect="1" noChangeArrowheads="1"/>
          </p:cNvPicPr>
          <p:nvPr/>
        </p:nvPicPr>
        <p:blipFill>
          <a:blip r:embed="rId3"/>
          <a:srcRect/>
          <a:stretch>
            <a:fillRect/>
          </a:stretch>
        </p:blipFill>
        <p:spPr bwMode="auto">
          <a:xfrm>
            <a:off x="1676400" y="3384082"/>
            <a:ext cx="4267200" cy="3016718"/>
          </a:xfrm>
          <a:prstGeom prst="rect">
            <a:avLst/>
          </a:prstGeom>
          <a:ln w="88900" cap="sq" cmpd="thickThin">
            <a:solidFill>
              <a:schemeClr val="bg2">
                <a:lumMod val="75000"/>
              </a:schemeClr>
            </a:solidFill>
            <a:prstDash val="solid"/>
            <a:miter lim="800000"/>
          </a:ln>
          <a:effectLst>
            <a:innerShdw blurRad="76200">
              <a:srgbClr val="000000"/>
            </a:innerShdw>
          </a:effectLst>
        </p:spPr>
      </p:pic>
      <p:sp>
        <p:nvSpPr>
          <p:cNvPr id="119815" name="Rectangle 7"/>
          <p:cNvSpPr>
            <a:spLocks noChangeArrowheads="1"/>
          </p:cNvSpPr>
          <p:nvPr/>
        </p:nvSpPr>
        <p:spPr bwMode="auto">
          <a:xfrm>
            <a:off x="6553200" y="1600200"/>
            <a:ext cx="4343400" cy="2677656"/>
          </a:xfrm>
          <a:prstGeom prst="rect">
            <a:avLst/>
          </a:prstGeom>
          <a:noFill/>
          <a:ln w="9525">
            <a:noFill/>
            <a:miter lim="800000"/>
            <a:headEnd/>
            <a:tailEnd/>
          </a:ln>
          <a:effectLst/>
        </p:spPr>
        <p:txBody>
          <a:bodyPr wrap="square">
            <a:spAutoFit/>
          </a:bodyPr>
          <a:lstStyle/>
          <a:p>
            <a:pPr algn="just">
              <a:spcBef>
                <a:spcPct val="20000"/>
              </a:spcBef>
            </a:pPr>
            <a:r>
              <a:rPr lang="en-US" sz="2800" dirty="0" err="1">
                <a:solidFill>
                  <a:srgbClr val="660033"/>
                </a:solidFill>
              </a:rPr>
              <a:t>Nguyễn</a:t>
            </a:r>
            <a:r>
              <a:rPr lang="en-US" sz="2800" dirty="0">
                <a:solidFill>
                  <a:srgbClr val="660033"/>
                </a:solidFill>
              </a:rPr>
              <a:t> </a:t>
            </a:r>
            <a:r>
              <a:rPr lang="en-US" sz="2800" dirty="0" err="1">
                <a:solidFill>
                  <a:srgbClr val="660033"/>
                </a:solidFill>
              </a:rPr>
              <a:t>Thúy</a:t>
            </a:r>
            <a:r>
              <a:rPr lang="en-US" sz="2800" dirty="0">
                <a:solidFill>
                  <a:srgbClr val="660033"/>
                </a:solidFill>
              </a:rPr>
              <a:t> </a:t>
            </a:r>
            <a:r>
              <a:rPr lang="en-US" sz="2800" dirty="0" err="1">
                <a:solidFill>
                  <a:srgbClr val="660033"/>
                </a:solidFill>
              </a:rPr>
              <a:t>Hiền</a:t>
            </a:r>
            <a:r>
              <a:rPr lang="en-US" sz="2800" dirty="0">
                <a:solidFill>
                  <a:srgbClr val="660033"/>
                </a:solidFill>
              </a:rPr>
              <a:t>, </a:t>
            </a:r>
            <a:r>
              <a:rPr lang="en-US" sz="2800" dirty="0" err="1">
                <a:solidFill>
                  <a:srgbClr val="660033"/>
                </a:solidFill>
              </a:rPr>
              <a:t>cô</a:t>
            </a:r>
            <a:r>
              <a:rPr lang="en-US" sz="2800" dirty="0">
                <a:solidFill>
                  <a:srgbClr val="660033"/>
                </a:solidFill>
              </a:rPr>
              <a:t> </a:t>
            </a:r>
            <a:r>
              <a:rPr lang="en-US" sz="2800" dirty="0" err="1">
                <a:solidFill>
                  <a:srgbClr val="660033"/>
                </a:solidFill>
              </a:rPr>
              <a:t>gái</a:t>
            </a:r>
            <a:r>
              <a:rPr lang="en-US" sz="2800" dirty="0">
                <a:solidFill>
                  <a:srgbClr val="660033"/>
                </a:solidFill>
              </a:rPr>
              <a:t> </a:t>
            </a:r>
            <a:r>
              <a:rPr lang="en-US" sz="2800" dirty="0" err="1">
                <a:solidFill>
                  <a:srgbClr val="660033"/>
                </a:solidFill>
              </a:rPr>
              <a:t>vàng</a:t>
            </a:r>
            <a:r>
              <a:rPr lang="en-US" sz="2800" dirty="0">
                <a:solidFill>
                  <a:srgbClr val="660033"/>
                </a:solidFill>
              </a:rPr>
              <a:t> </a:t>
            </a:r>
            <a:r>
              <a:rPr lang="en-US" sz="2800" dirty="0" err="1">
                <a:solidFill>
                  <a:srgbClr val="660033"/>
                </a:solidFill>
              </a:rPr>
              <a:t>của</a:t>
            </a:r>
            <a:r>
              <a:rPr lang="en-US" sz="2800" dirty="0">
                <a:solidFill>
                  <a:srgbClr val="660033"/>
                </a:solidFill>
              </a:rPr>
              <a:t> </a:t>
            </a:r>
            <a:r>
              <a:rPr lang="en-US" sz="2800" dirty="0" err="1">
                <a:solidFill>
                  <a:srgbClr val="660033"/>
                </a:solidFill>
              </a:rPr>
              <a:t>thể</a:t>
            </a:r>
            <a:r>
              <a:rPr lang="en-US" sz="2800" dirty="0">
                <a:solidFill>
                  <a:srgbClr val="660033"/>
                </a:solidFill>
              </a:rPr>
              <a:t> </a:t>
            </a:r>
            <a:r>
              <a:rPr lang="en-US" sz="2800" dirty="0" err="1">
                <a:solidFill>
                  <a:srgbClr val="660033"/>
                </a:solidFill>
              </a:rPr>
              <a:t>thao</a:t>
            </a:r>
            <a:r>
              <a:rPr lang="en-US" sz="2800" dirty="0">
                <a:solidFill>
                  <a:srgbClr val="660033"/>
                </a:solidFill>
              </a:rPr>
              <a:t> </a:t>
            </a:r>
            <a:r>
              <a:rPr lang="en-US" sz="2800" dirty="0" err="1">
                <a:solidFill>
                  <a:srgbClr val="660033"/>
                </a:solidFill>
              </a:rPr>
              <a:t>Việt</a:t>
            </a:r>
            <a:r>
              <a:rPr lang="en-US" sz="2800" dirty="0">
                <a:solidFill>
                  <a:srgbClr val="660033"/>
                </a:solidFill>
              </a:rPr>
              <a:t> Nam, </a:t>
            </a:r>
            <a:r>
              <a:rPr lang="en-US" sz="2800" dirty="0" err="1">
                <a:solidFill>
                  <a:srgbClr val="660033"/>
                </a:solidFill>
              </a:rPr>
              <a:t>đã</a:t>
            </a:r>
            <a:r>
              <a:rPr lang="en-US" sz="2800" dirty="0">
                <a:solidFill>
                  <a:srgbClr val="660033"/>
                </a:solidFill>
              </a:rPr>
              <a:t> </a:t>
            </a:r>
            <a:r>
              <a:rPr lang="en-US" sz="2800" dirty="0" err="1">
                <a:solidFill>
                  <a:srgbClr val="660033"/>
                </a:solidFill>
              </a:rPr>
              <a:t>mang</a:t>
            </a:r>
            <a:r>
              <a:rPr lang="en-US" sz="2800" dirty="0">
                <a:solidFill>
                  <a:srgbClr val="660033"/>
                </a:solidFill>
              </a:rPr>
              <a:t> </a:t>
            </a:r>
            <a:r>
              <a:rPr lang="en-US" sz="2800" dirty="0" err="1">
                <a:solidFill>
                  <a:srgbClr val="660033"/>
                </a:solidFill>
              </a:rPr>
              <a:t>về</a:t>
            </a:r>
            <a:r>
              <a:rPr lang="en-US" sz="2800" dirty="0">
                <a:solidFill>
                  <a:srgbClr val="660033"/>
                </a:solidFill>
              </a:rPr>
              <a:t> </a:t>
            </a:r>
            <a:r>
              <a:rPr lang="en-US" sz="2800" dirty="0" err="1">
                <a:solidFill>
                  <a:srgbClr val="660033"/>
                </a:solidFill>
              </a:rPr>
              <a:t>cho</a:t>
            </a:r>
            <a:r>
              <a:rPr lang="en-US" sz="2800" dirty="0">
                <a:solidFill>
                  <a:srgbClr val="660033"/>
                </a:solidFill>
              </a:rPr>
              <a:t> </a:t>
            </a:r>
            <a:r>
              <a:rPr lang="en-US" sz="2800" dirty="0" err="1">
                <a:solidFill>
                  <a:srgbClr val="660033"/>
                </a:solidFill>
              </a:rPr>
              <a:t>Tổ</a:t>
            </a:r>
            <a:r>
              <a:rPr lang="en-US" sz="2800" dirty="0">
                <a:solidFill>
                  <a:srgbClr val="660033"/>
                </a:solidFill>
              </a:rPr>
              <a:t> </a:t>
            </a:r>
            <a:r>
              <a:rPr lang="en-US" sz="2800" dirty="0" err="1">
                <a:solidFill>
                  <a:srgbClr val="660033"/>
                </a:solidFill>
              </a:rPr>
              <a:t>quốc</a:t>
            </a:r>
            <a:r>
              <a:rPr lang="en-US" sz="2800" dirty="0">
                <a:solidFill>
                  <a:srgbClr val="660033"/>
                </a:solidFill>
              </a:rPr>
              <a:t> 13 </a:t>
            </a:r>
            <a:r>
              <a:rPr lang="en-US" sz="2800" dirty="0" err="1">
                <a:solidFill>
                  <a:srgbClr val="660033"/>
                </a:solidFill>
              </a:rPr>
              <a:t>huy</a:t>
            </a:r>
            <a:r>
              <a:rPr lang="en-US" sz="2800" dirty="0">
                <a:solidFill>
                  <a:srgbClr val="660033"/>
                </a:solidFill>
              </a:rPr>
              <a:t> </a:t>
            </a:r>
            <a:r>
              <a:rPr lang="en-US" sz="2800" dirty="0" err="1">
                <a:solidFill>
                  <a:srgbClr val="660033"/>
                </a:solidFill>
              </a:rPr>
              <a:t>chương</a:t>
            </a:r>
            <a:r>
              <a:rPr lang="en-US" sz="2800" dirty="0">
                <a:solidFill>
                  <a:srgbClr val="660033"/>
                </a:solidFill>
              </a:rPr>
              <a:t> </a:t>
            </a:r>
            <a:r>
              <a:rPr lang="en-US" sz="2800" dirty="0" err="1">
                <a:solidFill>
                  <a:srgbClr val="660033"/>
                </a:solidFill>
              </a:rPr>
              <a:t>vàng</a:t>
            </a:r>
            <a:r>
              <a:rPr lang="en-US" sz="2800" dirty="0">
                <a:solidFill>
                  <a:srgbClr val="660033"/>
                </a:solidFill>
              </a:rPr>
              <a:t>, </a:t>
            </a:r>
            <a:r>
              <a:rPr lang="en-US" sz="2800" dirty="0" err="1">
                <a:solidFill>
                  <a:srgbClr val="660033"/>
                </a:solidFill>
              </a:rPr>
              <a:t>trong</a:t>
            </a:r>
            <a:r>
              <a:rPr lang="en-US" sz="2800" dirty="0">
                <a:solidFill>
                  <a:srgbClr val="660033"/>
                </a:solidFill>
              </a:rPr>
              <a:t> </a:t>
            </a:r>
            <a:r>
              <a:rPr lang="en-US" sz="2800" dirty="0" err="1">
                <a:solidFill>
                  <a:srgbClr val="660033"/>
                </a:solidFill>
              </a:rPr>
              <a:t>đó</a:t>
            </a:r>
            <a:r>
              <a:rPr lang="en-US" sz="2800" dirty="0">
                <a:solidFill>
                  <a:srgbClr val="660033"/>
                </a:solidFill>
              </a:rPr>
              <a:t> </a:t>
            </a:r>
            <a:r>
              <a:rPr lang="en-US" sz="2800" dirty="0" err="1">
                <a:solidFill>
                  <a:srgbClr val="660033"/>
                </a:solidFill>
              </a:rPr>
              <a:t>có</a:t>
            </a:r>
            <a:r>
              <a:rPr lang="en-US" sz="2800" dirty="0">
                <a:solidFill>
                  <a:srgbClr val="660033"/>
                </a:solidFill>
              </a:rPr>
              <a:t> 6 </a:t>
            </a:r>
            <a:r>
              <a:rPr lang="en-US" sz="2800" dirty="0" err="1">
                <a:solidFill>
                  <a:srgbClr val="660033"/>
                </a:solidFill>
              </a:rPr>
              <a:t>huy</a:t>
            </a:r>
            <a:r>
              <a:rPr lang="en-US" sz="2800" dirty="0">
                <a:solidFill>
                  <a:srgbClr val="660033"/>
                </a:solidFill>
              </a:rPr>
              <a:t> </a:t>
            </a:r>
            <a:r>
              <a:rPr lang="en-US" sz="2800" dirty="0" err="1">
                <a:solidFill>
                  <a:srgbClr val="660033"/>
                </a:solidFill>
              </a:rPr>
              <a:t>chương</a:t>
            </a:r>
            <a:r>
              <a:rPr lang="en-US" sz="2800" dirty="0">
                <a:solidFill>
                  <a:srgbClr val="660033"/>
                </a:solidFill>
              </a:rPr>
              <a:t> </a:t>
            </a:r>
            <a:r>
              <a:rPr lang="en-US" sz="2800" dirty="0" err="1">
                <a:solidFill>
                  <a:srgbClr val="660033"/>
                </a:solidFill>
              </a:rPr>
              <a:t>vàng</a:t>
            </a:r>
            <a:r>
              <a:rPr lang="en-US" sz="2800" dirty="0">
                <a:solidFill>
                  <a:srgbClr val="660033"/>
                </a:solidFill>
              </a:rPr>
              <a:t> </a:t>
            </a:r>
            <a:r>
              <a:rPr lang="en-US" sz="2800" dirty="0" err="1">
                <a:solidFill>
                  <a:srgbClr val="660033"/>
                </a:solidFill>
              </a:rPr>
              <a:t>các</a:t>
            </a:r>
            <a:r>
              <a:rPr lang="en-US" sz="2800" dirty="0">
                <a:solidFill>
                  <a:srgbClr val="660033"/>
                </a:solidFill>
              </a:rPr>
              <a:t> </a:t>
            </a:r>
            <a:r>
              <a:rPr lang="en-US" sz="2800" dirty="0" err="1">
                <a:solidFill>
                  <a:srgbClr val="660033"/>
                </a:solidFill>
              </a:rPr>
              <a:t>giải</a:t>
            </a:r>
            <a:r>
              <a:rPr lang="en-US" sz="2800" dirty="0">
                <a:solidFill>
                  <a:srgbClr val="660033"/>
                </a:solidFill>
              </a:rPr>
              <a:t> </a:t>
            </a:r>
            <a:r>
              <a:rPr lang="en-US" sz="2800" dirty="0" err="1">
                <a:solidFill>
                  <a:srgbClr val="660033"/>
                </a:solidFill>
              </a:rPr>
              <a:t>Whu-su</a:t>
            </a:r>
            <a:r>
              <a:rPr lang="en-US" sz="2800" dirty="0">
                <a:solidFill>
                  <a:srgbClr val="660033"/>
                </a:solidFill>
              </a:rPr>
              <a:t> </a:t>
            </a:r>
            <a:r>
              <a:rPr lang="en-US" sz="2800" dirty="0" err="1">
                <a:solidFill>
                  <a:srgbClr val="660033"/>
                </a:solidFill>
              </a:rPr>
              <a:t>thế</a:t>
            </a:r>
            <a:r>
              <a:rPr lang="en-US" sz="2800" dirty="0">
                <a:solidFill>
                  <a:srgbClr val="660033"/>
                </a:solidFill>
              </a:rPr>
              <a:t> </a:t>
            </a:r>
            <a:r>
              <a:rPr lang="en-US" sz="2800" dirty="0" err="1">
                <a:solidFill>
                  <a:srgbClr val="660033"/>
                </a:solidFill>
              </a:rPr>
              <a:t>giới</a:t>
            </a:r>
            <a:r>
              <a:rPr lang="en-US" sz="2800" dirty="0">
                <a:solidFill>
                  <a:srgbClr val="660033"/>
                </a:solidFill>
              </a:rPr>
              <a:t>.</a:t>
            </a:r>
            <a:r>
              <a:rPr lang="en-US" dirty="0">
                <a:solidFill>
                  <a:srgbClr val="660033"/>
                </a:solidFill>
              </a:rPr>
              <a:t> </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9812"/>
                                        </p:tgtEl>
                                        <p:attrNameLst>
                                          <p:attrName>style.visibility</p:attrName>
                                        </p:attrNameLst>
                                      </p:cBhvr>
                                      <p:to>
                                        <p:strVal val="visible"/>
                                      </p:to>
                                    </p:set>
                                    <p:animEffect transition="in" filter="checkerboard(across)">
                                      <p:cBhvr>
                                        <p:cTn id="7" dur="500"/>
                                        <p:tgtEl>
                                          <p:spTgt spid="11981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19815"/>
                                        </p:tgtEl>
                                        <p:attrNameLst>
                                          <p:attrName>style.visibility</p:attrName>
                                        </p:attrNameLst>
                                      </p:cBhvr>
                                      <p:to>
                                        <p:strVal val="visible"/>
                                      </p:to>
                                    </p:set>
                                    <p:animEffect transition="in" filter="checkerboard(across)">
                                      <p:cBhvr>
                                        <p:cTn id="10" dur="500"/>
                                        <p:tgtEl>
                                          <p:spTgt spid="119815"/>
                                        </p:tgtEl>
                                      </p:cBhvr>
                                    </p:animEffect>
                                  </p:childTnLst>
                                </p:cTn>
                              </p:par>
                              <p:par>
                                <p:cTn id="11" presetID="5" presetClass="entr" presetSubtype="10" fill="hold" nodeType="withEffect">
                                  <p:stCondLst>
                                    <p:cond delay="0"/>
                                  </p:stCondLst>
                                  <p:childTnLst>
                                    <p:set>
                                      <p:cBhvr>
                                        <p:cTn id="12" dur="1" fill="hold">
                                          <p:stCondLst>
                                            <p:cond delay="0"/>
                                          </p:stCondLst>
                                        </p:cTn>
                                        <p:tgtEl>
                                          <p:spTgt spid="119813"/>
                                        </p:tgtEl>
                                        <p:attrNameLst>
                                          <p:attrName>style.visibility</p:attrName>
                                        </p:attrNameLst>
                                      </p:cBhvr>
                                      <p:to>
                                        <p:strVal val="visible"/>
                                      </p:to>
                                    </p:set>
                                    <p:animEffect transition="in" filter="checkerboard(across)">
                                      <p:cBhvr>
                                        <p:cTn id="13" dur="500"/>
                                        <p:tgtEl>
                                          <p:spTgt spid="119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8" name="Picture 4" descr="thethao1"/>
          <p:cNvPicPr>
            <a:picLocks noChangeAspect="1" noChangeArrowheads="1"/>
          </p:cNvPicPr>
          <p:nvPr/>
        </p:nvPicPr>
        <p:blipFill>
          <a:blip r:embed="rId2"/>
          <a:srcRect/>
          <a:stretch>
            <a:fillRect/>
          </a:stretch>
        </p:blipFill>
        <p:spPr bwMode="auto">
          <a:xfrm>
            <a:off x="5029200" y="2971800"/>
            <a:ext cx="3581400" cy="323489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8789" name="Picture 5" descr="thethao3"/>
          <p:cNvPicPr>
            <a:picLocks noChangeAspect="1" noChangeArrowheads="1"/>
          </p:cNvPicPr>
          <p:nvPr/>
        </p:nvPicPr>
        <p:blipFill>
          <a:blip r:embed="rId3"/>
          <a:srcRect/>
          <a:stretch>
            <a:fillRect/>
          </a:stretch>
        </p:blipFill>
        <p:spPr bwMode="auto">
          <a:xfrm>
            <a:off x="8365535" y="532826"/>
            <a:ext cx="3429000" cy="3048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8790" name="Picture 6" descr="thethao2"/>
          <p:cNvPicPr>
            <a:picLocks noChangeAspect="1" noChangeArrowheads="1"/>
          </p:cNvPicPr>
          <p:nvPr/>
        </p:nvPicPr>
        <p:blipFill>
          <a:blip r:embed="rId4"/>
          <a:srcRect/>
          <a:stretch>
            <a:fillRect/>
          </a:stretch>
        </p:blipFill>
        <p:spPr bwMode="auto">
          <a:xfrm>
            <a:off x="435374" y="1447800"/>
            <a:ext cx="4419600" cy="4191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blinds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9" name="Rectangle 3"/>
          <p:cNvSpPr>
            <a:spLocks noChangeArrowheads="1"/>
          </p:cNvSpPr>
          <p:nvPr/>
        </p:nvSpPr>
        <p:spPr bwMode="auto">
          <a:xfrm>
            <a:off x="1828800" y="838200"/>
            <a:ext cx="2667000" cy="4524315"/>
          </a:xfrm>
          <a:prstGeom prst="rect">
            <a:avLst/>
          </a:prstGeom>
          <a:noFill/>
          <a:ln w="9525">
            <a:noFill/>
            <a:miter lim="800000"/>
            <a:headEnd/>
            <a:tailEnd/>
          </a:ln>
          <a:effectLst/>
        </p:spPr>
        <p:txBody>
          <a:bodyPr>
            <a:spAutoFit/>
          </a:bodyPr>
          <a:lstStyle/>
          <a:p>
            <a:r>
              <a:rPr lang="vi-VN" sz="3200" dirty="0">
                <a:solidFill>
                  <a:srgbClr val="FF0000"/>
                </a:solidFill>
              </a:rPr>
              <a:t>1. Gia đình</a:t>
            </a:r>
          </a:p>
          <a:p>
            <a:r>
              <a:rPr lang="en-US" sz="3200" dirty="0">
                <a:solidFill>
                  <a:srgbClr val="002060"/>
                </a:solidFill>
              </a:rPr>
              <a:t>- </a:t>
            </a:r>
            <a:r>
              <a:rPr lang="en-US" sz="3200" dirty="0" err="1">
                <a:solidFill>
                  <a:srgbClr val="002060"/>
                </a:solidFill>
              </a:rPr>
              <a:t>Nội</a:t>
            </a:r>
            <a:r>
              <a:rPr lang="en-US" sz="3200" dirty="0">
                <a:solidFill>
                  <a:srgbClr val="002060"/>
                </a:solidFill>
              </a:rPr>
              <a:t> </a:t>
            </a:r>
            <a:r>
              <a:rPr lang="en-US" sz="3200" dirty="0" err="1">
                <a:solidFill>
                  <a:srgbClr val="002060"/>
                </a:solidFill>
              </a:rPr>
              <a:t>trợ</a:t>
            </a:r>
            <a:endParaRPr lang="en-US" sz="3200" dirty="0">
              <a:solidFill>
                <a:srgbClr val="002060"/>
              </a:solidFill>
            </a:endParaRPr>
          </a:p>
          <a:p>
            <a:r>
              <a:rPr lang="vi-VN" sz="3200" dirty="0">
                <a:solidFill>
                  <a:srgbClr val="002060"/>
                </a:solidFill>
              </a:rPr>
              <a:t>- Chăm sóc</a:t>
            </a:r>
          </a:p>
          <a:p>
            <a:r>
              <a:rPr lang="en-US" sz="3200" dirty="0">
                <a:solidFill>
                  <a:srgbClr val="002060"/>
                </a:solidFill>
              </a:rPr>
              <a:t>- </a:t>
            </a:r>
            <a:r>
              <a:rPr lang="en-US" sz="3200" dirty="0" err="1">
                <a:solidFill>
                  <a:srgbClr val="002060"/>
                </a:solidFill>
              </a:rPr>
              <a:t>Dạy</a:t>
            </a:r>
            <a:r>
              <a:rPr lang="en-US" sz="3200" dirty="0">
                <a:solidFill>
                  <a:srgbClr val="002060"/>
                </a:solidFill>
              </a:rPr>
              <a:t> </a:t>
            </a:r>
            <a:r>
              <a:rPr lang="en-US" sz="3200" dirty="0" err="1">
                <a:solidFill>
                  <a:srgbClr val="002060"/>
                </a:solidFill>
              </a:rPr>
              <a:t>dỗ</a:t>
            </a:r>
            <a:endParaRPr lang="en-US" sz="3200" dirty="0">
              <a:solidFill>
                <a:srgbClr val="002060"/>
              </a:solidFill>
            </a:endParaRPr>
          </a:p>
          <a:p>
            <a:r>
              <a:rPr lang="en-US" sz="3200" dirty="0">
                <a:solidFill>
                  <a:srgbClr val="FF0000"/>
                </a:solidFill>
              </a:rPr>
              <a:t>2. </a:t>
            </a:r>
            <a:r>
              <a:rPr lang="en-US" sz="3200" dirty="0" err="1">
                <a:solidFill>
                  <a:srgbClr val="FF0000"/>
                </a:solidFill>
              </a:rPr>
              <a:t>Xã</a:t>
            </a:r>
            <a:r>
              <a:rPr lang="en-US" sz="3200" dirty="0">
                <a:solidFill>
                  <a:srgbClr val="FF0000"/>
                </a:solidFill>
              </a:rPr>
              <a:t> </a:t>
            </a:r>
            <a:r>
              <a:rPr lang="en-US" sz="3200" dirty="0" err="1">
                <a:solidFill>
                  <a:srgbClr val="FF0000"/>
                </a:solidFill>
              </a:rPr>
              <a:t>hội</a:t>
            </a:r>
            <a:endParaRPr lang="en-US" sz="3200" dirty="0">
              <a:solidFill>
                <a:srgbClr val="FF0000"/>
              </a:solidFill>
            </a:endParaRPr>
          </a:p>
          <a:p>
            <a:r>
              <a:rPr lang="en-US" sz="3200" dirty="0">
                <a:solidFill>
                  <a:srgbClr val="002060"/>
                </a:solidFill>
              </a:rPr>
              <a:t>- </a:t>
            </a:r>
            <a:r>
              <a:rPr lang="en-US" sz="3200" dirty="0" err="1">
                <a:solidFill>
                  <a:srgbClr val="002060"/>
                </a:solidFill>
              </a:rPr>
              <a:t>Chính</a:t>
            </a:r>
            <a:r>
              <a:rPr lang="en-US" sz="3200" dirty="0">
                <a:solidFill>
                  <a:srgbClr val="002060"/>
                </a:solidFill>
              </a:rPr>
              <a:t> </a:t>
            </a:r>
            <a:r>
              <a:rPr lang="en-US" sz="3200" dirty="0" err="1">
                <a:solidFill>
                  <a:srgbClr val="002060"/>
                </a:solidFill>
              </a:rPr>
              <a:t>trị</a:t>
            </a:r>
            <a:endParaRPr lang="en-US" sz="3200" dirty="0">
              <a:solidFill>
                <a:srgbClr val="002060"/>
              </a:solidFill>
            </a:endParaRPr>
          </a:p>
          <a:p>
            <a:r>
              <a:rPr lang="en-US" sz="3200" dirty="0">
                <a:solidFill>
                  <a:srgbClr val="002060"/>
                </a:solidFill>
              </a:rPr>
              <a:t>- Khoa </a:t>
            </a:r>
            <a:r>
              <a:rPr lang="en-US" sz="3200" dirty="0" err="1">
                <a:solidFill>
                  <a:srgbClr val="002060"/>
                </a:solidFill>
              </a:rPr>
              <a:t>học</a:t>
            </a:r>
            <a:endParaRPr lang="en-US" sz="3200" dirty="0">
              <a:solidFill>
                <a:srgbClr val="002060"/>
              </a:solidFill>
            </a:endParaRPr>
          </a:p>
          <a:p>
            <a:r>
              <a:rPr lang="en-US" sz="3200" dirty="0">
                <a:solidFill>
                  <a:srgbClr val="002060"/>
                </a:solidFill>
              </a:rPr>
              <a:t>- </a:t>
            </a:r>
            <a:r>
              <a:rPr lang="en-US" sz="3200" dirty="0" err="1">
                <a:solidFill>
                  <a:srgbClr val="002060"/>
                </a:solidFill>
              </a:rPr>
              <a:t>Thể</a:t>
            </a:r>
            <a:r>
              <a:rPr lang="en-US" sz="3200" dirty="0">
                <a:solidFill>
                  <a:srgbClr val="002060"/>
                </a:solidFill>
              </a:rPr>
              <a:t> </a:t>
            </a:r>
            <a:r>
              <a:rPr lang="en-US" sz="3200" dirty="0" err="1">
                <a:solidFill>
                  <a:srgbClr val="002060"/>
                </a:solidFill>
              </a:rPr>
              <a:t>thao</a:t>
            </a:r>
            <a:endParaRPr lang="en-US" sz="3200" dirty="0">
              <a:solidFill>
                <a:srgbClr val="002060"/>
              </a:solidFill>
            </a:endParaRPr>
          </a:p>
          <a:p>
            <a:r>
              <a:rPr lang="en-US" sz="3200" dirty="0">
                <a:solidFill>
                  <a:srgbClr val="002060"/>
                </a:solidFill>
              </a:rPr>
              <a:t>- </a:t>
            </a:r>
            <a:r>
              <a:rPr lang="en-US" sz="3200" dirty="0" err="1">
                <a:solidFill>
                  <a:srgbClr val="002060"/>
                </a:solidFill>
              </a:rPr>
              <a:t>Kinh</a:t>
            </a:r>
            <a:r>
              <a:rPr lang="en-US" sz="3200" dirty="0">
                <a:solidFill>
                  <a:srgbClr val="002060"/>
                </a:solidFill>
              </a:rPr>
              <a:t> </a:t>
            </a:r>
            <a:r>
              <a:rPr lang="en-US" sz="3200" dirty="0" err="1">
                <a:solidFill>
                  <a:srgbClr val="002060"/>
                </a:solidFill>
              </a:rPr>
              <a:t>tế</a:t>
            </a:r>
            <a:endParaRPr lang="en-US" sz="3200" dirty="0">
              <a:solidFill>
                <a:srgbClr val="002060"/>
              </a:solidFill>
            </a:endParaRPr>
          </a:p>
        </p:txBody>
      </p:sp>
      <p:pic>
        <p:nvPicPr>
          <p:cNvPr id="229383" name="Picture 7"/>
          <p:cNvPicPr>
            <a:picLocks noChangeAspect="1" noChangeArrowheads="1"/>
          </p:cNvPicPr>
          <p:nvPr/>
        </p:nvPicPr>
        <p:blipFill>
          <a:blip r:embed="rId2"/>
          <a:srcRect/>
          <a:stretch>
            <a:fillRect/>
          </a:stretch>
        </p:blipFill>
        <p:spPr bwMode="auto">
          <a:xfrm>
            <a:off x="6248400" y="533400"/>
            <a:ext cx="2971800" cy="3581400"/>
          </a:xfrm>
          <a:prstGeom prst="rect">
            <a:avLst/>
          </a:prstGeom>
          <a:noFill/>
          <a:ln w="9525">
            <a:noFill/>
            <a:miter lim="800000"/>
            <a:headEnd/>
            <a:tailEnd/>
          </a:ln>
        </p:spPr>
      </p:pic>
      <p:sp>
        <p:nvSpPr>
          <p:cNvPr id="229384" name="Text Box 8"/>
          <p:cNvSpPr txBox="1">
            <a:spLocks noChangeArrowheads="1"/>
          </p:cNvSpPr>
          <p:nvPr/>
        </p:nvSpPr>
        <p:spPr bwMode="auto">
          <a:xfrm>
            <a:off x="4305300" y="4267200"/>
            <a:ext cx="6858000" cy="1938992"/>
          </a:xfrm>
          <a:prstGeom prst="rect">
            <a:avLst/>
          </a:prstGeom>
          <a:solidFill>
            <a:schemeClr val="bg2"/>
          </a:solidFill>
          <a:ln w="9525">
            <a:noFill/>
            <a:miter lim="800000"/>
            <a:headEnd/>
            <a:tailEnd/>
          </a:ln>
          <a:effectLst/>
        </p:spPr>
        <p:txBody>
          <a:bodyPr wrap="square">
            <a:spAutoFit/>
          </a:bodyPr>
          <a:lstStyle/>
          <a:p>
            <a:pPr algn="just"/>
            <a:r>
              <a:rPr lang="en-US" altLang="ja-JP" sz="2400" dirty="0">
                <a:solidFill>
                  <a:srgbClr val="FF0000"/>
                </a:solidFill>
                <a:ea typeface="ＭＳ Ｐゴシック" charset="-128"/>
              </a:rPr>
              <a:t>   </a:t>
            </a:r>
            <a:r>
              <a:rPr lang="en-US" altLang="ja-JP" sz="2400" dirty="0" err="1">
                <a:solidFill>
                  <a:srgbClr val="FF0000"/>
                </a:solidFill>
                <a:ea typeface="ＭＳ Ｐゴシック" charset="-128"/>
              </a:rPr>
              <a:t>Thạc</a:t>
            </a:r>
            <a:r>
              <a:rPr lang="en-US" altLang="ja-JP" sz="2400" dirty="0">
                <a:solidFill>
                  <a:srgbClr val="FF0000"/>
                </a:solidFill>
                <a:ea typeface="ＭＳ Ｐゴシック" charset="-128"/>
              </a:rPr>
              <a:t> </a:t>
            </a:r>
            <a:r>
              <a:rPr lang="en-US" altLang="ja-JP" sz="2400" dirty="0" err="1">
                <a:solidFill>
                  <a:srgbClr val="FF0000"/>
                </a:solidFill>
                <a:ea typeface="ＭＳ Ｐゴシック" charset="-128"/>
              </a:rPr>
              <a:t>sỹ</a:t>
            </a:r>
            <a:r>
              <a:rPr lang="en-US" altLang="ja-JP" sz="2400" dirty="0">
                <a:solidFill>
                  <a:srgbClr val="FF0000"/>
                </a:solidFill>
                <a:ea typeface="ＭＳ Ｐゴシック" charset="-128"/>
              </a:rPr>
              <a:t> </a:t>
            </a:r>
            <a:r>
              <a:rPr lang="en-US" altLang="ja-JP" sz="2400" dirty="0" err="1">
                <a:solidFill>
                  <a:srgbClr val="FF0000"/>
                </a:solidFill>
                <a:ea typeface="ＭＳ Ｐゴシック" charset="-128"/>
              </a:rPr>
              <a:t>Đỗ</a:t>
            </a:r>
            <a:r>
              <a:rPr lang="en-US" altLang="ja-JP" sz="2400" dirty="0">
                <a:solidFill>
                  <a:srgbClr val="FF0000"/>
                </a:solidFill>
                <a:ea typeface="ＭＳ Ｐゴシック" charset="-128"/>
              </a:rPr>
              <a:t> Vũ </a:t>
            </a:r>
            <a:r>
              <a:rPr lang="en-US" altLang="ja-JP" sz="2400" dirty="0" err="1">
                <a:solidFill>
                  <a:srgbClr val="FF0000"/>
                </a:solidFill>
                <a:ea typeface="ＭＳ Ｐゴシック" charset="-128"/>
              </a:rPr>
              <a:t>Phương</a:t>
            </a:r>
            <a:r>
              <a:rPr lang="en-US" altLang="ja-JP" sz="2400" dirty="0">
                <a:solidFill>
                  <a:srgbClr val="FF0000"/>
                </a:solidFill>
                <a:ea typeface="ＭＳ Ｐゴシック" charset="-128"/>
              </a:rPr>
              <a:t> Anh, </a:t>
            </a:r>
            <a:r>
              <a:rPr lang="en-US" altLang="ja-JP" sz="2400" dirty="0" err="1">
                <a:solidFill>
                  <a:srgbClr val="FF0000"/>
                </a:solidFill>
                <a:ea typeface="ＭＳ Ｐゴシック" charset="-128"/>
              </a:rPr>
              <a:t>Phó</a:t>
            </a:r>
            <a:r>
              <a:rPr lang="en-US" altLang="ja-JP" sz="2400" dirty="0">
                <a:solidFill>
                  <a:srgbClr val="FF0000"/>
                </a:solidFill>
                <a:ea typeface="ＭＳ Ｐゴシック" charset="-128"/>
              </a:rPr>
              <a:t> </a:t>
            </a:r>
            <a:r>
              <a:rPr lang="en-US" altLang="ja-JP" sz="2400" dirty="0" err="1">
                <a:solidFill>
                  <a:srgbClr val="FF0000"/>
                </a:solidFill>
                <a:ea typeface="ＭＳ Ｐゴシック" charset="-128"/>
              </a:rPr>
              <a:t>Tổng</a:t>
            </a:r>
            <a:r>
              <a:rPr lang="en-US" altLang="ja-JP" sz="2400" dirty="0">
                <a:solidFill>
                  <a:srgbClr val="FF0000"/>
                </a:solidFill>
                <a:ea typeface="ＭＳ Ｐゴシック" charset="-128"/>
              </a:rPr>
              <a:t> </a:t>
            </a:r>
            <a:r>
              <a:rPr lang="en-US" altLang="ja-JP" sz="2400" dirty="0" err="1">
                <a:solidFill>
                  <a:srgbClr val="FF0000"/>
                </a:solidFill>
                <a:ea typeface="ＭＳ Ｐゴシック" charset="-128"/>
              </a:rPr>
              <a:t>Giám</a:t>
            </a:r>
            <a:r>
              <a:rPr lang="en-US" altLang="ja-JP" sz="2400" dirty="0">
                <a:solidFill>
                  <a:srgbClr val="FF0000"/>
                </a:solidFill>
                <a:ea typeface="ＭＳ Ｐゴシック" charset="-128"/>
              </a:rPr>
              <a:t> </a:t>
            </a:r>
            <a:r>
              <a:rPr lang="en-US" altLang="ja-JP" sz="2400" dirty="0" err="1">
                <a:solidFill>
                  <a:srgbClr val="FF0000"/>
                </a:solidFill>
                <a:ea typeface="ＭＳ Ｐゴシック" charset="-128"/>
              </a:rPr>
              <a:t>đốc</a:t>
            </a:r>
            <a:r>
              <a:rPr lang="en-US" altLang="ja-JP" sz="2400" dirty="0">
                <a:solidFill>
                  <a:srgbClr val="FF0000"/>
                </a:solidFill>
                <a:ea typeface="ＭＳ Ｐゴシック" charset="-128"/>
              </a:rPr>
              <a:t> </a:t>
            </a:r>
            <a:r>
              <a:rPr lang="en-US" altLang="ja-JP" sz="2400" dirty="0" err="1">
                <a:solidFill>
                  <a:srgbClr val="FF0000"/>
                </a:solidFill>
                <a:ea typeface="ＭＳ Ｐゴシック" charset="-128"/>
              </a:rPr>
              <a:t>Tập</a:t>
            </a:r>
            <a:r>
              <a:rPr lang="en-US" altLang="ja-JP" sz="2400" dirty="0">
                <a:solidFill>
                  <a:srgbClr val="FF0000"/>
                </a:solidFill>
                <a:ea typeface="ＭＳ Ｐゴシック" charset="-128"/>
              </a:rPr>
              <a:t> </a:t>
            </a:r>
            <a:r>
              <a:rPr lang="en-US" altLang="ja-JP" sz="2400" dirty="0" err="1">
                <a:solidFill>
                  <a:srgbClr val="FF0000"/>
                </a:solidFill>
                <a:ea typeface="ＭＳ Ｐゴシック" charset="-128"/>
              </a:rPr>
              <a:t>đoàn</a:t>
            </a:r>
            <a:r>
              <a:rPr lang="en-US" altLang="ja-JP" sz="2400" dirty="0">
                <a:solidFill>
                  <a:srgbClr val="FF0000"/>
                </a:solidFill>
                <a:ea typeface="ＭＳ Ｐゴシック" charset="-128"/>
              </a:rPr>
              <a:t> </a:t>
            </a:r>
            <a:r>
              <a:rPr lang="en-US" altLang="ja-JP" sz="2400" dirty="0" err="1">
                <a:solidFill>
                  <a:srgbClr val="FF0000"/>
                </a:solidFill>
                <a:ea typeface="ＭＳ Ｐゴシック" charset="-128"/>
              </a:rPr>
              <a:t>Vàng</a:t>
            </a:r>
            <a:r>
              <a:rPr lang="en-US" altLang="ja-JP" sz="2400" dirty="0">
                <a:solidFill>
                  <a:srgbClr val="FF0000"/>
                </a:solidFill>
                <a:ea typeface="ＭＳ Ｐゴシック" charset="-128"/>
              </a:rPr>
              <a:t> </a:t>
            </a:r>
            <a:r>
              <a:rPr lang="en-US" altLang="ja-JP" sz="2400" dirty="0" err="1">
                <a:solidFill>
                  <a:srgbClr val="FF0000"/>
                </a:solidFill>
                <a:ea typeface="ＭＳ Ｐゴシック" charset="-128"/>
              </a:rPr>
              <a:t>bạc</a:t>
            </a:r>
            <a:r>
              <a:rPr lang="en-US" altLang="ja-JP" sz="2400" dirty="0">
                <a:solidFill>
                  <a:srgbClr val="FF0000"/>
                </a:solidFill>
                <a:ea typeface="ＭＳ Ｐゴシック" charset="-128"/>
              </a:rPr>
              <a:t> </a:t>
            </a:r>
            <a:r>
              <a:rPr lang="en-US" altLang="ja-JP" sz="2400" dirty="0" err="1">
                <a:solidFill>
                  <a:srgbClr val="FF0000"/>
                </a:solidFill>
                <a:ea typeface="ＭＳ Ｐゴシック" charset="-128"/>
              </a:rPr>
              <a:t>Đá</a:t>
            </a:r>
            <a:r>
              <a:rPr lang="en-US" altLang="ja-JP" sz="2400" dirty="0">
                <a:solidFill>
                  <a:srgbClr val="FF0000"/>
                </a:solidFill>
                <a:ea typeface="ＭＳ Ｐゴシック" charset="-128"/>
              </a:rPr>
              <a:t> </a:t>
            </a:r>
            <a:r>
              <a:rPr lang="en-US" altLang="ja-JP" sz="2400" dirty="0" err="1">
                <a:solidFill>
                  <a:srgbClr val="FF0000"/>
                </a:solidFill>
                <a:ea typeface="ＭＳ Ｐゴシック" charset="-128"/>
              </a:rPr>
              <a:t>quý</a:t>
            </a:r>
            <a:r>
              <a:rPr lang="en-US" altLang="ja-JP" sz="2400" dirty="0">
                <a:solidFill>
                  <a:srgbClr val="FF0000"/>
                </a:solidFill>
                <a:ea typeface="ＭＳ Ｐゴシック" charset="-128"/>
              </a:rPr>
              <a:t> DOJI - </a:t>
            </a:r>
            <a:r>
              <a:rPr lang="en-US" altLang="ja-JP" sz="2400" dirty="0" err="1">
                <a:solidFill>
                  <a:srgbClr val="FF0000"/>
                </a:solidFill>
                <a:ea typeface="ＭＳ Ｐゴシック" charset="-128"/>
              </a:rPr>
              <a:t>tháp</a:t>
            </a:r>
            <a:r>
              <a:rPr lang="en-US" altLang="ja-JP" sz="2400" dirty="0">
                <a:solidFill>
                  <a:srgbClr val="FF0000"/>
                </a:solidFill>
                <a:ea typeface="ＭＳ Ｐゴシック" charset="-128"/>
              </a:rPr>
              <a:t> </a:t>
            </a:r>
            <a:r>
              <a:rPr lang="en-US" altLang="ja-JP" sz="2400" dirty="0" err="1">
                <a:solidFill>
                  <a:srgbClr val="FF0000"/>
                </a:solidFill>
                <a:ea typeface="ＭＳ Ｐゴシック" charset="-128"/>
              </a:rPr>
              <a:t>tùng</a:t>
            </a:r>
            <a:r>
              <a:rPr lang="en-US" altLang="ja-JP" sz="2400" dirty="0">
                <a:solidFill>
                  <a:srgbClr val="FF0000"/>
                </a:solidFill>
                <a:ea typeface="ＭＳ Ｐゴシック" charset="-128"/>
              </a:rPr>
              <a:t> </a:t>
            </a:r>
            <a:r>
              <a:rPr lang="en-US" altLang="ja-JP" sz="2400" dirty="0" err="1">
                <a:solidFill>
                  <a:srgbClr val="FF0000"/>
                </a:solidFill>
                <a:ea typeface="ＭＳ Ｐゴシック" charset="-128"/>
              </a:rPr>
              <a:t>Phó</a:t>
            </a:r>
            <a:r>
              <a:rPr lang="en-US" altLang="ja-JP" sz="2400" dirty="0">
                <a:solidFill>
                  <a:srgbClr val="FF0000"/>
                </a:solidFill>
                <a:ea typeface="ＭＳ Ｐゴシック" charset="-128"/>
              </a:rPr>
              <a:t> </a:t>
            </a:r>
            <a:r>
              <a:rPr lang="en-US" altLang="ja-JP" sz="2400" dirty="0" err="1">
                <a:solidFill>
                  <a:srgbClr val="FF0000"/>
                </a:solidFill>
                <a:ea typeface="ＭＳ Ｐゴシック" charset="-128"/>
              </a:rPr>
              <a:t>Chủ</a:t>
            </a:r>
            <a:r>
              <a:rPr lang="en-US" altLang="ja-JP" sz="2400" dirty="0">
                <a:solidFill>
                  <a:srgbClr val="FF0000"/>
                </a:solidFill>
                <a:ea typeface="ＭＳ Ｐゴシック" charset="-128"/>
              </a:rPr>
              <a:t> </a:t>
            </a:r>
            <a:r>
              <a:rPr lang="en-US" altLang="ja-JP" sz="2400" dirty="0" err="1">
                <a:solidFill>
                  <a:srgbClr val="FF0000"/>
                </a:solidFill>
                <a:ea typeface="ＭＳ Ｐゴシック" charset="-128"/>
              </a:rPr>
              <a:t>tịch</a:t>
            </a:r>
            <a:r>
              <a:rPr lang="en-US" altLang="ja-JP" sz="2400" dirty="0">
                <a:solidFill>
                  <a:srgbClr val="FF0000"/>
                </a:solidFill>
                <a:ea typeface="ＭＳ Ｐゴシック" charset="-128"/>
              </a:rPr>
              <a:t> </a:t>
            </a:r>
            <a:r>
              <a:rPr lang="en-US" altLang="ja-JP" sz="2400" dirty="0" err="1">
                <a:solidFill>
                  <a:srgbClr val="FF0000"/>
                </a:solidFill>
                <a:ea typeface="ＭＳ Ｐゴシック" charset="-128"/>
              </a:rPr>
              <a:t>nước</a:t>
            </a:r>
            <a:r>
              <a:rPr lang="en-US" altLang="ja-JP" sz="2400" dirty="0">
                <a:solidFill>
                  <a:srgbClr val="FF0000"/>
                </a:solidFill>
                <a:ea typeface="ＭＳ Ｐゴシック" charset="-128"/>
              </a:rPr>
              <a:t> CHXHCN </a:t>
            </a:r>
            <a:r>
              <a:rPr lang="en-US" altLang="ja-JP" sz="2400" dirty="0" err="1">
                <a:solidFill>
                  <a:srgbClr val="FF0000"/>
                </a:solidFill>
                <a:ea typeface="ＭＳ Ｐゴシック" charset="-128"/>
              </a:rPr>
              <a:t>Việt</a:t>
            </a:r>
            <a:r>
              <a:rPr lang="en-US" altLang="ja-JP" sz="2400" dirty="0">
                <a:solidFill>
                  <a:srgbClr val="FF0000"/>
                </a:solidFill>
                <a:ea typeface="ＭＳ Ｐゴシック" charset="-128"/>
              </a:rPr>
              <a:t> Nam </a:t>
            </a:r>
            <a:r>
              <a:rPr lang="en-US" altLang="ja-JP" sz="2400" dirty="0" err="1">
                <a:solidFill>
                  <a:srgbClr val="FF0000"/>
                </a:solidFill>
                <a:ea typeface="ＭＳ Ｐゴシック" charset="-128"/>
              </a:rPr>
              <a:t>Nguyễn</a:t>
            </a:r>
            <a:r>
              <a:rPr lang="en-US" altLang="ja-JP" sz="2400" dirty="0">
                <a:solidFill>
                  <a:srgbClr val="FF0000"/>
                </a:solidFill>
                <a:ea typeface="ＭＳ Ｐゴシック" charset="-128"/>
              </a:rPr>
              <a:t> </a:t>
            </a:r>
            <a:r>
              <a:rPr lang="en-US" altLang="ja-JP" sz="2400" dirty="0" err="1">
                <a:solidFill>
                  <a:srgbClr val="FF0000"/>
                </a:solidFill>
                <a:ea typeface="ＭＳ Ｐゴシック" charset="-128"/>
              </a:rPr>
              <a:t>Thị</a:t>
            </a:r>
            <a:r>
              <a:rPr lang="en-US" altLang="ja-JP" sz="2400" dirty="0">
                <a:solidFill>
                  <a:srgbClr val="FF0000"/>
                </a:solidFill>
                <a:ea typeface="ＭＳ Ｐゴシック" charset="-128"/>
              </a:rPr>
              <a:t> Doan </a:t>
            </a:r>
            <a:r>
              <a:rPr lang="en-US" altLang="ja-JP" sz="2400" dirty="0" err="1">
                <a:solidFill>
                  <a:srgbClr val="FF0000"/>
                </a:solidFill>
                <a:ea typeface="ＭＳ Ｐゴシック" charset="-128"/>
              </a:rPr>
              <a:t>thăm</a:t>
            </a:r>
            <a:r>
              <a:rPr lang="en-US" altLang="ja-JP" sz="2400" dirty="0">
                <a:solidFill>
                  <a:srgbClr val="FF0000"/>
                </a:solidFill>
                <a:ea typeface="ＭＳ Ｐゴシック" charset="-128"/>
              </a:rPr>
              <a:t> </a:t>
            </a:r>
            <a:r>
              <a:rPr lang="en-US" altLang="ja-JP" sz="2400" dirty="0" err="1">
                <a:solidFill>
                  <a:srgbClr val="FF0000"/>
                </a:solidFill>
                <a:ea typeface="ＭＳ Ｐゴシック" charset="-128"/>
              </a:rPr>
              <a:t>chính</a:t>
            </a:r>
            <a:r>
              <a:rPr lang="en-US" altLang="ja-JP" sz="2400" dirty="0">
                <a:solidFill>
                  <a:srgbClr val="FF0000"/>
                </a:solidFill>
                <a:ea typeface="ＭＳ Ｐゴシック" charset="-128"/>
              </a:rPr>
              <a:t> </a:t>
            </a:r>
            <a:r>
              <a:rPr lang="en-US" altLang="ja-JP" sz="2400" dirty="0" err="1">
                <a:solidFill>
                  <a:srgbClr val="FF0000"/>
                </a:solidFill>
                <a:ea typeface="ＭＳ Ｐゴシック" charset="-128"/>
              </a:rPr>
              <a:t>thức</a:t>
            </a:r>
            <a:r>
              <a:rPr lang="en-US" altLang="ja-JP" sz="2400" dirty="0">
                <a:solidFill>
                  <a:srgbClr val="FF0000"/>
                </a:solidFill>
                <a:ea typeface="ＭＳ Ｐゴシック" charset="-128"/>
              </a:rPr>
              <a:t> </a:t>
            </a:r>
            <a:r>
              <a:rPr lang="en-US" altLang="ja-JP" sz="2400" dirty="0" err="1">
                <a:solidFill>
                  <a:srgbClr val="FF0000"/>
                </a:solidFill>
                <a:ea typeface="ＭＳ Ｐゴシック" charset="-128"/>
              </a:rPr>
              <a:t>nước</a:t>
            </a:r>
            <a:r>
              <a:rPr lang="en-US" altLang="ja-JP" sz="2400" dirty="0">
                <a:solidFill>
                  <a:srgbClr val="FF0000"/>
                </a:solidFill>
                <a:ea typeface="ＭＳ Ｐゴシック" charset="-128"/>
              </a:rPr>
              <a:t> </a:t>
            </a:r>
            <a:r>
              <a:rPr lang="en-US" altLang="ja-JP" sz="2400" dirty="0" err="1">
                <a:solidFill>
                  <a:srgbClr val="FF0000"/>
                </a:solidFill>
                <a:ea typeface="ＭＳ Ｐゴシック" charset="-128"/>
              </a:rPr>
              <a:t>Cộng</a:t>
            </a:r>
            <a:r>
              <a:rPr lang="en-US" altLang="ja-JP" sz="2400" dirty="0">
                <a:solidFill>
                  <a:srgbClr val="FF0000"/>
                </a:solidFill>
                <a:ea typeface="ＭＳ Ｐゴシック" charset="-128"/>
              </a:rPr>
              <a:t> </a:t>
            </a:r>
            <a:r>
              <a:rPr lang="en-US" altLang="ja-JP" sz="2400" dirty="0" err="1">
                <a:solidFill>
                  <a:srgbClr val="FF0000"/>
                </a:solidFill>
                <a:ea typeface="ＭＳ Ｐゴシック" charset="-128"/>
              </a:rPr>
              <a:t>hòa</a:t>
            </a:r>
            <a:r>
              <a:rPr lang="en-US" altLang="ja-JP" sz="2400" dirty="0">
                <a:solidFill>
                  <a:srgbClr val="FF0000"/>
                </a:solidFill>
                <a:ea typeface="ＭＳ Ｐゴシック" charset="-128"/>
              </a:rPr>
              <a:t> </a:t>
            </a:r>
            <a:r>
              <a:rPr lang="en-US" altLang="ja-JP" sz="2400" dirty="0" err="1">
                <a:solidFill>
                  <a:srgbClr val="FF0000"/>
                </a:solidFill>
                <a:ea typeface="ＭＳ Ｐゴシック" charset="-128"/>
              </a:rPr>
              <a:t>Urugoay</a:t>
            </a:r>
            <a:r>
              <a:rPr lang="en-US" altLang="ja-JP" sz="2400" dirty="0">
                <a:solidFill>
                  <a:srgbClr val="FF0000"/>
                </a:solidFill>
                <a:ea typeface="ＭＳ Ｐゴシック" charset="-128"/>
              </a:rPr>
              <a:t> </a:t>
            </a:r>
            <a:r>
              <a:rPr lang="en-US" altLang="ja-JP" sz="2400" dirty="0" err="1">
                <a:solidFill>
                  <a:srgbClr val="FF0000"/>
                </a:solidFill>
                <a:ea typeface="ＭＳ Ｐゴシック" charset="-128"/>
              </a:rPr>
              <a:t>và</a:t>
            </a:r>
            <a:r>
              <a:rPr lang="en-US" altLang="ja-JP" sz="2400" dirty="0">
                <a:solidFill>
                  <a:srgbClr val="FF0000"/>
                </a:solidFill>
                <a:ea typeface="ＭＳ Ｐゴシック" charset="-128"/>
              </a:rPr>
              <a:t> </a:t>
            </a:r>
            <a:r>
              <a:rPr lang="en-US" altLang="ja-JP" sz="2400" dirty="0" err="1">
                <a:solidFill>
                  <a:srgbClr val="FF0000"/>
                </a:solidFill>
                <a:ea typeface="ＭＳ Ｐゴシック" charset="-128"/>
              </a:rPr>
              <a:t>tham</a:t>
            </a:r>
            <a:r>
              <a:rPr lang="en-US" altLang="ja-JP" sz="2400" dirty="0">
                <a:solidFill>
                  <a:srgbClr val="FF0000"/>
                </a:solidFill>
                <a:ea typeface="ＭＳ Ｐゴシック" charset="-128"/>
              </a:rPr>
              <a:t> </a:t>
            </a:r>
            <a:r>
              <a:rPr lang="en-US" altLang="ja-JP" sz="2400" dirty="0" err="1">
                <a:solidFill>
                  <a:srgbClr val="FF0000"/>
                </a:solidFill>
                <a:ea typeface="ＭＳ Ｐゴシック" charset="-128"/>
              </a:rPr>
              <a:t>dự</a:t>
            </a:r>
            <a:r>
              <a:rPr lang="en-US" altLang="ja-JP" sz="2400" dirty="0">
                <a:solidFill>
                  <a:srgbClr val="FF0000"/>
                </a:solidFill>
                <a:ea typeface="ＭＳ Ｐゴシック" charset="-128"/>
              </a:rPr>
              <a:t> </a:t>
            </a:r>
            <a:r>
              <a:rPr lang="en-US" altLang="ja-JP" sz="2400" dirty="0" err="1">
                <a:solidFill>
                  <a:srgbClr val="FF0000"/>
                </a:solidFill>
                <a:ea typeface="ＭＳ Ｐゴシック" charset="-128"/>
              </a:rPr>
              <a:t>Hội</a:t>
            </a:r>
            <a:r>
              <a:rPr lang="en-US" altLang="ja-JP" sz="2400" dirty="0">
                <a:solidFill>
                  <a:srgbClr val="FF0000"/>
                </a:solidFill>
                <a:ea typeface="ＭＳ Ｐゴシック" charset="-128"/>
              </a:rPr>
              <a:t> </a:t>
            </a:r>
            <a:r>
              <a:rPr lang="en-US" altLang="ja-JP" sz="2400" dirty="0" err="1">
                <a:solidFill>
                  <a:srgbClr val="FF0000"/>
                </a:solidFill>
                <a:ea typeface="ＭＳ Ｐゴシック" charset="-128"/>
              </a:rPr>
              <a:t>nghị</a:t>
            </a:r>
            <a:r>
              <a:rPr lang="en-US" altLang="ja-JP" sz="2400" dirty="0">
                <a:solidFill>
                  <a:srgbClr val="FF0000"/>
                </a:solidFill>
                <a:ea typeface="ＭＳ Ｐゴシック" charset="-128"/>
              </a:rPr>
              <a:t> </a:t>
            </a:r>
            <a:r>
              <a:rPr lang="en-US" altLang="ja-JP" sz="2400" dirty="0" err="1">
                <a:solidFill>
                  <a:srgbClr val="FF0000"/>
                </a:solidFill>
                <a:ea typeface="ＭＳ Ｐゴシック" charset="-128"/>
              </a:rPr>
              <a:t>Thượng</a:t>
            </a:r>
            <a:r>
              <a:rPr lang="en-US" altLang="ja-JP" sz="2400" dirty="0">
                <a:solidFill>
                  <a:srgbClr val="FF0000"/>
                </a:solidFill>
                <a:ea typeface="ＭＳ Ｐゴシック" charset="-128"/>
              </a:rPr>
              <a:t> </a:t>
            </a:r>
            <a:r>
              <a:rPr lang="en-US" altLang="ja-JP" sz="2400" dirty="0" err="1">
                <a:solidFill>
                  <a:srgbClr val="FF0000"/>
                </a:solidFill>
                <a:ea typeface="ＭＳ Ｐゴシック" charset="-128"/>
              </a:rPr>
              <a:t>đỉnh</a:t>
            </a:r>
            <a:r>
              <a:rPr lang="en-US" altLang="ja-JP" sz="2400" dirty="0">
                <a:solidFill>
                  <a:srgbClr val="FF0000"/>
                </a:solidFill>
                <a:ea typeface="ＭＳ Ｐゴシック" charset="-128"/>
              </a:rPr>
              <a:t> </a:t>
            </a:r>
            <a:r>
              <a:rPr lang="en-US" altLang="ja-JP" sz="2400" dirty="0" err="1">
                <a:solidFill>
                  <a:srgbClr val="FF0000"/>
                </a:solidFill>
                <a:ea typeface="ＭＳ Ｐゴシック" charset="-128"/>
              </a:rPr>
              <a:t>Phụ</a:t>
            </a:r>
            <a:r>
              <a:rPr lang="en-US" altLang="ja-JP" sz="2400" dirty="0">
                <a:solidFill>
                  <a:srgbClr val="FF0000"/>
                </a:solidFill>
                <a:ea typeface="ＭＳ Ｐゴシック" charset="-128"/>
              </a:rPr>
              <a:t> </a:t>
            </a:r>
            <a:r>
              <a:rPr lang="en-US" altLang="ja-JP" sz="2400" dirty="0" err="1">
                <a:solidFill>
                  <a:srgbClr val="FF0000"/>
                </a:solidFill>
                <a:ea typeface="ＭＳ Ｐゴシック" charset="-128"/>
              </a:rPr>
              <a:t>nữ</a:t>
            </a:r>
            <a:r>
              <a:rPr lang="en-US" altLang="ja-JP" sz="2400" dirty="0">
                <a:solidFill>
                  <a:srgbClr val="FF0000"/>
                </a:solidFill>
                <a:ea typeface="ＭＳ Ｐゴシック" charset="-128"/>
              </a:rPr>
              <a:t> </a:t>
            </a:r>
            <a:r>
              <a:rPr lang="en-US" altLang="ja-JP" sz="2400" dirty="0" err="1">
                <a:solidFill>
                  <a:srgbClr val="FF0000"/>
                </a:solidFill>
                <a:ea typeface="ＭＳ Ｐゴシック" charset="-128"/>
              </a:rPr>
              <a:t>Toàn</a:t>
            </a:r>
            <a:r>
              <a:rPr lang="en-US" altLang="ja-JP" sz="2400" dirty="0">
                <a:solidFill>
                  <a:srgbClr val="FF0000"/>
                </a:solidFill>
                <a:ea typeface="ＭＳ Ｐゴシック" charset="-128"/>
              </a:rPr>
              <a:t> </a:t>
            </a:r>
            <a:r>
              <a:rPr lang="en-US" altLang="ja-JP" sz="2400" dirty="0" err="1">
                <a:solidFill>
                  <a:srgbClr val="FF0000"/>
                </a:solidFill>
                <a:ea typeface="ＭＳ Ｐゴシック" charset="-128"/>
              </a:rPr>
              <a:t>cầu</a:t>
            </a:r>
            <a:r>
              <a:rPr lang="en-US" altLang="ja-JP" sz="2400" dirty="0">
                <a:solidFill>
                  <a:srgbClr val="FF0000"/>
                </a:solidFill>
                <a:ea typeface="ＭＳ Ｐゴシック" charset="-128"/>
              </a:rPr>
              <a:t> </a:t>
            </a:r>
            <a:endParaRPr lang="en-US" sz="2400" dirty="0">
              <a:solidFill>
                <a:srgbClr val="FF0000"/>
              </a:solidFill>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29383"/>
                                        </p:tgtEl>
                                        <p:attrNameLst>
                                          <p:attrName>style.visibility</p:attrName>
                                        </p:attrNameLst>
                                      </p:cBhvr>
                                      <p:to>
                                        <p:strVal val="visible"/>
                                      </p:to>
                                    </p:set>
                                    <p:anim calcmode="lin" valueType="num">
                                      <p:cBhvr>
                                        <p:cTn id="7" dur="500" fill="hold"/>
                                        <p:tgtEl>
                                          <p:spTgt spid="229383"/>
                                        </p:tgtEl>
                                        <p:attrNameLst>
                                          <p:attrName>ppt_w</p:attrName>
                                        </p:attrNameLst>
                                      </p:cBhvr>
                                      <p:tavLst>
                                        <p:tav tm="0">
                                          <p:val>
                                            <p:fltVal val="0"/>
                                          </p:val>
                                        </p:tav>
                                        <p:tav tm="100000">
                                          <p:val>
                                            <p:strVal val="#ppt_w"/>
                                          </p:val>
                                        </p:tav>
                                      </p:tavLst>
                                    </p:anim>
                                    <p:anim calcmode="lin" valueType="num">
                                      <p:cBhvr>
                                        <p:cTn id="8" dur="500" fill="hold"/>
                                        <p:tgtEl>
                                          <p:spTgt spid="229383"/>
                                        </p:tgtEl>
                                        <p:attrNameLst>
                                          <p:attrName>ppt_h</p:attrName>
                                        </p:attrNameLst>
                                      </p:cBhvr>
                                      <p:tavLst>
                                        <p:tav tm="0">
                                          <p:val>
                                            <p:fltVal val="0"/>
                                          </p:val>
                                        </p:tav>
                                        <p:tav tm="100000">
                                          <p:val>
                                            <p:strVal val="#ppt_h"/>
                                          </p:val>
                                        </p:tav>
                                      </p:tavLst>
                                    </p:anim>
                                    <p:anim calcmode="lin" valueType="num">
                                      <p:cBhvr>
                                        <p:cTn id="9" dur="500" fill="hold"/>
                                        <p:tgtEl>
                                          <p:spTgt spid="229383"/>
                                        </p:tgtEl>
                                        <p:attrNameLst>
                                          <p:attrName>style.rotation</p:attrName>
                                        </p:attrNameLst>
                                      </p:cBhvr>
                                      <p:tavLst>
                                        <p:tav tm="0">
                                          <p:val>
                                            <p:fltVal val="360"/>
                                          </p:val>
                                        </p:tav>
                                        <p:tav tm="100000">
                                          <p:val>
                                            <p:fltVal val="0"/>
                                          </p:val>
                                        </p:tav>
                                      </p:tavLst>
                                    </p:anim>
                                    <p:animEffect transition="in" filter="fade">
                                      <p:cBhvr>
                                        <p:cTn id="10" dur="500"/>
                                        <p:tgtEl>
                                          <p:spTgt spid="229383"/>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229384"/>
                                        </p:tgtEl>
                                        <p:attrNameLst>
                                          <p:attrName>style.visibility</p:attrName>
                                        </p:attrNameLst>
                                      </p:cBhvr>
                                      <p:to>
                                        <p:strVal val="visible"/>
                                      </p:to>
                                    </p:set>
                                    <p:anim calcmode="lin" valueType="num">
                                      <p:cBhvr>
                                        <p:cTn id="15" dur="500" fill="hold"/>
                                        <p:tgtEl>
                                          <p:spTgt spid="229384"/>
                                        </p:tgtEl>
                                        <p:attrNameLst>
                                          <p:attrName>ppt_w</p:attrName>
                                        </p:attrNameLst>
                                      </p:cBhvr>
                                      <p:tavLst>
                                        <p:tav tm="0">
                                          <p:val>
                                            <p:fltVal val="0"/>
                                          </p:val>
                                        </p:tav>
                                        <p:tav tm="100000">
                                          <p:val>
                                            <p:strVal val="#ppt_w"/>
                                          </p:val>
                                        </p:tav>
                                      </p:tavLst>
                                    </p:anim>
                                    <p:anim calcmode="lin" valueType="num">
                                      <p:cBhvr>
                                        <p:cTn id="16" dur="500" fill="hold"/>
                                        <p:tgtEl>
                                          <p:spTgt spid="22938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9" name="Picture 5"/>
          <p:cNvPicPr>
            <a:picLocks noChangeAspect="1" noChangeArrowheads="1"/>
          </p:cNvPicPr>
          <p:nvPr/>
        </p:nvPicPr>
        <p:blipFill>
          <a:blip r:embed="rId2"/>
          <a:srcRect/>
          <a:stretch>
            <a:fillRect/>
          </a:stretch>
        </p:blipFill>
        <p:spPr bwMode="auto">
          <a:xfrm>
            <a:off x="1752600" y="1295400"/>
            <a:ext cx="4343400" cy="4572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26315" name="Text Box 11"/>
          <p:cNvSpPr txBox="1">
            <a:spLocks noChangeArrowheads="1"/>
          </p:cNvSpPr>
          <p:nvPr/>
        </p:nvSpPr>
        <p:spPr bwMode="auto">
          <a:xfrm>
            <a:off x="6705600" y="1447800"/>
            <a:ext cx="3429000" cy="4154984"/>
          </a:xfrm>
          <a:prstGeom prst="rect">
            <a:avLst/>
          </a:prstGeom>
          <a:noFill/>
          <a:ln w="9525">
            <a:noFill/>
            <a:miter lim="800000"/>
            <a:headEnd/>
            <a:tailEnd/>
          </a:ln>
          <a:effectLst/>
        </p:spPr>
        <p:txBody>
          <a:bodyPr>
            <a:spAutoFit/>
          </a:bodyPr>
          <a:lstStyle/>
          <a:p>
            <a:pPr algn="just"/>
            <a:r>
              <a:rPr lang="en-US" altLang="ja-JP" sz="2400">
                <a:solidFill>
                  <a:srgbClr val="002060"/>
                </a:solidFill>
                <a:ea typeface="ＭＳ Ｐゴシック" charset="-128"/>
              </a:rPr>
              <a:t>  Chị Tạ Thu Hương ở làng Chuông, xã Phương Trung, huyện Thanh Oai đã là người sáng tạo ra nhiều mẫu mã nón của làng nghề truyền thống nổi tiếng này. Vừa làm kinh tế giỏi lại vừa tích cực tham gia các hoạt động về bảo tồn và phát triển làng nghề, </a:t>
            </a:r>
            <a:endParaRPr lang="en-US" sz="2400">
              <a:solidFill>
                <a:srgbClr val="002060"/>
              </a:solidFill>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26309"/>
                                        </p:tgtEl>
                                        <p:attrNameLst>
                                          <p:attrName>style.visibility</p:attrName>
                                        </p:attrNameLst>
                                      </p:cBhvr>
                                      <p:to>
                                        <p:strVal val="visible"/>
                                      </p:to>
                                    </p:set>
                                    <p:anim calcmode="lin" valueType="num">
                                      <p:cBhvr>
                                        <p:cTn id="7" dur="1000" fill="hold"/>
                                        <p:tgtEl>
                                          <p:spTgt spid="226309"/>
                                        </p:tgtEl>
                                        <p:attrNameLst>
                                          <p:attrName>ppt_x</p:attrName>
                                        </p:attrNameLst>
                                      </p:cBhvr>
                                      <p:tavLst>
                                        <p:tav tm="0">
                                          <p:val>
                                            <p:strVal val="#ppt_x-.2"/>
                                          </p:val>
                                        </p:tav>
                                        <p:tav tm="100000">
                                          <p:val>
                                            <p:strVal val="#ppt_x"/>
                                          </p:val>
                                        </p:tav>
                                      </p:tavLst>
                                    </p:anim>
                                    <p:anim calcmode="lin" valueType="num">
                                      <p:cBhvr>
                                        <p:cTn id="8" dur="1000" fill="hold"/>
                                        <p:tgtEl>
                                          <p:spTgt spid="226309"/>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6309"/>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226315"/>
                                        </p:tgtEl>
                                        <p:attrNameLst>
                                          <p:attrName>style.visibility</p:attrName>
                                        </p:attrNameLst>
                                      </p:cBhvr>
                                      <p:to>
                                        <p:strVal val="visible"/>
                                      </p:to>
                                    </p:set>
                                    <p:animEffect transition="in" filter="fade">
                                      <p:cBhvr>
                                        <p:cTn id="14" dur="1000"/>
                                        <p:tgtEl>
                                          <p:spTgt spid="226315"/>
                                        </p:tgtEl>
                                      </p:cBhvr>
                                    </p:animEffect>
                                    <p:anim calcmode="lin" valueType="num">
                                      <p:cBhvr>
                                        <p:cTn id="15" dur="1000" fill="hold"/>
                                        <p:tgtEl>
                                          <p:spTgt spid="226315"/>
                                        </p:tgtEl>
                                        <p:attrNameLst>
                                          <p:attrName>ppt_x</p:attrName>
                                        </p:attrNameLst>
                                      </p:cBhvr>
                                      <p:tavLst>
                                        <p:tav tm="0">
                                          <p:val>
                                            <p:strVal val="#ppt_x"/>
                                          </p:val>
                                        </p:tav>
                                        <p:tav tm="100000">
                                          <p:val>
                                            <p:strVal val="#ppt_x"/>
                                          </p:val>
                                        </p:tav>
                                      </p:tavLst>
                                    </p:anim>
                                    <p:anim calcmode="lin" valueType="num">
                                      <p:cBhvr>
                                        <p:cTn id="16" dur="900" decel="100000" fill="hold"/>
                                        <p:tgtEl>
                                          <p:spTgt spid="226315"/>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263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3" name="Picture 5" descr="daoduc"/>
          <p:cNvPicPr>
            <a:picLocks noChangeAspect="1" noChangeArrowheads="1"/>
          </p:cNvPicPr>
          <p:nvPr/>
        </p:nvPicPr>
        <p:blipFill>
          <a:blip r:embed="rId2"/>
          <a:srcRect/>
          <a:stretch>
            <a:fillRect/>
          </a:stretch>
        </p:blipFill>
        <p:spPr bwMode="auto">
          <a:xfrm>
            <a:off x="1828800" y="609600"/>
            <a:ext cx="8610600" cy="5257800"/>
          </a:xfrm>
          <a:prstGeom prst="rect">
            <a:avLst/>
          </a:prstGeom>
          <a:noFill/>
        </p:spPr>
      </p:pic>
    </p:spTree>
  </p:cSld>
  <p:clrMapOvr>
    <a:masterClrMapping/>
  </p:clrMapOvr>
  <p:transition>
    <p:blinds dir="vert"/>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5130" name="Text Box 570"/>
          <p:cNvSpPr txBox="1">
            <a:spLocks noChangeArrowheads="1"/>
          </p:cNvSpPr>
          <p:nvPr/>
        </p:nvSpPr>
        <p:spPr bwMode="auto">
          <a:xfrm>
            <a:off x="4495800" y="1447801"/>
            <a:ext cx="4191000" cy="584775"/>
          </a:xfrm>
          <a:prstGeom prst="rect">
            <a:avLst/>
          </a:prstGeom>
          <a:noFill/>
          <a:ln w="9525">
            <a:noFill/>
            <a:miter lim="800000"/>
            <a:headEnd/>
            <a:tailEnd/>
          </a:ln>
          <a:effectLst/>
        </p:spPr>
        <p:txBody>
          <a:bodyPr>
            <a:spAutoFit/>
          </a:bodyPr>
          <a:lstStyle/>
          <a:p>
            <a:pPr eaLnBrk="0" hangingPunct="0">
              <a:spcBef>
                <a:spcPct val="50000"/>
              </a:spcBef>
            </a:pPr>
            <a:r>
              <a:rPr lang="en-US" sz="3200" b="1" u="sng" dirty="0">
                <a:solidFill>
                  <a:srgbClr val="FF0000"/>
                </a:solidFill>
                <a:cs typeface="Times New Roman" pitchFamily="18" charset="0"/>
              </a:rPr>
              <a:t>ÔN BÀI CŨ</a:t>
            </a:r>
          </a:p>
        </p:txBody>
      </p:sp>
      <p:sp>
        <p:nvSpPr>
          <p:cNvPr id="195131" name="Text Box 571"/>
          <p:cNvSpPr txBox="1">
            <a:spLocks noChangeArrowheads="1"/>
          </p:cNvSpPr>
          <p:nvPr/>
        </p:nvSpPr>
        <p:spPr bwMode="auto">
          <a:xfrm>
            <a:off x="2133600" y="2590800"/>
            <a:ext cx="8534400" cy="1066800"/>
          </a:xfrm>
          <a:prstGeom prst="rect">
            <a:avLst/>
          </a:prstGeom>
          <a:noFill/>
          <a:ln w="9525">
            <a:noFill/>
            <a:miter lim="800000"/>
            <a:headEnd/>
            <a:tailEnd/>
          </a:ln>
          <a:effectLst/>
        </p:spPr>
        <p:txBody>
          <a:bodyPr>
            <a:spAutoFit/>
          </a:bodyPr>
          <a:lstStyle/>
          <a:p>
            <a:pPr algn="ctr" eaLnBrk="0" hangingPunct="0">
              <a:spcBef>
                <a:spcPct val="50000"/>
              </a:spcBef>
            </a:pPr>
            <a:r>
              <a:rPr lang="en-US" sz="3200" b="1">
                <a:solidFill>
                  <a:srgbClr val="002060"/>
                </a:solidFill>
                <a:cs typeface="Times New Roman" pitchFamily="18" charset="0"/>
              </a:rPr>
              <a:t>Em có thái độ và cư xử như thế nào đối với người già và trẻ em?</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5130"/>
                                        </p:tgtEl>
                                        <p:attrNameLst>
                                          <p:attrName>style.visibility</p:attrName>
                                        </p:attrNameLst>
                                      </p:cBhvr>
                                      <p:to>
                                        <p:strVal val="visible"/>
                                      </p:to>
                                    </p:set>
                                    <p:animEffect transition="in" filter="box(in)">
                                      <p:cBhvr>
                                        <p:cTn id="7" dur="500"/>
                                        <p:tgtEl>
                                          <p:spTgt spid="195130"/>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195131"/>
                                        </p:tgtEl>
                                        <p:attrNameLst>
                                          <p:attrName>style.visibility</p:attrName>
                                        </p:attrNameLst>
                                      </p:cBhvr>
                                      <p:to>
                                        <p:strVal val="visible"/>
                                      </p:to>
                                    </p:set>
                                    <p:animEffect transition="in" filter="plus(in)">
                                      <p:cBhvr>
                                        <p:cTn id="12" dur="2000"/>
                                        <p:tgtEl>
                                          <p:spTgt spid="195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130" grpId="0"/>
      <p:bldP spid="1951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3"/>
          <p:cNvSpPr>
            <a:spLocks noChangeArrowheads="1"/>
          </p:cNvSpPr>
          <p:nvPr/>
        </p:nvSpPr>
        <p:spPr bwMode="auto">
          <a:xfrm>
            <a:off x="1981200" y="914400"/>
            <a:ext cx="2743200" cy="4114800"/>
          </a:xfrm>
          <a:prstGeom prst="rect">
            <a:avLst/>
          </a:prstGeom>
          <a:noFill/>
          <a:ln w="9525">
            <a:noFill/>
            <a:miter lim="800000"/>
            <a:headEnd/>
            <a:tailEnd/>
          </a:ln>
          <a:effectLst/>
        </p:spPr>
        <p:txBody>
          <a:bodyPr/>
          <a:lstStyle/>
          <a:p>
            <a:pPr marL="609600" indent="-609600">
              <a:spcBef>
                <a:spcPct val="20000"/>
              </a:spcBef>
              <a:buSzPct val="200000"/>
            </a:pPr>
            <a:r>
              <a:rPr lang="en-US" sz="3600">
                <a:cs typeface="Times New Roman" pitchFamily="18" charset="0"/>
              </a:rPr>
              <a:t> </a:t>
            </a:r>
          </a:p>
        </p:txBody>
      </p:sp>
      <p:sp>
        <p:nvSpPr>
          <p:cNvPr id="151556" name="Text Box 4"/>
          <p:cNvSpPr txBox="1">
            <a:spLocks noChangeArrowheads="1"/>
          </p:cNvSpPr>
          <p:nvPr/>
        </p:nvSpPr>
        <p:spPr bwMode="auto">
          <a:xfrm>
            <a:off x="6096000" y="1088626"/>
            <a:ext cx="4267200" cy="519113"/>
          </a:xfrm>
          <a:prstGeom prst="rect">
            <a:avLst/>
          </a:prstGeom>
          <a:noFill/>
          <a:ln w="9525">
            <a:noFill/>
            <a:miter lim="800000"/>
            <a:headEnd/>
            <a:tailEnd/>
          </a:ln>
          <a:effectLst/>
        </p:spPr>
        <p:txBody>
          <a:bodyPr>
            <a:spAutoFit/>
          </a:bodyPr>
          <a:lstStyle/>
          <a:p>
            <a:pPr>
              <a:spcBef>
                <a:spcPct val="50000"/>
              </a:spcBef>
            </a:pPr>
            <a:r>
              <a:rPr lang="en-US" sz="2800" b="1" dirty="0">
                <a:solidFill>
                  <a:schemeClr val="hlink"/>
                </a:solidFill>
                <a:cs typeface="Times New Roman" pitchFamily="18" charset="0"/>
              </a:rPr>
              <a:t>                 </a:t>
            </a:r>
            <a:r>
              <a:rPr lang="en-US" sz="2800" b="1" dirty="0" err="1">
                <a:cs typeface="Times New Roman" pitchFamily="18" charset="0"/>
              </a:rPr>
              <a:t>Ghi</a:t>
            </a:r>
            <a:r>
              <a:rPr lang="en-US" sz="2800" b="1" dirty="0">
                <a:cs typeface="Times New Roman" pitchFamily="18" charset="0"/>
              </a:rPr>
              <a:t> </a:t>
            </a:r>
            <a:r>
              <a:rPr lang="en-US" sz="2800" b="1" dirty="0" err="1">
                <a:cs typeface="Times New Roman" pitchFamily="18" charset="0"/>
              </a:rPr>
              <a:t>nhớ</a:t>
            </a:r>
            <a:endParaRPr lang="en-US" sz="2800" b="1" dirty="0">
              <a:cs typeface="Times New Roman" pitchFamily="18" charset="0"/>
            </a:endParaRPr>
          </a:p>
        </p:txBody>
      </p:sp>
      <p:sp>
        <p:nvSpPr>
          <p:cNvPr id="151558" name="Rectangle 6"/>
          <p:cNvSpPr>
            <a:spLocks noChangeArrowheads="1"/>
          </p:cNvSpPr>
          <p:nvPr/>
        </p:nvSpPr>
        <p:spPr bwMode="auto">
          <a:xfrm>
            <a:off x="5791200" y="1634669"/>
            <a:ext cx="5638800" cy="2740164"/>
          </a:xfrm>
          <a:prstGeom prst="horizontalScroll">
            <a:avLst/>
          </a:prstGeom>
          <a:solidFill>
            <a:schemeClr val="accent6">
              <a:lumMod val="20000"/>
              <a:lumOff val="80000"/>
            </a:schemeClr>
          </a:solidFill>
          <a:ln w="28575">
            <a:solidFill>
              <a:schemeClr val="accent6">
                <a:lumMod val="75000"/>
              </a:schemeClr>
            </a:solidFill>
            <a:miter lim="800000"/>
            <a:headEnd/>
            <a:tailEnd/>
          </a:ln>
          <a:effectLst/>
        </p:spPr>
        <p:txBody>
          <a:bodyPr wrap="square">
            <a:spAutoFit/>
          </a:bodyPr>
          <a:lstStyle/>
          <a:p>
            <a:pPr algn="just"/>
            <a:r>
              <a:rPr lang="en-US" sz="2800" dirty="0">
                <a:solidFill>
                  <a:srgbClr val="990000"/>
                </a:solidFill>
                <a:cs typeface="Times New Roman" pitchFamily="18" charset="0"/>
              </a:rPr>
              <a:t>         </a:t>
            </a:r>
            <a:r>
              <a:rPr lang="en-US" sz="3200" dirty="0" err="1">
                <a:solidFill>
                  <a:srgbClr val="990000"/>
                </a:solidFill>
                <a:cs typeface="Times New Roman" pitchFamily="18" charset="0"/>
              </a:rPr>
              <a:t>Người</a:t>
            </a:r>
            <a:r>
              <a:rPr lang="en-US" sz="3200" dirty="0">
                <a:solidFill>
                  <a:srgbClr val="990000"/>
                </a:solidFill>
                <a:cs typeface="Times New Roman" pitchFamily="18" charset="0"/>
              </a:rPr>
              <a:t> </a:t>
            </a:r>
            <a:r>
              <a:rPr lang="en-US" sz="3200" dirty="0" err="1">
                <a:solidFill>
                  <a:srgbClr val="990000"/>
                </a:solidFill>
                <a:cs typeface="Times New Roman" pitchFamily="18" charset="0"/>
              </a:rPr>
              <a:t>phụ</a:t>
            </a:r>
            <a:r>
              <a:rPr lang="en-US" sz="3200" dirty="0">
                <a:solidFill>
                  <a:srgbClr val="990000"/>
                </a:solidFill>
                <a:cs typeface="Times New Roman" pitchFamily="18" charset="0"/>
              </a:rPr>
              <a:t> </a:t>
            </a:r>
            <a:r>
              <a:rPr lang="en-US" sz="3200" dirty="0" err="1">
                <a:solidFill>
                  <a:srgbClr val="990000"/>
                </a:solidFill>
                <a:cs typeface="Times New Roman" pitchFamily="18" charset="0"/>
              </a:rPr>
              <a:t>nữ</a:t>
            </a:r>
            <a:r>
              <a:rPr lang="en-US" sz="3200" dirty="0">
                <a:solidFill>
                  <a:srgbClr val="990000"/>
                </a:solidFill>
                <a:cs typeface="Times New Roman" pitchFamily="18" charset="0"/>
              </a:rPr>
              <a:t> </a:t>
            </a:r>
            <a:r>
              <a:rPr lang="en-US" sz="3200" dirty="0" err="1">
                <a:solidFill>
                  <a:srgbClr val="990000"/>
                </a:solidFill>
                <a:cs typeface="Times New Roman" pitchFamily="18" charset="0"/>
              </a:rPr>
              <a:t>có</a:t>
            </a:r>
            <a:r>
              <a:rPr lang="en-US" sz="3200" dirty="0">
                <a:solidFill>
                  <a:srgbClr val="990000"/>
                </a:solidFill>
                <a:cs typeface="Times New Roman" pitchFamily="18" charset="0"/>
              </a:rPr>
              <a:t> </a:t>
            </a:r>
            <a:r>
              <a:rPr lang="en-US" sz="3200" dirty="0" err="1">
                <a:solidFill>
                  <a:srgbClr val="990000"/>
                </a:solidFill>
                <a:cs typeface="Times New Roman" pitchFamily="18" charset="0"/>
              </a:rPr>
              <a:t>vai</a:t>
            </a:r>
            <a:r>
              <a:rPr lang="en-US" sz="3200" dirty="0">
                <a:solidFill>
                  <a:srgbClr val="990000"/>
                </a:solidFill>
                <a:cs typeface="Times New Roman" pitchFamily="18" charset="0"/>
              </a:rPr>
              <a:t> </a:t>
            </a:r>
            <a:r>
              <a:rPr lang="en-US" sz="3200" dirty="0" err="1">
                <a:solidFill>
                  <a:srgbClr val="990000"/>
                </a:solidFill>
                <a:cs typeface="Times New Roman" pitchFamily="18" charset="0"/>
              </a:rPr>
              <a:t>trò</a:t>
            </a:r>
            <a:r>
              <a:rPr lang="en-US" sz="3200" dirty="0">
                <a:solidFill>
                  <a:srgbClr val="990000"/>
                </a:solidFill>
                <a:cs typeface="Times New Roman" pitchFamily="18" charset="0"/>
              </a:rPr>
              <a:t> </a:t>
            </a:r>
            <a:r>
              <a:rPr lang="en-US" sz="3200" dirty="0" err="1">
                <a:solidFill>
                  <a:srgbClr val="990000"/>
                </a:solidFill>
                <a:cs typeface="Times New Roman" pitchFamily="18" charset="0"/>
              </a:rPr>
              <a:t>quan</a:t>
            </a:r>
            <a:r>
              <a:rPr lang="en-US" sz="3200" dirty="0">
                <a:solidFill>
                  <a:srgbClr val="990000"/>
                </a:solidFill>
                <a:cs typeface="Times New Roman" pitchFamily="18" charset="0"/>
              </a:rPr>
              <a:t> </a:t>
            </a:r>
            <a:r>
              <a:rPr lang="en-US" sz="3200" dirty="0" err="1">
                <a:solidFill>
                  <a:srgbClr val="990000"/>
                </a:solidFill>
                <a:cs typeface="Times New Roman" pitchFamily="18" charset="0"/>
              </a:rPr>
              <a:t>trọng</a:t>
            </a:r>
            <a:r>
              <a:rPr lang="en-US" sz="3200" dirty="0">
                <a:solidFill>
                  <a:srgbClr val="990000"/>
                </a:solidFill>
                <a:cs typeface="Times New Roman" pitchFamily="18" charset="0"/>
              </a:rPr>
              <a:t> </a:t>
            </a:r>
            <a:r>
              <a:rPr lang="en-US" sz="3200" dirty="0" err="1">
                <a:solidFill>
                  <a:srgbClr val="990000"/>
                </a:solidFill>
                <a:cs typeface="Times New Roman" pitchFamily="18" charset="0"/>
              </a:rPr>
              <a:t>trong</a:t>
            </a:r>
            <a:r>
              <a:rPr lang="en-US" sz="3200" dirty="0">
                <a:solidFill>
                  <a:srgbClr val="990000"/>
                </a:solidFill>
                <a:cs typeface="Times New Roman" pitchFamily="18" charset="0"/>
              </a:rPr>
              <a:t> </a:t>
            </a:r>
            <a:r>
              <a:rPr lang="en-US" sz="3200" dirty="0" err="1">
                <a:solidFill>
                  <a:srgbClr val="990000"/>
                </a:solidFill>
                <a:cs typeface="Times New Roman" pitchFamily="18" charset="0"/>
              </a:rPr>
              <a:t>gia</a:t>
            </a:r>
            <a:r>
              <a:rPr lang="en-US" sz="3200" dirty="0">
                <a:solidFill>
                  <a:srgbClr val="990000"/>
                </a:solidFill>
                <a:cs typeface="Times New Roman" pitchFamily="18" charset="0"/>
              </a:rPr>
              <a:t> </a:t>
            </a:r>
            <a:r>
              <a:rPr lang="en-US" sz="3200" dirty="0" err="1">
                <a:solidFill>
                  <a:srgbClr val="990000"/>
                </a:solidFill>
                <a:cs typeface="Times New Roman" pitchFamily="18" charset="0"/>
              </a:rPr>
              <a:t>đình</a:t>
            </a:r>
            <a:r>
              <a:rPr lang="en-US" sz="3200" dirty="0">
                <a:solidFill>
                  <a:srgbClr val="990000"/>
                </a:solidFill>
                <a:cs typeface="Times New Roman" pitchFamily="18" charset="0"/>
              </a:rPr>
              <a:t> </a:t>
            </a:r>
            <a:r>
              <a:rPr lang="en-US" sz="3200" dirty="0" err="1">
                <a:solidFill>
                  <a:srgbClr val="990000"/>
                </a:solidFill>
                <a:cs typeface="Times New Roman" pitchFamily="18" charset="0"/>
              </a:rPr>
              <a:t>và</a:t>
            </a:r>
            <a:r>
              <a:rPr lang="en-US" sz="3200" dirty="0">
                <a:solidFill>
                  <a:srgbClr val="990000"/>
                </a:solidFill>
                <a:cs typeface="Times New Roman" pitchFamily="18" charset="0"/>
              </a:rPr>
              <a:t> </a:t>
            </a:r>
            <a:r>
              <a:rPr lang="en-US" sz="3200" dirty="0" err="1">
                <a:solidFill>
                  <a:srgbClr val="990000"/>
                </a:solidFill>
                <a:cs typeface="Times New Roman" pitchFamily="18" charset="0"/>
              </a:rPr>
              <a:t>xã</a:t>
            </a:r>
            <a:r>
              <a:rPr lang="en-US" sz="3200" dirty="0">
                <a:solidFill>
                  <a:srgbClr val="990000"/>
                </a:solidFill>
                <a:cs typeface="Times New Roman" pitchFamily="18" charset="0"/>
              </a:rPr>
              <a:t> </a:t>
            </a:r>
            <a:r>
              <a:rPr lang="en-US" sz="3200" dirty="0" err="1">
                <a:solidFill>
                  <a:srgbClr val="990000"/>
                </a:solidFill>
                <a:cs typeface="Times New Roman" pitchFamily="18" charset="0"/>
              </a:rPr>
              <a:t>hội</a:t>
            </a:r>
            <a:r>
              <a:rPr lang="en-US" sz="3200" dirty="0">
                <a:solidFill>
                  <a:srgbClr val="990000"/>
                </a:solidFill>
                <a:cs typeface="Times New Roman" pitchFamily="18" charset="0"/>
              </a:rPr>
              <a:t>. </a:t>
            </a:r>
            <a:r>
              <a:rPr lang="en-US" sz="3200" dirty="0" err="1">
                <a:solidFill>
                  <a:srgbClr val="990000"/>
                </a:solidFill>
                <a:cs typeface="Times New Roman" pitchFamily="18" charset="0"/>
              </a:rPr>
              <a:t>Họ</a:t>
            </a:r>
            <a:r>
              <a:rPr lang="en-US" sz="3200" dirty="0">
                <a:solidFill>
                  <a:srgbClr val="990000"/>
                </a:solidFill>
                <a:cs typeface="Times New Roman" pitchFamily="18" charset="0"/>
              </a:rPr>
              <a:t> </a:t>
            </a:r>
            <a:r>
              <a:rPr lang="en-US" sz="3200" dirty="0" err="1">
                <a:solidFill>
                  <a:srgbClr val="990000"/>
                </a:solidFill>
                <a:cs typeface="Times New Roman" pitchFamily="18" charset="0"/>
              </a:rPr>
              <a:t>xứng</a:t>
            </a:r>
            <a:r>
              <a:rPr lang="en-US" sz="3200" dirty="0">
                <a:solidFill>
                  <a:srgbClr val="990000"/>
                </a:solidFill>
                <a:cs typeface="Times New Roman" pitchFamily="18" charset="0"/>
              </a:rPr>
              <a:t> </a:t>
            </a:r>
            <a:r>
              <a:rPr lang="en-US" sz="3200" dirty="0" err="1">
                <a:solidFill>
                  <a:srgbClr val="990000"/>
                </a:solidFill>
                <a:cs typeface="Times New Roman" pitchFamily="18" charset="0"/>
              </a:rPr>
              <a:t>đáng</a:t>
            </a:r>
            <a:r>
              <a:rPr lang="en-US" sz="3200" dirty="0">
                <a:solidFill>
                  <a:srgbClr val="990000"/>
                </a:solidFill>
                <a:cs typeface="Times New Roman" pitchFamily="18" charset="0"/>
              </a:rPr>
              <a:t> </a:t>
            </a:r>
            <a:r>
              <a:rPr lang="en-US" sz="3200" dirty="0" err="1">
                <a:solidFill>
                  <a:srgbClr val="990000"/>
                </a:solidFill>
                <a:cs typeface="Times New Roman" pitchFamily="18" charset="0"/>
              </a:rPr>
              <a:t>được</a:t>
            </a:r>
            <a:r>
              <a:rPr lang="en-US" sz="3200" dirty="0">
                <a:solidFill>
                  <a:srgbClr val="990000"/>
                </a:solidFill>
                <a:cs typeface="Times New Roman" pitchFamily="18" charset="0"/>
              </a:rPr>
              <a:t> </a:t>
            </a:r>
            <a:r>
              <a:rPr lang="en-US" sz="3200" dirty="0" err="1">
                <a:solidFill>
                  <a:srgbClr val="990000"/>
                </a:solidFill>
                <a:cs typeface="Times New Roman" pitchFamily="18" charset="0"/>
              </a:rPr>
              <a:t>mọi</a:t>
            </a:r>
            <a:r>
              <a:rPr lang="en-US" sz="3200" dirty="0">
                <a:solidFill>
                  <a:srgbClr val="990000"/>
                </a:solidFill>
                <a:cs typeface="Times New Roman" pitchFamily="18" charset="0"/>
              </a:rPr>
              <a:t> </a:t>
            </a:r>
            <a:r>
              <a:rPr lang="en-US" sz="3200" dirty="0" err="1">
                <a:solidFill>
                  <a:srgbClr val="990000"/>
                </a:solidFill>
                <a:cs typeface="Times New Roman" pitchFamily="18" charset="0"/>
              </a:rPr>
              <a:t>người</a:t>
            </a:r>
            <a:r>
              <a:rPr lang="en-US" sz="3200" dirty="0">
                <a:solidFill>
                  <a:srgbClr val="990000"/>
                </a:solidFill>
                <a:cs typeface="Times New Roman" pitchFamily="18" charset="0"/>
              </a:rPr>
              <a:t> </a:t>
            </a:r>
            <a:r>
              <a:rPr lang="en-US" sz="3200" dirty="0" err="1">
                <a:solidFill>
                  <a:srgbClr val="990000"/>
                </a:solidFill>
                <a:cs typeface="Times New Roman" pitchFamily="18" charset="0"/>
              </a:rPr>
              <a:t>tôn</a:t>
            </a:r>
            <a:r>
              <a:rPr lang="en-US" sz="3200" dirty="0">
                <a:solidFill>
                  <a:srgbClr val="990000"/>
                </a:solidFill>
                <a:cs typeface="Times New Roman" pitchFamily="18" charset="0"/>
              </a:rPr>
              <a:t> </a:t>
            </a:r>
            <a:r>
              <a:rPr lang="en-US" sz="3200" dirty="0" err="1">
                <a:solidFill>
                  <a:srgbClr val="990000"/>
                </a:solidFill>
                <a:cs typeface="Times New Roman" pitchFamily="18" charset="0"/>
              </a:rPr>
              <a:t>trọng</a:t>
            </a:r>
            <a:r>
              <a:rPr lang="en-US" sz="3200" dirty="0">
                <a:solidFill>
                  <a:srgbClr val="990000"/>
                </a:solidFill>
                <a:cs typeface="Times New Roman" pitchFamily="18" charset="0"/>
              </a:rPr>
              <a:t>.</a:t>
            </a:r>
          </a:p>
        </p:txBody>
      </p:sp>
      <p:pic>
        <p:nvPicPr>
          <p:cNvPr id="151559" name="Picture 7" descr="Arrows-01-june"/>
          <p:cNvPicPr>
            <a:picLocks noChangeAspect="1" noChangeArrowheads="1" noCrop="1"/>
          </p:cNvPicPr>
          <p:nvPr/>
        </p:nvPicPr>
        <p:blipFill>
          <a:blip r:embed="rId2"/>
          <a:srcRect/>
          <a:stretch>
            <a:fillRect/>
          </a:stretch>
        </p:blipFill>
        <p:spPr bwMode="auto">
          <a:xfrm rot="5400000" flipH="1">
            <a:off x="3142852" y="3219053"/>
            <a:ext cx="4419600" cy="115094"/>
          </a:xfrm>
          <a:prstGeom prst="rect">
            <a:avLst/>
          </a:prstGeom>
          <a:noFill/>
        </p:spPr>
      </p:pic>
      <p:sp>
        <p:nvSpPr>
          <p:cNvPr id="7" name="Rectangle 3"/>
          <p:cNvSpPr>
            <a:spLocks noChangeArrowheads="1"/>
          </p:cNvSpPr>
          <p:nvPr/>
        </p:nvSpPr>
        <p:spPr bwMode="auto">
          <a:xfrm>
            <a:off x="2019300" y="962085"/>
            <a:ext cx="2667000" cy="4524315"/>
          </a:xfrm>
          <a:prstGeom prst="rect">
            <a:avLst/>
          </a:prstGeom>
          <a:noFill/>
          <a:ln w="9525">
            <a:noFill/>
            <a:miter lim="800000"/>
            <a:headEnd/>
            <a:tailEnd/>
          </a:ln>
          <a:effectLst/>
        </p:spPr>
        <p:txBody>
          <a:bodyPr>
            <a:spAutoFit/>
          </a:bodyPr>
          <a:lstStyle/>
          <a:p>
            <a:r>
              <a:rPr lang="vi-VN" sz="3200" dirty="0">
                <a:solidFill>
                  <a:srgbClr val="FF0000"/>
                </a:solidFill>
                <a:cs typeface="Times New Roman" pitchFamily="18" charset="0"/>
              </a:rPr>
              <a:t>1. Gia đình</a:t>
            </a:r>
          </a:p>
          <a:p>
            <a:r>
              <a:rPr lang="en-US" sz="3200" dirty="0">
                <a:solidFill>
                  <a:srgbClr val="002060"/>
                </a:solidFill>
                <a:cs typeface="Times New Roman" pitchFamily="18" charset="0"/>
              </a:rPr>
              <a:t>- </a:t>
            </a:r>
            <a:r>
              <a:rPr lang="en-US" sz="3200" dirty="0" err="1">
                <a:solidFill>
                  <a:srgbClr val="002060"/>
                </a:solidFill>
                <a:cs typeface="Times New Roman" pitchFamily="18" charset="0"/>
              </a:rPr>
              <a:t>Nội</a:t>
            </a:r>
            <a:r>
              <a:rPr lang="en-US" sz="3200" dirty="0">
                <a:solidFill>
                  <a:srgbClr val="002060"/>
                </a:solidFill>
                <a:cs typeface="Times New Roman" pitchFamily="18" charset="0"/>
              </a:rPr>
              <a:t> </a:t>
            </a:r>
            <a:r>
              <a:rPr lang="en-US" sz="3200" dirty="0" err="1">
                <a:solidFill>
                  <a:srgbClr val="002060"/>
                </a:solidFill>
                <a:cs typeface="Times New Roman" pitchFamily="18" charset="0"/>
              </a:rPr>
              <a:t>trợ</a:t>
            </a:r>
            <a:endParaRPr lang="en-US" sz="3200" dirty="0">
              <a:solidFill>
                <a:srgbClr val="002060"/>
              </a:solidFill>
              <a:cs typeface="Times New Roman" pitchFamily="18" charset="0"/>
            </a:endParaRPr>
          </a:p>
          <a:p>
            <a:r>
              <a:rPr lang="vi-VN" sz="3200" dirty="0">
                <a:solidFill>
                  <a:srgbClr val="002060"/>
                </a:solidFill>
                <a:cs typeface="Times New Roman" pitchFamily="18" charset="0"/>
              </a:rPr>
              <a:t>- Chăm sóc</a:t>
            </a:r>
          </a:p>
          <a:p>
            <a:r>
              <a:rPr lang="en-US" sz="3200" dirty="0">
                <a:solidFill>
                  <a:srgbClr val="002060"/>
                </a:solidFill>
                <a:cs typeface="Times New Roman" pitchFamily="18" charset="0"/>
              </a:rPr>
              <a:t>- </a:t>
            </a:r>
            <a:r>
              <a:rPr lang="en-US" sz="3200" dirty="0" err="1">
                <a:solidFill>
                  <a:srgbClr val="002060"/>
                </a:solidFill>
                <a:cs typeface="Times New Roman" pitchFamily="18" charset="0"/>
              </a:rPr>
              <a:t>Dạy</a:t>
            </a:r>
            <a:r>
              <a:rPr lang="en-US" sz="3200" dirty="0">
                <a:solidFill>
                  <a:srgbClr val="002060"/>
                </a:solidFill>
                <a:cs typeface="Times New Roman" pitchFamily="18" charset="0"/>
              </a:rPr>
              <a:t> </a:t>
            </a:r>
            <a:r>
              <a:rPr lang="en-US" sz="3200" dirty="0" err="1">
                <a:solidFill>
                  <a:srgbClr val="002060"/>
                </a:solidFill>
                <a:cs typeface="Times New Roman" pitchFamily="18" charset="0"/>
              </a:rPr>
              <a:t>dỗ</a:t>
            </a:r>
            <a:endParaRPr lang="en-US" sz="3200" dirty="0">
              <a:solidFill>
                <a:srgbClr val="002060"/>
              </a:solidFill>
              <a:cs typeface="Times New Roman" pitchFamily="18" charset="0"/>
            </a:endParaRPr>
          </a:p>
          <a:p>
            <a:r>
              <a:rPr lang="en-US" sz="3200" dirty="0">
                <a:solidFill>
                  <a:srgbClr val="FF0000"/>
                </a:solidFill>
                <a:cs typeface="Times New Roman" pitchFamily="18" charset="0"/>
              </a:rPr>
              <a:t>2. </a:t>
            </a:r>
            <a:r>
              <a:rPr lang="en-US" sz="3200" dirty="0" err="1">
                <a:solidFill>
                  <a:srgbClr val="FF0000"/>
                </a:solidFill>
                <a:cs typeface="Times New Roman" pitchFamily="18" charset="0"/>
              </a:rPr>
              <a:t>Xã</a:t>
            </a:r>
            <a:r>
              <a:rPr lang="en-US" sz="3200" dirty="0">
                <a:solidFill>
                  <a:srgbClr val="FF0000"/>
                </a:solidFill>
                <a:cs typeface="Times New Roman" pitchFamily="18" charset="0"/>
              </a:rPr>
              <a:t> </a:t>
            </a:r>
            <a:r>
              <a:rPr lang="en-US" sz="3200" dirty="0" err="1">
                <a:solidFill>
                  <a:srgbClr val="FF0000"/>
                </a:solidFill>
                <a:cs typeface="Times New Roman" pitchFamily="18" charset="0"/>
              </a:rPr>
              <a:t>hội</a:t>
            </a:r>
            <a:endParaRPr lang="en-US" sz="3200" dirty="0">
              <a:solidFill>
                <a:srgbClr val="FF0000"/>
              </a:solidFill>
              <a:cs typeface="Times New Roman" pitchFamily="18" charset="0"/>
            </a:endParaRPr>
          </a:p>
          <a:p>
            <a:r>
              <a:rPr lang="en-US" sz="3200" dirty="0">
                <a:solidFill>
                  <a:srgbClr val="002060"/>
                </a:solidFill>
                <a:cs typeface="Times New Roman" pitchFamily="18" charset="0"/>
              </a:rPr>
              <a:t>- </a:t>
            </a:r>
            <a:r>
              <a:rPr lang="en-US" sz="3200" dirty="0" err="1">
                <a:solidFill>
                  <a:srgbClr val="002060"/>
                </a:solidFill>
                <a:cs typeface="Times New Roman" pitchFamily="18" charset="0"/>
              </a:rPr>
              <a:t>Chính</a:t>
            </a:r>
            <a:r>
              <a:rPr lang="en-US" sz="3200" dirty="0">
                <a:solidFill>
                  <a:srgbClr val="002060"/>
                </a:solidFill>
                <a:cs typeface="Times New Roman" pitchFamily="18" charset="0"/>
              </a:rPr>
              <a:t> </a:t>
            </a:r>
            <a:r>
              <a:rPr lang="en-US" sz="3200" dirty="0" err="1">
                <a:solidFill>
                  <a:srgbClr val="002060"/>
                </a:solidFill>
                <a:cs typeface="Times New Roman" pitchFamily="18" charset="0"/>
              </a:rPr>
              <a:t>trị</a:t>
            </a:r>
            <a:endParaRPr lang="en-US" sz="3200" dirty="0">
              <a:solidFill>
                <a:srgbClr val="002060"/>
              </a:solidFill>
              <a:cs typeface="Times New Roman" pitchFamily="18" charset="0"/>
            </a:endParaRPr>
          </a:p>
          <a:p>
            <a:r>
              <a:rPr lang="en-US" sz="3200" dirty="0">
                <a:solidFill>
                  <a:srgbClr val="002060"/>
                </a:solidFill>
                <a:cs typeface="Times New Roman" pitchFamily="18" charset="0"/>
              </a:rPr>
              <a:t>- Khoa </a:t>
            </a:r>
            <a:r>
              <a:rPr lang="en-US" sz="3200" dirty="0" err="1">
                <a:solidFill>
                  <a:srgbClr val="002060"/>
                </a:solidFill>
                <a:cs typeface="Times New Roman" pitchFamily="18" charset="0"/>
              </a:rPr>
              <a:t>học</a:t>
            </a:r>
            <a:endParaRPr lang="en-US" sz="3200" dirty="0">
              <a:solidFill>
                <a:srgbClr val="002060"/>
              </a:solidFill>
              <a:cs typeface="Times New Roman" pitchFamily="18" charset="0"/>
            </a:endParaRPr>
          </a:p>
          <a:p>
            <a:r>
              <a:rPr lang="en-US" sz="3200" dirty="0">
                <a:solidFill>
                  <a:srgbClr val="002060"/>
                </a:solidFill>
                <a:cs typeface="Times New Roman" pitchFamily="18" charset="0"/>
              </a:rPr>
              <a:t>- </a:t>
            </a:r>
            <a:r>
              <a:rPr lang="en-US" sz="3200" dirty="0" err="1">
                <a:solidFill>
                  <a:srgbClr val="002060"/>
                </a:solidFill>
                <a:cs typeface="Times New Roman" pitchFamily="18" charset="0"/>
              </a:rPr>
              <a:t>Thể</a:t>
            </a:r>
            <a:r>
              <a:rPr lang="en-US" sz="3200" dirty="0">
                <a:solidFill>
                  <a:srgbClr val="002060"/>
                </a:solidFill>
                <a:cs typeface="Times New Roman" pitchFamily="18" charset="0"/>
              </a:rPr>
              <a:t> </a:t>
            </a:r>
            <a:r>
              <a:rPr lang="en-US" sz="3200" dirty="0" err="1">
                <a:solidFill>
                  <a:srgbClr val="002060"/>
                </a:solidFill>
                <a:cs typeface="Times New Roman" pitchFamily="18" charset="0"/>
              </a:rPr>
              <a:t>thao</a:t>
            </a:r>
            <a:endParaRPr lang="en-US" sz="3200" dirty="0">
              <a:solidFill>
                <a:srgbClr val="002060"/>
              </a:solidFill>
              <a:cs typeface="Times New Roman" pitchFamily="18" charset="0"/>
            </a:endParaRPr>
          </a:p>
          <a:p>
            <a:r>
              <a:rPr lang="en-US" sz="3200" dirty="0">
                <a:solidFill>
                  <a:srgbClr val="002060"/>
                </a:solidFill>
                <a:cs typeface="Times New Roman" pitchFamily="18" charset="0"/>
              </a:rPr>
              <a:t>- </a:t>
            </a:r>
            <a:r>
              <a:rPr lang="en-US" sz="3200" dirty="0" err="1">
                <a:solidFill>
                  <a:srgbClr val="002060"/>
                </a:solidFill>
                <a:cs typeface="Times New Roman" pitchFamily="18" charset="0"/>
              </a:rPr>
              <a:t>Kinh</a:t>
            </a:r>
            <a:r>
              <a:rPr lang="en-US" sz="3200" dirty="0">
                <a:solidFill>
                  <a:srgbClr val="002060"/>
                </a:solidFill>
                <a:cs typeface="Times New Roman" pitchFamily="18" charset="0"/>
              </a:rPr>
              <a:t> </a:t>
            </a:r>
            <a:r>
              <a:rPr lang="en-US" sz="3200" dirty="0" err="1">
                <a:solidFill>
                  <a:srgbClr val="002060"/>
                </a:solidFill>
                <a:cs typeface="Times New Roman" pitchFamily="18" charset="0"/>
              </a:rPr>
              <a:t>tế</a:t>
            </a:r>
            <a:endParaRPr lang="en-US" sz="3200" dirty="0">
              <a:solidFill>
                <a:srgbClr val="002060"/>
              </a:solidFill>
              <a:cs typeface="Times New Roman" pitchFamily="18" charset="0"/>
            </a:endParaRPr>
          </a:p>
        </p:txBody>
      </p:sp>
    </p:spTree>
  </p:cSld>
  <p:clrMapOvr>
    <a:masterClrMapping/>
  </p:clrMapOvr>
  <p:transition>
    <p:blinds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ext Box 2"/>
          <p:cNvSpPr txBox="1">
            <a:spLocks noChangeArrowheads="1"/>
          </p:cNvSpPr>
          <p:nvPr/>
        </p:nvSpPr>
        <p:spPr bwMode="auto">
          <a:xfrm>
            <a:off x="1524000" y="1"/>
            <a:ext cx="9144000" cy="366713"/>
          </a:xfrm>
          <a:prstGeom prst="rect">
            <a:avLst/>
          </a:prstGeom>
          <a:noFill/>
          <a:ln w="9525">
            <a:noFill/>
            <a:miter lim="800000"/>
            <a:headEnd/>
            <a:tailEnd/>
          </a:ln>
          <a:effectLst/>
        </p:spPr>
        <p:txBody>
          <a:bodyPr>
            <a:spAutoFit/>
          </a:bodyPr>
          <a:lstStyle/>
          <a:p>
            <a:pPr>
              <a:spcBef>
                <a:spcPct val="50000"/>
              </a:spcBef>
            </a:pPr>
            <a:endParaRPr lang="en-US" sz="1800">
              <a:cs typeface="Times New Roman" pitchFamily="18" charset="0"/>
            </a:endParaRPr>
          </a:p>
        </p:txBody>
      </p:sp>
      <p:sp>
        <p:nvSpPr>
          <p:cNvPr id="154627" name="Text Box 3"/>
          <p:cNvSpPr txBox="1">
            <a:spLocks noChangeArrowheads="1"/>
          </p:cNvSpPr>
          <p:nvPr/>
        </p:nvSpPr>
        <p:spPr bwMode="auto">
          <a:xfrm>
            <a:off x="4953000" y="496551"/>
            <a:ext cx="2286000" cy="519113"/>
          </a:xfrm>
          <a:prstGeom prst="rect">
            <a:avLst/>
          </a:prstGeom>
          <a:noFill/>
          <a:ln w="9525">
            <a:noFill/>
            <a:miter lim="800000"/>
            <a:headEnd/>
            <a:tailEnd/>
          </a:ln>
          <a:effectLst/>
        </p:spPr>
        <p:txBody>
          <a:bodyPr>
            <a:spAutoFit/>
          </a:bodyPr>
          <a:lstStyle/>
          <a:p>
            <a:pPr algn="ctr">
              <a:spcBef>
                <a:spcPct val="50000"/>
              </a:spcBef>
            </a:pPr>
            <a:r>
              <a:rPr lang="en-US" sz="2800" b="1" u="sng" dirty="0">
                <a:solidFill>
                  <a:srgbClr val="FF3300"/>
                </a:solidFill>
                <a:cs typeface="Times New Roman" pitchFamily="18" charset="0"/>
              </a:rPr>
              <a:t>BÀI TẬP </a:t>
            </a:r>
          </a:p>
        </p:txBody>
      </p:sp>
      <p:sp>
        <p:nvSpPr>
          <p:cNvPr id="154628" name="Text Box 4"/>
          <p:cNvSpPr txBox="1">
            <a:spLocks noChangeArrowheads="1"/>
          </p:cNvSpPr>
          <p:nvPr/>
        </p:nvSpPr>
        <p:spPr bwMode="auto">
          <a:xfrm>
            <a:off x="1524000" y="1219200"/>
            <a:ext cx="9144000" cy="1077218"/>
          </a:xfrm>
          <a:prstGeom prst="rect">
            <a:avLst/>
          </a:prstGeom>
          <a:noFill/>
          <a:ln w="9525">
            <a:noFill/>
            <a:miter lim="800000"/>
            <a:headEnd/>
            <a:tailEnd/>
          </a:ln>
          <a:effectLst/>
        </p:spPr>
        <p:txBody>
          <a:bodyPr>
            <a:spAutoFit/>
          </a:bodyPr>
          <a:lstStyle/>
          <a:p>
            <a:pPr algn="ctr">
              <a:spcBef>
                <a:spcPct val="50000"/>
              </a:spcBef>
            </a:pPr>
            <a:r>
              <a:rPr lang="vi-VN" sz="3200" b="1">
                <a:solidFill>
                  <a:srgbClr val="002060"/>
                </a:solidFill>
                <a:cs typeface="Times New Roman" pitchFamily="18" charset="0"/>
              </a:rPr>
              <a:t>1. Đánh dấu vào ô </a:t>
            </a:r>
            <a:r>
              <a:rPr lang="vi-VN" sz="3200" b="1">
                <a:solidFill>
                  <a:srgbClr val="002060"/>
                </a:solidFill>
                <a:cs typeface="Times New Roman" pitchFamily="18" charset="0"/>
                <a:sym typeface="Wingdings"/>
              </a:rPr>
              <a:t> trước những việc làm thể hiện sự tôn trọng phụ nữ của các bạn nam.</a:t>
            </a:r>
            <a:endParaRPr lang="en-US" sz="3200" b="1">
              <a:solidFill>
                <a:srgbClr val="002060"/>
              </a:solidFill>
              <a:cs typeface="Times New Roman" pitchFamily="18" charset="0"/>
              <a:sym typeface="Wingdings" pitchFamily="2" charset="2"/>
            </a:endParaRPr>
          </a:p>
        </p:txBody>
      </p:sp>
      <p:sp>
        <p:nvSpPr>
          <p:cNvPr id="154629" name="Text Box 5"/>
          <p:cNvSpPr txBox="1">
            <a:spLocks noChangeArrowheads="1"/>
          </p:cNvSpPr>
          <p:nvPr/>
        </p:nvSpPr>
        <p:spPr bwMode="auto">
          <a:xfrm>
            <a:off x="1524000" y="2667000"/>
            <a:ext cx="9144000" cy="579438"/>
          </a:xfrm>
          <a:prstGeom prst="rect">
            <a:avLst/>
          </a:prstGeom>
          <a:noFill/>
          <a:ln w="9525">
            <a:noFill/>
            <a:miter lim="800000"/>
            <a:headEnd/>
            <a:tailEnd/>
          </a:ln>
          <a:effectLst/>
        </p:spPr>
        <p:txBody>
          <a:bodyPr>
            <a:spAutoFit/>
          </a:bodyPr>
          <a:lstStyle/>
          <a:p>
            <a:r>
              <a:rPr lang="en-US" sz="3200" b="1">
                <a:cs typeface="Times New Roman" pitchFamily="18" charset="0"/>
                <a:sym typeface="Wingdings" pitchFamily="2" charset="2"/>
              </a:rPr>
              <a:t></a:t>
            </a:r>
            <a:r>
              <a:rPr lang="en-US" sz="2300" b="1">
                <a:solidFill>
                  <a:srgbClr val="00FF00"/>
                </a:solidFill>
                <a:cs typeface="Times New Roman" pitchFamily="18" charset="0"/>
                <a:sym typeface="Wingdings" pitchFamily="2" charset="2"/>
              </a:rPr>
              <a:t> </a:t>
            </a:r>
            <a:r>
              <a:rPr lang="vi-VN" sz="2800" b="1">
                <a:cs typeface="Times New Roman" pitchFamily="18" charset="0"/>
              </a:rPr>
              <a:t>a. Khi lên xe ô tô, luôn nhường các bạn nữ lên trước.</a:t>
            </a:r>
          </a:p>
        </p:txBody>
      </p:sp>
      <p:sp>
        <p:nvSpPr>
          <p:cNvPr id="154630" name="Text Box 6"/>
          <p:cNvSpPr txBox="1">
            <a:spLocks noChangeArrowheads="1"/>
          </p:cNvSpPr>
          <p:nvPr/>
        </p:nvSpPr>
        <p:spPr bwMode="auto">
          <a:xfrm>
            <a:off x="1524000" y="3214689"/>
            <a:ext cx="9144000" cy="584775"/>
          </a:xfrm>
          <a:prstGeom prst="rect">
            <a:avLst/>
          </a:prstGeom>
          <a:noFill/>
          <a:ln w="9525">
            <a:noFill/>
            <a:miter lim="800000"/>
            <a:headEnd/>
            <a:tailEnd/>
          </a:ln>
          <a:effectLst/>
        </p:spPr>
        <p:txBody>
          <a:bodyPr>
            <a:spAutoFit/>
          </a:bodyPr>
          <a:lstStyle/>
          <a:p>
            <a:r>
              <a:rPr lang="en-US" sz="3200" b="1">
                <a:cs typeface="Times New Roman" pitchFamily="18" charset="0"/>
                <a:sym typeface="Wingdings" pitchFamily="2" charset="2"/>
              </a:rPr>
              <a:t></a:t>
            </a:r>
            <a:r>
              <a:rPr lang="en-US" sz="2300" b="1">
                <a:solidFill>
                  <a:srgbClr val="00FF00"/>
                </a:solidFill>
                <a:cs typeface="Times New Roman" pitchFamily="18" charset="0"/>
                <a:sym typeface="Wingdings" pitchFamily="2" charset="2"/>
              </a:rPr>
              <a:t> </a:t>
            </a:r>
            <a:r>
              <a:rPr lang="en-US" sz="2800" b="1">
                <a:cs typeface="Times New Roman" pitchFamily="18" charset="0"/>
              </a:rPr>
              <a:t>b. Chúc mừng các bạn nữ nhân ngày Quốc tế Phụ nữ.</a:t>
            </a:r>
          </a:p>
        </p:txBody>
      </p:sp>
      <p:sp>
        <p:nvSpPr>
          <p:cNvPr id="154631" name="Text Box 7"/>
          <p:cNvSpPr txBox="1">
            <a:spLocks noChangeArrowheads="1"/>
          </p:cNvSpPr>
          <p:nvPr/>
        </p:nvSpPr>
        <p:spPr bwMode="auto">
          <a:xfrm>
            <a:off x="1524000" y="4114801"/>
            <a:ext cx="9144000" cy="1015663"/>
          </a:xfrm>
          <a:prstGeom prst="rect">
            <a:avLst/>
          </a:prstGeom>
          <a:noFill/>
          <a:ln w="9525">
            <a:noFill/>
            <a:miter lim="800000"/>
            <a:headEnd/>
            <a:tailEnd/>
          </a:ln>
          <a:effectLst/>
        </p:spPr>
        <p:txBody>
          <a:bodyPr>
            <a:spAutoFit/>
          </a:bodyPr>
          <a:lstStyle/>
          <a:p>
            <a:r>
              <a:rPr lang="en-US" sz="3200" b="1">
                <a:cs typeface="Times New Roman" pitchFamily="18" charset="0"/>
                <a:sym typeface="Wingdings" pitchFamily="2" charset="2"/>
              </a:rPr>
              <a:t></a:t>
            </a:r>
            <a:r>
              <a:rPr lang="en-US" sz="2300" b="1">
                <a:solidFill>
                  <a:srgbClr val="00FF00"/>
                </a:solidFill>
                <a:cs typeface="Times New Roman" pitchFamily="18" charset="0"/>
                <a:sym typeface="Wingdings" pitchFamily="2" charset="2"/>
              </a:rPr>
              <a:t> </a:t>
            </a:r>
            <a:r>
              <a:rPr lang="en-US" sz="2800" b="1">
                <a:cs typeface="Times New Roman" pitchFamily="18" charset="0"/>
              </a:rPr>
              <a:t>c. Không thích làm chung với các bạn nữ trong công việc tập thể.</a:t>
            </a:r>
          </a:p>
        </p:txBody>
      </p:sp>
      <p:sp>
        <p:nvSpPr>
          <p:cNvPr id="154632" name="Text Box 8"/>
          <p:cNvSpPr txBox="1">
            <a:spLocks noChangeArrowheads="1"/>
          </p:cNvSpPr>
          <p:nvPr/>
        </p:nvSpPr>
        <p:spPr bwMode="auto">
          <a:xfrm>
            <a:off x="1524000" y="5334000"/>
            <a:ext cx="7315200" cy="579438"/>
          </a:xfrm>
          <a:prstGeom prst="rect">
            <a:avLst/>
          </a:prstGeom>
          <a:noFill/>
          <a:ln w="9525">
            <a:noFill/>
            <a:miter lim="800000"/>
            <a:headEnd/>
            <a:tailEnd/>
          </a:ln>
          <a:effectLst/>
        </p:spPr>
        <p:txBody>
          <a:bodyPr>
            <a:spAutoFit/>
          </a:bodyPr>
          <a:lstStyle/>
          <a:p>
            <a:r>
              <a:rPr lang="en-US" sz="3200" b="1">
                <a:cs typeface="Times New Roman" pitchFamily="18" charset="0"/>
                <a:sym typeface="Wingdings" pitchFamily="2" charset="2"/>
              </a:rPr>
              <a:t></a:t>
            </a:r>
            <a:r>
              <a:rPr lang="en-US" sz="3200" b="1">
                <a:solidFill>
                  <a:srgbClr val="00FF00"/>
                </a:solidFill>
                <a:cs typeface="Times New Roman" pitchFamily="18" charset="0"/>
                <a:sym typeface="Wingdings" pitchFamily="2" charset="2"/>
              </a:rPr>
              <a:t> </a:t>
            </a:r>
            <a:r>
              <a:rPr lang="en-US" sz="2800" b="1">
                <a:cs typeface="Times New Roman" pitchFamily="18" charset="0"/>
              </a:rPr>
              <a:t>d. Không thích ngồi cạnh các bạn nữ.</a:t>
            </a:r>
          </a:p>
        </p:txBody>
      </p:sp>
      <p:sp>
        <p:nvSpPr>
          <p:cNvPr id="154633" name="AutoShape 9"/>
          <p:cNvSpPr>
            <a:spLocks noChangeArrowheads="1"/>
          </p:cNvSpPr>
          <p:nvPr/>
        </p:nvSpPr>
        <p:spPr bwMode="auto">
          <a:xfrm>
            <a:off x="1524000" y="2819400"/>
            <a:ext cx="457200" cy="228600"/>
          </a:xfrm>
          <a:prstGeom prst="star5">
            <a:avLst/>
          </a:prstGeom>
          <a:solidFill>
            <a:srgbClr val="FF0000"/>
          </a:solidFill>
          <a:ln w="9525">
            <a:solidFill>
              <a:schemeClr val="tx1"/>
            </a:solidFill>
            <a:miter lim="800000"/>
            <a:headEnd/>
            <a:tailEnd/>
          </a:ln>
          <a:effectLst/>
        </p:spPr>
        <p:txBody>
          <a:bodyPr wrap="none" anchor="ctr"/>
          <a:lstStyle/>
          <a:p>
            <a:endParaRPr lang="en-US">
              <a:cs typeface="Times New Roman" pitchFamily="18" charset="0"/>
            </a:endParaRPr>
          </a:p>
        </p:txBody>
      </p:sp>
      <p:sp>
        <p:nvSpPr>
          <p:cNvPr id="154634" name="AutoShape 10"/>
          <p:cNvSpPr>
            <a:spLocks noChangeArrowheads="1"/>
          </p:cNvSpPr>
          <p:nvPr/>
        </p:nvSpPr>
        <p:spPr bwMode="auto">
          <a:xfrm>
            <a:off x="1524000" y="3352801"/>
            <a:ext cx="414338" cy="314325"/>
          </a:xfrm>
          <a:prstGeom prst="star5">
            <a:avLst/>
          </a:prstGeom>
          <a:solidFill>
            <a:srgbClr val="FF0000"/>
          </a:solidFill>
          <a:ln w="9525">
            <a:solidFill>
              <a:schemeClr val="tx1"/>
            </a:solidFill>
            <a:miter lim="800000"/>
            <a:headEnd/>
            <a:tailEnd/>
          </a:ln>
          <a:effectLst/>
        </p:spPr>
        <p:txBody>
          <a:bodyPr wrap="none" anchor="ctr"/>
          <a:lstStyle/>
          <a:p>
            <a:endParaRPr lang="en-US">
              <a:cs typeface="Times New Roman" pitchFamily="18"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54628"/>
                                        </p:tgtEl>
                                        <p:attrNameLst>
                                          <p:attrName>style.visibility</p:attrName>
                                        </p:attrNameLst>
                                      </p:cBhvr>
                                      <p:to>
                                        <p:strVal val="visible"/>
                                      </p:to>
                                    </p:set>
                                    <p:anim calcmode="discrete" valueType="clr">
                                      <p:cBhvr override="childStyle">
                                        <p:cTn id="7" dur="80"/>
                                        <p:tgtEl>
                                          <p:spTgt spid="15462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4628"/>
                                        </p:tgtEl>
                                        <p:attrNameLst>
                                          <p:attrName>fillcolor</p:attrName>
                                        </p:attrNameLst>
                                      </p:cBhvr>
                                      <p:tavLst>
                                        <p:tav tm="0">
                                          <p:val>
                                            <p:clrVal>
                                              <a:schemeClr val="accent2"/>
                                            </p:clrVal>
                                          </p:val>
                                        </p:tav>
                                        <p:tav tm="50000">
                                          <p:val>
                                            <p:clrVal>
                                              <a:schemeClr val="hlink"/>
                                            </p:clrVal>
                                          </p:val>
                                        </p:tav>
                                      </p:tavLst>
                                    </p:anim>
                                    <p:set>
                                      <p:cBhvr>
                                        <p:cTn id="9" dur="80"/>
                                        <p:tgtEl>
                                          <p:spTgt spid="154628"/>
                                        </p:tgtEl>
                                        <p:attrNameLst>
                                          <p:attrName>fill.type</p:attrName>
                                        </p:attrNameLst>
                                      </p:cBhvr>
                                      <p:to>
                                        <p:strVal val="solid"/>
                                      </p:to>
                                    </p:set>
                                  </p:childTnLst>
                                </p:cTn>
                              </p:par>
                            </p:childTnLst>
                          </p:cTn>
                        </p:par>
                        <p:par>
                          <p:cTn id="10" fill="hold">
                            <p:stCondLst>
                              <p:cond delay="2680"/>
                            </p:stCondLst>
                            <p:childTnLst>
                              <p:par>
                                <p:cTn id="11" presetID="5" presetClass="entr" presetSubtype="10" fill="hold" grpId="0" nodeType="afterEffect">
                                  <p:stCondLst>
                                    <p:cond delay="0"/>
                                  </p:stCondLst>
                                  <p:childTnLst>
                                    <p:set>
                                      <p:cBhvr>
                                        <p:cTn id="12" dur="1" fill="hold">
                                          <p:stCondLst>
                                            <p:cond delay="0"/>
                                          </p:stCondLst>
                                        </p:cTn>
                                        <p:tgtEl>
                                          <p:spTgt spid="154629"/>
                                        </p:tgtEl>
                                        <p:attrNameLst>
                                          <p:attrName>style.visibility</p:attrName>
                                        </p:attrNameLst>
                                      </p:cBhvr>
                                      <p:to>
                                        <p:strVal val="visible"/>
                                      </p:to>
                                    </p:set>
                                    <p:animEffect transition="in" filter="checkerboard(across)">
                                      <p:cBhvr>
                                        <p:cTn id="13" dur="1000"/>
                                        <p:tgtEl>
                                          <p:spTgt spid="154629"/>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54630"/>
                                        </p:tgtEl>
                                        <p:attrNameLst>
                                          <p:attrName>style.visibility</p:attrName>
                                        </p:attrNameLst>
                                      </p:cBhvr>
                                      <p:to>
                                        <p:strVal val="visible"/>
                                      </p:to>
                                    </p:set>
                                    <p:animEffect transition="in" filter="checkerboard(across)">
                                      <p:cBhvr>
                                        <p:cTn id="16" dur="1000"/>
                                        <p:tgtEl>
                                          <p:spTgt spid="154630"/>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54631"/>
                                        </p:tgtEl>
                                        <p:attrNameLst>
                                          <p:attrName>style.visibility</p:attrName>
                                        </p:attrNameLst>
                                      </p:cBhvr>
                                      <p:to>
                                        <p:strVal val="visible"/>
                                      </p:to>
                                    </p:set>
                                    <p:animEffect transition="in" filter="checkerboard(across)">
                                      <p:cBhvr>
                                        <p:cTn id="19" dur="1000"/>
                                        <p:tgtEl>
                                          <p:spTgt spid="154631"/>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54632"/>
                                        </p:tgtEl>
                                        <p:attrNameLst>
                                          <p:attrName>style.visibility</p:attrName>
                                        </p:attrNameLst>
                                      </p:cBhvr>
                                      <p:to>
                                        <p:strVal val="visible"/>
                                      </p:to>
                                    </p:set>
                                    <p:animEffect transition="in" filter="checkerboard(across)">
                                      <p:cBhvr>
                                        <p:cTn id="22" dur="1000"/>
                                        <p:tgtEl>
                                          <p:spTgt spid="15463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46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4633"/>
                                        </p:tgtEl>
                                        <p:attrNameLst>
                                          <p:attrName>style.visibility</p:attrName>
                                        </p:attrNameLst>
                                      </p:cBhvr>
                                      <p:to>
                                        <p:strVal val="visible"/>
                                      </p:to>
                                    </p:set>
                                  </p:childTnLst>
                                </p:cTn>
                              </p:par>
                              <p:par>
                                <p:cTn id="29" presetID="27" presetClass="emph" presetSubtype="0" repeatCount="indefinite" fill="hold" grpId="1" nodeType="withEffect">
                                  <p:stCondLst>
                                    <p:cond delay="0"/>
                                  </p:stCondLst>
                                  <p:childTnLst>
                                    <p:animClr clrSpc="rgb" dir="cw">
                                      <p:cBhvr override="childStyle">
                                        <p:cTn id="30" dur="250" autoRev="1" fill="hold"/>
                                        <p:tgtEl>
                                          <p:spTgt spid="154634"/>
                                        </p:tgtEl>
                                        <p:attrNameLst>
                                          <p:attrName>style.color</p:attrName>
                                        </p:attrNameLst>
                                      </p:cBhvr>
                                      <p:to>
                                        <a:srgbClr val="00FF00"/>
                                      </p:to>
                                    </p:animClr>
                                    <p:animClr clrSpc="rgb" dir="cw">
                                      <p:cBhvr>
                                        <p:cTn id="31" dur="250" autoRev="1" fill="hold"/>
                                        <p:tgtEl>
                                          <p:spTgt spid="154634"/>
                                        </p:tgtEl>
                                        <p:attrNameLst>
                                          <p:attrName>fillcolor</p:attrName>
                                        </p:attrNameLst>
                                      </p:cBhvr>
                                      <p:to>
                                        <a:srgbClr val="00FF00"/>
                                      </p:to>
                                    </p:animClr>
                                    <p:set>
                                      <p:cBhvr>
                                        <p:cTn id="32" dur="250" autoRev="1" fill="hold"/>
                                        <p:tgtEl>
                                          <p:spTgt spid="154634"/>
                                        </p:tgtEl>
                                        <p:attrNameLst>
                                          <p:attrName>fill.type</p:attrName>
                                        </p:attrNameLst>
                                      </p:cBhvr>
                                      <p:to>
                                        <p:strVal val="solid"/>
                                      </p:to>
                                    </p:set>
                                    <p:set>
                                      <p:cBhvr>
                                        <p:cTn id="33" dur="250" autoRev="1" fill="hold"/>
                                        <p:tgtEl>
                                          <p:spTgt spid="154634"/>
                                        </p:tgtEl>
                                        <p:attrNameLst>
                                          <p:attrName>fill.on</p:attrName>
                                        </p:attrNameLst>
                                      </p:cBhvr>
                                      <p:to>
                                        <p:strVal val="true"/>
                                      </p:to>
                                    </p:set>
                                  </p:childTnLst>
                                </p:cTn>
                              </p:par>
                              <p:par>
                                <p:cTn id="34" presetID="27" presetClass="emph" presetSubtype="0" repeatCount="indefinite" fill="hold" grpId="1" nodeType="withEffect">
                                  <p:stCondLst>
                                    <p:cond delay="0"/>
                                  </p:stCondLst>
                                  <p:childTnLst>
                                    <p:animClr clrSpc="rgb" dir="cw">
                                      <p:cBhvr override="childStyle">
                                        <p:cTn id="35" dur="250" autoRev="1" fill="hold"/>
                                        <p:tgtEl>
                                          <p:spTgt spid="154633"/>
                                        </p:tgtEl>
                                        <p:attrNameLst>
                                          <p:attrName>style.color</p:attrName>
                                        </p:attrNameLst>
                                      </p:cBhvr>
                                      <p:to>
                                        <a:srgbClr val="00FF00"/>
                                      </p:to>
                                    </p:animClr>
                                    <p:animClr clrSpc="rgb" dir="cw">
                                      <p:cBhvr>
                                        <p:cTn id="36" dur="250" autoRev="1" fill="hold"/>
                                        <p:tgtEl>
                                          <p:spTgt spid="154633"/>
                                        </p:tgtEl>
                                        <p:attrNameLst>
                                          <p:attrName>fillcolor</p:attrName>
                                        </p:attrNameLst>
                                      </p:cBhvr>
                                      <p:to>
                                        <a:srgbClr val="00FF00"/>
                                      </p:to>
                                    </p:animClr>
                                    <p:set>
                                      <p:cBhvr>
                                        <p:cTn id="37" dur="250" autoRev="1" fill="hold"/>
                                        <p:tgtEl>
                                          <p:spTgt spid="154633"/>
                                        </p:tgtEl>
                                        <p:attrNameLst>
                                          <p:attrName>fill.type</p:attrName>
                                        </p:attrNameLst>
                                      </p:cBhvr>
                                      <p:to>
                                        <p:strVal val="solid"/>
                                      </p:to>
                                    </p:set>
                                    <p:set>
                                      <p:cBhvr>
                                        <p:cTn id="38" dur="250" autoRev="1" fill="hold"/>
                                        <p:tgtEl>
                                          <p:spTgt spid="15463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8" grpId="0"/>
      <p:bldP spid="154629" grpId="0"/>
      <p:bldP spid="154630" grpId="0"/>
      <p:bldP spid="154631" grpId="0"/>
      <p:bldP spid="154632" grpId="0"/>
      <p:bldP spid="154633" grpId="0" animBg="1"/>
      <p:bldP spid="154633" grpId="1" animBg="1"/>
      <p:bldP spid="154634" grpId="0" animBg="1"/>
      <p:bldP spid="15463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ChangeArrowheads="1"/>
          </p:cNvSpPr>
          <p:nvPr/>
        </p:nvSpPr>
        <p:spPr bwMode="auto">
          <a:xfrm>
            <a:off x="1752600" y="952500"/>
            <a:ext cx="8458200" cy="381000"/>
          </a:xfrm>
          <a:prstGeom prst="rect">
            <a:avLst/>
          </a:prstGeom>
          <a:noFill/>
          <a:ln w="9525">
            <a:noFill/>
            <a:miter lim="800000"/>
            <a:headEnd/>
            <a:tailEnd/>
          </a:ln>
          <a:effectLst/>
        </p:spPr>
        <p:txBody>
          <a:bodyPr wrap="none" anchor="ctr"/>
          <a:lstStyle/>
          <a:p>
            <a:pPr algn="ctr"/>
            <a:endParaRPr lang="en-US" sz="2400" b="1">
              <a:solidFill>
                <a:srgbClr val="660066"/>
              </a:solidFill>
              <a:cs typeface="Times New Roman" pitchFamily="18" charset="0"/>
            </a:endParaRPr>
          </a:p>
        </p:txBody>
      </p:sp>
      <p:sp>
        <p:nvSpPr>
          <p:cNvPr id="223237" name="Rectangle 5"/>
          <p:cNvSpPr>
            <a:spLocks noGrp="1" noChangeArrowheads="1"/>
          </p:cNvSpPr>
          <p:nvPr>
            <p:ph type="body" sz="half" idx="1"/>
          </p:nvPr>
        </p:nvSpPr>
        <p:spPr>
          <a:xfrm>
            <a:off x="1721201" y="533400"/>
            <a:ext cx="8839200" cy="6019800"/>
          </a:xfrm>
          <a:noFill/>
          <a:ln/>
        </p:spPr>
        <p:txBody>
          <a:bodyPr/>
          <a:lstStyle/>
          <a:p>
            <a:pPr marL="0" indent="0">
              <a:buNone/>
            </a:pPr>
            <a:r>
              <a:rPr lang="en-US" dirty="0">
                <a:latin typeface="Times New Roman" pitchFamily="18" charset="0"/>
                <a:cs typeface="Times New Roman" pitchFamily="18" charset="0"/>
              </a:rPr>
              <a:t> </a:t>
            </a:r>
            <a:r>
              <a:rPr lang="en-US" sz="3400" u="sng" dirty="0">
                <a:solidFill>
                  <a:srgbClr val="002060"/>
                </a:solidFill>
                <a:latin typeface="Times New Roman" pitchFamily="18" charset="0"/>
                <a:cs typeface="Times New Roman" pitchFamily="18" charset="0"/>
              </a:rPr>
              <a:t>2.</a:t>
            </a:r>
            <a:r>
              <a:rPr lang="en-US" sz="3400" dirty="0">
                <a:solidFill>
                  <a:srgbClr val="002060"/>
                </a:solidFill>
                <a:latin typeface="Times New Roman" pitchFamily="18" charset="0"/>
                <a:cs typeface="Times New Roman" pitchFamily="18" charset="0"/>
              </a:rPr>
              <a:t> </a:t>
            </a:r>
            <a:r>
              <a:rPr lang="en-US" sz="3400" dirty="0" err="1">
                <a:solidFill>
                  <a:srgbClr val="002060"/>
                </a:solidFill>
                <a:latin typeface="Times New Roman" pitchFamily="18" charset="0"/>
                <a:cs typeface="Times New Roman" pitchFamily="18" charset="0"/>
              </a:rPr>
              <a:t>Em</a:t>
            </a:r>
            <a:r>
              <a:rPr lang="en-US" sz="3400" dirty="0">
                <a:solidFill>
                  <a:srgbClr val="002060"/>
                </a:solidFill>
                <a:latin typeface="Times New Roman" pitchFamily="18" charset="0"/>
                <a:cs typeface="Times New Roman" pitchFamily="18" charset="0"/>
              </a:rPr>
              <a:t> </a:t>
            </a:r>
            <a:r>
              <a:rPr lang="en-US" sz="3400" dirty="0" err="1">
                <a:solidFill>
                  <a:srgbClr val="002060"/>
                </a:solidFill>
                <a:latin typeface="Times New Roman" pitchFamily="18" charset="0"/>
                <a:cs typeface="Times New Roman" pitchFamily="18" charset="0"/>
              </a:rPr>
              <a:t>tán</a:t>
            </a:r>
            <a:r>
              <a:rPr lang="en-US" sz="3400" dirty="0">
                <a:solidFill>
                  <a:srgbClr val="002060"/>
                </a:solidFill>
                <a:latin typeface="Times New Roman" pitchFamily="18" charset="0"/>
                <a:cs typeface="Times New Roman" pitchFamily="18" charset="0"/>
              </a:rPr>
              <a:t> </a:t>
            </a:r>
            <a:r>
              <a:rPr lang="en-US" sz="3400" dirty="0" err="1">
                <a:solidFill>
                  <a:srgbClr val="002060"/>
                </a:solidFill>
                <a:latin typeface="Times New Roman" pitchFamily="18" charset="0"/>
                <a:cs typeface="Times New Roman" pitchFamily="18" charset="0"/>
              </a:rPr>
              <a:t>thành</a:t>
            </a:r>
            <a:r>
              <a:rPr lang="en-US" sz="3400" dirty="0">
                <a:solidFill>
                  <a:srgbClr val="002060"/>
                </a:solidFill>
                <a:latin typeface="Times New Roman" pitchFamily="18" charset="0"/>
                <a:cs typeface="Times New Roman" pitchFamily="18" charset="0"/>
              </a:rPr>
              <a:t> hay </a:t>
            </a:r>
            <a:r>
              <a:rPr lang="en-US" sz="3400" dirty="0" err="1">
                <a:solidFill>
                  <a:srgbClr val="002060"/>
                </a:solidFill>
                <a:latin typeface="Times New Roman" pitchFamily="18" charset="0"/>
                <a:cs typeface="Times New Roman" pitchFamily="18" charset="0"/>
              </a:rPr>
              <a:t>không</a:t>
            </a:r>
            <a:r>
              <a:rPr lang="en-US" sz="3400" dirty="0">
                <a:solidFill>
                  <a:srgbClr val="002060"/>
                </a:solidFill>
                <a:latin typeface="Times New Roman" pitchFamily="18" charset="0"/>
                <a:cs typeface="Times New Roman" pitchFamily="18" charset="0"/>
              </a:rPr>
              <a:t> </a:t>
            </a:r>
            <a:r>
              <a:rPr lang="en-US" sz="3400" dirty="0" err="1">
                <a:solidFill>
                  <a:srgbClr val="002060"/>
                </a:solidFill>
                <a:latin typeface="Times New Roman" pitchFamily="18" charset="0"/>
                <a:cs typeface="Times New Roman" pitchFamily="18" charset="0"/>
              </a:rPr>
              <a:t>tán</a:t>
            </a:r>
            <a:r>
              <a:rPr lang="en-US" sz="3400" dirty="0">
                <a:solidFill>
                  <a:srgbClr val="002060"/>
                </a:solidFill>
                <a:latin typeface="Times New Roman" pitchFamily="18" charset="0"/>
                <a:cs typeface="Times New Roman" pitchFamily="18" charset="0"/>
              </a:rPr>
              <a:t> </a:t>
            </a:r>
            <a:r>
              <a:rPr lang="en-US" sz="3400" dirty="0" err="1">
                <a:solidFill>
                  <a:srgbClr val="002060"/>
                </a:solidFill>
                <a:latin typeface="Times New Roman" pitchFamily="18" charset="0"/>
                <a:cs typeface="Times New Roman" pitchFamily="18" charset="0"/>
              </a:rPr>
              <a:t>thành</a:t>
            </a:r>
            <a:r>
              <a:rPr lang="en-US" sz="3400" dirty="0">
                <a:solidFill>
                  <a:srgbClr val="002060"/>
                </a:solidFill>
                <a:latin typeface="Times New Roman" pitchFamily="18" charset="0"/>
                <a:cs typeface="Times New Roman" pitchFamily="18" charset="0"/>
              </a:rPr>
              <a:t> </a:t>
            </a:r>
            <a:r>
              <a:rPr lang="en-US" sz="3400" dirty="0" err="1">
                <a:solidFill>
                  <a:srgbClr val="002060"/>
                </a:solidFill>
                <a:latin typeface="Times New Roman" pitchFamily="18" charset="0"/>
                <a:cs typeface="Times New Roman" pitchFamily="18" charset="0"/>
              </a:rPr>
              <a:t>với</a:t>
            </a:r>
            <a:r>
              <a:rPr lang="en-US" sz="3400" dirty="0">
                <a:solidFill>
                  <a:srgbClr val="002060"/>
                </a:solidFill>
                <a:latin typeface="Times New Roman" pitchFamily="18" charset="0"/>
                <a:cs typeface="Times New Roman" pitchFamily="18" charset="0"/>
              </a:rPr>
              <a:t> </a:t>
            </a:r>
            <a:r>
              <a:rPr lang="en-US" sz="3400" dirty="0" err="1">
                <a:solidFill>
                  <a:srgbClr val="002060"/>
                </a:solidFill>
                <a:latin typeface="Times New Roman" pitchFamily="18" charset="0"/>
                <a:cs typeface="Times New Roman" pitchFamily="18" charset="0"/>
              </a:rPr>
              <a:t>những</a:t>
            </a:r>
            <a:r>
              <a:rPr lang="en-US" sz="3400" dirty="0">
                <a:solidFill>
                  <a:srgbClr val="002060"/>
                </a:solidFill>
                <a:latin typeface="Times New Roman" pitchFamily="18" charset="0"/>
                <a:cs typeface="Times New Roman" pitchFamily="18" charset="0"/>
              </a:rPr>
              <a:t> ý </a:t>
            </a:r>
            <a:r>
              <a:rPr lang="en-US" sz="3400" dirty="0" err="1">
                <a:solidFill>
                  <a:srgbClr val="002060"/>
                </a:solidFill>
                <a:latin typeface="Times New Roman" pitchFamily="18" charset="0"/>
                <a:cs typeface="Times New Roman" pitchFamily="18" charset="0"/>
              </a:rPr>
              <a:t>kiến</a:t>
            </a:r>
            <a:r>
              <a:rPr lang="en-US" sz="3400" dirty="0">
                <a:solidFill>
                  <a:srgbClr val="002060"/>
                </a:solidFill>
                <a:latin typeface="Times New Roman" pitchFamily="18" charset="0"/>
                <a:cs typeface="Times New Roman" pitchFamily="18" charset="0"/>
              </a:rPr>
              <a:t> </a:t>
            </a:r>
            <a:r>
              <a:rPr lang="en-US" sz="3400" dirty="0" err="1">
                <a:solidFill>
                  <a:srgbClr val="002060"/>
                </a:solidFill>
                <a:latin typeface="Times New Roman" pitchFamily="18" charset="0"/>
                <a:cs typeface="Times New Roman" pitchFamily="18" charset="0"/>
              </a:rPr>
              <a:t>sau</a:t>
            </a:r>
            <a:r>
              <a:rPr lang="en-US" sz="3400" dirty="0">
                <a:solidFill>
                  <a:srgbClr val="002060"/>
                </a:solidFill>
                <a:latin typeface="Times New Roman" pitchFamily="18" charset="0"/>
                <a:cs typeface="Times New Roman" pitchFamily="18" charset="0"/>
              </a:rPr>
              <a:t> ? </a:t>
            </a:r>
          </a:p>
          <a:p>
            <a:pPr marL="0" indent="0">
              <a:buNone/>
            </a:pPr>
            <a:r>
              <a:rPr lang="en-US" sz="3400" dirty="0">
                <a:latin typeface="Times New Roman" pitchFamily="18" charset="0"/>
                <a:cs typeface="Times New Roman" pitchFamily="18" charset="0"/>
              </a:rPr>
              <a:t> </a:t>
            </a:r>
            <a:r>
              <a:rPr lang="en-US" sz="3400" dirty="0">
                <a:solidFill>
                  <a:srgbClr val="990000"/>
                </a:solidFill>
                <a:latin typeface="Times New Roman" pitchFamily="18" charset="0"/>
                <a:cs typeface="Times New Roman" pitchFamily="18" charset="0"/>
              </a:rPr>
              <a:t>a) </a:t>
            </a:r>
            <a:r>
              <a:rPr lang="en-US" sz="3400" dirty="0" err="1">
                <a:solidFill>
                  <a:srgbClr val="990000"/>
                </a:solidFill>
                <a:latin typeface="Times New Roman" pitchFamily="18" charset="0"/>
                <a:cs typeface="Times New Roman" pitchFamily="18" charset="0"/>
              </a:rPr>
              <a:t>Trẻ</a:t>
            </a:r>
            <a:r>
              <a:rPr lang="en-US" sz="3400" dirty="0">
                <a:solidFill>
                  <a:srgbClr val="990000"/>
                </a:solidFill>
                <a:latin typeface="Times New Roman" pitchFamily="18" charset="0"/>
                <a:cs typeface="Times New Roman" pitchFamily="18" charset="0"/>
              </a:rPr>
              <a:t> </a:t>
            </a:r>
            <a:r>
              <a:rPr lang="en-US" sz="3400" dirty="0" err="1">
                <a:solidFill>
                  <a:srgbClr val="990000"/>
                </a:solidFill>
                <a:latin typeface="Times New Roman" pitchFamily="18" charset="0"/>
                <a:cs typeface="Times New Roman" pitchFamily="18" charset="0"/>
              </a:rPr>
              <a:t>em</a:t>
            </a:r>
            <a:r>
              <a:rPr lang="en-US" sz="3400" dirty="0">
                <a:solidFill>
                  <a:srgbClr val="990000"/>
                </a:solidFill>
                <a:latin typeface="Times New Roman" pitchFamily="18" charset="0"/>
                <a:cs typeface="Times New Roman" pitchFamily="18" charset="0"/>
              </a:rPr>
              <a:t> </a:t>
            </a:r>
            <a:r>
              <a:rPr lang="en-US" sz="3400" dirty="0" err="1">
                <a:solidFill>
                  <a:srgbClr val="990000"/>
                </a:solidFill>
                <a:latin typeface="Times New Roman" pitchFamily="18" charset="0"/>
                <a:cs typeface="Times New Roman" pitchFamily="18" charset="0"/>
              </a:rPr>
              <a:t>trai</a:t>
            </a:r>
            <a:r>
              <a:rPr lang="en-US" sz="3400" dirty="0">
                <a:solidFill>
                  <a:srgbClr val="990000"/>
                </a:solidFill>
                <a:latin typeface="Times New Roman" pitchFamily="18" charset="0"/>
                <a:cs typeface="Times New Roman" pitchFamily="18" charset="0"/>
              </a:rPr>
              <a:t> </a:t>
            </a:r>
            <a:r>
              <a:rPr lang="en-US" sz="3400" dirty="0" err="1">
                <a:solidFill>
                  <a:srgbClr val="990000"/>
                </a:solidFill>
                <a:latin typeface="Times New Roman" pitchFamily="18" charset="0"/>
                <a:cs typeface="Times New Roman" pitchFamily="18" charset="0"/>
              </a:rPr>
              <a:t>và</a:t>
            </a:r>
            <a:r>
              <a:rPr lang="en-US" sz="3400" dirty="0">
                <a:solidFill>
                  <a:srgbClr val="990000"/>
                </a:solidFill>
                <a:latin typeface="Times New Roman" pitchFamily="18" charset="0"/>
                <a:cs typeface="Times New Roman" pitchFamily="18" charset="0"/>
              </a:rPr>
              <a:t> </a:t>
            </a:r>
            <a:r>
              <a:rPr lang="en-US" sz="3400" dirty="0" err="1">
                <a:solidFill>
                  <a:srgbClr val="990000"/>
                </a:solidFill>
                <a:latin typeface="Times New Roman" pitchFamily="18" charset="0"/>
                <a:cs typeface="Times New Roman" pitchFamily="18" charset="0"/>
              </a:rPr>
              <a:t>trẻ</a:t>
            </a:r>
            <a:r>
              <a:rPr lang="en-US" sz="3400" dirty="0">
                <a:solidFill>
                  <a:srgbClr val="990000"/>
                </a:solidFill>
                <a:latin typeface="Times New Roman" pitchFamily="18" charset="0"/>
                <a:cs typeface="Times New Roman" pitchFamily="18" charset="0"/>
              </a:rPr>
              <a:t> </a:t>
            </a:r>
            <a:r>
              <a:rPr lang="en-US" sz="3400" dirty="0" err="1">
                <a:solidFill>
                  <a:srgbClr val="990000"/>
                </a:solidFill>
                <a:latin typeface="Times New Roman" pitchFamily="18" charset="0"/>
                <a:cs typeface="Times New Roman" pitchFamily="18" charset="0"/>
              </a:rPr>
              <a:t>em</a:t>
            </a:r>
            <a:r>
              <a:rPr lang="en-US" sz="3400" dirty="0">
                <a:solidFill>
                  <a:srgbClr val="990000"/>
                </a:solidFill>
                <a:latin typeface="Times New Roman" pitchFamily="18" charset="0"/>
                <a:cs typeface="Times New Roman" pitchFamily="18" charset="0"/>
              </a:rPr>
              <a:t> </a:t>
            </a:r>
            <a:r>
              <a:rPr lang="en-US" sz="3400" dirty="0" err="1">
                <a:solidFill>
                  <a:srgbClr val="990000"/>
                </a:solidFill>
                <a:latin typeface="Times New Roman" pitchFamily="18" charset="0"/>
                <a:cs typeface="Times New Roman" pitchFamily="18" charset="0"/>
              </a:rPr>
              <a:t>gái</a:t>
            </a:r>
            <a:r>
              <a:rPr lang="en-US" sz="3400" dirty="0">
                <a:solidFill>
                  <a:srgbClr val="990000"/>
                </a:solidFill>
                <a:latin typeface="Times New Roman" pitchFamily="18" charset="0"/>
                <a:cs typeface="Times New Roman" pitchFamily="18" charset="0"/>
              </a:rPr>
              <a:t> </a:t>
            </a:r>
            <a:r>
              <a:rPr lang="en-US" sz="3400" dirty="0" err="1">
                <a:solidFill>
                  <a:srgbClr val="990000"/>
                </a:solidFill>
                <a:latin typeface="Times New Roman" pitchFamily="18" charset="0"/>
                <a:cs typeface="Times New Roman" pitchFamily="18" charset="0"/>
              </a:rPr>
              <a:t>có</a:t>
            </a:r>
            <a:r>
              <a:rPr lang="en-US" sz="3400" dirty="0">
                <a:solidFill>
                  <a:srgbClr val="990000"/>
                </a:solidFill>
                <a:latin typeface="Times New Roman" pitchFamily="18" charset="0"/>
                <a:cs typeface="Times New Roman" pitchFamily="18" charset="0"/>
              </a:rPr>
              <a:t> </a:t>
            </a:r>
            <a:r>
              <a:rPr lang="en-US" sz="3400" dirty="0" err="1">
                <a:solidFill>
                  <a:srgbClr val="990000"/>
                </a:solidFill>
                <a:latin typeface="Times New Roman" pitchFamily="18" charset="0"/>
                <a:cs typeface="Times New Roman" pitchFamily="18" charset="0"/>
              </a:rPr>
              <a:t>quyền</a:t>
            </a:r>
            <a:r>
              <a:rPr lang="en-US" sz="3400" dirty="0">
                <a:solidFill>
                  <a:srgbClr val="990000"/>
                </a:solidFill>
                <a:latin typeface="Times New Roman" pitchFamily="18" charset="0"/>
                <a:cs typeface="Times New Roman" pitchFamily="18" charset="0"/>
              </a:rPr>
              <a:t> </a:t>
            </a:r>
            <a:r>
              <a:rPr lang="en-US" sz="3400" dirty="0" err="1">
                <a:solidFill>
                  <a:srgbClr val="990000"/>
                </a:solidFill>
                <a:latin typeface="Times New Roman" pitchFamily="18" charset="0"/>
                <a:cs typeface="Times New Roman" pitchFamily="18" charset="0"/>
              </a:rPr>
              <a:t>được</a:t>
            </a:r>
            <a:r>
              <a:rPr lang="en-US" sz="3400" dirty="0">
                <a:solidFill>
                  <a:srgbClr val="990000"/>
                </a:solidFill>
                <a:latin typeface="Times New Roman" pitchFamily="18" charset="0"/>
                <a:cs typeface="Times New Roman" pitchFamily="18" charset="0"/>
              </a:rPr>
              <a:t> </a:t>
            </a:r>
            <a:r>
              <a:rPr lang="en-US" sz="3400" dirty="0" err="1">
                <a:solidFill>
                  <a:srgbClr val="990000"/>
                </a:solidFill>
                <a:latin typeface="Times New Roman" pitchFamily="18" charset="0"/>
                <a:cs typeface="Times New Roman" pitchFamily="18" charset="0"/>
              </a:rPr>
              <a:t>đối</a:t>
            </a:r>
            <a:r>
              <a:rPr lang="en-US" sz="3400" dirty="0">
                <a:solidFill>
                  <a:srgbClr val="990000"/>
                </a:solidFill>
                <a:latin typeface="Times New Roman" pitchFamily="18" charset="0"/>
                <a:cs typeface="Times New Roman" pitchFamily="18" charset="0"/>
              </a:rPr>
              <a:t> </a:t>
            </a:r>
            <a:r>
              <a:rPr lang="en-US" sz="3400" dirty="0" err="1">
                <a:solidFill>
                  <a:srgbClr val="990000"/>
                </a:solidFill>
                <a:latin typeface="Times New Roman" pitchFamily="18" charset="0"/>
                <a:cs typeface="Times New Roman" pitchFamily="18" charset="0"/>
              </a:rPr>
              <a:t>xử</a:t>
            </a:r>
            <a:r>
              <a:rPr lang="en-US" sz="3400" dirty="0">
                <a:solidFill>
                  <a:srgbClr val="990000"/>
                </a:solidFill>
                <a:latin typeface="Times New Roman" pitchFamily="18" charset="0"/>
                <a:cs typeface="Times New Roman" pitchFamily="18" charset="0"/>
              </a:rPr>
              <a:t> </a:t>
            </a:r>
            <a:r>
              <a:rPr lang="en-US" sz="3400" dirty="0" err="1">
                <a:solidFill>
                  <a:srgbClr val="990000"/>
                </a:solidFill>
                <a:latin typeface="Times New Roman" pitchFamily="18" charset="0"/>
                <a:cs typeface="Times New Roman" pitchFamily="18" charset="0"/>
              </a:rPr>
              <a:t>bình</a:t>
            </a:r>
            <a:r>
              <a:rPr lang="en-US" sz="3400" dirty="0">
                <a:solidFill>
                  <a:srgbClr val="990000"/>
                </a:solidFill>
                <a:latin typeface="Times New Roman" pitchFamily="18" charset="0"/>
                <a:cs typeface="Times New Roman" pitchFamily="18" charset="0"/>
              </a:rPr>
              <a:t> </a:t>
            </a:r>
            <a:r>
              <a:rPr lang="en-US" sz="3400" dirty="0" err="1">
                <a:solidFill>
                  <a:srgbClr val="990000"/>
                </a:solidFill>
                <a:latin typeface="Times New Roman" pitchFamily="18" charset="0"/>
                <a:cs typeface="Times New Roman" pitchFamily="18" charset="0"/>
              </a:rPr>
              <a:t>đẳng</a:t>
            </a:r>
            <a:r>
              <a:rPr lang="en-US" sz="3400" dirty="0">
                <a:solidFill>
                  <a:srgbClr val="990000"/>
                </a:solidFill>
                <a:latin typeface="Times New Roman" pitchFamily="18" charset="0"/>
                <a:cs typeface="Times New Roman" pitchFamily="18" charset="0"/>
              </a:rPr>
              <a:t>.</a:t>
            </a:r>
          </a:p>
          <a:p>
            <a:pPr marL="0" indent="0">
              <a:buNone/>
            </a:pPr>
            <a:r>
              <a:rPr lang="en-US" sz="3400" dirty="0">
                <a:solidFill>
                  <a:srgbClr val="990000"/>
                </a:solidFill>
                <a:latin typeface="Times New Roman" pitchFamily="18" charset="0"/>
                <a:cs typeface="Times New Roman" pitchFamily="18" charset="0"/>
              </a:rPr>
              <a:t> b) Con </a:t>
            </a:r>
            <a:r>
              <a:rPr lang="en-US" sz="3400" dirty="0" err="1">
                <a:solidFill>
                  <a:srgbClr val="990000"/>
                </a:solidFill>
                <a:latin typeface="Times New Roman" pitchFamily="18" charset="0"/>
                <a:cs typeface="Times New Roman" pitchFamily="18" charset="0"/>
              </a:rPr>
              <a:t>trai</a:t>
            </a:r>
            <a:r>
              <a:rPr lang="en-US" sz="3400" dirty="0">
                <a:solidFill>
                  <a:srgbClr val="990000"/>
                </a:solidFill>
                <a:latin typeface="Times New Roman" pitchFamily="18" charset="0"/>
                <a:cs typeface="Times New Roman" pitchFamily="18" charset="0"/>
              </a:rPr>
              <a:t> bao </a:t>
            </a:r>
            <a:r>
              <a:rPr lang="en-US" sz="3400" dirty="0" err="1">
                <a:solidFill>
                  <a:srgbClr val="990000"/>
                </a:solidFill>
                <a:latin typeface="Times New Roman" pitchFamily="18" charset="0"/>
                <a:cs typeface="Times New Roman" pitchFamily="18" charset="0"/>
              </a:rPr>
              <a:t>giờ</a:t>
            </a:r>
            <a:r>
              <a:rPr lang="en-US" sz="3400" dirty="0">
                <a:solidFill>
                  <a:srgbClr val="990000"/>
                </a:solidFill>
                <a:latin typeface="Times New Roman" pitchFamily="18" charset="0"/>
                <a:cs typeface="Times New Roman" pitchFamily="18" charset="0"/>
              </a:rPr>
              <a:t> </a:t>
            </a:r>
            <a:r>
              <a:rPr lang="en-US" sz="3400" dirty="0" err="1">
                <a:solidFill>
                  <a:srgbClr val="990000"/>
                </a:solidFill>
                <a:latin typeface="Times New Roman" pitchFamily="18" charset="0"/>
                <a:cs typeface="Times New Roman" pitchFamily="18" charset="0"/>
              </a:rPr>
              <a:t>cũng</a:t>
            </a:r>
            <a:r>
              <a:rPr lang="en-US" sz="3400" dirty="0">
                <a:solidFill>
                  <a:srgbClr val="990000"/>
                </a:solidFill>
                <a:latin typeface="Times New Roman" pitchFamily="18" charset="0"/>
                <a:cs typeface="Times New Roman" pitchFamily="18" charset="0"/>
              </a:rPr>
              <a:t> </a:t>
            </a:r>
            <a:r>
              <a:rPr lang="en-US" sz="3400" dirty="0" err="1">
                <a:solidFill>
                  <a:srgbClr val="990000"/>
                </a:solidFill>
                <a:latin typeface="Times New Roman" pitchFamily="18" charset="0"/>
                <a:cs typeface="Times New Roman" pitchFamily="18" charset="0"/>
              </a:rPr>
              <a:t>giỏi</a:t>
            </a:r>
            <a:r>
              <a:rPr lang="en-US" sz="3400" dirty="0">
                <a:solidFill>
                  <a:srgbClr val="990000"/>
                </a:solidFill>
                <a:latin typeface="Times New Roman" pitchFamily="18" charset="0"/>
                <a:cs typeface="Times New Roman" pitchFamily="18" charset="0"/>
              </a:rPr>
              <a:t> </a:t>
            </a:r>
            <a:r>
              <a:rPr lang="en-US" sz="3400" dirty="0" err="1">
                <a:solidFill>
                  <a:srgbClr val="990000"/>
                </a:solidFill>
                <a:latin typeface="Times New Roman" pitchFamily="18" charset="0"/>
                <a:cs typeface="Times New Roman" pitchFamily="18" charset="0"/>
              </a:rPr>
              <a:t>hơn</a:t>
            </a:r>
            <a:r>
              <a:rPr lang="en-US" sz="3400" dirty="0">
                <a:solidFill>
                  <a:srgbClr val="990000"/>
                </a:solidFill>
                <a:latin typeface="Times New Roman" pitchFamily="18" charset="0"/>
                <a:cs typeface="Times New Roman" pitchFamily="18" charset="0"/>
              </a:rPr>
              <a:t> con </a:t>
            </a:r>
            <a:r>
              <a:rPr lang="en-US" sz="3400" dirty="0" err="1">
                <a:solidFill>
                  <a:srgbClr val="990000"/>
                </a:solidFill>
                <a:latin typeface="Times New Roman" pitchFamily="18" charset="0"/>
                <a:cs typeface="Times New Roman" pitchFamily="18" charset="0"/>
              </a:rPr>
              <a:t>gái</a:t>
            </a:r>
            <a:r>
              <a:rPr lang="en-US" sz="3400" dirty="0">
                <a:solidFill>
                  <a:srgbClr val="990000"/>
                </a:solidFill>
                <a:latin typeface="Times New Roman" pitchFamily="18" charset="0"/>
                <a:cs typeface="Times New Roman" pitchFamily="18" charset="0"/>
              </a:rPr>
              <a:t>. </a:t>
            </a:r>
          </a:p>
          <a:p>
            <a:pPr marL="0" indent="0">
              <a:buNone/>
            </a:pPr>
            <a:r>
              <a:rPr lang="en-US" sz="3400" dirty="0">
                <a:solidFill>
                  <a:srgbClr val="990000"/>
                </a:solidFill>
                <a:latin typeface="Times New Roman" pitchFamily="18" charset="0"/>
                <a:cs typeface="Times New Roman" pitchFamily="18" charset="0"/>
              </a:rPr>
              <a:t> c) </a:t>
            </a:r>
            <a:r>
              <a:rPr lang="en-US" sz="3400" dirty="0" err="1">
                <a:solidFill>
                  <a:srgbClr val="990000"/>
                </a:solidFill>
                <a:latin typeface="Times New Roman" pitchFamily="18" charset="0"/>
                <a:cs typeface="Times New Roman" pitchFamily="18" charset="0"/>
              </a:rPr>
              <a:t>Nữ</a:t>
            </a:r>
            <a:r>
              <a:rPr lang="en-US" sz="3400" dirty="0">
                <a:solidFill>
                  <a:srgbClr val="990000"/>
                </a:solidFill>
                <a:latin typeface="Times New Roman" pitchFamily="18" charset="0"/>
                <a:cs typeface="Times New Roman" pitchFamily="18" charset="0"/>
              </a:rPr>
              <a:t> </a:t>
            </a:r>
            <a:r>
              <a:rPr lang="en-US" sz="3400" dirty="0" err="1">
                <a:solidFill>
                  <a:srgbClr val="990000"/>
                </a:solidFill>
                <a:latin typeface="Times New Roman" pitchFamily="18" charset="0"/>
                <a:cs typeface="Times New Roman" pitchFamily="18" charset="0"/>
              </a:rPr>
              <a:t>giới</a:t>
            </a:r>
            <a:r>
              <a:rPr lang="en-US" sz="3400" dirty="0">
                <a:solidFill>
                  <a:srgbClr val="990000"/>
                </a:solidFill>
                <a:latin typeface="Times New Roman" pitchFamily="18" charset="0"/>
                <a:cs typeface="Times New Roman" pitchFamily="18" charset="0"/>
              </a:rPr>
              <a:t> </a:t>
            </a:r>
            <a:r>
              <a:rPr lang="en-US" sz="3400" dirty="0" err="1">
                <a:solidFill>
                  <a:srgbClr val="990000"/>
                </a:solidFill>
                <a:latin typeface="Times New Roman" pitchFamily="18" charset="0"/>
                <a:cs typeface="Times New Roman" pitchFamily="18" charset="0"/>
              </a:rPr>
              <a:t>phải</a:t>
            </a:r>
            <a:r>
              <a:rPr lang="en-US" sz="3400" dirty="0">
                <a:solidFill>
                  <a:srgbClr val="990000"/>
                </a:solidFill>
                <a:latin typeface="Times New Roman" pitchFamily="18" charset="0"/>
                <a:cs typeface="Times New Roman" pitchFamily="18" charset="0"/>
              </a:rPr>
              <a:t> </a:t>
            </a:r>
            <a:r>
              <a:rPr lang="en-US" sz="3400" dirty="0" err="1">
                <a:solidFill>
                  <a:srgbClr val="990000"/>
                </a:solidFill>
                <a:latin typeface="Times New Roman" pitchFamily="18" charset="0"/>
                <a:cs typeface="Times New Roman" pitchFamily="18" charset="0"/>
              </a:rPr>
              <a:t>phục</a:t>
            </a:r>
            <a:r>
              <a:rPr lang="en-US" sz="3400" dirty="0">
                <a:solidFill>
                  <a:srgbClr val="990000"/>
                </a:solidFill>
                <a:latin typeface="Times New Roman" pitchFamily="18" charset="0"/>
                <a:cs typeface="Times New Roman" pitchFamily="18" charset="0"/>
              </a:rPr>
              <a:t> </a:t>
            </a:r>
            <a:r>
              <a:rPr lang="en-US" sz="3400" dirty="0" err="1">
                <a:solidFill>
                  <a:srgbClr val="990000"/>
                </a:solidFill>
                <a:latin typeface="Times New Roman" pitchFamily="18" charset="0"/>
                <a:cs typeface="Times New Roman" pitchFamily="18" charset="0"/>
              </a:rPr>
              <a:t>tùng</a:t>
            </a:r>
            <a:r>
              <a:rPr lang="en-US" sz="3400" dirty="0">
                <a:solidFill>
                  <a:srgbClr val="990000"/>
                </a:solidFill>
                <a:latin typeface="Times New Roman" pitchFamily="18" charset="0"/>
                <a:cs typeface="Times New Roman" pitchFamily="18" charset="0"/>
              </a:rPr>
              <a:t> </a:t>
            </a:r>
            <a:r>
              <a:rPr lang="en-US" sz="3400" dirty="0" err="1">
                <a:solidFill>
                  <a:srgbClr val="990000"/>
                </a:solidFill>
                <a:latin typeface="Times New Roman" pitchFamily="18" charset="0"/>
                <a:cs typeface="Times New Roman" pitchFamily="18" charset="0"/>
              </a:rPr>
              <a:t>nam</a:t>
            </a:r>
            <a:r>
              <a:rPr lang="en-US" sz="3400" dirty="0">
                <a:solidFill>
                  <a:srgbClr val="990000"/>
                </a:solidFill>
                <a:latin typeface="Times New Roman" pitchFamily="18" charset="0"/>
                <a:cs typeface="Times New Roman" pitchFamily="18" charset="0"/>
              </a:rPr>
              <a:t> </a:t>
            </a:r>
            <a:r>
              <a:rPr lang="en-US" sz="3400" dirty="0" err="1">
                <a:solidFill>
                  <a:srgbClr val="990000"/>
                </a:solidFill>
                <a:latin typeface="Times New Roman" pitchFamily="18" charset="0"/>
                <a:cs typeface="Times New Roman" pitchFamily="18" charset="0"/>
              </a:rPr>
              <a:t>giới</a:t>
            </a:r>
            <a:r>
              <a:rPr lang="en-US" sz="3400" dirty="0">
                <a:solidFill>
                  <a:srgbClr val="990000"/>
                </a:solidFill>
                <a:latin typeface="Times New Roman" pitchFamily="18" charset="0"/>
                <a:cs typeface="Times New Roman" pitchFamily="18" charset="0"/>
              </a:rPr>
              <a:t>.</a:t>
            </a:r>
          </a:p>
          <a:p>
            <a:pPr marL="0" indent="0">
              <a:buNone/>
            </a:pPr>
            <a:r>
              <a:rPr lang="en-US" sz="3400" dirty="0">
                <a:solidFill>
                  <a:srgbClr val="990000"/>
                </a:solidFill>
                <a:latin typeface="Times New Roman" pitchFamily="18" charset="0"/>
                <a:cs typeface="Times New Roman" pitchFamily="18" charset="0"/>
              </a:rPr>
              <a:t> d) </a:t>
            </a:r>
            <a:r>
              <a:rPr lang="en-US" sz="3400" dirty="0" err="1">
                <a:solidFill>
                  <a:srgbClr val="990000"/>
                </a:solidFill>
                <a:latin typeface="Times New Roman" pitchFamily="18" charset="0"/>
                <a:cs typeface="Times New Roman" pitchFamily="18" charset="0"/>
              </a:rPr>
              <a:t>Làm</a:t>
            </a:r>
            <a:r>
              <a:rPr lang="en-US" sz="3400" dirty="0">
                <a:solidFill>
                  <a:srgbClr val="990000"/>
                </a:solidFill>
                <a:latin typeface="Times New Roman" pitchFamily="18" charset="0"/>
                <a:cs typeface="Times New Roman" pitchFamily="18" charset="0"/>
              </a:rPr>
              <a:t> </a:t>
            </a:r>
            <a:r>
              <a:rPr lang="en-US" sz="3400" dirty="0" err="1">
                <a:solidFill>
                  <a:srgbClr val="990000"/>
                </a:solidFill>
                <a:latin typeface="Times New Roman" pitchFamily="18" charset="0"/>
                <a:cs typeface="Times New Roman" pitchFamily="18" charset="0"/>
              </a:rPr>
              <a:t>việc</a:t>
            </a:r>
            <a:r>
              <a:rPr lang="en-US" sz="3400" dirty="0">
                <a:solidFill>
                  <a:srgbClr val="990000"/>
                </a:solidFill>
                <a:latin typeface="Times New Roman" pitchFamily="18" charset="0"/>
                <a:cs typeface="Times New Roman" pitchFamily="18" charset="0"/>
              </a:rPr>
              <a:t> </a:t>
            </a:r>
            <a:r>
              <a:rPr lang="en-US" sz="3400" dirty="0" err="1">
                <a:solidFill>
                  <a:srgbClr val="990000"/>
                </a:solidFill>
                <a:latin typeface="Times New Roman" pitchFamily="18" charset="0"/>
                <a:cs typeface="Times New Roman" pitchFamily="18" charset="0"/>
              </a:rPr>
              <a:t>nhà</a:t>
            </a:r>
            <a:r>
              <a:rPr lang="en-US" sz="3400" dirty="0">
                <a:solidFill>
                  <a:srgbClr val="990000"/>
                </a:solidFill>
                <a:latin typeface="Times New Roman" pitchFamily="18" charset="0"/>
                <a:cs typeface="Times New Roman" pitchFamily="18" charset="0"/>
              </a:rPr>
              <a:t> </a:t>
            </a:r>
            <a:r>
              <a:rPr lang="en-US" sz="3400" dirty="0" err="1">
                <a:solidFill>
                  <a:srgbClr val="990000"/>
                </a:solidFill>
                <a:latin typeface="Times New Roman" pitchFamily="18" charset="0"/>
                <a:cs typeface="Times New Roman" pitchFamily="18" charset="0"/>
              </a:rPr>
              <a:t>không</a:t>
            </a:r>
            <a:r>
              <a:rPr lang="en-US" sz="3400" dirty="0">
                <a:solidFill>
                  <a:srgbClr val="990000"/>
                </a:solidFill>
                <a:latin typeface="Times New Roman" pitchFamily="18" charset="0"/>
                <a:cs typeface="Times New Roman" pitchFamily="18" charset="0"/>
              </a:rPr>
              <a:t> </a:t>
            </a:r>
            <a:r>
              <a:rPr lang="en-US" sz="3400" dirty="0" err="1">
                <a:solidFill>
                  <a:srgbClr val="990000"/>
                </a:solidFill>
                <a:latin typeface="Times New Roman" pitchFamily="18" charset="0"/>
                <a:cs typeface="Times New Roman" pitchFamily="18" charset="0"/>
              </a:rPr>
              <a:t>chỉ</a:t>
            </a:r>
            <a:r>
              <a:rPr lang="en-US" sz="3400" dirty="0">
                <a:solidFill>
                  <a:srgbClr val="990000"/>
                </a:solidFill>
                <a:latin typeface="Times New Roman" pitchFamily="18" charset="0"/>
                <a:cs typeface="Times New Roman" pitchFamily="18" charset="0"/>
              </a:rPr>
              <a:t> </a:t>
            </a:r>
            <a:r>
              <a:rPr lang="en-US" sz="3400" dirty="0" err="1">
                <a:solidFill>
                  <a:srgbClr val="990000"/>
                </a:solidFill>
                <a:latin typeface="Times New Roman" pitchFamily="18" charset="0"/>
                <a:cs typeface="Times New Roman" pitchFamily="18" charset="0"/>
              </a:rPr>
              <a:t>là</a:t>
            </a:r>
            <a:r>
              <a:rPr lang="en-US" sz="3400" dirty="0">
                <a:solidFill>
                  <a:srgbClr val="990000"/>
                </a:solidFill>
                <a:latin typeface="Times New Roman" pitchFamily="18" charset="0"/>
                <a:cs typeface="Times New Roman" pitchFamily="18" charset="0"/>
              </a:rPr>
              <a:t> </a:t>
            </a:r>
            <a:r>
              <a:rPr lang="en-US" sz="3400" dirty="0" err="1">
                <a:solidFill>
                  <a:srgbClr val="990000"/>
                </a:solidFill>
                <a:latin typeface="Times New Roman" pitchFamily="18" charset="0"/>
                <a:cs typeface="Times New Roman" pitchFamily="18" charset="0"/>
              </a:rPr>
              <a:t>trách</a:t>
            </a:r>
            <a:r>
              <a:rPr lang="en-US" sz="3400" dirty="0">
                <a:solidFill>
                  <a:srgbClr val="990000"/>
                </a:solidFill>
                <a:latin typeface="Times New Roman" pitchFamily="18" charset="0"/>
                <a:cs typeface="Times New Roman" pitchFamily="18" charset="0"/>
              </a:rPr>
              <a:t> </a:t>
            </a:r>
            <a:r>
              <a:rPr lang="en-US" sz="3400" dirty="0" err="1">
                <a:solidFill>
                  <a:srgbClr val="990000"/>
                </a:solidFill>
                <a:latin typeface="Times New Roman" pitchFamily="18" charset="0"/>
                <a:cs typeface="Times New Roman" pitchFamily="18" charset="0"/>
              </a:rPr>
              <a:t>nhiệm</a:t>
            </a:r>
            <a:r>
              <a:rPr lang="en-US" sz="3400" dirty="0">
                <a:solidFill>
                  <a:srgbClr val="990000"/>
                </a:solidFill>
                <a:latin typeface="Times New Roman" pitchFamily="18" charset="0"/>
                <a:cs typeface="Times New Roman" pitchFamily="18" charset="0"/>
              </a:rPr>
              <a:t> </a:t>
            </a:r>
            <a:r>
              <a:rPr lang="en-US" sz="3400" dirty="0" err="1">
                <a:solidFill>
                  <a:srgbClr val="990000"/>
                </a:solidFill>
                <a:latin typeface="Times New Roman" pitchFamily="18" charset="0"/>
                <a:cs typeface="Times New Roman" pitchFamily="18" charset="0"/>
              </a:rPr>
              <a:t>của</a:t>
            </a:r>
            <a:r>
              <a:rPr lang="en-US" sz="3400" dirty="0">
                <a:solidFill>
                  <a:srgbClr val="990000"/>
                </a:solidFill>
                <a:latin typeface="Times New Roman" pitchFamily="18" charset="0"/>
                <a:cs typeface="Times New Roman" pitchFamily="18" charset="0"/>
              </a:rPr>
              <a:t> </a:t>
            </a:r>
            <a:r>
              <a:rPr lang="en-US" sz="3400" dirty="0" err="1">
                <a:solidFill>
                  <a:srgbClr val="990000"/>
                </a:solidFill>
                <a:latin typeface="Times New Roman" pitchFamily="18" charset="0"/>
                <a:cs typeface="Times New Roman" pitchFamily="18" charset="0"/>
              </a:rPr>
              <a:t>mẹ</a:t>
            </a:r>
            <a:r>
              <a:rPr lang="en-US" sz="3400" dirty="0">
                <a:solidFill>
                  <a:srgbClr val="990000"/>
                </a:solidFill>
                <a:latin typeface="Times New Roman" pitchFamily="18" charset="0"/>
                <a:cs typeface="Times New Roman" pitchFamily="18" charset="0"/>
              </a:rPr>
              <a:t> </a:t>
            </a:r>
            <a:r>
              <a:rPr lang="en-US" sz="3400" dirty="0" err="1">
                <a:solidFill>
                  <a:srgbClr val="990000"/>
                </a:solidFill>
                <a:latin typeface="Times New Roman" pitchFamily="18" charset="0"/>
                <a:cs typeface="Times New Roman" pitchFamily="18" charset="0"/>
              </a:rPr>
              <a:t>và</a:t>
            </a:r>
            <a:r>
              <a:rPr lang="en-US" sz="3400" dirty="0">
                <a:solidFill>
                  <a:srgbClr val="990000"/>
                </a:solidFill>
                <a:latin typeface="Times New Roman" pitchFamily="18" charset="0"/>
                <a:cs typeface="Times New Roman" pitchFamily="18" charset="0"/>
              </a:rPr>
              <a:t> </a:t>
            </a:r>
            <a:r>
              <a:rPr lang="en-US" sz="3400" dirty="0" err="1">
                <a:solidFill>
                  <a:srgbClr val="990000"/>
                </a:solidFill>
                <a:latin typeface="Times New Roman" pitchFamily="18" charset="0"/>
                <a:cs typeface="Times New Roman" pitchFamily="18" charset="0"/>
              </a:rPr>
              <a:t>chị</a:t>
            </a:r>
            <a:r>
              <a:rPr lang="en-US" sz="3400" dirty="0">
                <a:solidFill>
                  <a:srgbClr val="990000"/>
                </a:solidFill>
                <a:latin typeface="Times New Roman" pitchFamily="18" charset="0"/>
                <a:cs typeface="Times New Roman" pitchFamily="18" charset="0"/>
              </a:rPr>
              <a:t>, </a:t>
            </a:r>
            <a:r>
              <a:rPr lang="en-US" sz="3400" dirty="0" err="1">
                <a:solidFill>
                  <a:srgbClr val="990000"/>
                </a:solidFill>
                <a:latin typeface="Times New Roman" pitchFamily="18" charset="0"/>
                <a:cs typeface="Times New Roman" pitchFamily="18" charset="0"/>
              </a:rPr>
              <a:t>em</a:t>
            </a:r>
            <a:r>
              <a:rPr lang="en-US" sz="3400" dirty="0">
                <a:solidFill>
                  <a:srgbClr val="990000"/>
                </a:solidFill>
                <a:latin typeface="Times New Roman" pitchFamily="18" charset="0"/>
                <a:cs typeface="Times New Roman" pitchFamily="18" charset="0"/>
              </a:rPr>
              <a:t> </a:t>
            </a:r>
            <a:r>
              <a:rPr lang="en-US" sz="3400" dirty="0" err="1">
                <a:solidFill>
                  <a:srgbClr val="990000"/>
                </a:solidFill>
                <a:latin typeface="Times New Roman" pitchFamily="18" charset="0"/>
                <a:cs typeface="Times New Roman" pitchFamily="18" charset="0"/>
              </a:rPr>
              <a:t>gái</a:t>
            </a:r>
            <a:r>
              <a:rPr lang="en-US" sz="3400" dirty="0">
                <a:solidFill>
                  <a:srgbClr val="990000"/>
                </a:solidFill>
                <a:latin typeface="Times New Roman" pitchFamily="18" charset="0"/>
                <a:cs typeface="Times New Roman" pitchFamily="18" charset="0"/>
              </a:rPr>
              <a:t>. </a:t>
            </a:r>
          </a:p>
          <a:p>
            <a:pPr marL="0" indent="0">
              <a:buNone/>
            </a:pPr>
            <a:r>
              <a:rPr lang="en-US" sz="3400" dirty="0">
                <a:solidFill>
                  <a:srgbClr val="990000"/>
                </a:solidFill>
                <a:latin typeface="Times New Roman" pitchFamily="18" charset="0"/>
                <a:cs typeface="Times New Roman" pitchFamily="18" charset="0"/>
              </a:rPr>
              <a:t> đ) </a:t>
            </a:r>
            <a:r>
              <a:rPr lang="en-US" sz="3400" dirty="0" err="1">
                <a:solidFill>
                  <a:srgbClr val="990000"/>
                </a:solidFill>
                <a:latin typeface="Times New Roman" pitchFamily="18" charset="0"/>
                <a:cs typeface="Times New Roman" pitchFamily="18" charset="0"/>
              </a:rPr>
              <a:t>Chỉ</a:t>
            </a:r>
            <a:r>
              <a:rPr lang="en-US" sz="3400" dirty="0">
                <a:solidFill>
                  <a:srgbClr val="990000"/>
                </a:solidFill>
                <a:latin typeface="Times New Roman" pitchFamily="18" charset="0"/>
                <a:cs typeface="Times New Roman" pitchFamily="18" charset="0"/>
              </a:rPr>
              <a:t> </a:t>
            </a:r>
            <a:r>
              <a:rPr lang="en-US" sz="3400" dirty="0" err="1">
                <a:solidFill>
                  <a:srgbClr val="990000"/>
                </a:solidFill>
                <a:latin typeface="Times New Roman" pitchFamily="18" charset="0"/>
                <a:cs typeface="Times New Roman" pitchFamily="18" charset="0"/>
              </a:rPr>
              <a:t>nên</a:t>
            </a:r>
            <a:r>
              <a:rPr lang="en-US" sz="3400" dirty="0">
                <a:solidFill>
                  <a:srgbClr val="990000"/>
                </a:solidFill>
                <a:latin typeface="Times New Roman" pitchFamily="18" charset="0"/>
                <a:cs typeface="Times New Roman" pitchFamily="18" charset="0"/>
              </a:rPr>
              <a:t> </a:t>
            </a:r>
            <a:r>
              <a:rPr lang="en-US" sz="3400" dirty="0" err="1">
                <a:solidFill>
                  <a:srgbClr val="990000"/>
                </a:solidFill>
                <a:latin typeface="Times New Roman" pitchFamily="18" charset="0"/>
                <a:cs typeface="Times New Roman" pitchFamily="18" charset="0"/>
              </a:rPr>
              <a:t>cho</a:t>
            </a:r>
            <a:r>
              <a:rPr lang="en-US" sz="3400" dirty="0">
                <a:solidFill>
                  <a:srgbClr val="990000"/>
                </a:solidFill>
                <a:latin typeface="Times New Roman" pitchFamily="18" charset="0"/>
                <a:cs typeface="Times New Roman" pitchFamily="18" charset="0"/>
              </a:rPr>
              <a:t> con </a:t>
            </a:r>
            <a:r>
              <a:rPr lang="en-US" sz="3400" dirty="0" err="1">
                <a:solidFill>
                  <a:srgbClr val="990000"/>
                </a:solidFill>
                <a:latin typeface="Times New Roman" pitchFamily="18" charset="0"/>
                <a:cs typeface="Times New Roman" pitchFamily="18" charset="0"/>
              </a:rPr>
              <a:t>trai</a:t>
            </a:r>
            <a:r>
              <a:rPr lang="en-US" sz="3400" dirty="0">
                <a:solidFill>
                  <a:srgbClr val="990000"/>
                </a:solidFill>
                <a:latin typeface="Times New Roman" pitchFamily="18" charset="0"/>
                <a:cs typeface="Times New Roman" pitchFamily="18" charset="0"/>
              </a:rPr>
              <a:t> </a:t>
            </a:r>
            <a:r>
              <a:rPr lang="en-US" sz="3400" dirty="0" err="1">
                <a:solidFill>
                  <a:srgbClr val="990000"/>
                </a:solidFill>
                <a:latin typeface="Times New Roman" pitchFamily="18" charset="0"/>
                <a:cs typeface="Times New Roman" pitchFamily="18" charset="0"/>
              </a:rPr>
              <a:t>đi</a:t>
            </a:r>
            <a:r>
              <a:rPr lang="en-US" sz="3400" dirty="0">
                <a:solidFill>
                  <a:srgbClr val="990000"/>
                </a:solidFill>
                <a:latin typeface="Times New Roman" pitchFamily="18" charset="0"/>
                <a:cs typeface="Times New Roman" pitchFamily="18" charset="0"/>
              </a:rPr>
              <a:t> </a:t>
            </a:r>
            <a:r>
              <a:rPr lang="en-US" sz="3400" dirty="0" err="1">
                <a:solidFill>
                  <a:srgbClr val="990000"/>
                </a:solidFill>
                <a:latin typeface="Times New Roman" pitchFamily="18" charset="0"/>
                <a:cs typeface="Times New Roman" pitchFamily="18" charset="0"/>
              </a:rPr>
              <a:t>học</a:t>
            </a:r>
            <a:r>
              <a:rPr lang="en-US" sz="3400" dirty="0">
                <a:solidFill>
                  <a:srgbClr val="990000"/>
                </a:solidFill>
                <a:latin typeface="Times New Roman" pitchFamily="18" charset="0"/>
                <a:cs typeface="Times New Roman" pitchFamily="18" charset="0"/>
              </a:rPr>
              <a:t>, </a:t>
            </a:r>
            <a:r>
              <a:rPr lang="en-US" sz="3400" dirty="0" err="1">
                <a:solidFill>
                  <a:srgbClr val="990000"/>
                </a:solidFill>
                <a:latin typeface="Times New Roman" pitchFamily="18" charset="0"/>
                <a:cs typeface="Times New Roman" pitchFamily="18" charset="0"/>
              </a:rPr>
              <a:t>còn</a:t>
            </a:r>
            <a:r>
              <a:rPr lang="en-US" sz="3400" dirty="0">
                <a:solidFill>
                  <a:srgbClr val="990000"/>
                </a:solidFill>
                <a:latin typeface="Times New Roman" pitchFamily="18" charset="0"/>
                <a:cs typeface="Times New Roman" pitchFamily="18" charset="0"/>
              </a:rPr>
              <a:t> con </a:t>
            </a:r>
            <a:r>
              <a:rPr lang="en-US" sz="3400" dirty="0" err="1">
                <a:solidFill>
                  <a:srgbClr val="990000"/>
                </a:solidFill>
                <a:latin typeface="Times New Roman" pitchFamily="18" charset="0"/>
                <a:cs typeface="Times New Roman" pitchFamily="18" charset="0"/>
              </a:rPr>
              <a:t>gái</a:t>
            </a:r>
            <a:r>
              <a:rPr lang="en-US" sz="3400" dirty="0">
                <a:solidFill>
                  <a:srgbClr val="990000"/>
                </a:solidFill>
                <a:latin typeface="Times New Roman" pitchFamily="18" charset="0"/>
                <a:cs typeface="Times New Roman" pitchFamily="18" charset="0"/>
              </a:rPr>
              <a:t> </a:t>
            </a:r>
            <a:r>
              <a:rPr lang="en-US" sz="3400" dirty="0" err="1">
                <a:solidFill>
                  <a:srgbClr val="990000"/>
                </a:solidFill>
                <a:latin typeface="Times New Roman" pitchFamily="18" charset="0"/>
                <a:cs typeface="Times New Roman" pitchFamily="18" charset="0"/>
              </a:rPr>
              <a:t>phải</a:t>
            </a:r>
            <a:r>
              <a:rPr lang="en-US" sz="3400" dirty="0">
                <a:solidFill>
                  <a:srgbClr val="990000"/>
                </a:solidFill>
                <a:latin typeface="Times New Roman" pitchFamily="18" charset="0"/>
                <a:cs typeface="Times New Roman" pitchFamily="18" charset="0"/>
              </a:rPr>
              <a:t> ở </a:t>
            </a:r>
            <a:r>
              <a:rPr lang="en-US" sz="3400" dirty="0" err="1">
                <a:solidFill>
                  <a:srgbClr val="990000"/>
                </a:solidFill>
                <a:latin typeface="Times New Roman" pitchFamily="18" charset="0"/>
                <a:cs typeface="Times New Roman" pitchFamily="18" charset="0"/>
              </a:rPr>
              <a:t>nhà</a:t>
            </a:r>
            <a:r>
              <a:rPr lang="en-US" sz="3400" dirty="0">
                <a:solidFill>
                  <a:srgbClr val="990000"/>
                </a:solidFill>
                <a:latin typeface="Times New Roman" pitchFamily="18" charset="0"/>
                <a:cs typeface="Times New Roman" pitchFamily="18" charset="0"/>
              </a:rPr>
              <a:t> </a:t>
            </a:r>
            <a:r>
              <a:rPr lang="en-US" sz="3400" dirty="0" err="1">
                <a:solidFill>
                  <a:srgbClr val="990000"/>
                </a:solidFill>
                <a:latin typeface="Times New Roman" pitchFamily="18" charset="0"/>
                <a:cs typeface="Times New Roman" pitchFamily="18" charset="0"/>
              </a:rPr>
              <a:t>lao</a:t>
            </a:r>
            <a:r>
              <a:rPr lang="en-US" sz="3400" dirty="0">
                <a:solidFill>
                  <a:srgbClr val="990000"/>
                </a:solidFill>
                <a:latin typeface="Times New Roman" pitchFamily="18" charset="0"/>
                <a:cs typeface="Times New Roman" pitchFamily="18" charset="0"/>
              </a:rPr>
              <a:t> </a:t>
            </a:r>
            <a:r>
              <a:rPr lang="en-US" sz="3400" dirty="0" err="1">
                <a:solidFill>
                  <a:srgbClr val="990000"/>
                </a:solidFill>
                <a:latin typeface="Times New Roman" pitchFamily="18" charset="0"/>
                <a:cs typeface="Times New Roman" pitchFamily="18" charset="0"/>
              </a:rPr>
              <a:t>động</a:t>
            </a:r>
            <a:r>
              <a:rPr lang="en-US" sz="3400" dirty="0">
                <a:solidFill>
                  <a:srgbClr val="990000"/>
                </a:solidFill>
                <a:latin typeface="Times New Roman" pitchFamily="18" charset="0"/>
                <a:cs typeface="Times New Roman" pitchFamily="18" charset="0"/>
              </a:rPr>
              <a:t> </a:t>
            </a:r>
            <a:r>
              <a:rPr lang="en-US" sz="3400" dirty="0" err="1">
                <a:solidFill>
                  <a:srgbClr val="990000"/>
                </a:solidFill>
                <a:latin typeface="Times New Roman" pitchFamily="18" charset="0"/>
                <a:cs typeface="Times New Roman" pitchFamily="18" charset="0"/>
              </a:rPr>
              <a:t>giúp</a:t>
            </a:r>
            <a:r>
              <a:rPr lang="en-US" sz="3400" dirty="0">
                <a:solidFill>
                  <a:srgbClr val="990000"/>
                </a:solidFill>
                <a:latin typeface="Times New Roman" pitchFamily="18" charset="0"/>
                <a:cs typeface="Times New Roman" pitchFamily="18" charset="0"/>
              </a:rPr>
              <a:t> </a:t>
            </a:r>
            <a:r>
              <a:rPr lang="en-US" sz="3400" dirty="0" err="1">
                <a:solidFill>
                  <a:srgbClr val="990000"/>
                </a:solidFill>
                <a:latin typeface="Times New Roman" pitchFamily="18" charset="0"/>
                <a:cs typeface="Times New Roman" pitchFamily="18" charset="0"/>
              </a:rPr>
              <a:t>đỡ</a:t>
            </a:r>
            <a:r>
              <a:rPr lang="en-US" sz="3400" dirty="0">
                <a:solidFill>
                  <a:srgbClr val="990000"/>
                </a:solidFill>
                <a:latin typeface="Times New Roman" pitchFamily="18" charset="0"/>
                <a:cs typeface="Times New Roman" pitchFamily="18" charset="0"/>
              </a:rPr>
              <a:t> </a:t>
            </a:r>
            <a:r>
              <a:rPr lang="en-US" sz="3400" dirty="0" err="1">
                <a:solidFill>
                  <a:srgbClr val="990000"/>
                </a:solidFill>
                <a:latin typeface="Times New Roman" pitchFamily="18" charset="0"/>
                <a:cs typeface="Times New Roman" pitchFamily="18" charset="0"/>
              </a:rPr>
              <a:t>gia</a:t>
            </a:r>
            <a:r>
              <a:rPr lang="en-US" sz="3400" dirty="0">
                <a:solidFill>
                  <a:srgbClr val="990000"/>
                </a:solidFill>
                <a:latin typeface="Times New Roman" pitchFamily="18" charset="0"/>
                <a:cs typeface="Times New Roman" pitchFamily="18" charset="0"/>
              </a:rPr>
              <a:t> </a:t>
            </a:r>
            <a:r>
              <a:rPr lang="en-US" sz="3400" dirty="0" err="1">
                <a:solidFill>
                  <a:srgbClr val="990000"/>
                </a:solidFill>
                <a:latin typeface="Times New Roman" pitchFamily="18" charset="0"/>
                <a:cs typeface="Times New Roman" pitchFamily="18" charset="0"/>
              </a:rPr>
              <a:t>đình</a:t>
            </a:r>
            <a:r>
              <a:rPr lang="en-US" sz="3400" dirty="0">
                <a:solidFill>
                  <a:srgbClr val="990000"/>
                </a:solidFill>
                <a:latin typeface="Times New Roman" pitchFamily="18" charset="0"/>
                <a:cs typeface="Times New Roman" pitchFamily="18" charset="0"/>
              </a:rPr>
              <a:t>.</a:t>
            </a:r>
          </a:p>
        </p:txBody>
      </p:sp>
      <p:sp>
        <p:nvSpPr>
          <p:cNvPr id="223256" name="AutoShape 24"/>
          <p:cNvSpPr>
            <a:spLocks noChangeArrowheads="1"/>
          </p:cNvSpPr>
          <p:nvPr/>
        </p:nvSpPr>
        <p:spPr bwMode="auto">
          <a:xfrm>
            <a:off x="1828800" y="1905001"/>
            <a:ext cx="414338" cy="314325"/>
          </a:xfrm>
          <a:prstGeom prst="star5">
            <a:avLst/>
          </a:prstGeom>
          <a:solidFill>
            <a:srgbClr val="FF0000"/>
          </a:solidFill>
          <a:ln w="9525">
            <a:solidFill>
              <a:schemeClr val="tx1"/>
            </a:solidFill>
            <a:miter lim="800000"/>
            <a:headEnd/>
            <a:tailEnd/>
          </a:ln>
          <a:effectLst/>
        </p:spPr>
        <p:txBody>
          <a:bodyPr wrap="none" anchor="ctr"/>
          <a:lstStyle/>
          <a:p>
            <a:endParaRPr lang="en-US">
              <a:cs typeface="Times New Roman" pitchFamily="18" charset="0"/>
            </a:endParaRPr>
          </a:p>
        </p:txBody>
      </p:sp>
      <p:sp>
        <p:nvSpPr>
          <p:cNvPr id="223257" name="AutoShape 25"/>
          <p:cNvSpPr>
            <a:spLocks noChangeArrowheads="1"/>
          </p:cNvSpPr>
          <p:nvPr/>
        </p:nvSpPr>
        <p:spPr bwMode="auto">
          <a:xfrm>
            <a:off x="1828800" y="4191001"/>
            <a:ext cx="414338" cy="314325"/>
          </a:xfrm>
          <a:prstGeom prst="star5">
            <a:avLst/>
          </a:prstGeom>
          <a:solidFill>
            <a:srgbClr val="FF0000"/>
          </a:solidFill>
          <a:ln w="9525">
            <a:solidFill>
              <a:schemeClr val="tx1"/>
            </a:solidFill>
            <a:miter lim="800000"/>
            <a:headEnd/>
            <a:tailEnd/>
          </a:ln>
          <a:effectLst/>
        </p:spPr>
        <p:txBody>
          <a:bodyPr wrap="none" anchor="ctr"/>
          <a:lstStyle/>
          <a:p>
            <a:endParaRPr lang="en-US">
              <a:cs typeface="Times New Roman" pitchFamily="18" charset="0"/>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23237">
                                            <p:txEl>
                                              <p:pRg st="0" end="0"/>
                                            </p:txEl>
                                          </p:spTgt>
                                        </p:tgtEl>
                                        <p:attrNameLst>
                                          <p:attrName>style.visibility</p:attrName>
                                        </p:attrNameLst>
                                      </p:cBhvr>
                                      <p:to>
                                        <p:strVal val="visible"/>
                                      </p:to>
                                    </p:set>
                                    <p:animEffect transition="in" filter="checkerboard(across)">
                                      <p:cBhvr>
                                        <p:cTn id="7" dur="500"/>
                                        <p:tgtEl>
                                          <p:spTgt spid="2232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23237">
                                            <p:txEl>
                                              <p:pRg st="1" end="1"/>
                                            </p:txEl>
                                          </p:spTgt>
                                        </p:tgtEl>
                                        <p:attrNameLst>
                                          <p:attrName>style.visibility</p:attrName>
                                        </p:attrNameLst>
                                      </p:cBhvr>
                                      <p:to>
                                        <p:strVal val="visible"/>
                                      </p:to>
                                    </p:set>
                                    <p:animEffect transition="in" filter="diamond(in)">
                                      <p:cBhvr>
                                        <p:cTn id="12" dur="2000"/>
                                        <p:tgtEl>
                                          <p:spTgt spid="2232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23237">
                                            <p:txEl>
                                              <p:pRg st="2" end="2"/>
                                            </p:txEl>
                                          </p:spTgt>
                                        </p:tgtEl>
                                        <p:attrNameLst>
                                          <p:attrName>style.visibility</p:attrName>
                                        </p:attrNameLst>
                                      </p:cBhvr>
                                      <p:to>
                                        <p:strVal val="visible"/>
                                      </p:to>
                                    </p:set>
                                    <p:animEffect transition="in" filter="blinds(horizontal)">
                                      <p:cBhvr>
                                        <p:cTn id="17" dur="500"/>
                                        <p:tgtEl>
                                          <p:spTgt spid="2232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23237">
                                            <p:txEl>
                                              <p:pRg st="3" end="3"/>
                                            </p:txEl>
                                          </p:spTgt>
                                        </p:tgtEl>
                                        <p:attrNameLst>
                                          <p:attrName>style.visibility</p:attrName>
                                        </p:attrNameLst>
                                      </p:cBhvr>
                                      <p:to>
                                        <p:strVal val="visible"/>
                                      </p:to>
                                    </p:set>
                                    <p:animEffect transition="in" filter="blinds(horizontal)">
                                      <p:cBhvr>
                                        <p:cTn id="22" dur="500"/>
                                        <p:tgtEl>
                                          <p:spTgt spid="22323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23237">
                                            <p:txEl>
                                              <p:pRg st="4" end="4"/>
                                            </p:txEl>
                                          </p:spTgt>
                                        </p:tgtEl>
                                        <p:attrNameLst>
                                          <p:attrName>style.visibility</p:attrName>
                                        </p:attrNameLst>
                                      </p:cBhvr>
                                      <p:to>
                                        <p:strVal val="visible"/>
                                      </p:to>
                                    </p:set>
                                    <p:animEffect transition="in" filter="blinds(horizontal)">
                                      <p:cBhvr>
                                        <p:cTn id="27" dur="500"/>
                                        <p:tgtEl>
                                          <p:spTgt spid="22323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23237">
                                            <p:txEl>
                                              <p:pRg st="5" end="5"/>
                                            </p:txEl>
                                          </p:spTgt>
                                        </p:tgtEl>
                                        <p:attrNameLst>
                                          <p:attrName>style.visibility</p:attrName>
                                        </p:attrNameLst>
                                      </p:cBhvr>
                                      <p:to>
                                        <p:strVal val="visible"/>
                                      </p:to>
                                    </p:set>
                                    <p:animEffect transition="in" filter="blinds(horizontal)">
                                      <p:cBhvr>
                                        <p:cTn id="32" dur="500"/>
                                        <p:tgtEl>
                                          <p:spTgt spid="22323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3256"/>
                                        </p:tgtEl>
                                        <p:attrNameLst>
                                          <p:attrName>style.visibility</p:attrName>
                                        </p:attrNameLst>
                                      </p:cBhvr>
                                      <p:to>
                                        <p:strVal val="visible"/>
                                      </p:to>
                                    </p:set>
                                  </p:childTnLst>
                                </p:cTn>
                              </p:par>
                              <p:par>
                                <p:cTn id="37" presetID="27" presetClass="emph" presetSubtype="0" repeatCount="indefinite" fill="hold" grpId="1" nodeType="withEffect">
                                  <p:stCondLst>
                                    <p:cond delay="0"/>
                                  </p:stCondLst>
                                  <p:childTnLst>
                                    <p:animClr clrSpc="rgb" dir="cw">
                                      <p:cBhvr override="childStyle">
                                        <p:cTn id="38" dur="250" autoRev="1" fill="hold"/>
                                        <p:tgtEl>
                                          <p:spTgt spid="223256"/>
                                        </p:tgtEl>
                                        <p:attrNameLst>
                                          <p:attrName>style.color</p:attrName>
                                        </p:attrNameLst>
                                      </p:cBhvr>
                                      <p:to>
                                        <a:srgbClr val="00FF00"/>
                                      </p:to>
                                    </p:animClr>
                                    <p:animClr clrSpc="rgb" dir="cw">
                                      <p:cBhvr>
                                        <p:cTn id="39" dur="250" autoRev="1" fill="hold"/>
                                        <p:tgtEl>
                                          <p:spTgt spid="223256"/>
                                        </p:tgtEl>
                                        <p:attrNameLst>
                                          <p:attrName>fillcolor</p:attrName>
                                        </p:attrNameLst>
                                      </p:cBhvr>
                                      <p:to>
                                        <a:srgbClr val="00FF00"/>
                                      </p:to>
                                    </p:animClr>
                                    <p:set>
                                      <p:cBhvr>
                                        <p:cTn id="40" dur="250" autoRev="1" fill="hold"/>
                                        <p:tgtEl>
                                          <p:spTgt spid="223256"/>
                                        </p:tgtEl>
                                        <p:attrNameLst>
                                          <p:attrName>fill.type</p:attrName>
                                        </p:attrNameLst>
                                      </p:cBhvr>
                                      <p:to>
                                        <p:strVal val="solid"/>
                                      </p:to>
                                    </p:set>
                                    <p:set>
                                      <p:cBhvr>
                                        <p:cTn id="41" dur="250" autoRev="1" fill="hold"/>
                                        <p:tgtEl>
                                          <p:spTgt spid="223256"/>
                                        </p:tgtEl>
                                        <p:attrNameLst>
                                          <p:attrName>fill.on</p:attrName>
                                        </p:attrNameLst>
                                      </p:cBhvr>
                                      <p:to>
                                        <p:strVal val="tru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23257"/>
                                        </p:tgtEl>
                                        <p:attrNameLst>
                                          <p:attrName>style.visibility</p:attrName>
                                        </p:attrNameLst>
                                      </p:cBhvr>
                                      <p:to>
                                        <p:strVal val="visible"/>
                                      </p:to>
                                    </p:set>
                                  </p:childTnLst>
                                </p:cTn>
                              </p:par>
                              <p:par>
                                <p:cTn id="46" presetID="27" presetClass="emph" presetSubtype="0" repeatCount="indefinite" fill="hold" grpId="1" nodeType="withEffect">
                                  <p:stCondLst>
                                    <p:cond delay="0"/>
                                  </p:stCondLst>
                                  <p:childTnLst>
                                    <p:animClr clrSpc="rgb" dir="cw">
                                      <p:cBhvr override="childStyle">
                                        <p:cTn id="47" dur="250" autoRev="1" fill="hold"/>
                                        <p:tgtEl>
                                          <p:spTgt spid="223257"/>
                                        </p:tgtEl>
                                        <p:attrNameLst>
                                          <p:attrName>style.color</p:attrName>
                                        </p:attrNameLst>
                                      </p:cBhvr>
                                      <p:to>
                                        <a:srgbClr val="00FF00"/>
                                      </p:to>
                                    </p:animClr>
                                    <p:animClr clrSpc="rgb" dir="cw">
                                      <p:cBhvr>
                                        <p:cTn id="48" dur="250" autoRev="1" fill="hold"/>
                                        <p:tgtEl>
                                          <p:spTgt spid="223257"/>
                                        </p:tgtEl>
                                        <p:attrNameLst>
                                          <p:attrName>fillcolor</p:attrName>
                                        </p:attrNameLst>
                                      </p:cBhvr>
                                      <p:to>
                                        <a:srgbClr val="00FF00"/>
                                      </p:to>
                                    </p:animClr>
                                    <p:set>
                                      <p:cBhvr>
                                        <p:cTn id="49" dur="250" autoRev="1" fill="hold"/>
                                        <p:tgtEl>
                                          <p:spTgt spid="223257"/>
                                        </p:tgtEl>
                                        <p:attrNameLst>
                                          <p:attrName>fill.type</p:attrName>
                                        </p:attrNameLst>
                                      </p:cBhvr>
                                      <p:to>
                                        <p:strVal val="solid"/>
                                      </p:to>
                                    </p:set>
                                    <p:set>
                                      <p:cBhvr>
                                        <p:cTn id="50" dur="250" autoRev="1" fill="hold"/>
                                        <p:tgtEl>
                                          <p:spTgt spid="22325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56" grpId="0" animBg="1"/>
      <p:bldP spid="223256" grpId="1" animBg="1"/>
      <p:bldP spid="223257" grpId="0" animBg="1"/>
      <p:bldP spid="223257"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9" name="Text Box 3"/>
          <p:cNvSpPr txBox="1">
            <a:spLocks noChangeArrowheads="1"/>
          </p:cNvSpPr>
          <p:nvPr/>
        </p:nvSpPr>
        <p:spPr bwMode="auto">
          <a:xfrm>
            <a:off x="2133600" y="2743200"/>
            <a:ext cx="4267200" cy="579438"/>
          </a:xfrm>
          <a:prstGeom prst="rect">
            <a:avLst/>
          </a:prstGeom>
          <a:noFill/>
          <a:ln w="9525">
            <a:noFill/>
            <a:miter lim="800000"/>
            <a:headEnd/>
            <a:tailEnd/>
          </a:ln>
          <a:effectLst/>
        </p:spPr>
        <p:txBody>
          <a:bodyPr>
            <a:spAutoFit/>
          </a:bodyPr>
          <a:lstStyle/>
          <a:p>
            <a:pPr eaLnBrk="0" hangingPunct="0">
              <a:spcBef>
                <a:spcPct val="50000"/>
              </a:spcBef>
            </a:pPr>
            <a:r>
              <a:rPr lang="en-US" sz="3200">
                <a:solidFill>
                  <a:schemeClr val="accent2"/>
                </a:solidFill>
                <a:cs typeface="Times New Roman" pitchFamily="18" charset="0"/>
              </a:rPr>
              <a:t>- Đọc lại ghi nhớ.</a:t>
            </a:r>
          </a:p>
        </p:txBody>
      </p:sp>
      <p:sp>
        <p:nvSpPr>
          <p:cNvPr id="224260" name="Text Box 4"/>
          <p:cNvSpPr txBox="1">
            <a:spLocks noChangeArrowheads="1"/>
          </p:cNvSpPr>
          <p:nvPr/>
        </p:nvSpPr>
        <p:spPr bwMode="auto">
          <a:xfrm>
            <a:off x="2133600" y="3352801"/>
            <a:ext cx="7848600" cy="584775"/>
          </a:xfrm>
          <a:prstGeom prst="rect">
            <a:avLst/>
          </a:prstGeom>
          <a:noFill/>
          <a:ln w="9525">
            <a:noFill/>
            <a:miter lim="800000"/>
            <a:headEnd/>
            <a:tailEnd/>
          </a:ln>
          <a:effectLst/>
        </p:spPr>
        <p:txBody>
          <a:bodyPr>
            <a:spAutoFit/>
          </a:bodyPr>
          <a:lstStyle/>
          <a:p>
            <a:pPr eaLnBrk="0" hangingPunct="0">
              <a:spcBef>
                <a:spcPct val="50000"/>
              </a:spcBef>
            </a:pPr>
            <a:r>
              <a:rPr lang="en-US" sz="3200">
                <a:solidFill>
                  <a:schemeClr val="tx2"/>
                </a:solidFill>
                <a:cs typeface="Times New Roman" pitchFamily="18" charset="0"/>
              </a:rPr>
              <a:t>- Tìm bài hát, bài thơ… ca ngợi người phụ nữ.</a:t>
            </a:r>
          </a:p>
        </p:txBody>
      </p:sp>
      <p:sp>
        <p:nvSpPr>
          <p:cNvPr id="224261" name="Text Box 5"/>
          <p:cNvSpPr txBox="1">
            <a:spLocks noChangeArrowheads="1"/>
          </p:cNvSpPr>
          <p:nvPr/>
        </p:nvSpPr>
        <p:spPr bwMode="auto">
          <a:xfrm>
            <a:off x="2133600" y="4191000"/>
            <a:ext cx="7848600" cy="1066800"/>
          </a:xfrm>
          <a:prstGeom prst="rect">
            <a:avLst/>
          </a:prstGeom>
          <a:noFill/>
          <a:ln w="9525">
            <a:noFill/>
            <a:miter lim="800000"/>
            <a:headEnd/>
            <a:tailEnd/>
          </a:ln>
          <a:effectLst/>
        </p:spPr>
        <p:txBody>
          <a:bodyPr>
            <a:spAutoFit/>
          </a:bodyPr>
          <a:lstStyle/>
          <a:p>
            <a:pPr eaLnBrk="0" hangingPunct="0">
              <a:spcBef>
                <a:spcPct val="50000"/>
              </a:spcBef>
            </a:pPr>
            <a:r>
              <a:rPr lang="en-US" sz="3200">
                <a:solidFill>
                  <a:schemeClr val="tx2"/>
                </a:solidFill>
                <a:cs typeface="Times New Roman" pitchFamily="18" charset="0"/>
              </a:rPr>
              <a:t>- Giới thiệu về một người phụ nữ mà em kính trọng và yêu mến.</a:t>
            </a:r>
          </a:p>
        </p:txBody>
      </p:sp>
      <p:sp>
        <p:nvSpPr>
          <p:cNvPr id="224264" name="AutoShape 8"/>
          <p:cNvSpPr>
            <a:spLocks noChangeArrowheads="1"/>
          </p:cNvSpPr>
          <p:nvPr/>
        </p:nvSpPr>
        <p:spPr bwMode="auto">
          <a:xfrm>
            <a:off x="1866900" y="559088"/>
            <a:ext cx="8458200" cy="2057400"/>
          </a:xfrm>
          <a:prstGeom prst="ellipseRibbon2">
            <a:avLst>
              <a:gd name="adj1" fmla="val 25000"/>
              <a:gd name="adj2" fmla="val 50000"/>
              <a:gd name="adj3" fmla="val 12500"/>
            </a:avLst>
          </a:prstGeom>
          <a:solidFill>
            <a:schemeClr val="accent6">
              <a:lumMod val="20000"/>
              <a:lumOff val="80000"/>
            </a:schemeClr>
          </a:solidFill>
          <a:ln w="9525">
            <a:solidFill>
              <a:schemeClr val="tx1"/>
            </a:solidFill>
            <a:round/>
            <a:headEnd/>
            <a:tailEnd/>
          </a:ln>
          <a:effectLst/>
        </p:spPr>
        <p:txBody>
          <a:bodyPr wrap="none" anchor="ctr"/>
          <a:lstStyle/>
          <a:p>
            <a:pPr algn="ctr"/>
            <a:r>
              <a:rPr lang="en-US" sz="3600" b="1" i="1">
                <a:solidFill>
                  <a:srgbClr val="D60093"/>
                </a:solidFill>
                <a:cs typeface="Times New Roman" pitchFamily="18" charset="0"/>
              </a:rPr>
              <a:t>CỦNG CỐ-DẶN DÒ:</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24264"/>
                                        </p:tgtEl>
                                        <p:attrNameLst>
                                          <p:attrName>style.visibility</p:attrName>
                                        </p:attrNameLst>
                                      </p:cBhvr>
                                      <p:to>
                                        <p:strVal val="visible"/>
                                      </p:to>
                                    </p:set>
                                    <p:anim calcmode="discrete" valueType="clr">
                                      <p:cBhvr override="childStyle">
                                        <p:cTn id="7" dur="80"/>
                                        <p:tgtEl>
                                          <p:spTgt spid="22426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24264"/>
                                        </p:tgtEl>
                                        <p:attrNameLst>
                                          <p:attrName>fillcolor</p:attrName>
                                        </p:attrNameLst>
                                      </p:cBhvr>
                                      <p:tavLst>
                                        <p:tav tm="0">
                                          <p:val>
                                            <p:clrVal>
                                              <a:schemeClr val="accent2"/>
                                            </p:clrVal>
                                          </p:val>
                                        </p:tav>
                                        <p:tav tm="50000">
                                          <p:val>
                                            <p:clrVal>
                                              <a:schemeClr val="hlink"/>
                                            </p:clrVal>
                                          </p:val>
                                        </p:tav>
                                      </p:tavLst>
                                    </p:anim>
                                    <p:set>
                                      <p:cBhvr>
                                        <p:cTn id="9" dur="80"/>
                                        <p:tgtEl>
                                          <p:spTgt spid="22426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224259"/>
                                        </p:tgtEl>
                                        <p:attrNameLst>
                                          <p:attrName>style.visibility</p:attrName>
                                        </p:attrNameLst>
                                      </p:cBhvr>
                                      <p:to>
                                        <p:strVal val="visible"/>
                                      </p:to>
                                    </p:set>
                                    <p:animEffect transition="in" filter="box(in)">
                                      <p:cBhvr>
                                        <p:cTn id="14" dur="500"/>
                                        <p:tgtEl>
                                          <p:spTgt spid="224259"/>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224260"/>
                                        </p:tgtEl>
                                        <p:attrNameLst>
                                          <p:attrName>style.visibility</p:attrName>
                                        </p:attrNameLst>
                                      </p:cBhvr>
                                      <p:to>
                                        <p:strVal val="visible"/>
                                      </p:to>
                                    </p:set>
                                    <p:animEffect transition="in" filter="box(in)">
                                      <p:cBhvr>
                                        <p:cTn id="19" dur="500"/>
                                        <p:tgtEl>
                                          <p:spTgt spid="224260"/>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224261"/>
                                        </p:tgtEl>
                                        <p:attrNameLst>
                                          <p:attrName>style.visibility</p:attrName>
                                        </p:attrNameLst>
                                      </p:cBhvr>
                                      <p:to>
                                        <p:strVal val="visible"/>
                                      </p:to>
                                    </p:set>
                                    <p:animEffect transition="in" filter="box(in)">
                                      <p:cBhvr>
                                        <p:cTn id="24" dur="500"/>
                                        <p:tgtEl>
                                          <p:spTgt spid="224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p:bldP spid="224260" grpId="0"/>
      <p:bldP spid="224261" grpId="0"/>
      <p:bldP spid="22426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WordArt 7"/>
          <p:cNvSpPr>
            <a:spLocks noChangeArrowheads="1" noChangeShapeType="1" noTextEdit="1"/>
          </p:cNvSpPr>
          <p:nvPr/>
        </p:nvSpPr>
        <p:spPr bwMode="auto">
          <a:xfrm>
            <a:off x="3276600" y="1219200"/>
            <a:ext cx="5867400" cy="1447800"/>
          </a:xfrm>
          <a:prstGeom prst="rect">
            <a:avLst/>
          </a:prstGeom>
        </p:spPr>
        <p:txBody>
          <a:bodyPr wrap="none" fromWordArt="1">
            <a:prstTxWarp prst="textInflate">
              <a:avLst>
                <a:gd name="adj" fmla="val 13634"/>
              </a:avLst>
            </a:prstTxWarp>
          </a:bodyPr>
          <a:lstStyle/>
          <a:p>
            <a:r>
              <a:rPr lang="vi-VN"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Chân thành cảm ơn</a:t>
            </a:r>
            <a:endPar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
        <p:nvSpPr>
          <p:cNvPr id="6148" name="WordArt 8"/>
          <p:cNvSpPr>
            <a:spLocks noChangeArrowheads="1" noChangeShapeType="1" noTextEdit="1"/>
          </p:cNvSpPr>
          <p:nvPr/>
        </p:nvSpPr>
        <p:spPr bwMode="auto">
          <a:xfrm>
            <a:off x="2438400" y="3048000"/>
            <a:ext cx="7315200" cy="1595438"/>
          </a:xfrm>
          <a:prstGeom prst="rect">
            <a:avLst/>
          </a:prstGeom>
        </p:spPr>
        <p:txBody>
          <a:bodyPr wrap="none" fromWordArt="1">
            <a:prstTxWarp prst="textPlain">
              <a:avLst>
                <a:gd name="adj" fmla="val 50000"/>
              </a:avLst>
            </a:prstTxWarp>
          </a:bodyPr>
          <a:lstStyle/>
          <a:p>
            <a:r>
              <a:rPr lang="en-US" sz="3600" b="1"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Các thầy cô giáo và các em học sinh</a:t>
            </a:r>
          </a:p>
        </p:txBody>
      </p:sp>
      <p:pic>
        <p:nvPicPr>
          <p:cNvPr id="6149" name="Picture 6" descr="SPARKLE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876800" y="3962400"/>
            <a:ext cx="23622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SPARKLE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7848600" y="609600"/>
            <a:ext cx="23622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6" descr="SPARKLE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2514600" y="762000"/>
            <a:ext cx="23622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6" descr="SPARKLE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2590800" y="5105400"/>
            <a:ext cx="23622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6" descr="SPARKLE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7696200" y="2209800"/>
            <a:ext cx="23622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6" descr="SPARKLE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524000" y="2133600"/>
            <a:ext cx="23622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6" descr="SPARKLE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8305800" y="3581400"/>
            <a:ext cx="23622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6" descr="SPARKLE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524000" y="3810000"/>
            <a:ext cx="23622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6" descr="SPARKLE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5105400" y="609600"/>
            <a:ext cx="23622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6" descr="SPARKLE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6145012" y="5176838"/>
            <a:ext cx="23622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5571515"/>
      </p:ext>
    </p:extLst>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6148" name="Text Box 564"/>
          <p:cNvSpPr txBox="1">
            <a:spLocks noChangeArrowheads="1"/>
          </p:cNvSpPr>
          <p:nvPr/>
        </p:nvSpPr>
        <p:spPr bwMode="auto">
          <a:xfrm>
            <a:off x="1828800" y="1066801"/>
            <a:ext cx="8534400" cy="1006475"/>
          </a:xfrm>
          <a:prstGeom prst="rect">
            <a:avLst/>
          </a:prstGeom>
          <a:noFill/>
          <a:ln w="9525">
            <a:noFill/>
            <a:miter lim="800000"/>
            <a:headEnd/>
            <a:tailEnd/>
          </a:ln>
          <a:effectLst/>
        </p:spPr>
        <p:txBody>
          <a:bodyPr>
            <a:spAutoFit/>
          </a:bodyPr>
          <a:lstStyle/>
          <a:p>
            <a:pPr algn="ctr" eaLnBrk="0" hangingPunct="0">
              <a:spcBef>
                <a:spcPct val="50000"/>
              </a:spcBef>
            </a:pPr>
            <a:r>
              <a:rPr lang="en-US" sz="3000" b="1">
                <a:solidFill>
                  <a:srgbClr val="000066"/>
                </a:solidFill>
                <a:cs typeface="Times New Roman" pitchFamily="18" charset="0"/>
              </a:rPr>
              <a:t>Theo em, những hành động, và việc làm nào sau đây thể hiện tình cảm kính già, yêu trẻ?</a:t>
            </a:r>
          </a:p>
        </p:txBody>
      </p:sp>
      <p:sp>
        <p:nvSpPr>
          <p:cNvPr id="196149" name="Text Box 565"/>
          <p:cNvSpPr txBox="1">
            <a:spLocks noChangeArrowheads="1"/>
          </p:cNvSpPr>
          <p:nvPr/>
        </p:nvSpPr>
        <p:spPr bwMode="auto">
          <a:xfrm>
            <a:off x="1905000" y="2209800"/>
            <a:ext cx="8001000" cy="579438"/>
          </a:xfrm>
          <a:prstGeom prst="rect">
            <a:avLst/>
          </a:prstGeom>
          <a:noFill/>
          <a:ln w="9525">
            <a:noFill/>
            <a:miter lim="800000"/>
            <a:headEnd/>
            <a:tailEnd/>
          </a:ln>
          <a:effectLst/>
        </p:spPr>
        <p:txBody>
          <a:bodyPr>
            <a:spAutoFit/>
          </a:bodyPr>
          <a:lstStyle/>
          <a:p>
            <a:pPr eaLnBrk="0" hangingPunct="0">
              <a:spcBef>
                <a:spcPct val="50000"/>
              </a:spcBef>
            </a:pPr>
            <a:r>
              <a:rPr lang="en-US" sz="3200" i="1">
                <a:solidFill>
                  <a:srgbClr val="002060"/>
                </a:solidFill>
                <a:cs typeface="Times New Roman" pitchFamily="18" charset="0"/>
              </a:rPr>
              <a:t>a. Chào hỏi xưng hô lễ phép với người già.</a:t>
            </a:r>
          </a:p>
        </p:txBody>
      </p:sp>
      <p:sp>
        <p:nvSpPr>
          <p:cNvPr id="196150" name="Text Box 566"/>
          <p:cNvSpPr txBox="1">
            <a:spLocks noChangeArrowheads="1"/>
          </p:cNvSpPr>
          <p:nvPr/>
        </p:nvSpPr>
        <p:spPr bwMode="auto">
          <a:xfrm>
            <a:off x="1828800" y="2895600"/>
            <a:ext cx="9144000" cy="579438"/>
          </a:xfrm>
          <a:prstGeom prst="rect">
            <a:avLst/>
          </a:prstGeom>
          <a:noFill/>
          <a:ln w="9525">
            <a:noFill/>
            <a:miter lim="800000"/>
            <a:headEnd/>
            <a:tailEnd/>
          </a:ln>
          <a:effectLst/>
        </p:spPr>
        <p:txBody>
          <a:bodyPr>
            <a:spAutoFit/>
          </a:bodyPr>
          <a:lstStyle/>
          <a:p>
            <a:pPr eaLnBrk="0" hangingPunct="0">
              <a:spcBef>
                <a:spcPct val="50000"/>
              </a:spcBef>
            </a:pPr>
            <a:r>
              <a:rPr lang="en-US" sz="3200" i="1">
                <a:solidFill>
                  <a:srgbClr val="002060"/>
                </a:solidFill>
                <a:cs typeface="Times New Roman" pitchFamily="18" charset="0"/>
              </a:rPr>
              <a:t>b. Dùng hai tay khi đưa vật gì đó cho người già.</a:t>
            </a:r>
          </a:p>
        </p:txBody>
      </p:sp>
      <p:sp>
        <p:nvSpPr>
          <p:cNvPr id="196151" name="Text Box 567"/>
          <p:cNvSpPr txBox="1">
            <a:spLocks noChangeArrowheads="1"/>
          </p:cNvSpPr>
          <p:nvPr/>
        </p:nvSpPr>
        <p:spPr bwMode="auto">
          <a:xfrm>
            <a:off x="1905000" y="3581400"/>
            <a:ext cx="6553200" cy="579438"/>
          </a:xfrm>
          <a:prstGeom prst="rect">
            <a:avLst/>
          </a:prstGeom>
          <a:noFill/>
          <a:ln w="9525">
            <a:noFill/>
            <a:miter lim="800000"/>
            <a:headEnd/>
            <a:tailEnd/>
          </a:ln>
          <a:effectLst/>
        </p:spPr>
        <p:txBody>
          <a:bodyPr>
            <a:spAutoFit/>
          </a:bodyPr>
          <a:lstStyle/>
          <a:p>
            <a:pPr eaLnBrk="0" hangingPunct="0">
              <a:spcBef>
                <a:spcPct val="50000"/>
              </a:spcBef>
            </a:pPr>
            <a:r>
              <a:rPr lang="en-US" sz="3200" i="1">
                <a:solidFill>
                  <a:srgbClr val="002060"/>
                </a:solidFill>
                <a:cs typeface="Times New Roman" pitchFamily="18" charset="0"/>
              </a:rPr>
              <a:t>c. Đọc truyện cho em nhỏ nghe.</a:t>
            </a:r>
          </a:p>
        </p:txBody>
      </p:sp>
      <p:sp>
        <p:nvSpPr>
          <p:cNvPr id="196152" name="Text Box 568"/>
          <p:cNvSpPr txBox="1">
            <a:spLocks noChangeArrowheads="1"/>
          </p:cNvSpPr>
          <p:nvPr/>
        </p:nvSpPr>
        <p:spPr bwMode="auto">
          <a:xfrm>
            <a:off x="1828800" y="4267200"/>
            <a:ext cx="5867400" cy="579438"/>
          </a:xfrm>
          <a:prstGeom prst="rect">
            <a:avLst/>
          </a:prstGeom>
          <a:noFill/>
          <a:ln w="9525">
            <a:noFill/>
            <a:miter lim="800000"/>
            <a:headEnd/>
            <a:tailEnd/>
          </a:ln>
          <a:effectLst/>
        </p:spPr>
        <p:txBody>
          <a:bodyPr>
            <a:spAutoFit/>
          </a:bodyPr>
          <a:lstStyle/>
          <a:p>
            <a:pPr eaLnBrk="0" hangingPunct="0">
              <a:spcBef>
                <a:spcPct val="50000"/>
              </a:spcBef>
            </a:pPr>
            <a:r>
              <a:rPr lang="en-US" sz="3200" i="1">
                <a:solidFill>
                  <a:srgbClr val="002060"/>
                </a:solidFill>
                <a:cs typeface="Times New Roman" pitchFamily="18" charset="0"/>
              </a:rPr>
              <a:t>d. Quát nạt em bé.</a:t>
            </a:r>
          </a:p>
        </p:txBody>
      </p:sp>
      <p:sp>
        <p:nvSpPr>
          <p:cNvPr id="196155" name="Oval 571"/>
          <p:cNvSpPr>
            <a:spLocks noChangeArrowheads="1"/>
          </p:cNvSpPr>
          <p:nvPr/>
        </p:nvSpPr>
        <p:spPr bwMode="auto">
          <a:xfrm>
            <a:off x="1905000" y="2286000"/>
            <a:ext cx="533400" cy="533400"/>
          </a:xfrm>
          <a:prstGeom prst="ellipse">
            <a:avLst/>
          </a:prstGeom>
          <a:noFill/>
          <a:ln w="38100">
            <a:solidFill>
              <a:srgbClr val="FF3300"/>
            </a:solidFill>
            <a:round/>
            <a:headEnd/>
            <a:tailEnd/>
          </a:ln>
          <a:effectLst/>
        </p:spPr>
        <p:txBody>
          <a:bodyPr wrap="none" anchor="ctr"/>
          <a:lstStyle/>
          <a:p>
            <a:pPr algn="ctr"/>
            <a:endParaRPr lang="en-US" sz="1800" u="sng">
              <a:solidFill>
                <a:srgbClr val="FF0000"/>
              </a:solidFill>
              <a:cs typeface="Times New Roman" pitchFamily="18" charset="0"/>
            </a:endParaRPr>
          </a:p>
        </p:txBody>
      </p:sp>
      <p:sp>
        <p:nvSpPr>
          <p:cNvPr id="196157" name="Oval 573"/>
          <p:cNvSpPr>
            <a:spLocks noChangeArrowheads="1"/>
          </p:cNvSpPr>
          <p:nvPr/>
        </p:nvSpPr>
        <p:spPr bwMode="auto">
          <a:xfrm>
            <a:off x="1828800" y="2971800"/>
            <a:ext cx="533400" cy="533400"/>
          </a:xfrm>
          <a:prstGeom prst="ellipse">
            <a:avLst/>
          </a:prstGeom>
          <a:noFill/>
          <a:ln w="38100">
            <a:solidFill>
              <a:srgbClr val="FF3300"/>
            </a:solidFill>
            <a:round/>
            <a:headEnd/>
            <a:tailEnd/>
          </a:ln>
          <a:effectLst/>
        </p:spPr>
        <p:txBody>
          <a:bodyPr wrap="none" anchor="ctr"/>
          <a:lstStyle/>
          <a:p>
            <a:pPr algn="ctr"/>
            <a:endParaRPr lang="en-US" sz="1800" u="sng">
              <a:solidFill>
                <a:srgbClr val="0033CC"/>
              </a:solidFill>
              <a:cs typeface="Times New Roman" pitchFamily="18" charset="0"/>
            </a:endParaRPr>
          </a:p>
        </p:txBody>
      </p:sp>
      <p:sp>
        <p:nvSpPr>
          <p:cNvPr id="196158" name="Oval 574"/>
          <p:cNvSpPr>
            <a:spLocks noChangeArrowheads="1"/>
          </p:cNvSpPr>
          <p:nvPr/>
        </p:nvSpPr>
        <p:spPr bwMode="auto">
          <a:xfrm>
            <a:off x="1828800" y="3657600"/>
            <a:ext cx="533400" cy="533400"/>
          </a:xfrm>
          <a:prstGeom prst="ellipse">
            <a:avLst/>
          </a:prstGeom>
          <a:noFill/>
          <a:ln w="38100">
            <a:solidFill>
              <a:srgbClr val="FF3300"/>
            </a:solidFill>
            <a:round/>
            <a:headEnd/>
            <a:tailEnd/>
          </a:ln>
          <a:effectLst/>
        </p:spPr>
        <p:txBody>
          <a:bodyPr wrap="none" anchor="ctr"/>
          <a:lstStyle/>
          <a:p>
            <a:pPr algn="ctr"/>
            <a:endParaRPr lang="en-US" sz="1800" u="sng">
              <a:solidFill>
                <a:srgbClr val="0033CC"/>
              </a:solidFill>
              <a:cs typeface="Times New Roman" pitchFamily="18" charset="0"/>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96148"/>
                                        </p:tgtEl>
                                        <p:attrNameLst>
                                          <p:attrName>style.visibility</p:attrName>
                                        </p:attrNameLst>
                                      </p:cBhvr>
                                      <p:to>
                                        <p:strVal val="visible"/>
                                      </p:to>
                                    </p:set>
                                    <p:animEffect transition="in" filter="plus(in)">
                                      <p:cBhvr>
                                        <p:cTn id="7" dur="2000"/>
                                        <p:tgtEl>
                                          <p:spTgt spid="196148"/>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196149"/>
                                        </p:tgtEl>
                                        <p:attrNameLst>
                                          <p:attrName>style.visibility</p:attrName>
                                        </p:attrNameLst>
                                      </p:cBhvr>
                                      <p:to>
                                        <p:strVal val="visible"/>
                                      </p:to>
                                    </p:set>
                                    <p:anim calcmode="lin" valueType="num">
                                      <p:cBhvr>
                                        <p:cTn id="12" dur="1000" fill="hold"/>
                                        <p:tgtEl>
                                          <p:spTgt spid="196149"/>
                                        </p:tgtEl>
                                        <p:attrNameLst>
                                          <p:attrName>ppt_w</p:attrName>
                                        </p:attrNameLst>
                                      </p:cBhvr>
                                      <p:tavLst>
                                        <p:tav tm="0">
                                          <p:val>
                                            <p:fltVal val="0"/>
                                          </p:val>
                                        </p:tav>
                                        <p:tav tm="100000">
                                          <p:val>
                                            <p:strVal val="#ppt_w"/>
                                          </p:val>
                                        </p:tav>
                                      </p:tavLst>
                                    </p:anim>
                                    <p:anim calcmode="lin" valueType="num">
                                      <p:cBhvr>
                                        <p:cTn id="13" dur="1000" fill="hold"/>
                                        <p:tgtEl>
                                          <p:spTgt spid="196149"/>
                                        </p:tgtEl>
                                        <p:attrNameLst>
                                          <p:attrName>ppt_h</p:attrName>
                                        </p:attrNameLst>
                                      </p:cBhvr>
                                      <p:tavLst>
                                        <p:tav tm="0">
                                          <p:val>
                                            <p:fltVal val="0"/>
                                          </p:val>
                                        </p:tav>
                                        <p:tav tm="100000">
                                          <p:val>
                                            <p:strVal val="#ppt_h"/>
                                          </p:val>
                                        </p:tav>
                                      </p:tavLst>
                                    </p:anim>
                                    <p:anim calcmode="lin" valueType="num">
                                      <p:cBhvr>
                                        <p:cTn id="14" dur="1000" fill="hold"/>
                                        <p:tgtEl>
                                          <p:spTgt spid="196149"/>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9614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grpId="0" nodeType="clickEffect">
                                  <p:stCondLst>
                                    <p:cond delay="0"/>
                                  </p:stCondLst>
                                  <p:childTnLst>
                                    <p:set>
                                      <p:cBhvr>
                                        <p:cTn id="19" dur="1" fill="hold">
                                          <p:stCondLst>
                                            <p:cond delay="0"/>
                                          </p:stCondLst>
                                        </p:cTn>
                                        <p:tgtEl>
                                          <p:spTgt spid="196150"/>
                                        </p:tgtEl>
                                        <p:attrNameLst>
                                          <p:attrName>style.visibility</p:attrName>
                                        </p:attrNameLst>
                                      </p:cBhvr>
                                      <p:to>
                                        <p:strVal val="visible"/>
                                      </p:to>
                                    </p:set>
                                    <p:anim calcmode="lin" valueType="num">
                                      <p:cBhvr>
                                        <p:cTn id="20" dur="1000" fill="hold"/>
                                        <p:tgtEl>
                                          <p:spTgt spid="196150"/>
                                        </p:tgtEl>
                                        <p:attrNameLst>
                                          <p:attrName>ppt_w</p:attrName>
                                        </p:attrNameLst>
                                      </p:cBhvr>
                                      <p:tavLst>
                                        <p:tav tm="0">
                                          <p:val>
                                            <p:fltVal val="0"/>
                                          </p:val>
                                        </p:tav>
                                        <p:tav tm="100000">
                                          <p:val>
                                            <p:strVal val="#ppt_w"/>
                                          </p:val>
                                        </p:tav>
                                      </p:tavLst>
                                    </p:anim>
                                    <p:anim calcmode="lin" valueType="num">
                                      <p:cBhvr>
                                        <p:cTn id="21" dur="1000" fill="hold"/>
                                        <p:tgtEl>
                                          <p:spTgt spid="196150"/>
                                        </p:tgtEl>
                                        <p:attrNameLst>
                                          <p:attrName>ppt_h</p:attrName>
                                        </p:attrNameLst>
                                      </p:cBhvr>
                                      <p:tavLst>
                                        <p:tav tm="0">
                                          <p:val>
                                            <p:fltVal val="0"/>
                                          </p:val>
                                        </p:tav>
                                        <p:tav tm="100000">
                                          <p:val>
                                            <p:strVal val="#ppt_h"/>
                                          </p:val>
                                        </p:tav>
                                      </p:tavLst>
                                    </p:anim>
                                    <p:anim calcmode="lin" valueType="num">
                                      <p:cBhvr>
                                        <p:cTn id="22" dur="1000" fill="hold"/>
                                        <p:tgtEl>
                                          <p:spTgt spid="196150"/>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19615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196151"/>
                                        </p:tgtEl>
                                        <p:attrNameLst>
                                          <p:attrName>style.visibility</p:attrName>
                                        </p:attrNameLst>
                                      </p:cBhvr>
                                      <p:to>
                                        <p:strVal val="visible"/>
                                      </p:to>
                                    </p:set>
                                    <p:anim calcmode="lin" valueType="num">
                                      <p:cBhvr>
                                        <p:cTn id="28" dur="1000" fill="hold"/>
                                        <p:tgtEl>
                                          <p:spTgt spid="196151"/>
                                        </p:tgtEl>
                                        <p:attrNameLst>
                                          <p:attrName>ppt_w</p:attrName>
                                        </p:attrNameLst>
                                      </p:cBhvr>
                                      <p:tavLst>
                                        <p:tav tm="0">
                                          <p:val>
                                            <p:fltVal val="0"/>
                                          </p:val>
                                        </p:tav>
                                        <p:tav tm="100000">
                                          <p:val>
                                            <p:strVal val="#ppt_w"/>
                                          </p:val>
                                        </p:tav>
                                      </p:tavLst>
                                    </p:anim>
                                    <p:anim calcmode="lin" valueType="num">
                                      <p:cBhvr>
                                        <p:cTn id="29" dur="1000" fill="hold"/>
                                        <p:tgtEl>
                                          <p:spTgt spid="196151"/>
                                        </p:tgtEl>
                                        <p:attrNameLst>
                                          <p:attrName>ppt_h</p:attrName>
                                        </p:attrNameLst>
                                      </p:cBhvr>
                                      <p:tavLst>
                                        <p:tav tm="0">
                                          <p:val>
                                            <p:fltVal val="0"/>
                                          </p:val>
                                        </p:tav>
                                        <p:tav tm="100000">
                                          <p:val>
                                            <p:strVal val="#ppt_h"/>
                                          </p:val>
                                        </p:tav>
                                      </p:tavLst>
                                    </p:anim>
                                    <p:anim calcmode="lin" valueType="num">
                                      <p:cBhvr>
                                        <p:cTn id="30" dur="1000" fill="hold"/>
                                        <p:tgtEl>
                                          <p:spTgt spid="196151"/>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9615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p:stCondLst>
                        <p:cond delay="indefinite"/>
                      </p:stCondLst>
                      <p:childTnLst>
                        <p:par>
                          <p:cTn id="33" fill="hold">
                            <p:stCondLst>
                              <p:cond delay="0"/>
                            </p:stCondLst>
                            <p:childTnLst>
                              <p:par>
                                <p:cTn id="34" presetID="15" presetClass="entr" presetSubtype="0" fill="hold" grpId="0" nodeType="clickEffect">
                                  <p:stCondLst>
                                    <p:cond delay="0"/>
                                  </p:stCondLst>
                                  <p:childTnLst>
                                    <p:set>
                                      <p:cBhvr>
                                        <p:cTn id="35" dur="1" fill="hold">
                                          <p:stCondLst>
                                            <p:cond delay="0"/>
                                          </p:stCondLst>
                                        </p:cTn>
                                        <p:tgtEl>
                                          <p:spTgt spid="196152"/>
                                        </p:tgtEl>
                                        <p:attrNameLst>
                                          <p:attrName>style.visibility</p:attrName>
                                        </p:attrNameLst>
                                      </p:cBhvr>
                                      <p:to>
                                        <p:strVal val="visible"/>
                                      </p:to>
                                    </p:set>
                                    <p:anim calcmode="lin" valueType="num">
                                      <p:cBhvr>
                                        <p:cTn id="36" dur="1000" fill="hold"/>
                                        <p:tgtEl>
                                          <p:spTgt spid="196152"/>
                                        </p:tgtEl>
                                        <p:attrNameLst>
                                          <p:attrName>ppt_w</p:attrName>
                                        </p:attrNameLst>
                                      </p:cBhvr>
                                      <p:tavLst>
                                        <p:tav tm="0">
                                          <p:val>
                                            <p:fltVal val="0"/>
                                          </p:val>
                                        </p:tav>
                                        <p:tav tm="100000">
                                          <p:val>
                                            <p:strVal val="#ppt_w"/>
                                          </p:val>
                                        </p:tav>
                                      </p:tavLst>
                                    </p:anim>
                                    <p:anim calcmode="lin" valueType="num">
                                      <p:cBhvr>
                                        <p:cTn id="37" dur="1000" fill="hold"/>
                                        <p:tgtEl>
                                          <p:spTgt spid="196152"/>
                                        </p:tgtEl>
                                        <p:attrNameLst>
                                          <p:attrName>ppt_h</p:attrName>
                                        </p:attrNameLst>
                                      </p:cBhvr>
                                      <p:tavLst>
                                        <p:tav tm="0">
                                          <p:val>
                                            <p:fltVal val="0"/>
                                          </p:val>
                                        </p:tav>
                                        <p:tav tm="100000">
                                          <p:val>
                                            <p:strVal val="#ppt_h"/>
                                          </p:val>
                                        </p:tav>
                                      </p:tavLst>
                                    </p:anim>
                                    <p:anim calcmode="lin" valueType="num">
                                      <p:cBhvr>
                                        <p:cTn id="38" dur="1000" fill="hold"/>
                                        <p:tgtEl>
                                          <p:spTgt spid="196152"/>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19615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6" fill="hold" grpId="0" nodeType="clickEffect">
                                  <p:stCondLst>
                                    <p:cond delay="0"/>
                                  </p:stCondLst>
                                  <p:childTnLst>
                                    <p:set>
                                      <p:cBhvr>
                                        <p:cTn id="43" dur="1" fill="hold">
                                          <p:stCondLst>
                                            <p:cond delay="0"/>
                                          </p:stCondLst>
                                        </p:cTn>
                                        <p:tgtEl>
                                          <p:spTgt spid="196155"/>
                                        </p:tgtEl>
                                        <p:attrNameLst>
                                          <p:attrName>style.visibility</p:attrName>
                                        </p:attrNameLst>
                                      </p:cBhvr>
                                      <p:to>
                                        <p:strVal val="visible"/>
                                      </p:to>
                                    </p:set>
                                    <p:animEffect transition="in" filter="barn(inHorizontal)">
                                      <p:cBhvr>
                                        <p:cTn id="44" dur="500"/>
                                        <p:tgtEl>
                                          <p:spTgt spid="196155"/>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6" fill="hold" grpId="0" nodeType="clickEffect">
                                  <p:stCondLst>
                                    <p:cond delay="0"/>
                                  </p:stCondLst>
                                  <p:childTnLst>
                                    <p:set>
                                      <p:cBhvr>
                                        <p:cTn id="48" dur="1" fill="hold">
                                          <p:stCondLst>
                                            <p:cond delay="0"/>
                                          </p:stCondLst>
                                        </p:cTn>
                                        <p:tgtEl>
                                          <p:spTgt spid="196157"/>
                                        </p:tgtEl>
                                        <p:attrNameLst>
                                          <p:attrName>style.visibility</p:attrName>
                                        </p:attrNameLst>
                                      </p:cBhvr>
                                      <p:to>
                                        <p:strVal val="visible"/>
                                      </p:to>
                                    </p:set>
                                    <p:animEffect transition="in" filter="barn(inHorizontal)">
                                      <p:cBhvr>
                                        <p:cTn id="49" dur="500"/>
                                        <p:tgtEl>
                                          <p:spTgt spid="196157"/>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6" fill="hold" grpId="0" nodeType="clickEffect">
                                  <p:stCondLst>
                                    <p:cond delay="0"/>
                                  </p:stCondLst>
                                  <p:childTnLst>
                                    <p:set>
                                      <p:cBhvr>
                                        <p:cTn id="53" dur="1" fill="hold">
                                          <p:stCondLst>
                                            <p:cond delay="0"/>
                                          </p:stCondLst>
                                        </p:cTn>
                                        <p:tgtEl>
                                          <p:spTgt spid="196158"/>
                                        </p:tgtEl>
                                        <p:attrNameLst>
                                          <p:attrName>style.visibility</p:attrName>
                                        </p:attrNameLst>
                                      </p:cBhvr>
                                      <p:to>
                                        <p:strVal val="visible"/>
                                      </p:to>
                                    </p:set>
                                    <p:animEffect transition="in" filter="barn(inHorizontal)">
                                      <p:cBhvr>
                                        <p:cTn id="54" dur="500"/>
                                        <p:tgtEl>
                                          <p:spTgt spid="196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148" grpId="0"/>
      <p:bldP spid="196149" grpId="0"/>
      <p:bldP spid="196150" grpId="0"/>
      <p:bldP spid="196151" grpId="0"/>
      <p:bldP spid="196152" grpId="0"/>
      <p:bldP spid="196155" grpId="0" animBg="1"/>
      <p:bldP spid="196157" grpId="0" animBg="1"/>
      <p:bldP spid="1961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221" name="Text Box 565"/>
          <p:cNvSpPr txBox="1">
            <a:spLocks noChangeArrowheads="1"/>
          </p:cNvSpPr>
          <p:nvPr/>
        </p:nvSpPr>
        <p:spPr bwMode="auto">
          <a:xfrm>
            <a:off x="2133600" y="990600"/>
            <a:ext cx="7543800" cy="1066800"/>
          </a:xfrm>
          <a:prstGeom prst="rect">
            <a:avLst/>
          </a:prstGeom>
          <a:noFill/>
          <a:ln w="9525">
            <a:noFill/>
            <a:miter lim="800000"/>
            <a:headEnd/>
            <a:tailEnd/>
          </a:ln>
          <a:effectLst/>
        </p:spPr>
        <p:txBody>
          <a:bodyPr wrap="square">
            <a:spAutoFit/>
          </a:bodyPr>
          <a:lstStyle/>
          <a:p>
            <a:pPr eaLnBrk="0" hangingPunct="0">
              <a:spcBef>
                <a:spcPct val="50000"/>
              </a:spcBef>
            </a:pPr>
            <a:r>
              <a:rPr lang="en-US" sz="3200">
                <a:solidFill>
                  <a:schemeClr val="accent2"/>
                </a:solidFill>
                <a:cs typeface="Times New Roman" pitchFamily="18" charset="0"/>
              </a:rPr>
              <a:t>  Đọc phần thông tin sách trang 22 - Trao đổi theo nhóm đôi nội dung hai câu hỏi:</a:t>
            </a:r>
          </a:p>
        </p:txBody>
      </p:sp>
      <p:sp>
        <p:nvSpPr>
          <p:cNvPr id="199222" name="Text Box 566"/>
          <p:cNvSpPr txBox="1">
            <a:spLocks noChangeArrowheads="1"/>
          </p:cNvSpPr>
          <p:nvPr/>
        </p:nvSpPr>
        <p:spPr bwMode="auto">
          <a:xfrm>
            <a:off x="1905000" y="2209800"/>
            <a:ext cx="7543800" cy="1569660"/>
          </a:xfrm>
          <a:prstGeom prst="rect">
            <a:avLst/>
          </a:prstGeom>
          <a:noFill/>
          <a:ln w="9525">
            <a:noFill/>
            <a:miter lim="800000"/>
            <a:headEnd/>
            <a:tailEnd/>
          </a:ln>
          <a:effectLst/>
        </p:spPr>
        <p:txBody>
          <a:bodyPr wrap="square">
            <a:spAutoFit/>
          </a:bodyPr>
          <a:lstStyle/>
          <a:p>
            <a:pPr algn="just" eaLnBrk="0" hangingPunct="0">
              <a:spcBef>
                <a:spcPct val="50000"/>
              </a:spcBef>
            </a:pPr>
            <a:r>
              <a:rPr lang="en-US" sz="3200">
                <a:solidFill>
                  <a:schemeClr val="tx2"/>
                </a:solidFill>
                <a:cs typeface="Times New Roman" pitchFamily="18" charset="0"/>
              </a:rPr>
              <a:t>1. Em hãy kể về những công việc của người phụ nữ trong gia đình, trong xã hội mà em biết.?</a:t>
            </a:r>
          </a:p>
        </p:txBody>
      </p:sp>
      <p:sp>
        <p:nvSpPr>
          <p:cNvPr id="199223" name="Text Box 567"/>
          <p:cNvSpPr txBox="1">
            <a:spLocks noChangeArrowheads="1"/>
          </p:cNvSpPr>
          <p:nvPr/>
        </p:nvSpPr>
        <p:spPr bwMode="auto">
          <a:xfrm>
            <a:off x="1905000" y="3733800"/>
            <a:ext cx="7467600" cy="1066800"/>
          </a:xfrm>
          <a:prstGeom prst="rect">
            <a:avLst/>
          </a:prstGeom>
          <a:noFill/>
          <a:ln w="9525">
            <a:noFill/>
            <a:miter lim="800000"/>
            <a:headEnd/>
            <a:tailEnd/>
          </a:ln>
          <a:effectLst/>
        </p:spPr>
        <p:txBody>
          <a:bodyPr wrap="square">
            <a:spAutoFit/>
          </a:bodyPr>
          <a:lstStyle/>
          <a:p>
            <a:pPr algn="just" eaLnBrk="0" hangingPunct="0">
              <a:spcBef>
                <a:spcPct val="50000"/>
              </a:spcBef>
            </a:pPr>
            <a:r>
              <a:rPr lang="en-US" sz="3200" dirty="0">
                <a:solidFill>
                  <a:schemeClr val="tx2"/>
                </a:solidFill>
                <a:cs typeface="Times New Roman" pitchFamily="18" charset="0"/>
              </a:rPr>
              <a:t>2. Tại sao phụ nữ là những người đáng được tôn trọng?</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9221"/>
                                        </p:tgtEl>
                                        <p:attrNameLst>
                                          <p:attrName>style.visibility</p:attrName>
                                        </p:attrNameLst>
                                      </p:cBhvr>
                                      <p:to>
                                        <p:strVal val="visible"/>
                                      </p:to>
                                    </p:set>
                                    <p:animEffect transition="in" filter="box(in)">
                                      <p:cBhvr>
                                        <p:cTn id="7" dur="500"/>
                                        <p:tgtEl>
                                          <p:spTgt spid="19922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9222"/>
                                        </p:tgtEl>
                                        <p:attrNameLst>
                                          <p:attrName>style.visibility</p:attrName>
                                        </p:attrNameLst>
                                      </p:cBhvr>
                                      <p:to>
                                        <p:strVal val="visible"/>
                                      </p:to>
                                    </p:set>
                                    <p:animEffect transition="in" filter="box(in)">
                                      <p:cBhvr>
                                        <p:cTn id="12" dur="500"/>
                                        <p:tgtEl>
                                          <p:spTgt spid="19922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99223"/>
                                        </p:tgtEl>
                                        <p:attrNameLst>
                                          <p:attrName>style.visibility</p:attrName>
                                        </p:attrNameLst>
                                      </p:cBhvr>
                                      <p:to>
                                        <p:strVal val="visible"/>
                                      </p:to>
                                    </p:set>
                                    <p:animEffect transition="in" filter="box(in)">
                                      <p:cBhvr>
                                        <p:cTn id="17" dur="500"/>
                                        <p:tgtEl>
                                          <p:spTgt spid="199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221" grpId="0"/>
      <p:bldP spid="199222" grpId="0"/>
      <p:bldP spid="1992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099" name="Text Box 563"/>
          <p:cNvSpPr txBox="1">
            <a:spLocks noChangeArrowheads="1"/>
          </p:cNvSpPr>
          <p:nvPr/>
        </p:nvSpPr>
        <p:spPr bwMode="auto">
          <a:xfrm>
            <a:off x="2286000" y="609600"/>
            <a:ext cx="2286000" cy="579438"/>
          </a:xfrm>
          <a:prstGeom prst="rect">
            <a:avLst/>
          </a:prstGeom>
          <a:noFill/>
          <a:ln w="9525">
            <a:noFill/>
            <a:miter lim="800000"/>
            <a:headEnd/>
            <a:tailEnd/>
          </a:ln>
          <a:effectLst/>
        </p:spPr>
        <p:txBody>
          <a:bodyPr>
            <a:spAutoFit/>
          </a:bodyPr>
          <a:lstStyle/>
          <a:p>
            <a:pPr eaLnBrk="0" hangingPunct="0">
              <a:spcBef>
                <a:spcPct val="50000"/>
              </a:spcBef>
            </a:pPr>
            <a:r>
              <a:rPr lang="en-US" sz="3200">
                <a:solidFill>
                  <a:srgbClr val="D60093"/>
                </a:solidFill>
                <a:cs typeface="Times New Roman" pitchFamily="18" charset="0"/>
              </a:rPr>
              <a:t>1.Gia đình:</a:t>
            </a:r>
          </a:p>
        </p:txBody>
      </p:sp>
      <p:sp>
        <p:nvSpPr>
          <p:cNvPr id="194100" name="Text Box 564"/>
          <p:cNvSpPr txBox="1">
            <a:spLocks noChangeArrowheads="1"/>
          </p:cNvSpPr>
          <p:nvPr/>
        </p:nvSpPr>
        <p:spPr bwMode="auto">
          <a:xfrm>
            <a:off x="2514600" y="1295400"/>
            <a:ext cx="2286000" cy="579438"/>
          </a:xfrm>
          <a:prstGeom prst="rect">
            <a:avLst/>
          </a:prstGeom>
          <a:noFill/>
          <a:ln w="9525">
            <a:noFill/>
            <a:miter lim="800000"/>
            <a:headEnd/>
            <a:tailEnd/>
          </a:ln>
          <a:effectLst/>
        </p:spPr>
        <p:txBody>
          <a:bodyPr>
            <a:spAutoFit/>
          </a:bodyPr>
          <a:lstStyle/>
          <a:p>
            <a:pPr eaLnBrk="0" hangingPunct="0">
              <a:spcBef>
                <a:spcPct val="50000"/>
              </a:spcBef>
            </a:pPr>
            <a:r>
              <a:rPr lang="en-US" sz="3200">
                <a:cs typeface="Times New Roman" pitchFamily="18" charset="0"/>
              </a:rPr>
              <a:t>- Nội trợ</a:t>
            </a:r>
          </a:p>
        </p:txBody>
      </p:sp>
      <p:sp>
        <p:nvSpPr>
          <p:cNvPr id="194101" name="Text Box 565"/>
          <p:cNvSpPr txBox="1">
            <a:spLocks noChangeArrowheads="1"/>
          </p:cNvSpPr>
          <p:nvPr/>
        </p:nvSpPr>
        <p:spPr bwMode="auto">
          <a:xfrm>
            <a:off x="2514600" y="1874838"/>
            <a:ext cx="4343400" cy="579438"/>
          </a:xfrm>
          <a:prstGeom prst="rect">
            <a:avLst/>
          </a:prstGeom>
          <a:noFill/>
          <a:ln w="9525">
            <a:noFill/>
            <a:miter lim="800000"/>
            <a:headEnd/>
            <a:tailEnd/>
          </a:ln>
          <a:effectLst/>
        </p:spPr>
        <p:txBody>
          <a:bodyPr>
            <a:spAutoFit/>
          </a:bodyPr>
          <a:lstStyle/>
          <a:p>
            <a:pPr eaLnBrk="0" hangingPunct="0">
              <a:spcBef>
                <a:spcPct val="50000"/>
              </a:spcBef>
            </a:pPr>
            <a:r>
              <a:rPr lang="en-US" sz="3200">
                <a:cs typeface="Times New Roman" pitchFamily="18" charset="0"/>
              </a:rPr>
              <a:t>- Chăm sóc gia đình</a:t>
            </a:r>
          </a:p>
        </p:txBody>
      </p:sp>
      <p:sp>
        <p:nvSpPr>
          <p:cNvPr id="194102" name="Text Box 566"/>
          <p:cNvSpPr txBox="1">
            <a:spLocks noChangeArrowheads="1"/>
          </p:cNvSpPr>
          <p:nvPr/>
        </p:nvSpPr>
        <p:spPr bwMode="auto">
          <a:xfrm>
            <a:off x="2514600" y="2408238"/>
            <a:ext cx="3200400" cy="579438"/>
          </a:xfrm>
          <a:prstGeom prst="rect">
            <a:avLst/>
          </a:prstGeom>
          <a:noFill/>
          <a:ln w="9525">
            <a:noFill/>
            <a:miter lim="800000"/>
            <a:headEnd/>
            <a:tailEnd/>
          </a:ln>
          <a:effectLst/>
        </p:spPr>
        <p:txBody>
          <a:bodyPr>
            <a:spAutoFit/>
          </a:bodyPr>
          <a:lstStyle/>
          <a:p>
            <a:pPr eaLnBrk="0" hangingPunct="0">
              <a:spcBef>
                <a:spcPct val="50000"/>
              </a:spcBef>
            </a:pPr>
            <a:r>
              <a:rPr lang="en-US" sz="3200">
                <a:cs typeface="Times New Roman" pitchFamily="18" charset="0"/>
              </a:rPr>
              <a:t>- Dạy dỗ con cái</a:t>
            </a:r>
          </a:p>
        </p:txBody>
      </p:sp>
      <p:pic>
        <p:nvPicPr>
          <p:cNvPr id="194103" name="Picture 567" descr="Nguyenthidinh"/>
          <p:cNvPicPr>
            <a:picLocks noChangeAspect="1" noChangeArrowheads="1"/>
          </p:cNvPicPr>
          <p:nvPr/>
        </p:nvPicPr>
        <p:blipFill>
          <a:blip r:embed="rId2"/>
          <a:srcRect/>
          <a:stretch>
            <a:fillRect/>
          </a:stretch>
        </p:blipFill>
        <p:spPr bwMode="auto">
          <a:xfrm>
            <a:off x="6781801" y="1752600"/>
            <a:ext cx="3317875" cy="4267200"/>
          </a:xfrm>
          <a:prstGeom prst="rect">
            <a:avLst/>
          </a:prstGeom>
          <a:noFill/>
        </p:spPr>
      </p:pic>
      <p:sp>
        <p:nvSpPr>
          <p:cNvPr id="194104" name="Text Box 568"/>
          <p:cNvSpPr txBox="1">
            <a:spLocks noChangeArrowheads="1"/>
          </p:cNvSpPr>
          <p:nvPr/>
        </p:nvSpPr>
        <p:spPr bwMode="auto">
          <a:xfrm>
            <a:off x="2362200" y="3170238"/>
            <a:ext cx="2286000" cy="579438"/>
          </a:xfrm>
          <a:prstGeom prst="rect">
            <a:avLst/>
          </a:prstGeom>
          <a:noFill/>
          <a:ln w="9525">
            <a:noFill/>
            <a:miter lim="800000"/>
            <a:headEnd/>
            <a:tailEnd/>
          </a:ln>
          <a:effectLst/>
        </p:spPr>
        <p:txBody>
          <a:bodyPr>
            <a:spAutoFit/>
          </a:bodyPr>
          <a:lstStyle/>
          <a:p>
            <a:pPr eaLnBrk="0" hangingPunct="0">
              <a:spcBef>
                <a:spcPct val="50000"/>
              </a:spcBef>
            </a:pPr>
            <a:r>
              <a:rPr lang="en-US" sz="3200">
                <a:solidFill>
                  <a:srgbClr val="D60093"/>
                </a:solidFill>
                <a:cs typeface="Times New Roman" pitchFamily="18" charset="0"/>
              </a:rPr>
              <a:t>2. Xã hội:</a:t>
            </a:r>
          </a:p>
        </p:txBody>
      </p:sp>
      <p:sp>
        <p:nvSpPr>
          <p:cNvPr id="194105" name="Text Box 569"/>
          <p:cNvSpPr txBox="1">
            <a:spLocks noChangeArrowheads="1"/>
          </p:cNvSpPr>
          <p:nvPr/>
        </p:nvSpPr>
        <p:spPr bwMode="auto">
          <a:xfrm>
            <a:off x="2438400" y="3932238"/>
            <a:ext cx="2286000" cy="579438"/>
          </a:xfrm>
          <a:prstGeom prst="rect">
            <a:avLst/>
          </a:prstGeom>
          <a:noFill/>
          <a:ln w="9525">
            <a:noFill/>
            <a:miter lim="800000"/>
            <a:headEnd/>
            <a:tailEnd/>
          </a:ln>
          <a:effectLst/>
        </p:spPr>
        <p:txBody>
          <a:bodyPr>
            <a:spAutoFit/>
          </a:bodyPr>
          <a:lstStyle/>
          <a:p>
            <a:pPr eaLnBrk="0" hangingPunct="0">
              <a:spcBef>
                <a:spcPct val="50000"/>
              </a:spcBef>
            </a:pPr>
            <a:r>
              <a:rPr lang="en-US" sz="3200">
                <a:cs typeface="Times New Roman" pitchFamily="18" charset="0"/>
              </a:rPr>
              <a:t>- Chính trị</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94099"/>
                                        </p:tgtEl>
                                        <p:attrNameLst>
                                          <p:attrName>style.visibility</p:attrName>
                                        </p:attrNameLst>
                                      </p:cBhvr>
                                      <p:to>
                                        <p:strVal val="visible"/>
                                      </p:to>
                                    </p:set>
                                    <p:anim calcmode="lin" valueType="num">
                                      <p:cBhvr>
                                        <p:cTn id="7" dur="1000" fill="hold"/>
                                        <p:tgtEl>
                                          <p:spTgt spid="194099"/>
                                        </p:tgtEl>
                                        <p:attrNameLst>
                                          <p:attrName>ppt_w</p:attrName>
                                        </p:attrNameLst>
                                      </p:cBhvr>
                                      <p:tavLst>
                                        <p:tav tm="0">
                                          <p:val>
                                            <p:fltVal val="0"/>
                                          </p:val>
                                        </p:tav>
                                        <p:tav tm="100000">
                                          <p:val>
                                            <p:strVal val="#ppt_w"/>
                                          </p:val>
                                        </p:tav>
                                      </p:tavLst>
                                    </p:anim>
                                    <p:anim calcmode="lin" valueType="num">
                                      <p:cBhvr>
                                        <p:cTn id="8" dur="1000" fill="hold"/>
                                        <p:tgtEl>
                                          <p:spTgt spid="194099"/>
                                        </p:tgtEl>
                                        <p:attrNameLst>
                                          <p:attrName>ppt_h</p:attrName>
                                        </p:attrNameLst>
                                      </p:cBhvr>
                                      <p:tavLst>
                                        <p:tav tm="0">
                                          <p:val>
                                            <p:fltVal val="0"/>
                                          </p:val>
                                        </p:tav>
                                        <p:tav tm="100000">
                                          <p:val>
                                            <p:strVal val="#ppt_h"/>
                                          </p:val>
                                        </p:tav>
                                      </p:tavLst>
                                    </p:anim>
                                    <p:anim calcmode="lin" valueType="num">
                                      <p:cBhvr>
                                        <p:cTn id="9" dur="1000" fill="hold"/>
                                        <p:tgtEl>
                                          <p:spTgt spid="19409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9409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94100"/>
                                        </p:tgtEl>
                                        <p:attrNameLst>
                                          <p:attrName>style.visibility</p:attrName>
                                        </p:attrNameLst>
                                      </p:cBhvr>
                                      <p:to>
                                        <p:strVal val="visible"/>
                                      </p:to>
                                    </p:set>
                                    <p:anim calcmode="lin" valueType="num">
                                      <p:cBhvr>
                                        <p:cTn id="15" dur="1000" fill="hold"/>
                                        <p:tgtEl>
                                          <p:spTgt spid="194100"/>
                                        </p:tgtEl>
                                        <p:attrNameLst>
                                          <p:attrName>ppt_w</p:attrName>
                                        </p:attrNameLst>
                                      </p:cBhvr>
                                      <p:tavLst>
                                        <p:tav tm="0">
                                          <p:val>
                                            <p:fltVal val="0"/>
                                          </p:val>
                                        </p:tav>
                                        <p:tav tm="100000">
                                          <p:val>
                                            <p:strVal val="#ppt_w"/>
                                          </p:val>
                                        </p:tav>
                                      </p:tavLst>
                                    </p:anim>
                                    <p:anim calcmode="lin" valueType="num">
                                      <p:cBhvr>
                                        <p:cTn id="16" dur="1000" fill="hold"/>
                                        <p:tgtEl>
                                          <p:spTgt spid="194100"/>
                                        </p:tgtEl>
                                        <p:attrNameLst>
                                          <p:attrName>ppt_h</p:attrName>
                                        </p:attrNameLst>
                                      </p:cBhvr>
                                      <p:tavLst>
                                        <p:tav tm="0">
                                          <p:val>
                                            <p:fltVal val="0"/>
                                          </p:val>
                                        </p:tav>
                                        <p:tav tm="100000">
                                          <p:val>
                                            <p:strVal val="#ppt_h"/>
                                          </p:val>
                                        </p:tav>
                                      </p:tavLst>
                                    </p:anim>
                                    <p:anim calcmode="lin" valueType="num">
                                      <p:cBhvr>
                                        <p:cTn id="17" dur="1000" fill="hold"/>
                                        <p:tgtEl>
                                          <p:spTgt spid="194100"/>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9410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94101"/>
                                        </p:tgtEl>
                                        <p:attrNameLst>
                                          <p:attrName>style.visibility</p:attrName>
                                        </p:attrNameLst>
                                      </p:cBhvr>
                                      <p:to>
                                        <p:strVal val="visible"/>
                                      </p:to>
                                    </p:set>
                                    <p:anim calcmode="lin" valueType="num">
                                      <p:cBhvr>
                                        <p:cTn id="23" dur="1000" fill="hold"/>
                                        <p:tgtEl>
                                          <p:spTgt spid="194101"/>
                                        </p:tgtEl>
                                        <p:attrNameLst>
                                          <p:attrName>ppt_w</p:attrName>
                                        </p:attrNameLst>
                                      </p:cBhvr>
                                      <p:tavLst>
                                        <p:tav tm="0">
                                          <p:val>
                                            <p:fltVal val="0"/>
                                          </p:val>
                                        </p:tav>
                                        <p:tav tm="100000">
                                          <p:val>
                                            <p:strVal val="#ppt_w"/>
                                          </p:val>
                                        </p:tav>
                                      </p:tavLst>
                                    </p:anim>
                                    <p:anim calcmode="lin" valueType="num">
                                      <p:cBhvr>
                                        <p:cTn id="24" dur="1000" fill="hold"/>
                                        <p:tgtEl>
                                          <p:spTgt spid="194101"/>
                                        </p:tgtEl>
                                        <p:attrNameLst>
                                          <p:attrName>ppt_h</p:attrName>
                                        </p:attrNameLst>
                                      </p:cBhvr>
                                      <p:tavLst>
                                        <p:tav tm="0">
                                          <p:val>
                                            <p:fltVal val="0"/>
                                          </p:val>
                                        </p:tav>
                                        <p:tav tm="100000">
                                          <p:val>
                                            <p:strVal val="#ppt_h"/>
                                          </p:val>
                                        </p:tav>
                                      </p:tavLst>
                                    </p:anim>
                                    <p:anim calcmode="lin" valueType="num">
                                      <p:cBhvr>
                                        <p:cTn id="25" dur="1000" fill="hold"/>
                                        <p:tgtEl>
                                          <p:spTgt spid="194101"/>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9410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194102"/>
                                        </p:tgtEl>
                                        <p:attrNameLst>
                                          <p:attrName>style.visibility</p:attrName>
                                        </p:attrNameLst>
                                      </p:cBhvr>
                                      <p:to>
                                        <p:strVal val="visible"/>
                                      </p:to>
                                    </p:set>
                                    <p:anim calcmode="lin" valueType="num">
                                      <p:cBhvr>
                                        <p:cTn id="31" dur="1000" fill="hold"/>
                                        <p:tgtEl>
                                          <p:spTgt spid="194102"/>
                                        </p:tgtEl>
                                        <p:attrNameLst>
                                          <p:attrName>ppt_w</p:attrName>
                                        </p:attrNameLst>
                                      </p:cBhvr>
                                      <p:tavLst>
                                        <p:tav tm="0">
                                          <p:val>
                                            <p:fltVal val="0"/>
                                          </p:val>
                                        </p:tav>
                                        <p:tav tm="100000">
                                          <p:val>
                                            <p:strVal val="#ppt_w"/>
                                          </p:val>
                                        </p:tav>
                                      </p:tavLst>
                                    </p:anim>
                                    <p:anim calcmode="lin" valueType="num">
                                      <p:cBhvr>
                                        <p:cTn id="32" dur="1000" fill="hold"/>
                                        <p:tgtEl>
                                          <p:spTgt spid="194102"/>
                                        </p:tgtEl>
                                        <p:attrNameLst>
                                          <p:attrName>ppt_h</p:attrName>
                                        </p:attrNameLst>
                                      </p:cBhvr>
                                      <p:tavLst>
                                        <p:tav tm="0">
                                          <p:val>
                                            <p:fltVal val="0"/>
                                          </p:val>
                                        </p:tav>
                                        <p:tav tm="100000">
                                          <p:val>
                                            <p:strVal val="#ppt_h"/>
                                          </p:val>
                                        </p:tav>
                                      </p:tavLst>
                                    </p:anim>
                                    <p:anim calcmode="lin" valueType="num">
                                      <p:cBhvr>
                                        <p:cTn id="33" dur="1000" fill="hold"/>
                                        <p:tgtEl>
                                          <p:spTgt spid="194102"/>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9410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194104"/>
                                        </p:tgtEl>
                                        <p:attrNameLst>
                                          <p:attrName>style.visibility</p:attrName>
                                        </p:attrNameLst>
                                      </p:cBhvr>
                                      <p:to>
                                        <p:strVal val="visible"/>
                                      </p:to>
                                    </p:set>
                                    <p:anim calcmode="lin" valueType="num">
                                      <p:cBhvr>
                                        <p:cTn id="39" dur="1000" fill="hold"/>
                                        <p:tgtEl>
                                          <p:spTgt spid="194104"/>
                                        </p:tgtEl>
                                        <p:attrNameLst>
                                          <p:attrName>ppt_w</p:attrName>
                                        </p:attrNameLst>
                                      </p:cBhvr>
                                      <p:tavLst>
                                        <p:tav tm="0">
                                          <p:val>
                                            <p:fltVal val="0"/>
                                          </p:val>
                                        </p:tav>
                                        <p:tav tm="100000">
                                          <p:val>
                                            <p:strVal val="#ppt_w"/>
                                          </p:val>
                                        </p:tav>
                                      </p:tavLst>
                                    </p:anim>
                                    <p:anim calcmode="lin" valueType="num">
                                      <p:cBhvr>
                                        <p:cTn id="40" dur="1000" fill="hold"/>
                                        <p:tgtEl>
                                          <p:spTgt spid="194104"/>
                                        </p:tgtEl>
                                        <p:attrNameLst>
                                          <p:attrName>ppt_h</p:attrName>
                                        </p:attrNameLst>
                                      </p:cBhvr>
                                      <p:tavLst>
                                        <p:tav tm="0">
                                          <p:val>
                                            <p:fltVal val="0"/>
                                          </p:val>
                                        </p:tav>
                                        <p:tav tm="100000">
                                          <p:val>
                                            <p:strVal val="#ppt_h"/>
                                          </p:val>
                                        </p:tav>
                                      </p:tavLst>
                                    </p:anim>
                                    <p:anim calcmode="lin" valueType="num">
                                      <p:cBhvr>
                                        <p:cTn id="41" dur="1000" fill="hold"/>
                                        <p:tgtEl>
                                          <p:spTgt spid="194104"/>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9410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194105"/>
                                        </p:tgtEl>
                                        <p:attrNameLst>
                                          <p:attrName>style.visibility</p:attrName>
                                        </p:attrNameLst>
                                      </p:cBhvr>
                                      <p:to>
                                        <p:strVal val="visible"/>
                                      </p:to>
                                    </p:set>
                                    <p:anim calcmode="lin" valueType="num">
                                      <p:cBhvr>
                                        <p:cTn id="47" dur="1000" fill="hold"/>
                                        <p:tgtEl>
                                          <p:spTgt spid="194105"/>
                                        </p:tgtEl>
                                        <p:attrNameLst>
                                          <p:attrName>ppt_w</p:attrName>
                                        </p:attrNameLst>
                                      </p:cBhvr>
                                      <p:tavLst>
                                        <p:tav tm="0">
                                          <p:val>
                                            <p:fltVal val="0"/>
                                          </p:val>
                                        </p:tav>
                                        <p:tav tm="100000">
                                          <p:val>
                                            <p:strVal val="#ppt_w"/>
                                          </p:val>
                                        </p:tav>
                                      </p:tavLst>
                                    </p:anim>
                                    <p:anim calcmode="lin" valueType="num">
                                      <p:cBhvr>
                                        <p:cTn id="48" dur="1000" fill="hold"/>
                                        <p:tgtEl>
                                          <p:spTgt spid="194105"/>
                                        </p:tgtEl>
                                        <p:attrNameLst>
                                          <p:attrName>ppt_h</p:attrName>
                                        </p:attrNameLst>
                                      </p:cBhvr>
                                      <p:tavLst>
                                        <p:tav tm="0">
                                          <p:val>
                                            <p:fltVal val="0"/>
                                          </p:val>
                                        </p:tav>
                                        <p:tav tm="100000">
                                          <p:val>
                                            <p:strVal val="#ppt_h"/>
                                          </p:val>
                                        </p:tav>
                                      </p:tavLst>
                                    </p:anim>
                                    <p:anim calcmode="lin" valueType="num">
                                      <p:cBhvr>
                                        <p:cTn id="49" dur="1000" fill="hold"/>
                                        <p:tgtEl>
                                          <p:spTgt spid="194105"/>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9410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nodeType="clickEffect">
                                  <p:stCondLst>
                                    <p:cond delay="0"/>
                                  </p:stCondLst>
                                  <p:childTnLst>
                                    <p:set>
                                      <p:cBhvr>
                                        <p:cTn id="54" dur="1" fill="hold">
                                          <p:stCondLst>
                                            <p:cond delay="0"/>
                                          </p:stCondLst>
                                        </p:cTn>
                                        <p:tgtEl>
                                          <p:spTgt spid="194103"/>
                                        </p:tgtEl>
                                        <p:attrNameLst>
                                          <p:attrName>style.visibility</p:attrName>
                                        </p:attrNameLst>
                                      </p:cBhvr>
                                      <p:to>
                                        <p:strVal val="visible"/>
                                      </p:to>
                                    </p:set>
                                    <p:animEffect transition="in" filter="checkerboard(across)">
                                      <p:cBhvr>
                                        <p:cTn id="55" dur="500"/>
                                        <p:tgtEl>
                                          <p:spTgt spid="19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99" grpId="0"/>
      <p:bldP spid="194100" grpId="0"/>
      <p:bldP spid="194101" grpId="0"/>
      <p:bldP spid="194102" grpId="0"/>
      <p:bldP spid="194104" grpId="0"/>
      <p:bldP spid="19410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5" name="Picture 5" descr="Nguyenthidinh1"/>
          <p:cNvPicPr>
            <a:picLocks noChangeAspect="1" noChangeArrowheads="1"/>
          </p:cNvPicPr>
          <p:nvPr/>
        </p:nvPicPr>
        <p:blipFill>
          <a:blip r:embed="rId2"/>
          <a:srcRect/>
          <a:stretch>
            <a:fillRect/>
          </a:stretch>
        </p:blipFill>
        <p:spPr bwMode="auto">
          <a:xfrm>
            <a:off x="6172201" y="381000"/>
            <a:ext cx="3998913" cy="2998788"/>
          </a:xfrm>
          <a:prstGeom prst="rect">
            <a:avLst/>
          </a:prstGeom>
          <a:noFill/>
        </p:spPr>
      </p:pic>
      <p:pic>
        <p:nvPicPr>
          <p:cNvPr id="122886" name="Picture 6" descr="images282778_6c"/>
          <p:cNvPicPr>
            <a:picLocks noChangeAspect="1" noChangeArrowheads="1"/>
          </p:cNvPicPr>
          <p:nvPr/>
        </p:nvPicPr>
        <p:blipFill>
          <a:blip r:embed="rId3"/>
          <a:srcRect/>
          <a:stretch>
            <a:fillRect/>
          </a:stretch>
        </p:blipFill>
        <p:spPr bwMode="auto">
          <a:xfrm>
            <a:off x="6172200" y="3429000"/>
            <a:ext cx="4114800" cy="3048000"/>
          </a:xfrm>
          <a:prstGeom prst="rect">
            <a:avLst/>
          </a:prstGeom>
          <a:noFill/>
          <a:ln w="9525">
            <a:noFill/>
            <a:miter lim="800000"/>
            <a:headEnd/>
            <a:tailEnd/>
          </a:ln>
        </p:spPr>
      </p:pic>
      <p:sp>
        <p:nvSpPr>
          <p:cNvPr id="122889" name="Rectangle 9"/>
          <p:cNvSpPr>
            <a:spLocks noChangeArrowheads="1"/>
          </p:cNvSpPr>
          <p:nvPr/>
        </p:nvSpPr>
        <p:spPr bwMode="auto">
          <a:xfrm>
            <a:off x="1524000" y="1219200"/>
            <a:ext cx="4267200" cy="4800600"/>
          </a:xfrm>
          <a:prstGeom prst="rect">
            <a:avLst/>
          </a:prstGeom>
          <a:noFill/>
          <a:ln w="9525">
            <a:noFill/>
            <a:miter lim="800000"/>
            <a:headEnd/>
            <a:tailEnd/>
          </a:ln>
          <a:effectLst/>
        </p:spPr>
        <p:txBody>
          <a:bodyPr/>
          <a:lstStyle/>
          <a:p>
            <a:pPr marL="342900" indent="-342900" algn="just">
              <a:spcBef>
                <a:spcPct val="20000"/>
              </a:spcBef>
              <a:buSzPct val="200000"/>
            </a:pPr>
            <a:r>
              <a:rPr lang="en-US" sz="2800" b="1">
                <a:solidFill>
                  <a:schemeClr val="accent2"/>
                </a:solidFill>
                <a:cs typeface="Times New Roman" pitchFamily="18" charset="0"/>
              </a:rPr>
              <a:t>     </a:t>
            </a:r>
            <a:r>
              <a:rPr lang="en-US" sz="2800">
                <a:solidFill>
                  <a:schemeClr val="tx2"/>
                </a:solidFill>
                <a:cs typeface="Times New Roman" pitchFamily="18" charset="0"/>
              </a:rPr>
              <a:t>Bà Nguyễn Thị Định (1920-1992), đã từng là Phó Tổng tư lệnh Lực lượng vũ trang giải phóng miền Nam, Phó Chủ tịch Hội đồng Nhà nước Cộng hòa xã hội chủ nghĩa Việt Nam, Chủ tịch Hội liên hiệp Phụ nữ Việt Nam, Anh hùng Lực lượng vũ trang nhân dân.</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22885"/>
                                        </p:tgtEl>
                                        <p:attrNameLst>
                                          <p:attrName>style.visibility</p:attrName>
                                        </p:attrNameLst>
                                      </p:cBhvr>
                                      <p:to>
                                        <p:strVal val="visible"/>
                                      </p:to>
                                    </p:set>
                                    <p:animEffect transition="in" filter="checkerboard(across)">
                                      <p:cBhvr>
                                        <p:cTn id="7" dur="500"/>
                                        <p:tgtEl>
                                          <p:spTgt spid="122885"/>
                                        </p:tgtEl>
                                      </p:cBhvr>
                                    </p:animEffect>
                                  </p:childTnLst>
                                </p:cTn>
                              </p:par>
                              <p:par>
                                <p:cTn id="8" presetID="5" presetClass="entr" presetSubtype="10" fill="hold" nodeType="withEffect">
                                  <p:stCondLst>
                                    <p:cond delay="0"/>
                                  </p:stCondLst>
                                  <p:childTnLst>
                                    <p:set>
                                      <p:cBhvr>
                                        <p:cTn id="9" dur="1" fill="hold">
                                          <p:stCondLst>
                                            <p:cond delay="0"/>
                                          </p:stCondLst>
                                        </p:cTn>
                                        <p:tgtEl>
                                          <p:spTgt spid="122886"/>
                                        </p:tgtEl>
                                        <p:attrNameLst>
                                          <p:attrName>style.visibility</p:attrName>
                                        </p:attrNameLst>
                                      </p:cBhvr>
                                      <p:to>
                                        <p:strVal val="visible"/>
                                      </p:to>
                                    </p:set>
                                    <p:animEffect transition="in" filter="checkerboard(across)">
                                      <p:cBhvr>
                                        <p:cTn id="10" dur="500"/>
                                        <p:tgtEl>
                                          <p:spTgt spid="1228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9" name="Picture 5" descr="1haibatrung.jpg image by arhoangha"/>
          <p:cNvPicPr>
            <a:picLocks noChangeAspect="1" noChangeArrowheads="1"/>
          </p:cNvPicPr>
          <p:nvPr/>
        </p:nvPicPr>
        <p:blipFill>
          <a:blip r:embed="rId2"/>
          <a:srcRect/>
          <a:stretch>
            <a:fillRect/>
          </a:stretch>
        </p:blipFill>
        <p:spPr bwMode="auto">
          <a:xfrm>
            <a:off x="1828800" y="381000"/>
            <a:ext cx="8305800" cy="6019800"/>
          </a:xfrm>
          <a:prstGeom prst="rect">
            <a:avLst/>
          </a:prstGeom>
          <a:noFill/>
        </p:spPr>
      </p:pic>
    </p:spTree>
  </p:cSld>
  <p:clrMapOvr>
    <a:masterClrMapping/>
  </p:clrMapOvr>
  <p:transition>
    <p:blinds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4" name="Text Box 4"/>
          <p:cNvSpPr txBox="1">
            <a:spLocks noChangeArrowheads="1"/>
          </p:cNvSpPr>
          <p:nvPr/>
        </p:nvSpPr>
        <p:spPr bwMode="auto">
          <a:xfrm>
            <a:off x="1524000" y="4708526"/>
            <a:ext cx="4191000" cy="1311275"/>
          </a:xfrm>
          <a:prstGeom prst="rect">
            <a:avLst/>
          </a:prstGeom>
          <a:noFill/>
          <a:ln w="9525">
            <a:noFill/>
            <a:miter lim="800000"/>
            <a:headEnd/>
            <a:tailEnd/>
          </a:ln>
          <a:effectLst/>
        </p:spPr>
        <p:txBody>
          <a:bodyPr>
            <a:spAutoFit/>
          </a:bodyPr>
          <a:lstStyle/>
          <a:p>
            <a:pPr algn="ctr"/>
            <a:r>
              <a:rPr lang="en-US" sz="2800" b="1" dirty="0">
                <a:solidFill>
                  <a:srgbClr val="FF0000"/>
                </a:solidFill>
              </a:rPr>
              <a:t>Bà Trương Thị </a:t>
            </a:r>
            <a:r>
              <a:rPr lang="en-US" sz="2800" b="1" dirty="0" err="1">
                <a:solidFill>
                  <a:srgbClr val="FF0000"/>
                </a:solidFill>
              </a:rPr>
              <a:t>Mỹ</a:t>
            </a:r>
            <a:r>
              <a:rPr lang="en-US" sz="2800" b="1" dirty="0">
                <a:solidFill>
                  <a:srgbClr val="FF0000"/>
                </a:solidFill>
              </a:rPr>
              <a:t> Hoa</a:t>
            </a:r>
            <a:r>
              <a:rPr lang="en-US" sz="2800" dirty="0">
                <a:solidFill>
                  <a:srgbClr val="FF0000"/>
                </a:solidFill>
              </a:rPr>
              <a:t>,  nguyên Phó Chủ tịch</a:t>
            </a:r>
            <a:r>
              <a:rPr lang="en-US" sz="2400" dirty="0">
                <a:solidFill>
                  <a:srgbClr val="FF0000"/>
                </a:solidFill>
              </a:rPr>
              <a:t> Nước CHXHCN Việt Nam</a:t>
            </a:r>
          </a:p>
        </p:txBody>
      </p:sp>
      <p:sp>
        <p:nvSpPr>
          <p:cNvPr id="199685" name="Text Box 5"/>
          <p:cNvSpPr txBox="1">
            <a:spLocks noChangeArrowheads="1"/>
          </p:cNvSpPr>
          <p:nvPr/>
        </p:nvSpPr>
        <p:spPr bwMode="auto">
          <a:xfrm>
            <a:off x="6131611" y="4708526"/>
            <a:ext cx="4267200" cy="1677988"/>
          </a:xfrm>
          <a:prstGeom prst="rect">
            <a:avLst/>
          </a:prstGeom>
          <a:noFill/>
          <a:ln w="9525">
            <a:noFill/>
            <a:miter lim="800000"/>
            <a:headEnd/>
            <a:tailEnd/>
          </a:ln>
          <a:effectLst/>
        </p:spPr>
        <p:txBody>
          <a:bodyPr>
            <a:spAutoFit/>
          </a:bodyPr>
          <a:lstStyle/>
          <a:p>
            <a:pPr algn="ctr"/>
            <a:r>
              <a:rPr lang="en-US" sz="2800" b="1" dirty="0">
                <a:solidFill>
                  <a:srgbClr val="FF0000"/>
                </a:solidFill>
              </a:rPr>
              <a:t>Bà </a:t>
            </a:r>
            <a:r>
              <a:rPr lang="en-US" sz="2800" b="1" dirty="0" err="1">
                <a:solidFill>
                  <a:srgbClr val="FF0000"/>
                </a:solidFill>
              </a:rPr>
              <a:t>Nguyễn</a:t>
            </a:r>
            <a:r>
              <a:rPr lang="en-US" sz="2800" b="1" dirty="0">
                <a:solidFill>
                  <a:srgbClr val="FF0000"/>
                </a:solidFill>
              </a:rPr>
              <a:t> Thị Doan</a:t>
            </a:r>
            <a:r>
              <a:rPr lang="en-US" sz="2800" dirty="0">
                <a:solidFill>
                  <a:srgbClr val="FF0000"/>
                </a:solidFill>
              </a:rPr>
              <a:t>, </a:t>
            </a:r>
          </a:p>
          <a:p>
            <a:pPr algn="ctr"/>
            <a:r>
              <a:rPr lang="en-US" sz="2800" dirty="0">
                <a:solidFill>
                  <a:srgbClr val="FF0000"/>
                </a:solidFill>
              </a:rPr>
              <a:t> nguyên Phó Chủ tịch Nước CHXHCN Việt Nam</a:t>
            </a:r>
          </a:p>
          <a:p>
            <a:endParaRPr lang="en-US" dirty="0">
              <a:solidFill>
                <a:srgbClr val="FF0000"/>
              </a:solidFill>
            </a:endParaRPr>
          </a:p>
        </p:txBody>
      </p:sp>
      <p:pic>
        <p:nvPicPr>
          <p:cNvPr id="199686" name="Picture 6"/>
          <p:cNvPicPr>
            <a:picLocks noChangeAspect="1" noChangeArrowheads="1"/>
          </p:cNvPicPr>
          <p:nvPr/>
        </p:nvPicPr>
        <p:blipFill>
          <a:blip r:embed="rId2"/>
          <a:srcRect/>
          <a:stretch>
            <a:fillRect/>
          </a:stretch>
        </p:blipFill>
        <p:spPr bwMode="auto">
          <a:xfrm>
            <a:off x="1905000" y="381000"/>
            <a:ext cx="3886200" cy="4038600"/>
          </a:xfrm>
          <a:prstGeom prst="rect">
            <a:avLst/>
          </a:prstGeom>
          <a:noFill/>
          <a:ln w="9525">
            <a:noFill/>
            <a:miter lim="800000"/>
            <a:headEnd/>
            <a:tailEnd/>
          </a:ln>
          <a:effectLst/>
        </p:spPr>
      </p:pic>
      <p:pic>
        <p:nvPicPr>
          <p:cNvPr id="199687" name="Picture 7"/>
          <p:cNvPicPr>
            <a:picLocks noChangeAspect="1" noChangeArrowheads="1"/>
          </p:cNvPicPr>
          <p:nvPr/>
        </p:nvPicPr>
        <p:blipFill>
          <a:blip r:embed="rId3"/>
          <a:srcRect/>
          <a:stretch>
            <a:fillRect/>
          </a:stretch>
        </p:blipFill>
        <p:spPr bwMode="auto">
          <a:xfrm>
            <a:off x="6324600" y="381000"/>
            <a:ext cx="3962400" cy="4038600"/>
          </a:xfrm>
          <a:prstGeom prst="rect">
            <a:avLst/>
          </a:prstGeom>
          <a:noFill/>
          <a:ln w="9525">
            <a:noFill/>
            <a:miter lim="800000"/>
            <a:headEnd/>
            <a:tailEnd/>
          </a:ln>
          <a:effec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99686"/>
                                        </p:tgtEl>
                                        <p:attrNameLst>
                                          <p:attrName>style.visibility</p:attrName>
                                        </p:attrNameLst>
                                      </p:cBhvr>
                                      <p:to>
                                        <p:strVal val="visible"/>
                                      </p:to>
                                    </p:set>
                                    <p:animEffect transition="in" filter="fade">
                                      <p:cBhvr>
                                        <p:cTn id="7" dur="770" decel="100000"/>
                                        <p:tgtEl>
                                          <p:spTgt spid="199686"/>
                                        </p:tgtEl>
                                      </p:cBhvr>
                                    </p:animEffect>
                                    <p:animScale>
                                      <p:cBhvr>
                                        <p:cTn id="8" dur="770" decel="100000"/>
                                        <p:tgtEl>
                                          <p:spTgt spid="199686"/>
                                        </p:tgtEl>
                                      </p:cBhvr>
                                      <p:from x="10000" y="10000"/>
                                      <p:to x="200000" y="450000"/>
                                    </p:animScale>
                                    <p:animScale>
                                      <p:cBhvr>
                                        <p:cTn id="9" dur="1230" accel="100000" fill="hold">
                                          <p:stCondLst>
                                            <p:cond delay="770"/>
                                          </p:stCondLst>
                                        </p:cTn>
                                        <p:tgtEl>
                                          <p:spTgt spid="199686"/>
                                        </p:tgtEl>
                                      </p:cBhvr>
                                      <p:from x="200000" y="450000"/>
                                      <p:to x="100000" y="100000"/>
                                    </p:animScale>
                                    <p:set>
                                      <p:cBhvr>
                                        <p:cTn id="10" dur="770" fill="hold"/>
                                        <p:tgtEl>
                                          <p:spTgt spid="199686"/>
                                        </p:tgtEl>
                                        <p:attrNameLst>
                                          <p:attrName>ppt_x</p:attrName>
                                        </p:attrNameLst>
                                      </p:cBhvr>
                                      <p:to>
                                        <p:strVal val="(0.5)"/>
                                      </p:to>
                                    </p:set>
                                    <p:anim from="(0.5)" to="(#ppt_x)" calcmode="lin" valueType="num">
                                      <p:cBhvr>
                                        <p:cTn id="11" dur="1230" accel="100000" fill="hold">
                                          <p:stCondLst>
                                            <p:cond delay="770"/>
                                          </p:stCondLst>
                                        </p:cTn>
                                        <p:tgtEl>
                                          <p:spTgt spid="199686"/>
                                        </p:tgtEl>
                                        <p:attrNameLst>
                                          <p:attrName>ppt_x</p:attrName>
                                        </p:attrNameLst>
                                      </p:cBhvr>
                                    </p:anim>
                                    <p:set>
                                      <p:cBhvr>
                                        <p:cTn id="12" dur="770" fill="hold"/>
                                        <p:tgtEl>
                                          <p:spTgt spid="199686"/>
                                        </p:tgtEl>
                                        <p:attrNameLst>
                                          <p:attrName>ppt_y</p:attrName>
                                        </p:attrNameLst>
                                      </p:cBhvr>
                                      <p:to>
                                        <p:strVal val="(#ppt_y+0.4)"/>
                                      </p:to>
                                    </p:set>
                                    <p:anim from="(#ppt_y+0.4)" to="(#ppt_y)" calcmode="lin" valueType="num">
                                      <p:cBhvr>
                                        <p:cTn id="13" dur="1230" accel="100000" fill="hold">
                                          <p:stCondLst>
                                            <p:cond delay="770"/>
                                          </p:stCondLst>
                                        </p:cTn>
                                        <p:tgtEl>
                                          <p:spTgt spid="199686"/>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199684"/>
                                        </p:tgtEl>
                                        <p:attrNameLst>
                                          <p:attrName>style.visibility</p:attrName>
                                        </p:attrNameLst>
                                      </p:cBhvr>
                                      <p:to>
                                        <p:strVal val="visible"/>
                                      </p:to>
                                    </p:set>
                                    <p:animEffect transition="in" filter="wedge">
                                      <p:cBhvr>
                                        <p:cTn id="18" dur="2000"/>
                                        <p:tgtEl>
                                          <p:spTgt spid="19968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99687"/>
                                        </p:tgtEl>
                                        <p:attrNameLst>
                                          <p:attrName>style.visibility</p:attrName>
                                        </p:attrNameLst>
                                      </p:cBhvr>
                                      <p:to>
                                        <p:strVal val="visible"/>
                                      </p:to>
                                    </p:set>
                                    <p:animEffect transition="in" filter="randombar(horizontal)">
                                      <p:cBhvr>
                                        <p:cTn id="23" dur="500"/>
                                        <p:tgtEl>
                                          <p:spTgt spid="199687"/>
                                        </p:tgtEl>
                                      </p:cBhvr>
                                    </p:animEffect>
                                  </p:childTnLst>
                                </p:cTn>
                              </p:par>
                            </p:childTnLst>
                          </p:cTn>
                        </p:par>
                      </p:childTnLst>
                    </p:cTn>
                  </p:par>
                  <p:par>
                    <p:cTn id="24" fill="hold">
                      <p:stCondLst>
                        <p:cond delay="indefinite"/>
                      </p:stCondLst>
                      <p:childTnLst>
                        <p:par>
                          <p:cTn id="25" fill="hold">
                            <p:stCondLst>
                              <p:cond delay="0"/>
                            </p:stCondLst>
                            <p:childTnLst>
                              <p:par>
                                <p:cTn id="26" presetID="51" presetClass="entr" presetSubtype="0" fill="hold" grpId="0" nodeType="clickEffect">
                                  <p:stCondLst>
                                    <p:cond delay="0"/>
                                  </p:stCondLst>
                                  <p:childTnLst>
                                    <p:set>
                                      <p:cBhvr>
                                        <p:cTn id="27" dur="1" fill="hold">
                                          <p:stCondLst>
                                            <p:cond delay="0"/>
                                          </p:stCondLst>
                                        </p:cTn>
                                        <p:tgtEl>
                                          <p:spTgt spid="199685"/>
                                        </p:tgtEl>
                                        <p:attrNameLst>
                                          <p:attrName>style.visibility</p:attrName>
                                        </p:attrNameLst>
                                      </p:cBhvr>
                                      <p:to>
                                        <p:strVal val="visible"/>
                                      </p:to>
                                    </p:set>
                                    <p:animEffect transition="in" filter="fade">
                                      <p:cBhvr>
                                        <p:cTn id="28" dur="770" decel="100000"/>
                                        <p:tgtEl>
                                          <p:spTgt spid="199685"/>
                                        </p:tgtEl>
                                      </p:cBhvr>
                                    </p:animEffect>
                                    <p:animScale>
                                      <p:cBhvr>
                                        <p:cTn id="29" dur="770" decel="100000"/>
                                        <p:tgtEl>
                                          <p:spTgt spid="199685"/>
                                        </p:tgtEl>
                                      </p:cBhvr>
                                      <p:from x="10000" y="10000"/>
                                      <p:to x="200000" y="450000"/>
                                    </p:animScale>
                                    <p:animScale>
                                      <p:cBhvr>
                                        <p:cTn id="30" dur="1230" accel="100000" fill="hold">
                                          <p:stCondLst>
                                            <p:cond delay="770"/>
                                          </p:stCondLst>
                                        </p:cTn>
                                        <p:tgtEl>
                                          <p:spTgt spid="199685"/>
                                        </p:tgtEl>
                                      </p:cBhvr>
                                      <p:from x="200000" y="450000"/>
                                      <p:to x="100000" y="100000"/>
                                    </p:animScale>
                                    <p:set>
                                      <p:cBhvr>
                                        <p:cTn id="31" dur="770" fill="hold"/>
                                        <p:tgtEl>
                                          <p:spTgt spid="199685"/>
                                        </p:tgtEl>
                                        <p:attrNameLst>
                                          <p:attrName>ppt_x</p:attrName>
                                        </p:attrNameLst>
                                      </p:cBhvr>
                                      <p:to>
                                        <p:strVal val="(0.5)"/>
                                      </p:to>
                                    </p:set>
                                    <p:anim from="(0.5)" to="(#ppt_x)" calcmode="lin" valueType="num">
                                      <p:cBhvr>
                                        <p:cTn id="32" dur="1230" accel="100000" fill="hold">
                                          <p:stCondLst>
                                            <p:cond delay="770"/>
                                          </p:stCondLst>
                                        </p:cTn>
                                        <p:tgtEl>
                                          <p:spTgt spid="199685"/>
                                        </p:tgtEl>
                                        <p:attrNameLst>
                                          <p:attrName>ppt_x</p:attrName>
                                        </p:attrNameLst>
                                      </p:cBhvr>
                                    </p:anim>
                                    <p:set>
                                      <p:cBhvr>
                                        <p:cTn id="33" dur="770" fill="hold"/>
                                        <p:tgtEl>
                                          <p:spTgt spid="199685"/>
                                        </p:tgtEl>
                                        <p:attrNameLst>
                                          <p:attrName>ppt_y</p:attrName>
                                        </p:attrNameLst>
                                      </p:cBhvr>
                                      <p:to>
                                        <p:strVal val="(#ppt_y+0.4)"/>
                                      </p:to>
                                    </p:set>
                                    <p:anim from="(#ppt_y+0.4)" to="(#ppt_y)" calcmode="lin" valueType="num">
                                      <p:cBhvr>
                                        <p:cTn id="34" dur="1230" accel="100000" fill="hold">
                                          <p:stCondLst>
                                            <p:cond delay="770"/>
                                          </p:stCondLst>
                                        </p:cTn>
                                        <p:tgtEl>
                                          <p:spTgt spid="19968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4" grpId="0"/>
      <p:bldP spid="19968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1" name="Picture 11"/>
          <p:cNvPicPr>
            <a:picLocks noGrp="1" noChangeAspect="1" noChangeArrowheads="1"/>
          </p:cNvPicPr>
          <p:nvPr>
            <p:ph idx="1"/>
          </p:nvPr>
        </p:nvPicPr>
        <p:blipFill>
          <a:blip r:embed="rId2"/>
          <a:srcRect/>
          <a:stretch>
            <a:fillRect/>
          </a:stretch>
        </p:blipFill>
        <p:spPr>
          <a:xfrm>
            <a:off x="1828800" y="381000"/>
            <a:ext cx="3962400" cy="4648200"/>
          </a:xfrm>
          <a:noFill/>
          <a:ln/>
        </p:spPr>
      </p:pic>
      <p:pic>
        <p:nvPicPr>
          <p:cNvPr id="225287" name="Picture 7"/>
          <p:cNvPicPr>
            <a:picLocks noChangeAspect="1" noChangeArrowheads="1"/>
          </p:cNvPicPr>
          <p:nvPr/>
        </p:nvPicPr>
        <p:blipFill>
          <a:blip r:embed="rId3"/>
          <a:srcRect/>
          <a:stretch>
            <a:fillRect/>
          </a:stretch>
        </p:blipFill>
        <p:spPr bwMode="auto">
          <a:xfrm>
            <a:off x="6324600" y="304800"/>
            <a:ext cx="4114800" cy="4648200"/>
          </a:xfrm>
          <a:prstGeom prst="rect">
            <a:avLst/>
          </a:prstGeom>
          <a:noFill/>
          <a:ln w="9525">
            <a:noFill/>
            <a:miter lim="800000"/>
            <a:headEnd/>
            <a:tailEnd/>
          </a:ln>
          <a:effectLst/>
        </p:spPr>
      </p:pic>
      <p:sp>
        <p:nvSpPr>
          <p:cNvPr id="225292" name="Text Box 12"/>
          <p:cNvSpPr txBox="1">
            <a:spLocks noChangeArrowheads="1"/>
          </p:cNvSpPr>
          <p:nvPr/>
        </p:nvSpPr>
        <p:spPr bwMode="auto">
          <a:xfrm>
            <a:off x="6092554" y="5334000"/>
            <a:ext cx="4191000" cy="946150"/>
          </a:xfrm>
          <a:prstGeom prst="rect">
            <a:avLst/>
          </a:prstGeom>
          <a:noFill/>
          <a:ln w="9525">
            <a:noFill/>
            <a:miter lim="800000"/>
            <a:headEnd/>
            <a:tailEnd/>
          </a:ln>
          <a:effectLst/>
        </p:spPr>
        <p:txBody>
          <a:bodyPr>
            <a:spAutoFit/>
          </a:bodyPr>
          <a:lstStyle/>
          <a:p>
            <a:pPr algn="ctr"/>
            <a:r>
              <a:rPr lang="en-US" sz="2800" dirty="0" err="1">
                <a:solidFill>
                  <a:srgbClr val="FF0000"/>
                </a:solidFill>
              </a:rPr>
              <a:t>Bà</a:t>
            </a:r>
            <a:r>
              <a:rPr lang="en-US" sz="2800" dirty="0">
                <a:solidFill>
                  <a:srgbClr val="FF0000"/>
                </a:solidFill>
              </a:rPr>
              <a:t> </a:t>
            </a:r>
            <a:r>
              <a:rPr lang="en-US" sz="2800" dirty="0" err="1">
                <a:solidFill>
                  <a:srgbClr val="FF0000"/>
                </a:solidFill>
              </a:rPr>
              <a:t>Tôn</a:t>
            </a:r>
            <a:r>
              <a:rPr lang="en-US" sz="2800" dirty="0">
                <a:solidFill>
                  <a:srgbClr val="FF0000"/>
                </a:solidFill>
              </a:rPr>
              <a:t> </a:t>
            </a:r>
            <a:r>
              <a:rPr lang="en-US" sz="2800" dirty="0" err="1">
                <a:solidFill>
                  <a:srgbClr val="FF0000"/>
                </a:solidFill>
              </a:rPr>
              <a:t>Nữ</a:t>
            </a:r>
            <a:r>
              <a:rPr lang="en-US" sz="2800" dirty="0">
                <a:solidFill>
                  <a:srgbClr val="FF0000"/>
                </a:solidFill>
              </a:rPr>
              <a:t> </a:t>
            </a:r>
            <a:r>
              <a:rPr lang="en-US" sz="2800" dirty="0" err="1">
                <a:solidFill>
                  <a:srgbClr val="FF0000"/>
                </a:solidFill>
              </a:rPr>
              <a:t>Thị</a:t>
            </a:r>
            <a:r>
              <a:rPr lang="en-US" sz="2800" dirty="0">
                <a:solidFill>
                  <a:srgbClr val="FF0000"/>
                </a:solidFill>
              </a:rPr>
              <a:t> </a:t>
            </a:r>
            <a:r>
              <a:rPr lang="en-US" sz="2800" dirty="0" err="1">
                <a:solidFill>
                  <a:srgbClr val="FF0000"/>
                </a:solidFill>
              </a:rPr>
              <a:t>Ninh</a:t>
            </a:r>
            <a:r>
              <a:rPr lang="en-US" sz="2800" dirty="0">
                <a:solidFill>
                  <a:srgbClr val="FF0000"/>
                </a:solidFill>
              </a:rPr>
              <a:t>, </a:t>
            </a:r>
            <a:r>
              <a:rPr lang="en-US" sz="2800" dirty="0" err="1">
                <a:solidFill>
                  <a:srgbClr val="FF0000"/>
                </a:solidFill>
              </a:rPr>
              <a:t>Nhà</a:t>
            </a:r>
            <a:r>
              <a:rPr lang="en-US" sz="2800" dirty="0">
                <a:solidFill>
                  <a:srgbClr val="FF0000"/>
                </a:solidFill>
              </a:rPr>
              <a:t> </a:t>
            </a:r>
            <a:r>
              <a:rPr lang="en-US" sz="2800" dirty="0" err="1">
                <a:solidFill>
                  <a:srgbClr val="FF0000"/>
                </a:solidFill>
              </a:rPr>
              <a:t>ngoại</a:t>
            </a:r>
            <a:r>
              <a:rPr lang="en-US" sz="2800" dirty="0">
                <a:solidFill>
                  <a:srgbClr val="FF0000"/>
                </a:solidFill>
              </a:rPr>
              <a:t> </a:t>
            </a:r>
            <a:r>
              <a:rPr lang="en-US" sz="2800" dirty="0" err="1">
                <a:solidFill>
                  <a:srgbClr val="FF0000"/>
                </a:solidFill>
              </a:rPr>
              <a:t>giao</a:t>
            </a:r>
            <a:r>
              <a:rPr lang="en-US" sz="2800" dirty="0">
                <a:solidFill>
                  <a:srgbClr val="FF0000"/>
                </a:solidFill>
              </a:rPr>
              <a:t> </a:t>
            </a:r>
            <a:r>
              <a:rPr lang="en-US" sz="2800" dirty="0" err="1">
                <a:solidFill>
                  <a:srgbClr val="FF0000"/>
                </a:solidFill>
              </a:rPr>
              <a:t>của</a:t>
            </a:r>
            <a:r>
              <a:rPr lang="en-US" sz="2800" dirty="0">
                <a:solidFill>
                  <a:srgbClr val="FF0000"/>
                </a:solidFill>
              </a:rPr>
              <a:t> </a:t>
            </a:r>
            <a:r>
              <a:rPr lang="en-US" sz="2800" dirty="0" err="1">
                <a:solidFill>
                  <a:srgbClr val="FF0000"/>
                </a:solidFill>
              </a:rPr>
              <a:t>Việt</a:t>
            </a:r>
            <a:r>
              <a:rPr lang="en-US" sz="2800" dirty="0">
                <a:solidFill>
                  <a:srgbClr val="FF0000"/>
                </a:solidFill>
              </a:rPr>
              <a:t> Nam</a:t>
            </a:r>
          </a:p>
        </p:txBody>
      </p:sp>
      <p:sp>
        <p:nvSpPr>
          <p:cNvPr id="225293" name="Text Box 13"/>
          <p:cNvSpPr txBox="1">
            <a:spLocks noChangeArrowheads="1"/>
          </p:cNvSpPr>
          <p:nvPr/>
        </p:nvSpPr>
        <p:spPr bwMode="auto">
          <a:xfrm>
            <a:off x="1600200" y="5334000"/>
            <a:ext cx="4191000" cy="946150"/>
          </a:xfrm>
          <a:prstGeom prst="rect">
            <a:avLst/>
          </a:prstGeom>
          <a:noFill/>
          <a:ln w="9525">
            <a:noFill/>
            <a:miter lim="800000"/>
            <a:headEnd/>
            <a:tailEnd/>
          </a:ln>
          <a:effectLst/>
        </p:spPr>
        <p:txBody>
          <a:bodyPr>
            <a:spAutoFit/>
          </a:bodyPr>
          <a:lstStyle/>
          <a:p>
            <a:pPr algn="ctr"/>
            <a:r>
              <a:rPr lang="en-US" sz="2800" dirty="0" err="1">
                <a:solidFill>
                  <a:srgbClr val="FF0000"/>
                </a:solidFill>
              </a:rPr>
              <a:t>Bà</a:t>
            </a:r>
            <a:r>
              <a:rPr lang="en-US" sz="2800" dirty="0">
                <a:solidFill>
                  <a:srgbClr val="FF0000"/>
                </a:solidFill>
              </a:rPr>
              <a:t> </a:t>
            </a:r>
            <a:r>
              <a:rPr lang="en-US" sz="2800" dirty="0" err="1">
                <a:solidFill>
                  <a:srgbClr val="FF0000"/>
                </a:solidFill>
              </a:rPr>
              <a:t>Phạm</a:t>
            </a:r>
            <a:r>
              <a:rPr lang="en-US" sz="2800" dirty="0">
                <a:solidFill>
                  <a:srgbClr val="FF0000"/>
                </a:solidFill>
              </a:rPr>
              <a:t> Chi Lan, </a:t>
            </a:r>
            <a:r>
              <a:rPr lang="en-US" sz="2800" dirty="0" err="1">
                <a:solidFill>
                  <a:srgbClr val="FF0000"/>
                </a:solidFill>
              </a:rPr>
              <a:t>Nhà</a:t>
            </a:r>
            <a:r>
              <a:rPr lang="en-US" sz="2800" dirty="0">
                <a:solidFill>
                  <a:srgbClr val="FF0000"/>
                </a:solidFill>
              </a:rPr>
              <a:t> </a:t>
            </a:r>
            <a:r>
              <a:rPr lang="en-US" sz="2800" dirty="0" err="1">
                <a:solidFill>
                  <a:srgbClr val="FF0000"/>
                </a:solidFill>
              </a:rPr>
              <a:t>chuyên</a:t>
            </a:r>
            <a:r>
              <a:rPr lang="en-US" sz="2800" dirty="0">
                <a:solidFill>
                  <a:srgbClr val="FF0000"/>
                </a:solidFill>
              </a:rPr>
              <a:t> </a:t>
            </a:r>
            <a:r>
              <a:rPr lang="en-US" sz="2800" dirty="0" err="1">
                <a:solidFill>
                  <a:srgbClr val="FF0000"/>
                </a:solidFill>
              </a:rPr>
              <a:t>gia</a:t>
            </a:r>
            <a:r>
              <a:rPr lang="en-US" sz="2800" dirty="0">
                <a:solidFill>
                  <a:srgbClr val="FF0000"/>
                </a:solidFill>
              </a:rPr>
              <a:t> </a:t>
            </a:r>
            <a:r>
              <a:rPr lang="en-US" sz="2800" dirty="0" err="1">
                <a:solidFill>
                  <a:srgbClr val="FF0000"/>
                </a:solidFill>
              </a:rPr>
              <a:t>kinh</a:t>
            </a:r>
            <a:r>
              <a:rPr lang="en-US" sz="2800" dirty="0">
                <a:solidFill>
                  <a:srgbClr val="FF0000"/>
                </a:solidFill>
              </a:rPr>
              <a:t> </a:t>
            </a:r>
            <a:r>
              <a:rPr lang="en-US" sz="2800" dirty="0" err="1">
                <a:solidFill>
                  <a:srgbClr val="FF0000"/>
                </a:solidFill>
              </a:rPr>
              <a:t>tế</a:t>
            </a:r>
            <a:r>
              <a:rPr lang="en-US" sz="2800" dirty="0">
                <a:solidFill>
                  <a:srgbClr val="FF0000"/>
                </a:solidFill>
              </a:rPr>
              <a:t> </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25291"/>
                                        </p:tgtEl>
                                        <p:attrNameLst>
                                          <p:attrName>style.visibility</p:attrName>
                                        </p:attrNameLst>
                                      </p:cBhvr>
                                      <p:to>
                                        <p:strVal val="visible"/>
                                      </p:to>
                                    </p:set>
                                    <p:anim calcmode="lin" valueType="num">
                                      <p:cBhvr>
                                        <p:cTn id="7" dur="1000" fill="hold"/>
                                        <p:tgtEl>
                                          <p:spTgt spid="225291"/>
                                        </p:tgtEl>
                                        <p:attrNameLst>
                                          <p:attrName>ppt_x</p:attrName>
                                        </p:attrNameLst>
                                      </p:cBhvr>
                                      <p:tavLst>
                                        <p:tav tm="0">
                                          <p:val>
                                            <p:strVal val="#ppt_x-.2"/>
                                          </p:val>
                                        </p:tav>
                                        <p:tav tm="100000">
                                          <p:val>
                                            <p:strVal val="#ppt_x"/>
                                          </p:val>
                                        </p:tav>
                                      </p:tavLst>
                                    </p:anim>
                                    <p:anim calcmode="lin" valueType="num">
                                      <p:cBhvr>
                                        <p:cTn id="8" dur="1000" fill="hold"/>
                                        <p:tgtEl>
                                          <p:spTgt spid="225291"/>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5291"/>
                                        </p:tgtEl>
                                      </p:cBhvr>
                                    </p:animEffect>
                                  </p:childTnLst>
                                </p:cTn>
                              </p:par>
                            </p:childTnLst>
                          </p:cTn>
                        </p:par>
                      </p:childTnLst>
                    </p:cTn>
                  </p:par>
                  <p:par>
                    <p:cTn id="10" fill="hold">
                      <p:stCondLst>
                        <p:cond delay="indefinite"/>
                      </p:stCondLst>
                      <p:childTnLst>
                        <p:par>
                          <p:cTn id="11" fill="hold">
                            <p:stCondLst>
                              <p:cond delay="0"/>
                            </p:stCondLst>
                            <p:childTnLst>
                              <p:par>
                                <p:cTn id="12" presetID="58" presetClass="entr" presetSubtype="0" accel="100000" fill="hold" grpId="0" nodeType="clickEffect">
                                  <p:stCondLst>
                                    <p:cond delay="0"/>
                                  </p:stCondLst>
                                  <p:childTnLst>
                                    <p:set>
                                      <p:cBhvr>
                                        <p:cTn id="13" dur="1" fill="hold">
                                          <p:stCondLst>
                                            <p:cond delay="0"/>
                                          </p:stCondLst>
                                        </p:cTn>
                                        <p:tgtEl>
                                          <p:spTgt spid="225293"/>
                                        </p:tgtEl>
                                        <p:attrNameLst>
                                          <p:attrName>style.visibility</p:attrName>
                                        </p:attrNameLst>
                                      </p:cBhvr>
                                      <p:to>
                                        <p:strVal val="visible"/>
                                      </p:to>
                                    </p:set>
                                    <p:anim calcmode="lin" valueType="num">
                                      <p:cBhvr>
                                        <p:cTn id="14" dur="500" fill="hold"/>
                                        <p:tgtEl>
                                          <p:spTgt spid="225293"/>
                                        </p:tgtEl>
                                        <p:attrNameLst>
                                          <p:attrName>ppt_w</p:attrName>
                                        </p:attrNameLst>
                                      </p:cBhvr>
                                      <p:tavLst>
                                        <p:tav tm="0">
                                          <p:val>
                                            <p:strVal val="#ppt_w*2.5"/>
                                          </p:val>
                                        </p:tav>
                                        <p:tav tm="100000">
                                          <p:val>
                                            <p:strVal val="#ppt_w"/>
                                          </p:val>
                                        </p:tav>
                                      </p:tavLst>
                                    </p:anim>
                                    <p:anim calcmode="lin" valueType="num">
                                      <p:cBhvr>
                                        <p:cTn id="15" dur="500" fill="hold"/>
                                        <p:tgtEl>
                                          <p:spTgt spid="225293"/>
                                        </p:tgtEl>
                                        <p:attrNameLst>
                                          <p:attrName>ppt_h</p:attrName>
                                        </p:attrNameLst>
                                      </p:cBhvr>
                                      <p:tavLst>
                                        <p:tav tm="0">
                                          <p:val>
                                            <p:strVal val="#ppt_h*0.01"/>
                                          </p:val>
                                        </p:tav>
                                        <p:tav tm="100000">
                                          <p:val>
                                            <p:strVal val="#ppt_h"/>
                                          </p:val>
                                        </p:tav>
                                      </p:tavLst>
                                    </p:anim>
                                    <p:anim calcmode="lin" valueType="num">
                                      <p:cBhvr>
                                        <p:cTn id="16" dur="500" fill="hold"/>
                                        <p:tgtEl>
                                          <p:spTgt spid="225293"/>
                                        </p:tgtEl>
                                        <p:attrNameLst>
                                          <p:attrName>ppt_x</p:attrName>
                                        </p:attrNameLst>
                                      </p:cBhvr>
                                      <p:tavLst>
                                        <p:tav tm="0">
                                          <p:val>
                                            <p:strVal val="#ppt_x"/>
                                          </p:val>
                                        </p:tav>
                                        <p:tav tm="100000">
                                          <p:val>
                                            <p:strVal val="#ppt_x"/>
                                          </p:val>
                                        </p:tav>
                                      </p:tavLst>
                                    </p:anim>
                                    <p:anim calcmode="lin" valueType="num">
                                      <p:cBhvr>
                                        <p:cTn id="17" dur="500" fill="hold"/>
                                        <p:tgtEl>
                                          <p:spTgt spid="225293"/>
                                        </p:tgtEl>
                                        <p:attrNameLst>
                                          <p:attrName>ppt_y</p:attrName>
                                        </p:attrNameLst>
                                      </p:cBhvr>
                                      <p:tavLst>
                                        <p:tav tm="0">
                                          <p:val>
                                            <p:strVal val="#ppt_h+1"/>
                                          </p:val>
                                        </p:tav>
                                        <p:tav tm="100000">
                                          <p:val>
                                            <p:strVal val="#ppt_y"/>
                                          </p:val>
                                        </p:tav>
                                      </p:tavLst>
                                    </p:anim>
                                    <p:animEffect transition="in" filter="fade">
                                      <p:cBhvr>
                                        <p:cTn id="18" dur="500"/>
                                        <p:tgtEl>
                                          <p:spTgt spid="225293"/>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nodeType="clickEffect">
                                  <p:stCondLst>
                                    <p:cond delay="0"/>
                                  </p:stCondLst>
                                  <p:childTnLst>
                                    <p:set>
                                      <p:cBhvr>
                                        <p:cTn id="22" dur="1" fill="hold">
                                          <p:stCondLst>
                                            <p:cond delay="0"/>
                                          </p:stCondLst>
                                        </p:cTn>
                                        <p:tgtEl>
                                          <p:spTgt spid="225287"/>
                                        </p:tgtEl>
                                        <p:attrNameLst>
                                          <p:attrName>style.visibility</p:attrName>
                                        </p:attrNameLst>
                                      </p:cBhvr>
                                      <p:to>
                                        <p:strVal val="visible"/>
                                      </p:to>
                                    </p:set>
                                    <p:animEffect transition="in" filter="wedge">
                                      <p:cBhvr>
                                        <p:cTn id="23" dur="2000"/>
                                        <p:tgtEl>
                                          <p:spTgt spid="22528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25292"/>
                                        </p:tgtEl>
                                        <p:attrNameLst>
                                          <p:attrName>style.visibility</p:attrName>
                                        </p:attrNameLst>
                                      </p:cBhvr>
                                      <p:to>
                                        <p:strVal val="visible"/>
                                      </p:to>
                                    </p:set>
                                    <p:animEffect transition="in" filter="fade">
                                      <p:cBhvr>
                                        <p:cTn id="28" dur="2000"/>
                                        <p:tgtEl>
                                          <p:spTgt spid="225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2" grpId="0"/>
      <p:bldP spid="225293" grpId="0"/>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1323259"/>
  <p:tag name="VIOLETTITLE" val="Tôn trọng phụ nũ"/>
  <p:tag name="VIOLETLESSON" val="7"/>
  <p:tag name="VIOLETCATID" val="8048934"/>
  <p:tag name="VIOLETSUBJECT" val="Đạo đức 5"/>
  <p:tag name="VIOLETAUTHORID" val="1091096"/>
  <p:tag name="VIOLETAUTHORNAME" val="Nguyễn Thị Ái Chi"/>
  <p:tag name="VIOLETAUTHORAVATAR" val="no_avatarf.jpg"/>
  <p:tag name="VIOLETAUTHORADDRESS" val="Truong TH Le Quy Don - Lam Dong"/>
  <p:tag name="VIOLETDATE" val="2010-11-16 19:09:52"/>
  <p:tag name="VIOLETHIT" val="439"/>
  <p:tag name="VIOLETLIKE" val="0"/>
  <p:tag name="MMPROD_NEXTUNIQUEID" val="10011"/>
  <p:tag name="MMPROD_UIDATA" val="&lt;database version=&quot;10.0&quot;&gt;&lt;object type=&quot;1&quot; unique_id=&quot;10001&quot;&gt;&lt;object type=&quot;2&quot; unique_id=&quot;11095&quot;&gt;&lt;object type=&quot;3&quot; unique_id=&quot;11097&quot;&gt;&lt;property id=&quot;20148&quot; value=&quot;5&quot;/&gt;&lt;property id=&quot;20300&quot; value=&quot;Slide 2&quot;/&gt;&lt;property id=&quot;20307&quot; value=&quot;316&quot;/&gt;&lt;/object&gt;&lt;object type=&quot;3&quot; unique_id=&quot;11098&quot;&gt;&lt;property id=&quot;20148&quot; value=&quot;5&quot;/&gt;&lt;property id=&quot;20300&quot; value=&quot;Slide 3&quot;/&gt;&lt;property id=&quot;20307&quot; value=&quot;317&quot;/&gt;&lt;/object&gt;&lt;object type=&quot;3&quot; unique_id=&quot;11099&quot;&gt;&lt;property id=&quot;20148&quot; value=&quot;5&quot;/&gt;&lt;property id=&quot;20300&quot; value=&quot;Slide 4&quot;/&gt;&lt;property id=&quot;20307&quot; value=&quot;320&quot;/&gt;&lt;/object&gt;&lt;object type=&quot;3&quot; unique_id=&quot;11100&quot;&gt;&lt;property id=&quot;20148&quot; value=&quot;5&quot;/&gt;&lt;property id=&quot;20300&quot; value=&quot;Slide 5&quot;/&gt;&lt;property id=&quot;20307&quot; value=&quot;315&quot;/&gt;&lt;/object&gt;&lt;object type=&quot;3&quot; unique_id=&quot;11101&quot;&gt;&lt;property id=&quot;20148&quot; value=&quot;5&quot;/&gt;&lt;property id=&quot;20300&quot; value=&quot;Slide 6&quot;/&gt;&lt;property id=&quot;20307&quot; value=&quot;281&quot;/&gt;&lt;/object&gt;&lt;object type=&quot;3&quot; unique_id=&quot;11102&quot;&gt;&lt;property id=&quot;20148&quot; value=&quot;5&quot;/&gt;&lt;property id=&quot;20300&quot; value=&quot;Slide 7&quot;/&gt;&lt;property id=&quot;20307&quot; value=&quot;302&quot;/&gt;&lt;/object&gt;&lt;object type=&quot;3&quot; unique_id=&quot;11103&quot;&gt;&lt;property id=&quot;20148&quot; value=&quot;5&quot;/&gt;&lt;property id=&quot;20300&quot; value=&quot;Slide 8&quot;/&gt;&lt;property id=&quot;20307&quot; value=&quot;321&quot;/&gt;&lt;/object&gt;&lt;object type=&quot;3&quot; unique_id=&quot;11104&quot;&gt;&lt;property id=&quot;20148&quot; value=&quot;5&quot;/&gt;&lt;property id=&quot;20300&quot; value=&quot;Slide 9&quot;/&gt;&lt;property id=&quot;20307&quot; value=&quot;325&quot;/&gt;&lt;/object&gt;&lt;object type=&quot;3&quot; unique_id=&quot;11105&quot;&gt;&lt;property id=&quot;20148&quot; value=&quot;5&quot;/&gt;&lt;property id=&quot;20300&quot; value=&quot;Slide 10&quot;/&gt;&lt;property id=&quot;20307&quot; value=&quot;306&quot;/&gt;&lt;/object&gt;&lt;object type=&quot;3&quot; unique_id=&quot;11106&quot;&gt;&lt;property id=&quot;20148&quot; value=&quot;5&quot;/&gt;&lt;property id=&quot;20300&quot; value=&quot;Slide 11&quot;/&gt;&lt;property id=&quot;20307&quot; value=&quot;301&quot;/&gt;&lt;/object&gt;&lt;object type=&quot;3&quot; unique_id=&quot;11107&quot;&gt;&lt;property id=&quot;20148&quot; value=&quot;5&quot;/&gt;&lt;property id=&quot;20300&quot; value=&quot;Slide 12&quot;/&gt;&lt;property id=&quot;20307&quot; value=&quot;305&quot;/&gt;&lt;/object&gt;&lt;object type=&quot;3&quot; unique_id=&quot;11108&quot;&gt;&lt;property id=&quot;20148&quot; value=&quot;5&quot;/&gt;&lt;property id=&quot;20300&quot; value=&quot;Slide 13&quot;/&gt;&lt;property id=&quot;20307&quot; value=&quot;327&quot;/&gt;&lt;/object&gt;&lt;object type=&quot;3&quot; unique_id=&quot;11109&quot;&gt;&lt;property id=&quot;20148&quot; value=&quot;5&quot;/&gt;&lt;property id=&quot;20300&quot; value=&quot;Slide 14&quot;/&gt;&lt;property id=&quot;20307&quot; value=&quot;304&quot;/&gt;&lt;/object&gt;&lt;object type=&quot;3&quot; unique_id=&quot;11110&quot;&gt;&lt;property id=&quot;20148&quot; value=&quot;5&quot;/&gt;&lt;property id=&quot;20300&quot; value=&quot;Slide 15&quot;/&gt;&lt;property id=&quot;20307&quot; value=&quot;278&quot;/&gt;&lt;/object&gt;&lt;object type=&quot;3&quot; unique_id=&quot;11111&quot;&gt;&lt;property id=&quot;20148&quot; value=&quot;5&quot;/&gt;&lt;property id=&quot;20300&quot; value=&quot;Slide 16&quot;/&gt;&lt;property id=&quot;20307&quot; value=&quot;277&quot;/&gt;&lt;/object&gt;&lt;object type=&quot;3&quot; unique_id=&quot;11112&quot;&gt;&lt;property id=&quot;20148&quot; value=&quot;5&quot;/&gt;&lt;property id=&quot;20300&quot; value=&quot;Slide 17&quot;/&gt;&lt;property id=&quot;20307&quot; value=&quot;329&quot;/&gt;&lt;/object&gt;&lt;object type=&quot;3&quot; unique_id=&quot;11113&quot;&gt;&lt;property id=&quot;20148&quot; value=&quot;5&quot;/&gt;&lt;property id=&quot;20300&quot; value=&quot;Slide 18&quot;/&gt;&lt;property id=&quot;20307&quot; value=&quot;326&quot;/&gt;&lt;/object&gt;&lt;object type=&quot;3&quot; unique_id=&quot;11114&quot;&gt;&lt;property id=&quot;20148&quot; value=&quot;5&quot;/&gt;&lt;property id=&quot;20300&quot; value=&quot;Slide 19&quot;/&gt;&lt;property id=&quot;20307&quot; value=&quot;303&quot;/&gt;&lt;/object&gt;&lt;object type=&quot;3&quot; unique_id=&quot;11115&quot;&gt;&lt;property id=&quot;20148&quot; value=&quot;5&quot;/&gt;&lt;property id=&quot;20300&quot; value=&quot;Slide 20&quot;/&gt;&lt;property id=&quot;20307&quot; value=&quot;309&quot;/&gt;&lt;/object&gt;&lt;object type=&quot;3&quot; unique_id=&quot;11116&quot;&gt;&lt;property id=&quot;20148&quot; value=&quot;5&quot;/&gt;&lt;property id=&quot;20300&quot; value=&quot;Slide 21&quot;/&gt;&lt;property id=&quot;20307&quot; value=&quot;311&quot;/&gt;&lt;/object&gt;&lt;object type=&quot;3&quot; unique_id=&quot;11117&quot;&gt;&lt;property id=&quot;20148&quot; value=&quot;5&quot;/&gt;&lt;property id=&quot;20300&quot; value=&quot;Slide 22&quot;/&gt;&lt;property id=&quot;20307&quot; value=&quot;323&quot;/&gt;&lt;/object&gt;&lt;object type=&quot;3&quot; unique_id=&quot;11118&quot;&gt;&lt;property id=&quot;20148&quot; value=&quot;5&quot;/&gt;&lt;property id=&quot;20300&quot; value=&quot;Slide 23&quot;/&gt;&lt;property id=&quot;20307&quot; value=&quot;324&quot;/&gt;&lt;/object&gt;&lt;object type=&quot;3&quot; unique_id=&quot;11144&quot;&gt;&lt;property id=&quot;20148&quot; value=&quot;5&quot;/&gt;&lt;property id=&quot;20300&quot; value=&quot;Slide 1&quot;/&gt;&lt;property id=&quot;20307&quot; value=&quot;331&quot;/&gt;&lt;/object&gt;&lt;object type=&quot;3&quot; unique_id=&quot;11221&quot;&gt;&lt;property id=&quot;20148&quot; value=&quot;5&quot;/&gt;&lt;property id=&quot;20300&quot; value=&quot;Slide 24&quot;/&gt;&lt;property id=&quot;20307&quot; value=&quot;332&quot;/&gt;&lt;/object&gt;&lt;/object&gt;&lt;object type=&quot;8&quot; unique_id=&quot;11143&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1812</TotalTime>
  <Words>910</Words>
  <Application>Microsoft Office PowerPoint</Application>
  <PresentationFormat>Widescreen</PresentationFormat>
  <Paragraphs>91</Paragraphs>
  <Slides>24</Slides>
  <Notes>0</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Cfcf</dc:title>
  <dc:creator>User</dc:creator>
  <cp:lastModifiedBy>Vũ Kim Ngân (420001771)</cp:lastModifiedBy>
  <cp:revision>52</cp:revision>
  <dcterms:created xsi:type="dcterms:W3CDTF">2009-11-11T12:29:40Z</dcterms:created>
  <dcterms:modified xsi:type="dcterms:W3CDTF">2021-12-02T10:48:30Z</dcterms:modified>
</cp:coreProperties>
</file>