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23"/>
  </p:notesMasterIdLst>
  <p:sldIdLst>
    <p:sldId id="305" r:id="rId2"/>
    <p:sldId id="496" r:id="rId3"/>
    <p:sldId id="498" r:id="rId4"/>
    <p:sldId id="297" r:id="rId5"/>
    <p:sldId id="302" r:id="rId6"/>
    <p:sldId id="411" r:id="rId7"/>
    <p:sldId id="483" r:id="rId8"/>
    <p:sldId id="513" r:id="rId9"/>
    <p:sldId id="514" r:id="rId10"/>
    <p:sldId id="516" r:id="rId11"/>
    <p:sldId id="518" r:id="rId12"/>
    <p:sldId id="519" r:id="rId13"/>
    <p:sldId id="522" r:id="rId14"/>
    <p:sldId id="376" r:id="rId15"/>
    <p:sldId id="500" r:id="rId16"/>
    <p:sldId id="502" r:id="rId17"/>
    <p:sldId id="506" r:id="rId18"/>
    <p:sldId id="507" r:id="rId19"/>
    <p:sldId id="510" r:id="rId20"/>
    <p:sldId id="511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CCFF"/>
    <a:srgbClr val="0000FF"/>
    <a:srgbClr val="FF0066"/>
    <a:srgbClr val="0DFF19"/>
    <a:srgbClr val="FDF101"/>
    <a:srgbClr val="47FF50"/>
    <a:srgbClr val="01FF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74" autoAdjust="0"/>
    <p:restoredTop sz="94660"/>
  </p:normalViewPr>
  <p:slideViewPr>
    <p:cSldViewPr>
      <p:cViewPr varScale="1">
        <p:scale>
          <a:sx n="60" d="100"/>
          <a:sy n="60" d="100"/>
        </p:scale>
        <p:origin x="80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21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680891-210D-44EA-B220-B726A59E0633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BF724FD-468D-45CC-AFE0-2E2EB0A425AE}" type="pres">
      <dgm:prSet presAssocID="{57680891-210D-44EA-B220-B726A59E0633}" presName="linear" presStyleCnt="0">
        <dgm:presLayoutVars>
          <dgm:animLvl val="lvl"/>
          <dgm:resizeHandles val="exact"/>
        </dgm:presLayoutVars>
      </dgm:prSet>
      <dgm:spPr/>
    </dgm:pt>
  </dgm:ptLst>
  <dgm:cxnLst>
    <dgm:cxn modelId="{26AAE538-DA0A-4BE9-AECB-38064AC00426}" type="presOf" srcId="{57680891-210D-44EA-B220-B726A59E0633}" destId="{DBF724FD-468D-45CC-AFE0-2E2EB0A425A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5ECB31-5534-4798-8076-8DC79C4F5AB2}" type="doc">
      <dgm:prSet loTypeId="urn:microsoft.com/office/officeart/2005/8/layout/hList6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F6A527A-79DA-4CBC-A9E3-5DD182425E7E}">
      <dgm:prSet/>
      <dgm:spPr/>
      <dgm:t>
        <a:bodyPr/>
        <a:lstStyle/>
        <a:p>
          <a:r>
            <a:rPr lang="en-GB"/>
            <a:t>Ôn bài cũ:</a:t>
          </a:r>
          <a:endParaRPr lang="en-US"/>
        </a:p>
      </dgm:t>
    </dgm:pt>
    <dgm:pt modelId="{D53B3C4C-C37C-426B-9B42-2D5266EFDC92}" type="parTrans" cxnId="{3AEB1ECE-A7FC-4CB0-8B4D-28EAB743BAAB}">
      <dgm:prSet/>
      <dgm:spPr/>
      <dgm:t>
        <a:bodyPr/>
        <a:lstStyle/>
        <a:p>
          <a:endParaRPr lang="en-US"/>
        </a:p>
      </dgm:t>
    </dgm:pt>
    <dgm:pt modelId="{46B6A5C0-883C-4BC4-BDF7-15B1EF6CD8B7}" type="sibTrans" cxnId="{3AEB1ECE-A7FC-4CB0-8B4D-28EAB743BAAB}">
      <dgm:prSet/>
      <dgm:spPr/>
      <dgm:t>
        <a:bodyPr/>
        <a:lstStyle/>
        <a:p>
          <a:endParaRPr lang="en-US"/>
        </a:p>
      </dgm:t>
    </dgm:pt>
    <dgm:pt modelId="{911C72D5-D8F4-426B-920E-A91A55EF15E3}">
      <dgm:prSet/>
      <dgm:spPr/>
      <dgm:t>
        <a:bodyPr/>
        <a:lstStyle/>
        <a:p>
          <a:r>
            <a:rPr lang="en-GB"/>
            <a:t>Đọc lại đoạn 1,2 của bài mùa thảo quả</a:t>
          </a:r>
          <a:endParaRPr lang="en-US"/>
        </a:p>
      </dgm:t>
    </dgm:pt>
    <dgm:pt modelId="{EDAB60CF-CE66-4A1B-8669-07C5F0359A41}" type="parTrans" cxnId="{B1CF7EDB-31C8-40C3-89F1-8303A4246EEC}">
      <dgm:prSet/>
      <dgm:spPr/>
      <dgm:t>
        <a:bodyPr/>
        <a:lstStyle/>
        <a:p>
          <a:endParaRPr lang="en-US"/>
        </a:p>
      </dgm:t>
    </dgm:pt>
    <dgm:pt modelId="{F248E811-F435-42AA-9BA4-255AADB3238C}" type="sibTrans" cxnId="{B1CF7EDB-31C8-40C3-89F1-8303A4246EEC}">
      <dgm:prSet/>
      <dgm:spPr/>
      <dgm:t>
        <a:bodyPr/>
        <a:lstStyle/>
        <a:p>
          <a:endParaRPr lang="en-US"/>
        </a:p>
      </dgm:t>
    </dgm:pt>
    <dgm:pt modelId="{1A382710-A6E7-4BBD-A129-65CB7DDDC7F8}">
      <dgm:prSet/>
      <dgm:spPr/>
      <dgm:t>
        <a:bodyPr/>
        <a:lstStyle/>
        <a:p>
          <a:r>
            <a:rPr lang="en-GB"/>
            <a:t>Nêu nội dung bài mùa thảo quả</a:t>
          </a:r>
          <a:endParaRPr lang="en-US"/>
        </a:p>
      </dgm:t>
    </dgm:pt>
    <dgm:pt modelId="{4B366A92-FB28-4F74-8E95-D97708C67A24}" type="parTrans" cxnId="{56FFA172-29FD-4E71-A3A3-1CEDB1FD20E8}">
      <dgm:prSet/>
      <dgm:spPr/>
      <dgm:t>
        <a:bodyPr/>
        <a:lstStyle/>
        <a:p>
          <a:endParaRPr lang="en-US"/>
        </a:p>
      </dgm:t>
    </dgm:pt>
    <dgm:pt modelId="{F61CC523-79D6-465B-B051-E36E39722BD2}" type="sibTrans" cxnId="{56FFA172-29FD-4E71-A3A3-1CEDB1FD20E8}">
      <dgm:prSet/>
      <dgm:spPr/>
      <dgm:t>
        <a:bodyPr/>
        <a:lstStyle/>
        <a:p>
          <a:endParaRPr lang="en-US"/>
        </a:p>
      </dgm:t>
    </dgm:pt>
    <dgm:pt modelId="{EB8C7028-5CFA-48D4-BA1B-5F7897011356}" type="pres">
      <dgm:prSet presAssocID="{645ECB31-5534-4798-8076-8DC79C4F5AB2}" presName="Name0" presStyleCnt="0">
        <dgm:presLayoutVars>
          <dgm:dir/>
          <dgm:resizeHandles val="exact"/>
        </dgm:presLayoutVars>
      </dgm:prSet>
      <dgm:spPr/>
    </dgm:pt>
    <dgm:pt modelId="{C2489600-BB17-43D1-BCF3-2FE41351D6FB}" type="pres">
      <dgm:prSet presAssocID="{2F6A527A-79DA-4CBC-A9E3-5DD182425E7E}" presName="node" presStyleLbl="node1" presStyleIdx="0" presStyleCnt="3">
        <dgm:presLayoutVars>
          <dgm:bulletEnabled val="1"/>
        </dgm:presLayoutVars>
      </dgm:prSet>
      <dgm:spPr/>
    </dgm:pt>
    <dgm:pt modelId="{889C0F0A-8ED2-405C-B23F-4F24F1C47054}" type="pres">
      <dgm:prSet presAssocID="{46B6A5C0-883C-4BC4-BDF7-15B1EF6CD8B7}" presName="sibTrans" presStyleCnt="0"/>
      <dgm:spPr/>
    </dgm:pt>
    <dgm:pt modelId="{F457FC03-9314-4C22-897F-BEEF1955631F}" type="pres">
      <dgm:prSet presAssocID="{911C72D5-D8F4-426B-920E-A91A55EF15E3}" presName="node" presStyleLbl="node1" presStyleIdx="1" presStyleCnt="3">
        <dgm:presLayoutVars>
          <dgm:bulletEnabled val="1"/>
        </dgm:presLayoutVars>
      </dgm:prSet>
      <dgm:spPr/>
    </dgm:pt>
    <dgm:pt modelId="{A4808BB3-ECEE-4525-BB53-C711776DB7DE}" type="pres">
      <dgm:prSet presAssocID="{F248E811-F435-42AA-9BA4-255AADB3238C}" presName="sibTrans" presStyleCnt="0"/>
      <dgm:spPr/>
    </dgm:pt>
    <dgm:pt modelId="{890A8718-041A-446A-9B8D-3D657F65FDDF}" type="pres">
      <dgm:prSet presAssocID="{1A382710-A6E7-4BBD-A129-65CB7DDDC7F8}" presName="node" presStyleLbl="node1" presStyleIdx="2" presStyleCnt="3">
        <dgm:presLayoutVars>
          <dgm:bulletEnabled val="1"/>
        </dgm:presLayoutVars>
      </dgm:prSet>
      <dgm:spPr/>
    </dgm:pt>
  </dgm:ptLst>
  <dgm:cxnLst>
    <dgm:cxn modelId="{E6749632-005E-491C-9474-C6BA9B6509F3}" type="presOf" srcId="{645ECB31-5534-4798-8076-8DC79C4F5AB2}" destId="{EB8C7028-5CFA-48D4-BA1B-5F7897011356}" srcOrd="0" destOrd="0" presId="urn:microsoft.com/office/officeart/2005/8/layout/hList6"/>
    <dgm:cxn modelId="{56FFA172-29FD-4E71-A3A3-1CEDB1FD20E8}" srcId="{645ECB31-5534-4798-8076-8DC79C4F5AB2}" destId="{1A382710-A6E7-4BBD-A129-65CB7DDDC7F8}" srcOrd="2" destOrd="0" parTransId="{4B366A92-FB28-4F74-8E95-D97708C67A24}" sibTransId="{F61CC523-79D6-465B-B051-E36E39722BD2}"/>
    <dgm:cxn modelId="{02AE93CA-64C6-46EF-9010-5365445885D4}" type="presOf" srcId="{911C72D5-D8F4-426B-920E-A91A55EF15E3}" destId="{F457FC03-9314-4C22-897F-BEEF1955631F}" srcOrd="0" destOrd="0" presId="urn:microsoft.com/office/officeart/2005/8/layout/hList6"/>
    <dgm:cxn modelId="{3AEB1ECE-A7FC-4CB0-8B4D-28EAB743BAAB}" srcId="{645ECB31-5534-4798-8076-8DC79C4F5AB2}" destId="{2F6A527A-79DA-4CBC-A9E3-5DD182425E7E}" srcOrd="0" destOrd="0" parTransId="{D53B3C4C-C37C-426B-9B42-2D5266EFDC92}" sibTransId="{46B6A5C0-883C-4BC4-BDF7-15B1EF6CD8B7}"/>
    <dgm:cxn modelId="{8E328CD4-3F49-4674-8B29-F65659215472}" type="presOf" srcId="{2F6A527A-79DA-4CBC-A9E3-5DD182425E7E}" destId="{C2489600-BB17-43D1-BCF3-2FE41351D6FB}" srcOrd="0" destOrd="0" presId="urn:microsoft.com/office/officeart/2005/8/layout/hList6"/>
    <dgm:cxn modelId="{6EE77DD8-BD3A-4CD7-A6F5-45FB6A7F564B}" type="presOf" srcId="{1A382710-A6E7-4BBD-A129-65CB7DDDC7F8}" destId="{890A8718-041A-446A-9B8D-3D657F65FDDF}" srcOrd="0" destOrd="0" presId="urn:microsoft.com/office/officeart/2005/8/layout/hList6"/>
    <dgm:cxn modelId="{B1CF7EDB-31C8-40C3-89F1-8303A4246EEC}" srcId="{645ECB31-5534-4798-8076-8DC79C4F5AB2}" destId="{911C72D5-D8F4-426B-920E-A91A55EF15E3}" srcOrd="1" destOrd="0" parTransId="{EDAB60CF-CE66-4A1B-8669-07C5F0359A41}" sibTransId="{F248E811-F435-42AA-9BA4-255AADB3238C}"/>
    <dgm:cxn modelId="{E3BA48F2-11E8-4043-B907-7386A47CEB3F}" type="presParOf" srcId="{EB8C7028-5CFA-48D4-BA1B-5F7897011356}" destId="{C2489600-BB17-43D1-BCF3-2FE41351D6FB}" srcOrd="0" destOrd="0" presId="urn:microsoft.com/office/officeart/2005/8/layout/hList6"/>
    <dgm:cxn modelId="{A0973839-304A-409B-A81A-4DA7E17B69FB}" type="presParOf" srcId="{EB8C7028-5CFA-48D4-BA1B-5F7897011356}" destId="{889C0F0A-8ED2-405C-B23F-4F24F1C47054}" srcOrd="1" destOrd="0" presId="urn:microsoft.com/office/officeart/2005/8/layout/hList6"/>
    <dgm:cxn modelId="{2107D5C5-6978-4B18-93AA-315689BDDF06}" type="presParOf" srcId="{EB8C7028-5CFA-48D4-BA1B-5F7897011356}" destId="{F457FC03-9314-4C22-897F-BEEF1955631F}" srcOrd="2" destOrd="0" presId="urn:microsoft.com/office/officeart/2005/8/layout/hList6"/>
    <dgm:cxn modelId="{EF092E89-85BD-4DE0-A144-BDDA282657A7}" type="presParOf" srcId="{EB8C7028-5CFA-48D4-BA1B-5F7897011356}" destId="{A4808BB3-ECEE-4525-BB53-C711776DB7DE}" srcOrd="3" destOrd="0" presId="urn:microsoft.com/office/officeart/2005/8/layout/hList6"/>
    <dgm:cxn modelId="{336FB618-BA5B-4488-8A58-9A07F4766FB2}" type="presParOf" srcId="{EB8C7028-5CFA-48D4-BA1B-5F7897011356}" destId="{890A8718-041A-446A-9B8D-3D657F65FDDF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013B72A-445D-4F03-BCD6-AAF5D1710B53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30E1ED0-F66F-4EA4-8851-BFCDC42B1A36}">
      <dgm:prSet/>
      <dgm:spPr/>
      <dgm:t>
        <a:bodyPr/>
        <a:lstStyle/>
        <a:p>
          <a:r>
            <a:rPr lang="en-GB"/>
            <a:t>Bài chia 3 khổ:</a:t>
          </a:r>
          <a:endParaRPr lang="en-US"/>
        </a:p>
      </dgm:t>
    </dgm:pt>
    <dgm:pt modelId="{A6DB29A9-134B-4BE8-836A-E35DF4400C9B}" type="parTrans" cxnId="{5C765F1A-2D06-4512-9D95-2616AAEC4C70}">
      <dgm:prSet/>
      <dgm:spPr/>
      <dgm:t>
        <a:bodyPr/>
        <a:lstStyle/>
        <a:p>
          <a:endParaRPr lang="en-US"/>
        </a:p>
      </dgm:t>
    </dgm:pt>
    <dgm:pt modelId="{7E7F10B0-3C63-428F-84ED-C554119D2006}" type="sibTrans" cxnId="{5C765F1A-2D06-4512-9D95-2616AAEC4C70}">
      <dgm:prSet/>
      <dgm:spPr/>
      <dgm:t>
        <a:bodyPr/>
        <a:lstStyle/>
        <a:p>
          <a:endParaRPr lang="en-US"/>
        </a:p>
      </dgm:t>
    </dgm:pt>
    <dgm:pt modelId="{74496043-EE24-435B-8F2D-C365F036F1FD}">
      <dgm:prSet/>
      <dgm:spPr/>
      <dgm:t>
        <a:bodyPr/>
        <a:lstStyle/>
        <a:p>
          <a:r>
            <a:rPr lang="en-GB"/>
            <a:t>Khổ 1: từ đầu … màu</a:t>
          </a:r>
          <a:endParaRPr lang="en-US"/>
        </a:p>
      </dgm:t>
    </dgm:pt>
    <dgm:pt modelId="{0B9EE9C9-7628-43A7-8D10-10596FB62020}" type="parTrans" cxnId="{8BFA0217-DC33-427C-B0C7-41F0A1EA74DE}">
      <dgm:prSet/>
      <dgm:spPr/>
      <dgm:t>
        <a:bodyPr/>
        <a:lstStyle/>
        <a:p>
          <a:endParaRPr lang="en-US"/>
        </a:p>
      </dgm:t>
    </dgm:pt>
    <dgm:pt modelId="{F9DD8AC3-DB46-40F7-96C3-D176C366FE81}" type="sibTrans" cxnId="{8BFA0217-DC33-427C-B0C7-41F0A1EA74DE}">
      <dgm:prSet/>
      <dgm:spPr/>
      <dgm:t>
        <a:bodyPr/>
        <a:lstStyle/>
        <a:p>
          <a:endParaRPr lang="en-US"/>
        </a:p>
      </dgm:t>
    </dgm:pt>
    <dgm:pt modelId="{DF52D06A-7369-47EC-AEC3-86E2BD68FDCA}">
      <dgm:prSet/>
      <dgm:spPr/>
      <dgm:t>
        <a:bodyPr/>
        <a:lstStyle/>
        <a:p>
          <a:r>
            <a:rPr lang="en-GB"/>
            <a:t>Khổ 2: tiếp …thơm</a:t>
          </a:r>
          <a:endParaRPr lang="en-US"/>
        </a:p>
      </dgm:t>
    </dgm:pt>
    <dgm:pt modelId="{4B744560-8AA5-414D-B44B-5CD52CC4C7A4}" type="parTrans" cxnId="{722398CD-3DAB-45E3-A204-8AEF5061159A}">
      <dgm:prSet/>
      <dgm:spPr/>
      <dgm:t>
        <a:bodyPr/>
        <a:lstStyle/>
        <a:p>
          <a:endParaRPr lang="en-US"/>
        </a:p>
      </dgm:t>
    </dgm:pt>
    <dgm:pt modelId="{C7C847D9-30E1-425B-BF34-0755D87A51F3}" type="sibTrans" cxnId="{722398CD-3DAB-45E3-A204-8AEF5061159A}">
      <dgm:prSet/>
      <dgm:spPr/>
      <dgm:t>
        <a:bodyPr/>
        <a:lstStyle/>
        <a:p>
          <a:endParaRPr lang="en-US"/>
        </a:p>
      </dgm:t>
    </dgm:pt>
    <dgm:pt modelId="{1CFA9964-D14F-45E5-8568-37426EDC0DC3}">
      <dgm:prSet/>
      <dgm:spPr/>
      <dgm:t>
        <a:bodyPr/>
        <a:lstStyle/>
        <a:p>
          <a:r>
            <a:rPr lang="en-GB"/>
            <a:t>Khổ 3: còn lại </a:t>
          </a:r>
          <a:endParaRPr lang="en-US"/>
        </a:p>
      </dgm:t>
    </dgm:pt>
    <dgm:pt modelId="{84E4F311-EC40-47C5-9B0D-2429CD467055}" type="parTrans" cxnId="{4073F7EE-CF49-430C-878A-5CA9829E5F8C}">
      <dgm:prSet/>
      <dgm:spPr/>
      <dgm:t>
        <a:bodyPr/>
        <a:lstStyle/>
        <a:p>
          <a:endParaRPr lang="en-US"/>
        </a:p>
      </dgm:t>
    </dgm:pt>
    <dgm:pt modelId="{32B2A92C-5E44-4690-92A1-A87B9B5F88D5}" type="sibTrans" cxnId="{4073F7EE-CF49-430C-878A-5CA9829E5F8C}">
      <dgm:prSet/>
      <dgm:spPr/>
      <dgm:t>
        <a:bodyPr/>
        <a:lstStyle/>
        <a:p>
          <a:endParaRPr lang="en-US"/>
        </a:p>
      </dgm:t>
    </dgm:pt>
    <dgm:pt modelId="{85FDDBCD-32C8-44DC-8BF6-0D663D51652B}" type="pres">
      <dgm:prSet presAssocID="{8013B72A-445D-4F03-BCD6-AAF5D1710B53}" presName="CompostProcess" presStyleCnt="0">
        <dgm:presLayoutVars>
          <dgm:dir/>
          <dgm:resizeHandles val="exact"/>
        </dgm:presLayoutVars>
      </dgm:prSet>
      <dgm:spPr/>
    </dgm:pt>
    <dgm:pt modelId="{30F1253F-2E6F-42A0-B833-46356326B11D}" type="pres">
      <dgm:prSet presAssocID="{8013B72A-445D-4F03-BCD6-AAF5D1710B53}" presName="arrow" presStyleLbl="bgShp" presStyleIdx="0" presStyleCnt="1"/>
      <dgm:spPr/>
    </dgm:pt>
    <dgm:pt modelId="{469A0069-D41B-415B-9F94-F1CBDA6045BF}" type="pres">
      <dgm:prSet presAssocID="{8013B72A-445D-4F03-BCD6-AAF5D1710B53}" presName="linearProcess" presStyleCnt="0"/>
      <dgm:spPr/>
    </dgm:pt>
    <dgm:pt modelId="{04D89CDA-6EA6-4525-A1D5-105ABE34D46F}" type="pres">
      <dgm:prSet presAssocID="{930E1ED0-F66F-4EA4-8851-BFCDC42B1A36}" presName="textNode" presStyleLbl="node1" presStyleIdx="0" presStyleCnt="4">
        <dgm:presLayoutVars>
          <dgm:bulletEnabled val="1"/>
        </dgm:presLayoutVars>
      </dgm:prSet>
      <dgm:spPr/>
    </dgm:pt>
    <dgm:pt modelId="{A2E9019F-CD23-47AF-833E-2A81BFE33D8F}" type="pres">
      <dgm:prSet presAssocID="{7E7F10B0-3C63-428F-84ED-C554119D2006}" presName="sibTrans" presStyleCnt="0"/>
      <dgm:spPr/>
    </dgm:pt>
    <dgm:pt modelId="{D41B75BB-BA80-4F07-97A4-E1749B9C8EDD}" type="pres">
      <dgm:prSet presAssocID="{74496043-EE24-435B-8F2D-C365F036F1FD}" presName="textNode" presStyleLbl="node1" presStyleIdx="1" presStyleCnt="4">
        <dgm:presLayoutVars>
          <dgm:bulletEnabled val="1"/>
        </dgm:presLayoutVars>
      </dgm:prSet>
      <dgm:spPr/>
    </dgm:pt>
    <dgm:pt modelId="{555AB835-FAED-418E-A0AB-9F815F0E8482}" type="pres">
      <dgm:prSet presAssocID="{F9DD8AC3-DB46-40F7-96C3-D176C366FE81}" presName="sibTrans" presStyleCnt="0"/>
      <dgm:spPr/>
    </dgm:pt>
    <dgm:pt modelId="{1C3C3F1F-5025-4C6F-8D57-108CFC314471}" type="pres">
      <dgm:prSet presAssocID="{DF52D06A-7369-47EC-AEC3-86E2BD68FDCA}" presName="textNode" presStyleLbl="node1" presStyleIdx="2" presStyleCnt="4">
        <dgm:presLayoutVars>
          <dgm:bulletEnabled val="1"/>
        </dgm:presLayoutVars>
      </dgm:prSet>
      <dgm:spPr/>
    </dgm:pt>
    <dgm:pt modelId="{628A59E9-45F1-4260-9D4B-CBDDBE90C8A9}" type="pres">
      <dgm:prSet presAssocID="{C7C847D9-30E1-425B-BF34-0755D87A51F3}" presName="sibTrans" presStyleCnt="0"/>
      <dgm:spPr/>
    </dgm:pt>
    <dgm:pt modelId="{A40583E6-72AD-46AF-9A07-F775DBC3442D}" type="pres">
      <dgm:prSet presAssocID="{1CFA9964-D14F-45E5-8568-37426EDC0DC3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8BFA0217-DC33-427C-B0C7-41F0A1EA74DE}" srcId="{8013B72A-445D-4F03-BCD6-AAF5D1710B53}" destId="{74496043-EE24-435B-8F2D-C365F036F1FD}" srcOrd="1" destOrd="0" parTransId="{0B9EE9C9-7628-43A7-8D10-10596FB62020}" sibTransId="{F9DD8AC3-DB46-40F7-96C3-D176C366FE81}"/>
    <dgm:cxn modelId="{5C765F1A-2D06-4512-9D95-2616AAEC4C70}" srcId="{8013B72A-445D-4F03-BCD6-AAF5D1710B53}" destId="{930E1ED0-F66F-4EA4-8851-BFCDC42B1A36}" srcOrd="0" destOrd="0" parTransId="{A6DB29A9-134B-4BE8-836A-E35DF4400C9B}" sibTransId="{7E7F10B0-3C63-428F-84ED-C554119D2006}"/>
    <dgm:cxn modelId="{D52DF728-8101-4056-8248-B3C79AEC0D97}" type="presOf" srcId="{74496043-EE24-435B-8F2D-C365F036F1FD}" destId="{D41B75BB-BA80-4F07-97A4-E1749B9C8EDD}" srcOrd="0" destOrd="0" presId="urn:microsoft.com/office/officeart/2005/8/layout/hProcess9"/>
    <dgm:cxn modelId="{30D95F29-9FCC-4AD2-9A4A-172A5B2684DA}" type="presOf" srcId="{930E1ED0-F66F-4EA4-8851-BFCDC42B1A36}" destId="{04D89CDA-6EA6-4525-A1D5-105ABE34D46F}" srcOrd="0" destOrd="0" presId="urn:microsoft.com/office/officeart/2005/8/layout/hProcess9"/>
    <dgm:cxn modelId="{29C1775F-A94C-4243-9521-945D8E77BD42}" type="presOf" srcId="{DF52D06A-7369-47EC-AEC3-86E2BD68FDCA}" destId="{1C3C3F1F-5025-4C6F-8D57-108CFC314471}" srcOrd="0" destOrd="0" presId="urn:microsoft.com/office/officeart/2005/8/layout/hProcess9"/>
    <dgm:cxn modelId="{451FDC8A-987B-4B86-9A72-41903504075E}" type="presOf" srcId="{8013B72A-445D-4F03-BCD6-AAF5D1710B53}" destId="{85FDDBCD-32C8-44DC-8BF6-0D663D51652B}" srcOrd="0" destOrd="0" presId="urn:microsoft.com/office/officeart/2005/8/layout/hProcess9"/>
    <dgm:cxn modelId="{722398CD-3DAB-45E3-A204-8AEF5061159A}" srcId="{8013B72A-445D-4F03-BCD6-AAF5D1710B53}" destId="{DF52D06A-7369-47EC-AEC3-86E2BD68FDCA}" srcOrd="2" destOrd="0" parTransId="{4B744560-8AA5-414D-B44B-5CD52CC4C7A4}" sibTransId="{C7C847D9-30E1-425B-BF34-0755D87A51F3}"/>
    <dgm:cxn modelId="{4073F7EE-CF49-430C-878A-5CA9829E5F8C}" srcId="{8013B72A-445D-4F03-BCD6-AAF5D1710B53}" destId="{1CFA9964-D14F-45E5-8568-37426EDC0DC3}" srcOrd="3" destOrd="0" parTransId="{84E4F311-EC40-47C5-9B0D-2429CD467055}" sibTransId="{32B2A92C-5E44-4690-92A1-A87B9B5F88D5}"/>
    <dgm:cxn modelId="{25F29AFE-6A6D-4BB0-B734-49FB6898C6C5}" type="presOf" srcId="{1CFA9964-D14F-45E5-8568-37426EDC0DC3}" destId="{A40583E6-72AD-46AF-9A07-F775DBC3442D}" srcOrd="0" destOrd="0" presId="urn:microsoft.com/office/officeart/2005/8/layout/hProcess9"/>
    <dgm:cxn modelId="{67E0F298-F826-4DA7-A946-F715CA56EF9C}" type="presParOf" srcId="{85FDDBCD-32C8-44DC-8BF6-0D663D51652B}" destId="{30F1253F-2E6F-42A0-B833-46356326B11D}" srcOrd="0" destOrd="0" presId="urn:microsoft.com/office/officeart/2005/8/layout/hProcess9"/>
    <dgm:cxn modelId="{4C93AC03-6ABE-47E2-AD97-CE482E07E53B}" type="presParOf" srcId="{85FDDBCD-32C8-44DC-8BF6-0D663D51652B}" destId="{469A0069-D41B-415B-9F94-F1CBDA6045BF}" srcOrd="1" destOrd="0" presId="urn:microsoft.com/office/officeart/2005/8/layout/hProcess9"/>
    <dgm:cxn modelId="{7796ACB5-FF4F-4AB4-AF01-791A7654EC62}" type="presParOf" srcId="{469A0069-D41B-415B-9F94-F1CBDA6045BF}" destId="{04D89CDA-6EA6-4525-A1D5-105ABE34D46F}" srcOrd="0" destOrd="0" presId="urn:microsoft.com/office/officeart/2005/8/layout/hProcess9"/>
    <dgm:cxn modelId="{B16230B4-CC08-4B54-9904-2B801D688634}" type="presParOf" srcId="{469A0069-D41B-415B-9F94-F1CBDA6045BF}" destId="{A2E9019F-CD23-47AF-833E-2A81BFE33D8F}" srcOrd="1" destOrd="0" presId="urn:microsoft.com/office/officeart/2005/8/layout/hProcess9"/>
    <dgm:cxn modelId="{59BD6420-E12E-4C25-B2B1-241472D78448}" type="presParOf" srcId="{469A0069-D41B-415B-9F94-F1CBDA6045BF}" destId="{D41B75BB-BA80-4F07-97A4-E1749B9C8EDD}" srcOrd="2" destOrd="0" presId="urn:microsoft.com/office/officeart/2005/8/layout/hProcess9"/>
    <dgm:cxn modelId="{52E40342-6004-4524-8B47-70463BD42EE4}" type="presParOf" srcId="{469A0069-D41B-415B-9F94-F1CBDA6045BF}" destId="{555AB835-FAED-418E-A0AB-9F815F0E8482}" srcOrd="3" destOrd="0" presId="urn:microsoft.com/office/officeart/2005/8/layout/hProcess9"/>
    <dgm:cxn modelId="{EE37CFE4-CE48-45DD-8496-0DE6341303D6}" type="presParOf" srcId="{469A0069-D41B-415B-9F94-F1CBDA6045BF}" destId="{1C3C3F1F-5025-4C6F-8D57-108CFC314471}" srcOrd="4" destOrd="0" presId="urn:microsoft.com/office/officeart/2005/8/layout/hProcess9"/>
    <dgm:cxn modelId="{DEB304DE-839E-4EE2-9621-224B8869B68B}" type="presParOf" srcId="{469A0069-D41B-415B-9F94-F1CBDA6045BF}" destId="{628A59E9-45F1-4260-9D4B-CBDDBE90C8A9}" srcOrd="5" destOrd="0" presId="urn:microsoft.com/office/officeart/2005/8/layout/hProcess9"/>
    <dgm:cxn modelId="{04A4BD0A-9F33-4AA8-9AB6-FEF8229FE8F4}" type="presParOf" srcId="{469A0069-D41B-415B-9F94-F1CBDA6045BF}" destId="{A40583E6-72AD-46AF-9A07-F775DBC3442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489600-BB17-43D1-BCF3-2FE41351D6FB}">
      <dsp:nvSpPr>
        <dsp:cNvPr id="0" name=""/>
        <dsp:cNvSpPr/>
      </dsp:nvSpPr>
      <dsp:spPr>
        <a:xfrm rot="16200000">
          <a:off x="-628947" y="629840"/>
          <a:ext cx="3581400" cy="2321718"/>
        </a:xfrm>
        <a:prstGeom prst="flowChartManualOperati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0" rIns="190025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Ôn bài cũ:</a:t>
          </a:r>
          <a:endParaRPr lang="en-US" sz="3000" kern="1200"/>
        </a:p>
      </dsp:txBody>
      <dsp:txXfrm rot="5400000">
        <a:off x="894" y="716279"/>
        <a:ext cx="2321718" cy="2148840"/>
      </dsp:txXfrm>
    </dsp:sp>
    <dsp:sp modelId="{F457FC03-9314-4C22-897F-BEEF1955631F}">
      <dsp:nvSpPr>
        <dsp:cNvPr id="0" name=""/>
        <dsp:cNvSpPr/>
      </dsp:nvSpPr>
      <dsp:spPr>
        <a:xfrm rot="16200000">
          <a:off x="1866900" y="629840"/>
          <a:ext cx="3581400" cy="2321718"/>
        </a:xfrm>
        <a:prstGeom prst="flowChartManualOperation">
          <a:avLst/>
        </a:prstGeom>
        <a:solidFill>
          <a:schemeClr val="accent5">
            <a:hueOff val="7105661"/>
            <a:satOff val="-14270"/>
            <a:lumOff val="833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0" rIns="190025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Đọc lại đoạn 1,2 của bài mùa thảo quả</a:t>
          </a:r>
          <a:endParaRPr lang="en-US" sz="3000" kern="1200"/>
        </a:p>
      </dsp:txBody>
      <dsp:txXfrm rot="5400000">
        <a:off x="2496741" y="716279"/>
        <a:ext cx="2321718" cy="2148840"/>
      </dsp:txXfrm>
    </dsp:sp>
    <dsp:sp modelId="{890A8718-041A-446A-9B8D-3D657F65FDDF}">
      <dsp:nvSpPr>
        <dsp:cNvPr id="0" name=""/>
        <dsp:cNvSpPr/>
      </dsp:nvSpPr>
      <dsp:spPr>
        <a:xfrm rot="16200000">
          <a:off x="4362747" y="629840"/>
          <a:ext cx="3581400" cy="2321718"/>
        </a:xfrm>
        <a:prstGeom prst="flowChartManualOperation">
          <a:avLst/>
        </a:prstGeom>
        <a:solidFill>
          <a:schemeClr val="accent5">
            <a:hueOff val="14211322"/>
            <a:satOff val="-28541"/>
            <a:lumOff val="1666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0" rIns="190025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Nêu nội dung bài mùa thảo quả</a:t>
          </a:r>
          <a:endParaRPr lang="en-US" sz="3000" kern="1200"/>
        </a:p>
      </dsp:txBody>
      <dsp:txXfrm rot="5400000">
        <a:off x="4992588" y="716279"/>
        <a:ext cx="2321718" cy="21488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F1253F-2E6F-42A0-B833-46356326B11D}">
      <dsp:nvSpPr>
        <dsp:cNvPr id="0" name=""/>
        <dsp:cNvSpPr/>
      </dsp:nvSpPr>
      <dsp:spPr>
        <a:xfrm>
          <a:off x="525779" y="0"/>
          <a:ext cx="5958840" cy="3352800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D89CDA-6EA6-4525-A1D5-105ABE34D46F}">
      <dsp:nvSpPr>
        <dsp:cNvPr id="0" name=""/>
        <dsp:cNvSpPr/>
      </dsp:nvSpPr>
      <dsp:spPr>
        <a:xfrm>
          <a:off x="3508" y="1005840"/>
          <a:ext cx="1687562" cy="13411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Bài chia 3 khổ:</a:t>
          </a:r>
          <a:endParaRPr lang="en-US" sz="2400" kern="1200"/>
        </a:p>
      </dsp:txBody>
      <dsp:txXfrm>
        <a:off x="68976" y="1071308"/>
        <a:ext cx="1556626" cy="1210184"/>
      </dsp:txXfrm>
    </dsp:sp>
    <dsp:sp modelId="{D41B75BB-BA80-4F07-97A4-E1749B9C8EDD}">
      <dsp:nvSpPr>
        <dsp:cNvPr id="0" name=""/>
        <dsp:cNvSpPr/>
      </dsp:nvSpPr>
      <dsp:spPr>
        <a:xfrm>
          <a:off x="1775448" y="1005840"/>
          <a:ext cx="1687562" cy="1341120"/>
        </a:xfrm>
        <a:prstGeom prst="roundRect">
          <a:avLst/>
        </a:prstGeom>
        <a:solidFill>
          <a:schemeClr val="accent5">
            <a:hueOff val="4737107"/>
            <a:satOff val="-9514"/>
            <a:lumOff val="555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Khổ 1: từ đầu … màu</a:t>
          </a:r>
          <a:endParaRPr lang="en-US" sz="2400" kern="1200"/>
        </a:p>
      </dsp:txBody>
      <dsp:txXfrm>
        <a:off x="1840916" y="1071308"/>
        <a:ext cx="1556626" cy="1210184"/>
      </dsp:txXfrm>
    </dsp:sp>
    <dsp:sp modelId="{1C3C3F1F-5025-4C6F-8D57-108CFC314471}">
      <dsp:nvSpPr>
        <dsp:cNvPr id="0" name=""/>
        <dsp:cNvSpPr/>
      </dsp:nvSpPr>
      <dsp:spPr>
        <a:xfrm>
          <a:off x="3547389" y="1005840"/>
          <a:ext cx="1687562" cy="1341120"/>
        </a:xfrm>
        <a:prstGeom prst="roundRect">
          <a:avLst/>
        </a:prstGeom>
        <a:solidFill>
          <a:schemeClr val="accent5">
            <a:hueOff val="9474215"/>
            <a:satOff val="-19027"/>
            <a:lumOff val="1111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Khổ 2: tiếp …thơm</a:t>
          </a:r>
          <a:endParaRPr lang="en-US" sz="2400" kern="1200"/>
        </a:p>
      </dsp:txBody>
      <dsp:txXfrm>
        <a:off x="3612857" y="1071308"/>
        <a:ext cx="1556626" cy="1210184"/>
      </dsp:txXfrm>
    </dsp:sp>
    <dsp:sp modelId="{A40583E6-72AD-46AF-9A07-F775DBC3442D}">
      <dsp:nvSpPr>
        <dsp:cNvPr id="0" name=""/>
        <dsp:cNvSpPr/>
      </dsp:nvSpPr>
      <dsp:spPr>
        <a:xfrm>
          <a:off x="5319329" y="1005840"/>
          <a:ext cx="1687562" cy="1341120"/>
        </a:xfrm>
        <a:prstGeom prst="roundRect">
          <a:avLst/>
        </a:prstGeom>
        <a:solidFill>
          <a:schemeClr val="accent5">
            <a:hueOff val="14211322"/>
            <a:satOff val="-28541"/>
            <a:lumOff val="1666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Khổ 3: còn lại </a:t>
          </a:r>
          <a:endParaRPr lang="en-US" sz="2400" kern="1200"/>
        </a:p>
      </dsp:txBody>
      <dsp:txXfrm>
        <a:off x="5384797" y="1071308"/>
        <a:ext cx="1556626" cy="12101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DC2455-5B3D-4E1D-938A-134D8C864D56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1E2DCE-B607-42C0-BB5C-DB961A89D8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588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44854-A894-4C02-9078-D8ED0231ABA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741072-E7F1-44DA-A5F5-CE4DB731EFBC}" type="slidenum">
              <a:rPr lang="en-US"/>
              <a:pPr/>
              <a:t>4</a:t>
            </a:fld>
            <a:endParaRPr lang="en-US"/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Giói</a:t>
            </a:r>
            <a:r>
              <a:rPr lang="en-US" baseline="0"/>
              <a:t> thiệu Nhà thơ Nguyễn Đình Thi</a:t>
            </a: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1 hs mở</a:t>
            </a:r>
            <a:r>
              <a:rPr lang="en-US" baseline="0"/>
              <a:t> SGK – 1 hs đọc toàn bài – hỏi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44854-A894-4C02-9078-D8ED0231ABA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GV kết</a:t>
            </a:r>
            <a:r>
              <a:rPr lang="en-US" sz="2400" baseline="0">
                <a:latin typeface="Times New Roman" pitchFamily="18" charset="0"/>
                <a:cs typeface="Times New Roman" pitchFamily="18" charset="0"/>
              </a:rPr>
              <a:t> luận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câu</a:t>
            </a:r>
            <a:r>
              <a:rPr lang="en-US" sz="2400" baseline="0">
                <a:latin typeface="Times New Roman" pitchFamily="18" charset="0"/>
                <a:cs typeface="Times New Roman" pitchFamily="18" charset="0"/>
              </a:rPr>
              <a:t> trả lời </a:t>
            </a:r>
          </a:p>
          <a:p>
            <a:r>
              <a:rPr lang="en-US" sz="2400" baseline="0">
                <a:latin typeface="Times New Roman" pitchFamily="18" charset="0"/>
                <a:cs typeface="Times New Roman" pitchFamily="18" charset="0"/>
              </a:rPr>
              <a:t>Chuyển ảnh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1E2DCE-B607-42C0-BB5C-DB961A89D82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Bài</a:t>
            </a:r>
            <a:r>
              <a:rPr lang="en-US" sz="2400" baseline="0">
                <a:latin typeface="Times New Roman" pitchFamily="18" charset="0"/>
                <a:cs typeface="Times New Roman" pitchFamily="18" charset="0"/>
              </a:rPr>
              <a:t> thơ nói lên niềm vui, niềm tự hào về một đất nước tự do</a:t>
            </a:r>
          </a:p>
          <a:p>
            <a:r>
              <a:rPr lang="en-US" sz="2400" baseline="0">
                <a:latin typeface="Times New Roman" pitchFamily="18" charset="0"/>
                <a:cs typeface="Times New Roman" pitchFamily="18" charset="0"/>
              </a:rPr>
              <a:t>- 2 hs đọc lại.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1E2DCE-B607-42C0-BB5C-DB961A89D82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-1,2: tha thiết,bâng</a:t>
            </a:r>
            <a:r>
              <a:rPr lang="en-US" sz="2400" baseline="0">
                <a:latin typeface="Times New Roman" pitchFamily="18" charset="0"/>
                <a:cs typeface="Times New Roman" pitchFamily="18" charset="0"/>
              </a:rPr>
              <a:t> khuâng</a:t>
            </a:r>
          </a:p>
          <a:p>
            <a:pPr>
              <a:buFontTx/>
              <a:buChar char="-"/>
            </a:pPr>
            <a:r>
              <a:rPr lang="en-US" sz="2400" baseline="0">
                <a:latin typeface="Times New Roman" pitchFamily="18" charset="0"/>
                <a:cs typeface="Times New Roman" pitchFamily="18" charset="0"/>
              </a:rPr>
              <a:t>3,4: vui, tự hào</a:t>
            </a:r>
          </a:p>
          <a:p>
            <a:pPr>
              <a:buFontTx/>
              <a:buChar char="-"/>
            </a:pPr>
            <a:r>
              <a:rPr lang="en-US" sz="2400" baseline="0">
                <a:latin typeface="Times New Roman" pitchFamily="18" charset="0"/>
                <a:cs typeface="Times New Roman" pitchFamily="18" charset="0"/>
              </a:rPr>
              <a:t>- 5: Trầm buồn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44854-A894-4C02-9078-D8ED0231ABA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832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13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59644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9464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35194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23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938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473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294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389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254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78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39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456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802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312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6A408-0D7D-4A59-B182-214056091134}" type="datetimeFigureOut">
              <a:rPr lang="en-US" smtClean="0"/>
              <a:pPr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87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audio" Target="file:///D:\CHINH\minh%20h&#7885;a%20Chuy&#234;n%20&#273;&#7873;\Copy%20of%20anh%20luc\LO&#192;I%20V&#7852;T%20S&#7888;NG%20&#7902;%20&#272;&#194;U\BAI%20HOC%20DAU%20TIEN.MP3" TargetMode="Externa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Box 294">
            <a:extLst>
              <a:ext uri="{FF2B5EF4-FFF2-40B4-BE49-F238E27FC236}">
                <a16:creationId xmlns:a16="http://schemas.microsoft.com/office/drawing/2014/main" id="{CDD9821C-D775-4A1F-AC04-D3ACC622E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824" y="459667"/>
            <a:ext cx="7772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SzPct val="7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  <a:defRPr/>
            </a:pPr>
            <a:r>
              <a:rPr lang="en-US" alt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  <a:defRPr/>
            </a:pPr>
            <a:r>
              <a:rPr lang="en-US" altLang="en-US" sz="2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</a:p>
        </p:txBody>
      </p:sp>
      <p:pic>
        <p:nvPicPr>
          <p:cNvPr id="295" name="Picture 294">
            <a:extLst>
              <a:ext uri="{FF2B5EF4-FFF2-40B4-BE49-F238E27FC236}">
                <a16:creationId xmlns:a16="http://schemas.microsoft.com/office/drawing/2014/main" id="{7B47C9B1-D49B-4AA6-A8DD-01DC1D871A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0" y="1429163"/>
            <a:ext cx="2008053" cy="2008053"/>
          </a:xfrm>
          <a:prstGeom prst="ellipse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E941064-7ED8-4A34-87EA-1479821BBF35}"/>
              </a:ext>
            </a:extLst>
          </p:cNvPr>
          <p:cNvSpPr txBox="1"/>
          <p:nvPr/>
        </p:nvSpPr>
        <p:spPr>
          <a:xfrm>
            <a:off x="171450" y="3600451"/>
            <a:ext cx="8896350" cy="182838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4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MÔN: TẬP ĐỌC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4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 TRÌNH CỦA BẦY ONG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9" name="Group 36"/>
          <p:cNvGrpSpPr>
            <a:grpSpLocks/>
          </p:cNvGrpSpPr>
          <p:nvPr/>
        </p:nvGrpSpPr>
        <p:grpSpPr bwMode="auto">
          <a:xfrm>
            <a:off x="4343400" y="1534310"/>
            <a:ext cx="4648200" cy="3776686"/>
            <a:chOff x="0" y="-4735"/>
            <a:chExt cx="9144000" cy="7659858"/>
          </a:xfrm>
        </p:grpSpPr>
        <p:pic>
          <p:nvPicPr>
            <p:cNvPr id="9226" name="Picture 6" descr="Hình ảnh có liên quan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4735"/>
              <a:ext cx="9144000" cy="65295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7" name="TextBox 38"/>
            <p:cNvSpPr txBox="1">
              <a:spLocks noChangeArrowheads="1"/>
            </p:cNvSpPr>
            <p:nvPr/>
          </p:nvSpPr>
          <p:spPr bwMode="auto">
            <a:xfrm>
              <a:off x="2323475" y="6469085"/>
              <a:ext cx="4497049" cy="1186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3200" b="1" dirty="0" err="1"/>
                <a:t>Hoa</a:t>
              </a:r>
              <a:r>
                <a:rPr lang="en-US" sz="3200" b="1" dirty="0"/>
                <a:t> ban</a:t>
              </a:r>
            </a:p>
          </p:txBody>
        </p:sp>
      </p:grpSp>
      <p:grpSp>
        <p:nvGrpSpPr>
          <p:cNvPr id="9221" name="Group 2"/>
          <p:cNvGrpSpPr>
            <a:grpSpLocks/>
          </p:cNvGrpSpPr>
          <p:nvPr/>
        </p:nvGrpSpPr>
        <p:grpSpPr bwMode="auto">
          <a:xfrm>
            <a:off x="152400" y="1453825"/>
            <a:ext cx="4114800" cy="3918727"/>
            <a:chOff x="0" y="1"/>
            <a:chExt cx="9131964" cy="7710501"/>
          </a:xfrm>
        </p:grpSpPr>
        <p:pic>
          <p:nvPicPr>
            <p:cNvPr id="9222" name="Picture 2" descr="Hình ảnh có liên quan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"/>
              <a:ext cx="9131964" cy="64928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3" name="TextBox 1"/>
            <p:cNvSpPr txBox="1">
              <a:spLocks noChangeArrowheads="1"/>
            </p:cNvSpPr>
            <p:nvPr/>
          </p:nvSpPr>
          <p:spPr bwMode="auto">
            <a:xfrm>
              <a:off x="338221" y="6559897"/>
              <a:ext cx="8286410" cy="11506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3200" b="1" dirty="0" err="1"/>
                <a:t>Hoa</a:t>
              </a:r>
              <a:r>
                <a:rPr lang="en-US" sz="3200" b="1" dirty="0"/>
                <a:t> </a:t>
              </a:r>
              <a:r>
                <a:rPr lang="en-US" sz="3200" b="1" dirty="0" err="1"/>
                <a:t>chuối</a:t>
              </a:r>
              <a:r>
                <a:rPr lang="en-US" sz="3200" b="1" dirty="0"/>
                <a:t> </a:t>
              </a:r>
              <a:r>
                <a:rPr lang="en-US" sz="3200" b="1" dirty="0" err="1"/>
                <a:t>rừng</a:t>
              </a:r>
              <a:endParaRPr lang="en-US" sz="32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9259472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152400" y="152400"/>
            <a:ext cx="6858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/>
              <a:t>Câu</a:t>
            </a:r>
            <a:r>
              <a:rPr lang="en-US" altLang="en-US" sz="2800" b="1" dirty="0"/>
              <a:t> 3: </a:t>
            </a:r>
            <a:r>
              <a:rPr lang="en-US" altLang="en-US" sz="2800" b="1" dirty="0" err="1"/>
              <a:t>Em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hiểu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nghĩa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câu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thơ</a:t>
            </a:r>
            <a:r>
              <a:rPr lang="en-US" altLang="en-US" sz="2800" b="1" dirty="0"/>
              <a:t> “</a:t>
            </a:r>
            <a:r>
              <a:rPr lang="en-US" altLang="en-US" sz="2800" b="1" dirty="0" err="1"/>
              <a:t>Đất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nơi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đâu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cũng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tìm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ra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ngọt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ngào</a:t>
            </a:r>
            <a:r>
              <a:rPr lang="en-US" altLang="en-US" sz="2800" b="1" dirty="0"/>
              <a:t>” </a:t>
            </a:r>
            <a:r>
              <a:rPr lang="en-US" altLang="en-US" sz="2800" b="1" dirty="0" err="1"/>
              <a:t>thế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nào</a:t>
            </a:r>
            <a:r>
              <a:rPr lang="en-US" altLang="en-US" sz="2800" b="1" dirty="0"/>
              <a:t>? </a:t>
            </a:r>
          </a:p>
        </p:txBody>
      </p:sp>
      <p:sp>
        <p:nvSpPr>
          <p:cNvPr id="5" name="Text Box 15">
            <a:extLst>
              <a:ext uri="{FF2B5EF4-FFF2-40B4-BE49-F238E27FC236}">
                <a16:creationId xmlns:a16="http://schemas.microsoft.com/office/drawing/2014/main" id="{8BC78927-620B-417F-980E-51135BBC0B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28800"/>
            <a:ext cx="75438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	</a:t>
            </a:r>
            <a:r>
              <a:rPr lang="en-US" altLang="en-US" sz="3200" dirty="0" err="1"/>
              <a:t>Câu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thơ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muốn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nói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đến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bầy</a:t>
            </a:r>
            <a:r>
              <a:rPr lang="en-US" altLang="en-US" sz="3200" dirty="0"/>
              <a:t> </a:t>
            </a:r>
            <a:r>
              <a:rPr lang="en-US" altLang="en-US" sz="3200" dirty="0" err="1"/>
              <a:t>ong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rất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chăm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chỉ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giỏi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giang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đến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nơi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nào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cũng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tìm</a:t>
            </a:r>
            <a:r>
              <a:rPr lang="en-US" altLang="en-US" sz="3200" dirty="0"/>
              <a:t> </a:t>
            </a:r>
            <a:r>
              <a:rPr lang="en-US" altLang="en-US" sz="3200" dirty="0" err="1"/>
              <a:t>ra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được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hoa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để</a:t>
            </a:r>
            <a:r>
              <a:rPr lang="en-US" altLang="en-US" sz="3200" dirty="0"/>
              <a:t> </a:t>
            </a:r>
            <a:r>
              <a:rPr lang="en-US" altLang="en-US" sz="3200" dirty="0" err="1"/>
              <a:t>làm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mật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đem</a:t>
            </a:r>
            <a:r>
              <a:rPr lang="en-US" altLang="en-US" sz="3200" dirty="0"/>
              <a:t> </a:t>
            </a:r>
            <a:r>
              <a:rPr lang="en-US" altLang="en-US" sz="3200" dirty="0" err="1"/>
              <a:t>lại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hương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vị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ngọt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ngào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cho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cuộc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đời</a:t>
            </a:r>
            <a:r>
              <a:rPr lang="en-US" alt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2752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190500" y="2151727"/>
            <a:ext cx="7467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- </a:t>
            </a:r>
            <a:r>
              <a:rPr lang="en-US" altLang="en-US" sz="3200" dirty="0" err="1"/>
              <a:t>Tác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giả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ngợi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công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việc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của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loài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ong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có</a:t>
            </a:r>
            <a:r>
              <a:rPr lang="en-US" altLang="en-US" sz="3200" dirty="0"/>
              <a:t> ý </a:t>
            </a:r>
            <a:r>
              <a:rPr lang="en-US" altLang="en-US" sz="3200" dirty="0" err="1"/>
              <a:t>nghĩa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thật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đẹp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đẽ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lớn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lao</a:t>
            </a:r>
            <a:r>
              <a:rPr lang="en-US" altLang="en-US" sz="3200" dirty="0"/>
              <a:t>. </a:t>
            </a:r>
            <a:r>
              <a:rPr lang="en-US" altLang="en-US" sz="3200" dirty="0" err="1"/>
              <a:t>Bầy</a:t>
            </a:r>
            <a:r>
              <a:rPr lang="en-US" altLang="en-US" sz="3200" dirty="0"/>
              <a:t> </a:t>
            </a:r>
            <a:r>
              <a:rPr lang="en-US" altLang="en-US" sz="3200" dirty="0" err="1"/>
              <a:t>ong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mang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lại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những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giọt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mật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cho</a:t>
            </a:r>
            <a:r>
              <a:rPr lang="en-US" altLang="en-US" sz="3200" dirty="0"/>
              <a:t> con </a:t>
            </a:r>
            <a:r>
              <a:rPr lang="en-US" altLang="en-US" sz="3200" dirty="0" err="1"/>
              <a:t>người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thưởng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thức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mật</a:t>
            </a:r>
            <a:r>
              <a:rPr lang="en-US" altLang="en-US" sz="3200" dirty="0"/>
              <a:t> </a:t>
            </a:r>
            <a:r>
              <a:rPr lang="en-US" altLang="en-US" sz="3200" dirty="0" err="1"/>
              <a:t>ong</a:t>
            </a:r>
            <a:r>
              <a:rPr lang="en-US" altLang="en-US" sz="3200" dirty="0"/>
              <a:t>, con </a:t>
            </a:r>
            <a:r>
              <a:rPr lang="en-US" altLang="en-US" sz="3200" dirty="0" err="1"/>
              <a:t>người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như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thấy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mùa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hoa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sống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lại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mãi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không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tàn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phai</a:t>
            </a:r>
            <a:r>
              <a:rPr lang="en-US" altLang="en-US" sz="3200" dirty="0"/>
              <a:t>.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304800" y="609600"/>
            <a:ext cx="7239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/>
              <a:t>Câu</a:t>
            </a:r>
            <a:r>
              <a:rPr lang="en-US" altLang="en-US" sz="2800" b="1" dirty="0"/>
              <a:t> 4: </a:t>
            </a:r>
            <a:r>
              <a:rPr lang="en-US" altLang="en-US" sz="2800" b="1" dirty="0" err="1">
                <a:solidFill>
                  <a:srgbClr val="FF3300"/>
                </a:solidFill>
              </a:rPr>
              <a:t>Hai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dòng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thơ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cuối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bài</a:t>
            </a:r>
            <a:r>
              <a:rPr lang="en-US" altLang="en-US" sz="2800" b="1" dirty="0">
                <a:solidFill>
                  <a:srgbClr val="FF3300"/>
                </a:solidFill>
              </a:rPr>
              <a:t>, </a:t>
            </a:r>
            <a:r>
              <a:rPr lang="en-US" altLang="en-US" sz="2800" b="1" dirty="0" err="1">
                <a:solidFill>
                  <a:srgbClr val="FF3300"/>
                </a:solidFill>
              </a:rPr>
              <a:t>tác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giả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muốn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nói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điều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gì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về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công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việc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của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loài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ong</a:t>
            </a:r>
            <a:r>
              <a:rPr lang="en-US" altLang="en-US" sz="2800" b="1" dirty="0">
                <a:solidFill>
                  <a:srgbClr val="FF3300"/>
                </a:solidFill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143479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9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Horizontal Scroll 9"/>
          <p:cNvSpPr/>
          <p:nvPr/>
        </p:nvSpPr>
        <p:spPr>
          <a:xfrm>
            <a:off x="1223639" y="228600"/>
            <a:ext cx="6019800" cy="2209800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80839" y="533400"/>
            <a:ext cx="5181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bầy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61AACF-11F1-4D37-9317-A1A6DF50C826}"/>
              </a:ext>
            </a:extLst>
          </p:cNvPr>
          <p:cNvSpPr txBox="1"/>
          <p:nvPr/>
        </p:nvSpPr>
        <p:spPr>
          <a:xfrm>
            <a:off x="461639" y="3200400"/>
            <a:ext cx="754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bầy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cù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DEF0AE-9F40-4599-B215-6BC801281126}"/>
              </a:ext>
            </a:extLst>
          </p:cNvPr>
          <p:cNvSpPr/>
          <p:nvPr/>
        </p:nvSpPr>
        <p:spPr>
          <a:xfrm>
            <a:off x="2819400" y="2407860"/>
            <a:ext cx="220445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kern="10" spc="50" dirty="0" err="1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600" b="1" kern="10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dung:</a:t>
            </a:r>
            <a:endParaRPr lang="en-US" sz="3600" b="1" cap="none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40907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30449" y="3142328"/>
            <a:ext cx="7924800" cy="13849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  -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Đọc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giọng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trải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dài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tha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thiết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cảm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hứng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ca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ngợi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đáng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quý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Nhấn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giọng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ngữ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gợi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tả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A67BA4-5AF6-44ED-B304-2F141A9DE1DE}"/>
              </a:ext>
            </a:extLst>
          </p:cNvPr>
          <p:cNvSpPr txBox="1"/>
          <p:nvPr/>
        </p:nvSpPr>
        <p:spPr>
          <a:xfrm>
            <a:off x="914400" y="2253734"/>
            <a:ext cx="65568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GB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79" name="Rectangle 43"/>
          <p:cNvSpPr>
            <a:spLocks noChangeArrowheads="1"/>
          </p:cNvSpPr>
          <p:nvPr/>
        </p:nvSpPr>
        <p:spPr bwMode="auto">
          <a:xfrm>
            <a:off x="838200" y="1828800"/>
            <a:ext cx="68580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     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Chắt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ngọt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mùi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hương</a:t>
            </a:r>
            <a:endParaRPr lang="en-US" altLang="en-US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thầm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bay.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vơi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Men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say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hộ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tàn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phai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9983" name="Line 47"/>
          <p:cNvSpPr>
            <a:spLocks noChangeShapeType="1"/>
          </p:cNvSpPr>
          <p:nvPr/>
        </p:nvSpPr>
        <p:spPr bwMode="auto">
          <a:xfrm flipH="1">
            <a:off x="4152900" y="1909284"/>
            <a:ext cx="76200" cy="482911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87" name="Line 51"/>
          <p:cNvSpPr>
            <a:spLocks noChangeShapeType="1"/>
          </p:cNvSpPr>
          <p:nvPr/>
        </p:nvSpPr>
        <p:spPr bwMode="auto">
          <a:xfrm flipH="1">
            <a:off x="3368336" y="2392194"/>
            <a:ext cx="76200" cy="40242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88" name="Line 52"/>
          <p:cNvSpPr>
            <a:spLocks noChangeShapeType="1"/>
          </p:cNvSpPr>
          <p:nvPr/>
        </p:nvSpPr>
        <p:spPr bwMode="auto">
          <a:xfrm flipH="1">
            <a:off x="3200030" y="3196437"/>
            <a:ext cx="76200" cy="40242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89" name="Line 53"/>
          <p:cNvSpPr>
            <a:spLocks noChangeShapeType="1"/>
          </p:cNvSpPr>
          <p:nvPr/>
        </p:nvSpPr>
        <p:spPr bwMode="auto">
          <a:xfrm flipH="1">
            <a:off x="3657600" y="3618164"/>
            <a:ext cx="76200" cy="482911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Line 47"/>
          <p:cNvSpPr>
            <a:spLocks noChangeShapeType="1"/>
          </p:cNvSpPr>
          <p:nvPr/>
        </p:nvSpPr>
        <p:spPr bwMode="auto">
          <a:xfrm flipH="1">
            <a:off x="3311001" y="4086279"/>
            <a:ext cx="76200" cy="482911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87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9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9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9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9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83" grpId="0" animBg="1"/>
      <p:bldP spid="39987" grpId="0" animBg="1"/>
      <p:bldP spid="39988" grpId="0" animBg="1"/>
      <p:bldP spid="39989" grpId="0" animBg="1"/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57" name="Rectangle 89"/>
          <p:cNvSpPr>
            <a:spLocks noChangeArrowheads="1"/>
          </p:cNvSpPr>
          <p:nvPr/>
        </p:nvSpPr>
        <p:spPr bwMode="auto">
          <a:xfrm>
            <a:off x="457200" y="274295"/>
            <a:ext cx="67818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ruổi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trăm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miền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Rù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đôi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cánh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liền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mùa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rừng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hoang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với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biển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xa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đâu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tìm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ngọt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ngào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(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Nếu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ở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cao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Thì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mang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vào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mật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thơm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32858" name="Rectangle 90"/>
          <p:cNvSpPr>
            <a:spLocks noChangeArrowheads="1"/>
          </p:cNvSpPr>
          <p:nvPr/>
        </p:nvSpPr>
        <p:spPr bwMode="auto">
          <a:xfrm>
            <a:off x="1066800" y="3352800"/>
            <a:ext cx="70104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Chắt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trong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vị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ngọt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mùi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hương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Lặng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thầm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thay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những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con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đường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bay.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Trải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qua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mưa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nắng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vơi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đầy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Men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đủ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làm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say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giữ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hộ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cho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người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Những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mùa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đã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tàn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phai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tháng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ngày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67339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57" name="Rectangle 89"/>
          <p:cNvSpPr>
            <a:spLocks noChangeArrowheads="1"/>
          </p:cNvSpPr>
          <p:nvPr/>
        </p:nvSpPr>
        <p:spPr bwMode="auto">
          <a:xfrm>
            <a:off x="1676400" y="1014448"/>
            <a:ext cx="6781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rong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ruổi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miền</a:t>
            </a:r>
            <a:endParaRPr lang="en-US" alt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Rù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rì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hoang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xa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ngọt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ngào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(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cao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05200" y="14478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715000" y="14478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048000" y="19050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029200" y="1887245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691631" y="2353276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209800" y="2353276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895600" y="27432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181600" y="27432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267200" y="32004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048000" y="32004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556986" y="35814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286000" y="3628748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477000" y="3585839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419600" y="70104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17775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57" name="Rectangle 89"/>
          <p:cNvSpPr>
            <a:spLocks noChangeArrowheads="1"/>
          </p:cNvSpPr>
          <p:nvPr/>
        </p:nvSpPr>
        <p:spPr bwMode="auto">
          <a:xfrm>
            <a:off x="1676400" y="1014448"/>
            <a:ext cx="67818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rong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ruổi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trăm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miền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Rù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đôi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cánh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liền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mùa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rừng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hoang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với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biển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xa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đâu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tìm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ngọt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ngào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(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Nếu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ở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cao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Thì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mang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vào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mật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thơm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32858" name="Rectangle 90"/>
          <p:cNvSpPr>
            <a:spLocks noChangeArrowheads="1"/>
          </p:cNvSpPr>
          <p:nvPr/>
        </p:nvSpPr>
        <p:spPr bwMode="auto">
          <a:xfrm>
            <a:off x="1752600" y="3911911"/>
            <a:ext cx="70104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Chắt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vị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ngọt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mùi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hương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Lặng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thầm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thay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những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con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đường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bay.</a:t>
            </a:r>
          </a:p>
          <a:p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Trải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qua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mưa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nắng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vơi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đầy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Men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đủ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làm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say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giữ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hộ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cho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người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Những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mùa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đã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tàn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phai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tháng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ngày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505200" y="14478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715000" y="14478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048000" y="19050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029200" y="1887245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691631" y="2353276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09800" y="2353276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895600" y="27432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181600" y="27432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267200" y="32004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048000" y="32004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556986" y="35814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286000" y="3628748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477000" y="3585839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111994" y="43434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5067300" y="43434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722116" y="4793202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343400" y="48006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323426" y="5250739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2305236" y="5250739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2426194" y="5643979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4057465" y="56388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324013" y="60960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907438" y="60960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158666" y="64770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866900" y="64770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705600" y="64770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17775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57" name="Rectangle 89"/>
          <p:cNvSpPr>
            <a:spLocks noChangeArrowheads="1"/>
          </p:cNvSpPr>
          <p:nvPr/>
        </p:nvSpPr>
        <p:spPr bwMode="auto">
          <a:xfrm>
            <a:off x="1676400" y="1014448"/>
            <a:ext cx="67818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ruổi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trăm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miền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Rù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đôi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cánh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liền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mùa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rừng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hoang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với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biển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xa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đâu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tìm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ngọt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ngào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(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Nếu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ở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cao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Thì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mang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vào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mật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thơm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32858" name="Rectangle 90"/>
          <p:cNvSpPr>
            <a:spLocks noChangeArrowheads="1"/>
          </p:cNvSpPr>
          <p:nvPr/>
        </p:nvSpPr>
        <p:spPr bwMode="auto">
          <a:xfrm>
            <a:off x="1752600" y="3911911"/>
            <a:ext cx="70104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Chắt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vị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ngọt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mùi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hương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Lặng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thầm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thay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những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con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đường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bay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Trải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qua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mưa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nắng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vơi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đầy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Men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đủ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làm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say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giữ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hộ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cho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người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Những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mùa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đã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tàn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phai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tháng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ngày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377736" y="27432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867400" y="2333301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257800" y="2353276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623786" y="2353276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49210" y="2333301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946647" y="2353276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715000" y="145149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999608" y="145149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343400" y="14478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657600" y="14478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971800" y="14478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89"/>
          <p:cNvSpPr>
            <a:spLocks noChangeArrowheads="1"/>
          </p:cNvSpPr>
          <p:nvPr/>
        </p:nvSpPr>
        <p:spPr bwMode="auto">
          <a:xfrm>
            <a:off x="1676400" y="1014448"/>
            <a:ext cx="67818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rong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ruổi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trăm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miền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Rù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rì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đôi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cánh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liền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mùa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rừng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hoang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với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biển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xa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nơi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đâu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tìm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ra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ngọt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ngào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     (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Nếu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ở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cao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Thì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mang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vào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mật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thơm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).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5795639" y="1889464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143870" y="1889464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435876" y="191313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849210" y="191313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3276600" y="191313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2743200" y="191313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209800" y="1905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5933983" y="2765394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225989" y="278906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639323" y="278906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4066713" y="278906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533313" y="278906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2999913" y="278093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5925105" y="368665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5228208" y="3687665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4435876" y="3711339"/>
            <a:ext cx="685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3505200" y="3703201"/>
            <a:ext cx="710954" cy="81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2971800" y="371133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2438400" y="3703201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5867400" y="4395926"/>
            <a:ext cx="77827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5225989" y="4403324"/>
            <a:ext cx="504547" cy="162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4238348" y="4403324"/>
            <a:ext cx="689499" cy="162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3894338" y="4403324"/>
            <a:ext cx="235999" cy="162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3132338" y="4403324"/>
            <a:ext cx="601462" cy="162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5933983" y="4776926"/>
            <a:ext cx="84781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304408" y="479246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287915" y="4825753"/>
            <a:ext cx="79307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3360938" y="4792462"/>
            <a:ext cx="689499" cy="81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2827538" y="479246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5925105" y="5709821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5410200" y="5691326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4793942" y="5715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4207276" y="5715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634666" y="5715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3101266" y="5715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2567866" y="570686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5733496" y="525073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5163105" y="526439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4565342" y="525073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3593237" y="5250739"/>
            <a:ext cx="69467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059837" y="5242601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6585752" y="6565893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5933983" y="6565893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5225989" y="6589567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4639323" y="6589567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4066713" y="6589567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3533313" y="6589567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2999913" y="658142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6613865" y="3678787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V="1">
            <a:off x="5254102" y="6087862"/>
            <a:ext cx="841898" cy="81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4667436" y="6096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4094826" y="6096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3561426" y="6096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3028026" y="608786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842465" y="4776926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89613" y="32004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4702947" y="32004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4130337" y="32004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3596937" y="32004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3063537" y="319226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7468340" y="4776926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7306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5AC2A25B-6F89-47BB-A013-61CC4A65B9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7771515"/>
              </p:ext>
            </p:extLst>
          </p:nvPr>
        </p:nvGraphicFramePr>
        <p:xfrm>
          <a:off x="0" y="609600"/>
          <a:ext cx="77724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81000" y="1981200"/>
            <a:ext cx="2057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32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F52BE74B-B2B8-404F-9435-0E593D2F43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2122669"/>
              </p:ext>
            </p:extLst>
          </p:nvPr>
        </p:nvGraphicFramePr>
        <p:xfrm>
          <a:off x="228600" y="990600"/>
          <a:ext cx="7315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589841894"/>
      </p:ext>
    </p:extLst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57" name="Rectangle 89"/>
          <p:cNvSpPr>
            <a:spLocks noChangeArrowheads="1"/>
          </p:cNvSpPr>
          <p:nvPr/>
        </p:nvSpPr>
        <p:spPr bwMode="auto">
          <a:xfrm>
            <a:off x="1676400" y="1014448"/>
            <a:ext cx="67818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ruổi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trăm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miền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Rù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đôi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cánh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liền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mùa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rừng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hoang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với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biển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xa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đâu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tìm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ngọt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ngào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(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Nếu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ở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cao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Thì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mang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vào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mật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thơm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32858" name="Rectangle 90"/>
          <p:cNvSpPr>
            <a:spLocks noChangeArrowheads="1"/>
          </p:cNvSpPr>
          <p:nvPr/>
        </p:nvSpPr>
        <p:spPr bwMode="auto">
          <a:xfrm>
            <a:off x="1752600" y="3911911"/>
            <a:ext cx="70104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Chắt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vị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ngọt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mùi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hương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Lặng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thầm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thay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những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con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đường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bay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Trải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qua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mưa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nắng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vơi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Men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đủ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làm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say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giữ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hộ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cho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người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Những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mùa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đã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tàn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phai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tháng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ngày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377736" y="27432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867400" y="2333301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257800" y="2353276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623786" y="2353276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49210" y="2333301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946647" y="2353276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715000" y="145149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999608" y="145149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343400" y="14478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657600" y="14478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971800" y="14478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89"/>
          <p:cNvSpPr>
            <a:spLocks noChangeArrowheads="1"/>
          </p:cNvSpPr>
          <p:nvPr/>
        </p:nvSpPr>
        <p:spPr bwMode="auto">
          <a:xfrm>
            <a:off x="1676400" y="1014448"/>
            <a:ext cx="67818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rong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ruổi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trăm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miền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Rù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rì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đôi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cánh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liền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mùa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rừng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hoang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với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biển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xa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nơi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đâu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tìm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ra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ngọt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ngào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     (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Nếu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ở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cao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Thì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mang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vào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mật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thơm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).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5795639" y="1889464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143870" y="1889464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435876" y="191313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849210" y="191313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3276600" y="191313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2743200" y="191313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209800" y="1905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5933983" y="2765394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225989" y="278906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639323" y="278906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4066713" y="278906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533313" y="278906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2999913" y="278093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5925105" y="368665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5228208" y="3687665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4435876" y="3711339"/>
            <a:ext cx="685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3505200" y="3703201"/>
            <a:ext cx="710954" cy="81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2971800" y="371133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2438400" y="3703201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5867400" y="4395926"/>
            <a:ext cx="77827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5225989" y="4403324"/>
            <a:ext cx="504547" cy="162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4238348" y="4403324"/>
            <a:ext cx="689499" cy="162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3894338" y="4403324"/>
            <a:ext cx="235999" cy="162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3132338" y="4403324"/>
            <a:ext cx="601462" cy="162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5933983" y="4776926"/>
            <a:ext cx="84781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304408" y="479246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287915" y="4825753"/>
            <a:ext cx="79307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3360938" y="4792462"/>
            <a:ext cx="689499" cy="81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2827538" y="479246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5925105" y="5709821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5410200" y="5691326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4793942" y="5715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4207276" y="5715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634666" y="5715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3101266" y="5715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2567866" y="570686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5733496" y="525073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5163105" y="526439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4565342" y="525073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3593237" y="5250739"/>
            <a:ext cx="69467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059837" y="5242601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6585752" y="6565893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5933983" y="6565893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5225989" y="6589567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4639323" y="6589567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4066713" y="6589567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3533313" y="6589567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2999913" y="658142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6613865" y="3678787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V="1">
            <a:off x="5254102" y="6087862"/>
            <a:ext cx="841898" cy="81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4667436" y="6096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4094826" y="6096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3561426" y="6096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3028026" y="608786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842465" y="4776926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89613" y="32004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4702947" y="32004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4130337" y="32004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3596937" y="32004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3063537" y="319226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7468340" y="4776926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2381435" y="6091931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1920536" y="570686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2476131" y="438482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1807346" y="2765394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2323730" y="2333301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2360720" y="145149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1905000" y="6554056"/>
            <a:ext cx="87593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2438400" y="525073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>
            <a:off x="1973802" y="480651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1807346" y="367286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>
            <a:off x="2489447" y="319226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1676400" y="1916837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07341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61D65FDF-EBD7-44D1-87A8-57CCF0415C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vi-V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4819" name="BAI HOC DAU TIEN.MP3">
            <a:hlinkClick r:id="" action="ppaction://media"/>
            <a:extLst>
              <a:ext uri="{FF2B5EF4-FFF2-40B4-BE49-F238E27FC236}">
                <a16:creationId xmlns:a16="http://schemas.microsoft.com/office/drawing/2014/main" id="{3D30EFD2-58D1-4C4B-8992-68CBD3CBDD21}"/>
              </a:ext>
            </a:extLst>
          </p:cNvPr>
          <p:cNvPicPr>
            <a:picLocks noRot="1" noChangeAspect="1" noChangeArrowheads="1"/>
          </p:cNvPicPr>
          <p:nvPr>
            <p:ph sz="half" idx="1"/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24100" y="3709988"/>
            <a:ext cx="304800" cy="304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364" name="Picture 2" descr="SZ169">
            <a:extLst>
              <a:ext uri="{FF2B5EF4-FFF2-40B4-BE49-F238E27FC236}">
                <a16:creationId xmlns:a16="http://schemas.microsoft.com/office/drawing/2014/main" id="{1BCCBDBC-7DD4-43F2-B707-217A4DED4A72}"/>
              </a:ext>
            </a:extLst>
          </p:cNvPr>
          <p:cNvPicPr>
            <a:picLocks noChangeAspect="1" noChangeArrowheads="1"/>
          </p:cNvPicPr>
          <p:nvPr>
            <p:ph type="body" idx="429496729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94" t="2061" r="10156" b="5154"/>
          <a:stretch>
            <a:fillRect/>
          </a:stretch>
        </p:blipFill>
        <p:spPr>
          <a:xfrm>
            <a:off x="169863" y="0"/>
            <a:ext cx="9144000" cy="6858000"/>
          </a:xfrm>
          <a:solidFill>
            <a:srgbClr val="FF0066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365" name="Picture 5" descr="redstar">
            <a:extLst>
              <a:ext uri="{FF2B5EF4-FFF2-40B4-BE49-F238E27FC236}">
                <a16:creationId xmlns:a16="http://schemas.microsoft.com/office/drawing/2014/main" id="{9716479B-F598-4DE1-A6F3-615FF95C5B7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191000"/>
            <a:ext cx="815975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52" descr="DSTARS-P">
            <a:extLst>
              <a:ext uri="{FF2B5EF4-FFF2-40B4-BE49-F238E27FC236}">
                <a16:creationId xmlns:a16="http://schemas.microsoft.com/office/drawing/2014/main" id="{21995E37-D64D-4D4E-ADAD-C1F9EA79046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105400"/>
            <a:ext cx="1504950" cy="152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52" descr="DSTARS-P">
            <a:extLst>
              <a:ext uri="{FF2B5EF4-FFF2-40B4-BE49-F238E27FC236}">
                <a16:creationId xmlns:a16="http://schemas.microsoft.com/office/drawing/2014/main" id="{B4B2CC0A-0FE0-48A2-90AC-112FE136E20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0713" y="183515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52" descr="DSTARS-P">
            <a:extLst>
              <a:ext uri="{FF2B5EF4-FFF2-40B4-BE49-F238E27FC236}">
                <a16:creationId xmlns:a16="http://schemas.microsoft.com/office/drawing/2014/main" id="{2F9BE946-0882-4321-8FF6-905CBD078D6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52" descr="DSTARS-P">
            <a:extLst>
              <a:ext uri="{FF2B5EF4-FFF2-40B4-BE49-F238E27FC236}">
                <a16:creationId xmlns:a16="http://schemas.microsoft.com/office/drawing/2014/main" id="{C2C25155-6AA2-466F-8073-FE7D4E85C9A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34100"/>
            <a:ext cx="10668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0" name="Picture 52" descr="DSTARS-P">
            <a:extLst>
              <a:ext uri="{FF2B5EF4-FFF2-40B4-BE49-F238E27FC236}">
                <a16:creationId xmlns:a16="http://schemas.microsoft.com/office/drawing/2014/main" id="{14E195B2-E98C-4862-AD4A-51C6EF023CA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12420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1" name="Picture 52" descr="DSTARS-P">
            <a:extLst>
              <a:ext uri="{FF2B5EF4-FFF2-40B4-BE49-F238E27FC236}">
                <a16:creationId xmlns:a16="http://schemas.microsoft.com/office/drawing/2014/main" id="{43E731C3-AA6B-482D-886F-031875E478C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9" name="WordArt 13">
            <a:extLst>
              <a:ext uri="{FF2B5EF4-FFF2-40B4-BE49-F238E27FC236}">
                <a16:creationId xmlns:a16="http://schemas.microsoft.com/office/drawing/2014/main" id="{C3EAC762-6987-438A-BFFA-CC3FB04FE74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81200" y="2286000"/>
            <a:ext cx="4648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học giỏi !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48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3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2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4819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5"/>
          <p:cNvSpPr txBox="1">
            <a:spLocks noChangeArrowheads="1"/>
          </p:cNvSpPr>
          <p:nvPr/>
        </p:nvSpPr>
        <p:spPr bwMode="auto">
          <a:xfrm>
            <a:off x="839788" y="129112"/>
            <a:ext cx="77343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2800"/>
              <a:t>Thứ tư ngày 29 tháng 11 năm 2017</a:t>
            </a:r>
          </a:p>
          <a:p>
            <a:pPr algn="ctr" eaLnBrk="1" hangingPunct="1"/>
            <a:r>
              <a:rPr lang="en-US" sz="2800"/>
              <a:t>Tập đọc</a:t>
            </a:r>
          </a:p>
        </p:txBody>
      </p:sp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2684463" y="1032893"/>
            <a:ext cx="40767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2800" b="1">
                <a:solidFill>
                  <a:srgbClr val="FF0000"/>
                </a:solidFill>
              </a:rPr>
              <a:t>Hành trình của bầy ong</a:t>
            </a:r>
          </a:p>
        </p:txBody>
      </p:sp>
      <p:sp>
        <p:nvSpPr>
          <p:cNvPr id="4100" name="TextBox 2"/>
          <p:cNvSpPr txBox="1">
            <a:spLocks noChangeArrowheads="1"/>
          </p:cNvSpPr>
          <p:nvPr/>
        </p:nvSpPr>
        <p:spPr bwMode="auto">
          <a:xfrm>
            <a:off x="4737101" y="1495681"/>
            <a:ext cx="24241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400"/>
              <a:t>Nguyễn Đức Mậu</a:t>
            </a:r>
          </a:p>
        </p:txBody>
      </p:sp>
      <p:pic>
        <p:nvPicPr>
          <p:cNvPr id="4101" name="Picture 5" descr="anh o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738"/>
            <a:ext cx="9144000" cy="6846262"/>
          </a:xfrm>
          <a:prstGeom prst="rect">
            <a:avLst/>
          </a:prstGeom>
          <a:noFill/>
          <a:ln w="19050">
            <a:solidFill>
              <a:srgbClr val="FF3300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5" descr="anh o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738"/>
            <a:ext cx="9144000" cy="6846262"/>
          </a:xfrm>
          <a:prstGeom prst="rect">
            <a:avLst/>
          </a:prstGeom>
          <a:noFill/>
          <a:ln w="19050">
            <a:solidFill>
              <a:srgbClr val="FF3300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7582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4" name="Rectangle 6"/>
          <p:cNvSpPr>
            <a:spLocks noChangeArrowheads="1"/>
          </p:cNvSpPr>
          <p:nvPr/>
        </p:nvSpPr>
        <p:spPr bwMode="auto">
          <a:xfrm>
            <a:off x="533400" y="1032856"/>
            <a:ext cx="7924799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algn="ctr">
              <a:spcBef>
                <a:spcPct val="20000"/>
              </a:spcBef>
            </a:pP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Hành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trình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bầy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ong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83656" name="Text Box 8"/>
          <p:cNvSpPr txBox="1">
            <a:spLocks noChangeArrowheads="1"/>
          </p:cNvSpPr>
          <p:nvPr/>
        </p:nvSpPr>
        <p:spPr bwMode="auto">
          <a:xfrm>
            <a:off x="4038600" y="1616075"/>
            <a:ext cx="365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dirty="0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 dirty="0" err="1">
                <a:solidFill>
                  <a:srgbClr val="000066"/>
                </a:solidFill>
                <a:latin typeface="Times New Roman" pitchFamily="18" charset="0"/>
              </a:rPr>
              <a:t>trích</a:t>
            </a:r>
            <a:r>
              <a:rPr lang="en-US" sz="2000" b="1" i="1" dirty="0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dirty="0">
                <a:solidFill>
                  <a:srgbClr val="000066"/>
                </a:solidFill>
                <a:latin typeface="Times New Roman" pitchFamily="18" charset="0"/>
              </a:rPr>
              <a:t>             </a:t>
            </a:r>
            <a:r>
              <a:rPr lang="en-US" sz="2000" b="1" dirty="0" err="1">
                <a:solidFill>
                  <a:srgbClr val="000066"/>
                </a:solidFill>
                <a:latin typeface="Times New Roman" pitchFamily="18" charset="0"/>
              </a:rPr>
              <a:t>Nguyễn</a:t>
            </a:r>
            <a:r>
              <a:rPr lang="en-US" sz="20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itchFamily="18" charset="0"/>
              </a:rPr>
              <a:t>Đức</a:t>
            </a:r>
            <a:r>
              <a:rPr lang="en-US" sz="20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itchFamily="18" charset="0"/>
              </a:rPr>
              <a:t>Mậu</a:t>
            </a:r>
            <a:endParaRPr lang="en-US" sz="2000" b="1" dirty="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title"/>
          </p:nvPr>
        </p:nvSpPr>
        <p:spPr>
          <a:xfrm>
            <a:off x="3132513" y="536633"/>
            <a:ext cx="25908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32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3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3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3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3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4" grpId="0"/>
      <p:bldP spid="2836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04800" y="1676400"/>
            <a:ext cx="2057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32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8D85F37E-BE12-42DC-9D80-FBE05345B4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5090756"/>
              </p:ext>
            </p:extLst>
          </p:nvPr>
        </p:nvGraphicFramePr>
        <p:xfrm>
          <a:off x="533400" y="990600"/>
          <a:ext cx="7010400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3"/>
          <p:cNvSpPr>
            <a:spLocks noChangeArrowheads="1"/>
          </p:cNvSpPr>
          <p:nvPr/>
        </p:nvSpPr>
        <p:spPr bwMode="auto">
          <a:xfrm>
            <a:off x="762000" y="1600200"/>
            <a:ext cx="8001000" cy="4191000"/>
          </a:xfrm>
          <a:prstGeom prst="rect">
            <a:avLst/>
          </a:prstGeom>
          <a:solidFill>
            <a:schemeClr val="bg1"/>
          </a:solidFill>
          <a:ln w="11113">
            <a:noFill/>
            <a:miter lim="800000"/>
            <a:headEnd/>
            <a:tailEnd/>
          </a:ln>
        </p:spPr>
        <p:txBody>
          <a:bodyPr/>
          <a:lstStyle/>
          <a:p>
            <a:endParaRPr lang="en-US" sz="700" dirty="0">
              <a:latin typeface="Times New Roman" pitchFamily="18" charset="0"/>
            </a:endParaRPr>
          </a:p>
          <a:p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Hàng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cây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chắn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bão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dịu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dàng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mùa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hoa</a:t>
            </a:r>
            <a:endParaRPr lang="en-US" sz="3200" b="1" dirty="0">
              <a:solidFill>
                <a:srgbClr val="000066"/>
              </a:solidFill>
              <a:latin typeface="Times New Roman" pitchFamily="18" charset="0"/>
            </a:endParaRPr>
          </a:p>
          <a:p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Có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loài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hoa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nở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như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như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không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tên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…</a:t>
            </a:r>
          </a:p>
          <a:p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Rù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rì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đôi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cánh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nối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liền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mùa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hoa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.</a:t>
            </a:r>
          </a:p>
          <a:p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Đất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nơi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đâu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cũng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tìm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ra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ngọt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ngào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.</a:t>
            </a:r>
          </a:p>
          <a:p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Chắt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trong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vị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ngọt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mùi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hương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.</a:t>
            </a:r>
          </a:p>
          <a:p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Lặng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thầm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thay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những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con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đường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ong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bay</a:t>
            </a:r>
          </a:p>
          <a:p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Men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trời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đất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đủ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làm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say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đất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trời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.</a:t>
            </a:r>
          </a:p>
          <a:p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Những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mùa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hoa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đã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tàn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phai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tháng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ngày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.</a:t>
            </a:r>
          </a:p>
          <a:p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</a:rPr>
              <a:t>	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3619500" y="4267200"/>
            <a:ext cx="114300" cy="457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3909060" y="3909060"/>
            <a:ext cx="381000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2743200" y="3429000"/>
            <a:ext cx="457200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3200400" y="2895600"/>
            <a:ext cx="457200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3208020" y="2438400"/>
            <a:ext cx="457200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008121" y="1981200"/>
            <a:ext cx="457200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3505200" y="5372100"/>
            <a:ext cx="381000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2933700" y="4876800"/>
            <a:ext cx="381000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276600" y="381000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243725"/>
            <a:ext cx="43588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Tìm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202286" y="4191000"/>
            <a:ext cx="67319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vi-VN" sz="2800" b="1" dirty="0">
                <a:cs typeface="Times New Roman" panose="02020603050405020304" pitchFamily="18" charset="0"/>
              </a:rPr>
              <a:t>Bầy ong bay đến trọn đời, thời gian v</a:t>
            </a:r>
            <a:r>
              <a:rPr lang="en-US" sz="2800" b="1" dirty="0">
                <a:cs typeface="Times New Roman" panose="02020603050405020304" pitchFamily="18" charset="0"/>
              </a:rPr>
              <a:t>ô</a:t>
            </a:r>
            <a:r>
              <a:rPr lang="vi-VN" sz="2800" b="1" dirty="0">
                <a:cs typeface="Times New Roman" panose="02020603050405020304" pitchFamily="18" charset="0"/>
              </a:rPr>
              <a:t> tận. </a:t>
            </a: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3581400" y="4658152"/>
            <a:ext cx="8153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dirty="0">
                <a:cs typeface="Times New Roman" panose="02020603050405020304" pitchFamily="18" charset="0"/>
              </a:rPr>
              <a:t>S</a:t>
            </a:r>
            <a:r>
              <a:rPr lang="vi-VN" sz="2800" dirty="0">
                <a:cs typeface="Times New Roman" panose="02020603050405020304" pitchFamily="18" charset="0"/>
              </a:rPr>
              <a:t>ự v</a:t>
            </a:r>
            <a:r>
              <a:rPr lang="en-US" sz="2800" dirty="0">
                <a:cs typeface="Times New Roman" panose="02020603050405020304" pitchFamily="18" charset="0"/>
              </a:rPr>
              <a:t>ô</a:t>
            </a:r>
            <a:r>
              <a:rPr lang="vi-VN" sz="2800" dirty="0">
                <a:cs typeface="Times New Roman" panose="02020603050405020304" pitchFamily="18" charset="0"/>
              </a:rPr>
              <a:t> tận của thời gian</a:t>
            </a: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202287" y="3081466"/>
            <a:ext cx="630282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vi-VN" sz="2800" b="1" dirty="0">
                <a:cs typeface="Times New Roman" panose="02020603050405020304" pitchFamily="18" charset="0"/>
              </a:rPr>
              <a:t>Đôi cánh đẫm nắng trời, nẻo đường xa. </a:t>
            </a:r>
          </a:p>
        </p:txBody>
      </p:sp>
      <p:sp>
        <p:nvSpPr>
          <p:cNvPr id="8" name="Right Arrow 7"/>
          <p:cNvSpPr/>
          <p:nvPr/>
        </p:nvSpPr>
        <p:spPr>
          <a:xfrm>
            <a:off x="2917794" y="3985686"/>
            <a:ext cx="533400" cy="8592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3492993" y="3604686"/>
            <a:ext cx="8153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 dirty="0" err="1">
                <a:cs typeface="Times New Roman" panose="02020603050405020304" pitchFamily="18" charset="0"/>
              </a:rPr>
              <a:t>Sự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vô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cùng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của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không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gian</a:t>
            </a:r>
            <a:r>
              <a:rPr lang="en-US" sz="2800" dirty="0"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2917794" y="4876800"/>
            <a:ext cx="533400" cy="8592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3C76554D-69F9-4EF8-A2F9-76BC482A7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205805"/>
            <a:ext cx="6562817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u="sng" dirty="0" err="1">
                <a:cs typeface="Times New Roman" panose="02020603050405020304" pitchFamily="18" charset="0"/>
              </a:rPr>
              <a:t>Câu</a:t>
            </a:r>
            <a:r>
              <a:rPr lang="en-US" altLang="en-US" sz="2800" u="sng" dirty="0">
                <a:cs typeface="Times New Roman" panose="02020603050405020304" pitchFamily="18" charset="0"/>
              </a:rPr>
              <a:t> 1</a:t>
            </a:r>
            <a:r>
              <a:rPr lang="en-US" altLang="en-US" sz="2800" dirty="0">
                <a:cs typeface="Times New Roman" panose="02020603050405020304" pitchFamily="18" charset="0"/>
              </a:rPr>
              <a:t>: </a:t>
            </a:r>
            <a:r>
              <a:rPr lang="en-US" altLang="en-US" sz="2800" dirty="0" err="1">
                <a:cs typeface="Times New Roman" panose="02020603050405020304" pitchFamily="18" charset="0"/>
              </a:rPr>
              <a:t>Đọc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thầm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khổ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thơ</a:t>
            </a:r>
            <a:r>
              <a:rPr lang="en-US" altLang="en-US" sz="2800" dirty="0">
                <a:cs typeface="Times New Roman" panose="02020603050405020304" pitchFamily="18" charset="0"/>
              </a:rPr>
              <a:t> 1 </a:t>
            </a:r>
            <a:r>
              <a:rPr lang="en-US" altLang="en-US" sz="2800" dirty="0" err="1"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cho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biết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những</a:t>
            </a:r>
            <a:r>
              <a:rPr lang="en-US" altLang="en-US" sz="2800" dirty="0">
                <a:cs typeface="Times New Roman" panose="02020603050405020304" pitchFamily="18" charset="0"/>
              </a:rPr>
              <a:t> chi </a:t>
            </a:r>
            <a:r>
              <a:rPr lang="en-US" altLang="en-US" sz="2800" dirty="0" err="1">
                <a:cs typeface="Times New Roman" panose="02020603050405020304" pitchFamily="18" charset="0"/>
              </a:rPr>
              <a:t>tiết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nào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khổ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thơ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đầu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nói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lên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hành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trình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vô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tận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bầy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ong</a:t>
            </a:r>
            <a:r>
              <a:rPr lang="en-US" altLang="en-US" sz="2800" dirty="0">
                <a:cs typeface="Times New Roman" panose="02020603050405020304" pitchFamily="18" charset="0"/>
              </a:rPr>
              <a:t> ?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8" grpId="0"/>
      <p:bldP spid="8" grpId="0" animBg="1"/>
      <p:bldP spid="19" grpId="0"/>
      <p:bldP spid="20" grpId="0" animBg="1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1219201" y="153365"/>
            <a:ext cx="5867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FF0000"/>
                </a:solidFill>
              </a:rPr>
              <a:t>Bầy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</a:rPr>
              <a:t>ong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</a:rPr>
              <a:t>đến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</a:rPr>
              <a:t>tìm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</a:rPr>
              <a:t>mật</a:t>
            </a:r>
            <a:r>
              <a:rPr lang="en-US" altLang="en-US" sz="3200" dirty="0">
                <a:solidFill>
                  <a:srgbClr val="FF0000"/>
                </a:solidFill>
              </a:rPr>
              <a:t> ở </a:t>
            </a:r>
            <a:r>
              <a:rPr lang="en-US" altLang="en-US" sz="3200" dirty="0" err="1">
                <a:solidFill>
                  <a:srgbClr val="FF0000"/>
                </a:solidFill>
              </a:rPr>
              <a:t>những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</a:rPr>
              <a:t>nơi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</a:rPr>
              <a:t>nào</a:t>
            </a:r>
            <a:r>
              <a:rPr lang="en-US" altLang="en-US" sz="3200" dirty="0">
                <a:solidFill>
                  <a:srgbClr val="FF0000"/>
                </a:solidFill>
              </a:rPr>
              <a:t> ? 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304801" y="1524000"/>
            <a:ext cx="7620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 err="1"/>
              <a:t>Bầy</a:t>
            </a:r>
            <a:r>
              <a:rPr lang="en-US" altLang="en-US" sz="3200" dirty="0"/>
              <a:t> </a:t>
            </a:r>
            <a:r>
              <a:rPr lang="en-US" altLang="en-US" sz="3200" dirty="0" err="1"/>
              <a:t>ong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đến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tìm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mật</a:t>
            </a:r>
            <a:r>
              <a:rPr lang="en-US" altLang="en-US" sz="3200" dirty="0"/>
              <a:t> ở </a:t>
            </a:r>
            <a:r>
              <a:rPr lang="en-US" altLang="en-US" sz="3200" dirty="0" err="1"/>
              <a:t>nơi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rừng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sâu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thăm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thẳm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bờ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biển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sóng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tràn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quần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đảo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khơi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xa</a:t>
            </a:r>
            <a:r>
              <a:rPr lang="en-US" altLang="en-US" sz="3200" dirty="0"/>
              <a:t>.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11723" y="153365"/>
            <a:ext cx="8153400" cy="482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2:</a:t>
            </a:r>
          </a:p>
        </p:txBody>
      </p:sp>
    </p:spTree>
    <p:extLst>
      <p:ext uri="{BB962C8B-B14F-4D97-AF65-F5344CB8AC3E}">
        <p14:creationId xmlns:p14="http://schemas.microsoft.com/office/powerpoint/2010/main" val="4174901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9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304800" y="1219200"/>
            <a:ext cx="7210425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    - </a:t>
            </a:r>
            <a:r>
              <a:rPr lang="en-US" altLang="en-US" sz="3200" dirty="0" err="1"/>
              <a:t>Những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nơi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ong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đến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đều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có</a:t>
            </a:r>
            <a:r>
              <a:rPr lang="en-US" altLang="en-US" sz="3200" dirty="0"/>
              <a:t> </a:t>
            </a:r>
            <a:r>
              <a:rPr lang="en-US" altLang="en-US" sz="3200" dirty="0" err="1"/>
              <a:t>vẻ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đẹp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đặc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biệt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của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các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loài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hoa</a:t>
            </a:r>
            <a:r>
              <a:rPr lang="en-US" altLang="en-US" sz="3200" dirty="0"/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    +</a:t>
            </a:r>
            <a:r>
              <a:rPr lang="en-US" altLang="en-US" sz="3200" dirty="0" err="1"/>
              <a:t>Nơi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rừng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sâu</a:t>
            </a:r>
            <a:r>
              <a:rPr lang="en-US" altLang="en-US" sz="3200" dirty="0"/>
              <a:t>: </a:t>
            </a:r>
            <a:r>
              <a:rPr lang="en-US" altLang="en-US" sz="3200" dirty="0" err="1"/>
              <a:t>bập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bùng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hoa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chuối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trắng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màu</a:t>
            </a:r>
            <a:r>
              <a:rPr lang="en-US" altLang="en-US" sz="3200" dirty="0"/>
              <a:t> </a:t>
            </a:r>
            <a:r>
              <a:rPr lang="en-US" altLang="en-US" sz="3200" dirty="0" err="1"/>
              <a:t>hoa</a:t>
            </a:r>
            <a:r>
              <a:rPr lang="en-US" altLang="en-US" sz="3200" dirty="0"/>
              <a:t> ban.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    +</a:t>
            </a:r>
            <a:r>
              <a:rPr lang="en-US" altLang="en-US" sz="3200" dirty="0" err="1"/>
              <a:t>Nơi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biển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xa</a:t>
            </a:r>
            <a:r>
              <a:rPr lang="en-US" altLang="en-US" sz="3200" dirty="0"/>
              <a:t>: </a:t>
            </a:r>
            <a:r>
              <a:rPr lang="en-US" altLang="en-US" sz="3200" dirty="0" err="1"/>
              <a:t>hàng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cây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chắn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bão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dịu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dàng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mùa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hoa</a:t>
            </a:r>
            <a:r>
              <a:rPr lang="en-US" altLang="en-US" sz="3200" dirty="0"/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    +</a:t>
            </a:r>
            <a:r>
              <a:rPr lang="en-US" altLang="en-US" sz="3200" dirty="0" err="1"/>
              <a:t>Nơi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quần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đảo</a:t>
            </a:r>
            <a:r>
              <a:rPr lang="en-US" altLang="en-US" sz="3200" dirty="0"/>
              <a:t>: </a:t>
            </a:r>
            <a:r>
              <a:rPr lang="en-US" altLang="en-US" sz="3200" dirty="0" err="1"/>
              <a:t>loài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hoa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nở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như</a:t>
            </a:r>
            <a:r>
              <a:rPr lang="en-US" altLang="en-US" sz="3200" dirty="0"/>
              <a:t> </a:t>
            </a:r>
            <a:r>
              <a:rPr lang="en-US" altLang="en-US" sz="3200" dirty="0" err="1"/>
              <a:t>là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không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tên</a:t>
            </a:r>
            <a:r>
              <a:rPr lang="en-US" altLang="en-US" sz="3200" dirty="0"/>
              <a:t>.</a:t>
            </a:r>
          </a:p>
        </p:txBody>
      </p:sp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152400" y="206493"/>
            <a:ext cx="72104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3300"/>
                </a:solidFill>
              </a:rPr>
              <a:t>- </a:t>
            </a:r>
            <a:r>
              <a:rPr lang="en-US" altLang="en-US" sz="3200" dirty="0" err="1">
                <a:solidFill>
                  <a:srgbClr val="FF3300"/>
                </a:solidFill>
              </a:rPr>
              <a:t>Nơi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ong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đến</a:t>
            </a:r>
            <a:r>
              <a:rPr lang="en-US" altLang="en-US" sz="3200" dirty="0">
                <a:solidFill>
                  <a:srgbClr val="FF33CC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có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vẻ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đẹp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gì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đặc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biệt</a:t>
            </a:r>
            <a:r>
              <a:rPr lang="en-US" altLang="en-US" sz="3200" dirty="0">
                <a:solidFill>
                  <a:srgbClr val="FF33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93623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8" grpId="0"/>
      <p:bldP spid="2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3527</TotalTime>
  <Words>1222</Words>
  <Application>Microsoft Office PowerPoint</Application>
  <PresentationFormat>On-screen Show (4:3)</PresentationFormat>
  <Paragraphs>143</Paragraphs>
  <Slides>21</Slides>
  <Notes>6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Tập đọc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Pham Cong Khai</cp:lastModifiedBy>
  <cp:revision>278</cp:revision>
  <dcterms:created xsi:type="dcterms:W3CDTF">2015-03-03T23:00:32Z</dcterms:created>
  <dcterms:modified xsi:type="dcterms:W3CDTF">2021-11-18T10:30:16Z</dcterms:modified>
</cp:coreProperties>
</file>