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8" r:id="rId3"/>
    <p:sldId id="259" r:id="rId4"/>
    <p:sldId id="260" r:id="rId5"/>
    <p:sldId id="264" r:id="rId6"/>
    <p:sldId id="265" r:id="rId7"/>
    <p:sldId id="266" r:id="rId8"/>
    <p:sldId id="263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9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97807"/>
            <a:ext cx="670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622795"/>
            <a:ext cx="1981200" cy="1981200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876300" y="3781730"/>
            <a:ext cx="7696200" cy="14534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52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</a:p>
          <a:p>
            <a:pPr lvl="2" algn="ctr">
              <a:lnSpc>
                <a:spcPct val="150000"/>
              </a:lnSpc>
              <a:defRPr/>
            </a:pP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GIỮA HỌC KÌ I (</a:t>
            </a: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830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ct val="50000"/>
              </a:spcBef>
              <a:buAutoNum type="arabicPeriod"/>
            </a:pP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(GV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583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7527" y="509442"/>
            <a:ext cx="7765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52054" y="1905000"/>
            <a:ext cx="75299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cảnh làng mạc ngày mùa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Một chuyên gia máy xúc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Kì diệu rừng xanh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Đất Cà Mau.</a:t>
            </a:r>
          </a:p>
        </p:txBody>
      </p:sp>
    </p:spTree>
    <p:extLst>
      <p:ext uri="{BB962C8B-B14F-4D97-AF65-F5344CB8AC3E}">
        <p14:creationId xmlns:p14="http://schemas.microsoft.com/office/powerpoint/2010/main" val="117856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96413" y="932051"/>
            <a:ext cx="79940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endParaRPr lang="en-US" sz="32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9728" y="2146012"/>
            <a:ext cx="7129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9728" y="2839806"/>
            <a:ext cx="4323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9728" y="3369953"/>
            <a:ext cx="51203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- Chọn chi tiết mà mình thích.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9728" y="3954728"/>
            <a:ext cx="77385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do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Quang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mùa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vườn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cuống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treo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lửng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rất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ngọt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sử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dụng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ảnh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609600"/>
            <a:ext cx="8193088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2.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chuyên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gia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xúc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A-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lếch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xây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cao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lớn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tóc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óng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ủng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mảng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áo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khỏe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khuôn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to,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ngay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đầu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nét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đúng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toát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vẻ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gũi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việc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Việt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Nam...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3.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diệu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xanh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chúng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đầy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phố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lúp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xúp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dưới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cây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thưa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gũi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chiếc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lâu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kiến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trúc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bản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vương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tí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hon.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đọc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tưởng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ngờ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thú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1066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533400"/>
            <a:ext cx="73152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con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79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thầy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3&quot;&gt;&lt;property id=&quot;20148&quot; value=&quot;5&quot;/&gt;&lt;property id=&quot;20300&quot; value=&quot;Slide 3&quot;/&gt;&lt;property id=&quot;20307&quot; value=&quot;259&quot;/&gt;&lt;/object&gt;&lt;object type=&quot;3&quot; unique_id=&quot;10044&quot;&gt;&lt;property id=&quot;20148&quot; value=&quot;5&quot;/&gt;&lt;property id=&quot;20300&quot; value=&quot;Slide 4&quot;/&gt;&lt;property id=&quot;20307&quot; value=&quot;260&quot;/&gt;&lt;/object&gt;&lt;object type=&quot;3&quot; unique_id=&quot;10571&quot;&gt;&lt;property id=&quot;20148&quot; value=&quot;5&quot;/&gt;&lt;property id=&quot;20300&quot; value=&quot;Slide 5&quot;/&gt;&lt;property id=&quot;20307&quot; value=&quot;264&quot;/&gt;&lt;/object&gt;&lt;object type=&quot;3&quot; unique_id=&quot;10572&quot;&gt;&lt;property id=&quot;20148&quot; value=&quot;5&quot;/&gt;&lt;property id=&quot;20300&quot; value=&quot;Slide 6&quot;/&gt;&lt;property id=&quot;20307&quot; value=&quot;265&quot;/&gt;&lt;/object&gt;&lt;object type=&quot;3&quot; unique_id=&quot;10573&quot;&gt;&lt;property id=&quot;20148&quot; value=&quot;5&quot;/&gt;&lt;property id=&quot;20300&quot; value=&quot;Slide 7&quot;/&gt;&lt;property id=&quot;20307&quot; value=&quot;266&quot;/&gt;&lt;/object&gt;&lt;object type=&quot;3&quot; unique_id=&quot;10574&quot;&gt;&lt;property id=&quot;20148&quot; value=&quot;5&quot;/&gt;&lt;property id=&quot;20300&quot; value=&quot;Slide 8&quot;/&gt;&lt;property id=&quot;20307&quot; value=&quot;263&quot;/&gt;&lt;/object&gt;&lt;object type=&quot;3&quot; unique_id=&quot;10575&quot;&gt;&lt;property id=&quot;20148&quot; value=&quot;5&quot;/&gt;&lt;property id=&quot;20300&quot; value=&quot;Slide 9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575</Words>
  <Application>Microsoft Office PowerPoint</Application>
  <PresentationFormat>On-screen Show (4:3)</PresentationFormat>
  <Paragraphs>28</Paragraphs>
  <Slides>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Pham Cong Khai</cp:lastModifiedBy>
  <cp:revision>31</cp:revision>
  <dcterms:created xsi:type="dcterms:W3CDTF">2016-12-29T04:54:50Z</dcterms:created>
  <dcterms:modified xsi:type="dcterms:W3CDTF">2021-11-03T09:26:43Z</dcterms:modified>
</cp:coreProperties>
</file>