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 id="2147483665" r:id="rId2"/>
  </p:sldMasterIdLst>
  <p:notesMasterIdLst>
    <p:notesMasterId r:id="rId17"/>
  </p:notesMasterIdLst>
  <p:sldIdLst>
    <p:sldId id="304" r:id="rId3"/>
    <p:sldId id="310" r:id="rId4"/>
    <p:sldId id="308" r:id="rId5"/>
    <p:sldId id="313" r:id="rId6"/>
    <p:sldId id="265" r:id="rId7"/>
    <p:sldId id="279" r:id="rId8"/>
    <p:sldId id="331" r:id="rId9"/>
    <p:sldId id="275" r:id="rId10"/>
    <p:sldId id="281" r:id="rId11"/>
    <p:sldId id="280" r:id="rId12"/>
    <p:sldId id="333" r:id="rId13"/>
    <p:sldId id="337" r:id="rId14"/>
    <p:sldId id="330" r:id="rId15"/>
    <p:sldId id="305" r:id="rId1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5pPr>
    <a:lvl6pPr marL="2286000" algn="l" defTabSz="914400" rtl="0" eaLnBrk="1" latinLnBrk="0" hangingPunct="1">
      <a:defRPr kern="1200">
        <a:solidFill>
          <a:schemeClr val="tx1"/>
        </a:solidFill>
        <a:latin typeface="Times New Roman" panose="02020603050405020304" pitchFamily="18" charset="0"/>
        <a:ea typeface="+mn-ea"/>
        <a:cs typeface="+mn-cs"/>
      </a:defRPr>
    </a:lvl6pPr>
    <a:lvl7pPr marL="2743200" algn="l" defTabSz="914400" rtl="0" eaLnBrk="1" latinLnBrk="0" hangingPunct="1">
      <a:defRPr kern="1200">
        <a:solidFill>
          <a:schemeClr val="tx1"/>
        </a:solidFill>
        <a:latin typeface="Times New Roman" panose="02020603050405020304" pitchFamily="18" charset="0"/>
        <a:ea typeface="+mn-ea"/>
        <a:cs typeface="+mn-cs"/>
      </a:defRPr>
    </a:lvl7pPr>
    <a:lvl8pPr marL="3200400" algn="l" defTabSz="914400" rtl="0" eaLnBrk="1" latinLnBrk="0" hangingPunct="1">
      <a:defRPr kern="1200">
        <a:solidFill>
          <a:schemeClr val="tx1"/>
        </a:solidFill>
        <a:latin typeface="Times New Roman" panose="02020603050405020304" pitchFamily="18" charset="0"/>
        <a:ea typeface="+mn-ea"/>
        <a:cs typeface="+mn-cs"/>
      </a:defRPr>
    </a:lvl8pPr>
    <a:lvl9pPr marL="3657600" algn="l" defTabSz="914400" rtl="0" eaLnBrk="1" latinLnBrk="0" hangingPunct="1">
      <a:defRPr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0066"/>
    <a:srgbClr val="3333CC"/>
    <a:srgbClr val="E4F2F4"/>
    <a:srgbClr val="FF66CC"/>
    <a:srgbClr val="660033"/>
    <a:srgbClr val="008000"/>
    <a:srgbClr val="33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64" autoAdjust="0"/>
    <p:restoredTop sz="94660"/>
  </p:normalViewPr>
  <p:slideViewPr>
    <p:cSldViewPr>
      <p:cViewPr varScale="1">
        <p:scale>
          <a:sx n="68" d="100"/>
          <a:sy n="68" d="100"/>
        </p:scale>
        <p:origin x="1440" y="6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5714" name="Rectangle 2">
            <a:extLst>
              <a:ext uri="{FF2B5EF4-FFF2-40B4-BE49-F238E27FC236}">
                <a16:creationId xmlns:a16="http://schemas.microsoft.com/office/drawing/2014/main" id="{E1F44AC1-FE8D-44A0-A3C8-B34679E4003A}"/>
              </a:ext>
            </a:extLst>
          </p:cNvPr>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200">
                <a:latin typeface="Arial" panose="020B0604020202020204" pitchFamily="34" charset="0"/>
              </a:defRPr>
            </a:lvl1pPr>
          </a:lstStyle>
          <a:p>
            <a:pPr>
              <a:defRPr/>
            </a:pPr>
            <a:endParaRPr lang="en-US"/>
          </a:p>
        </p:txBody>
      </p:sp>
      <p:sp>
        <p:nvSpPr>
          <p:cNvPr id="115715" name="Rectangle 3">
            <a:extLst>
              <a:ext uri="{FF2B5EF4-FFF2-40B4-BE49-F238E27FC236}">
                <a16:creationId xmlns:a16="http://schemas.microsoft.com/office/drawing/2014/main" id="{B88C1C6E-B60A-4AF8-B05D-3862F2422A9F}"/>
              </a:ext>
            </a:extLst>
          </p:cNvPr>
          <p:cNvSpPr>
            <a:spLocks noGrp="1" noChangeArrowheads="1"/>
          </p:cNvSpPr>
          <p:nvPr>
            <p:ph type="dt" idx="1"/>
          </p:nvPr>
        </p:nvSpPr>
        <p:spPr bwMode="auto">
          <a:xfrm>
            <a:off x="3884613"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200">
                <a:latin typeface="Arial" panose="020B0604020202020204" pitchFamily="34" charset="0"/>
              </a:defRPr>
            </a:lvl1pPr>
          </a:lstStyle>
          <a:p>
            <a:pPr>
              <a:defRPr/>
            </a:pPr>
            <a:endParaRPr lang="en-US"/>
          </a:p>
        </p:txBody>
      </p:sp>
      <p:sp>
        <p:nvSpPr>
          <p:cNvPr id="2052" name="Rectangle 4">
            <a:extLst>
              <a:ext uri="{FF2B5EF4-FFF2-40B4-BE49-F238E27FC236}">
                <a16:creationId xmlns:a16="http://schemas.microsoft.com/office/drawing/2014/main" id="{4B977D71-70A3-4E26-B6E4-78533349AF98}"/>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5717" name="Rectangle 5">
            <a:extLst>
              <a:ext uri="{FF2B5EF4-FFF2-40B4-BE49-F238E27FC236}">
                <a16:creationId xmlns:a16="http://schemas.microsoft.com/office/drawing/2014/main" id="{48375293-48FA-46C8-89FC-D7B9861DFDDF}"/>
              </a:ext>
            </a:extLst>
          </p:cNvPr>
          <p:cNvSpPr>
            <a:spLocks noGrp="1" noChangeArrowheads="1"/>
          </p:cNvSpPr>
          <p:nvPr>
            <p:ph type="body" sz="quarter" idx="3"/>
          </p:nvPr>
        </p:nvSpPr>
        <p:spPr bwMode="auto">
          <a:xfrm>
            <a:off x="685800" y="4343400"/>
            <a:ext cx="54864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5718" name="Rectangle 6">
            <a:extLst>
              <a:ext uri="{FF2B5EF4-FFF2-40B4-BE49-F238E27FC236}">
                <a16:creationId xmlns:a16="http://schemas.microsoft.com/office/drawing/2014/main" id="{3BFE3DCC-5F15-4C8C-B6B2-879654C7B8EC}"/>
              </a:ext>
            </a:extLst>
          </p:cNvPr>
          <p:cNvSpPr>
            <a:spLocks noGrp="1" noChangeArrowheads="1"/>
          </p:cNvSpPr>
          <p:nvPr>
            <p:ph type="ftr" sz="quarter" idx="4"/>
          </p:nvPr>
        </p:nvSpPr>
        <p:spPr bwMode="auto">
          <a:xfrm>
            <a:off x="0"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atin typeface="Arial" panose="020B0604020202020204" pitchFamily="34" charset="0"/>
              </a:defRPr>
            </a:lvl1pPr>
          </a:lstStyle>
          <a:p>
            <a:pPr>
              <a:defRPr/>
            </a:pPr>
            <a:endParaRPr lang="en-US"/>
          </a:p>
        </p:txBody>
      </p:sp>
      <p:sp>
        <p:nvSpPr>
          <p:cNvPr id="115719" name="Rectangle 7">
            <a:extLst>
              <a:ext uri="{FF2B5EF4-FFF2-40B4-BE49-F238E27FC236}">
                <a16:creationId xmlns:a16="http://schemas.microsoft.com/office/drawing/2014/main" id="{202B5E59-658C-4780-A934-10439459613B}"/>
              </a:ext>
            </a:extLst>
          </p:cNvPr>
          <p:cNvSpPr>
            <a:spLocks noGrp="1" noChangeArrowheads="1"/>
          </p:cNvSpPr>
          <p:nvPr>
            <p:ph type="sldNum" sz="quarter" idx="5"/>
          </p:nvPr>
        </p:nvSpPr>
        <p:spPr bwMode="auto">
          <a:xfrm>
            <a:off x="3884613"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a:latin typeface="Arial" panose="020B0604020202020204" pitchFamily="34" charset="0"/>
              </a:defRPr>
            </a:lvl1pPr>
          </a:lstStyle>
          <a:p>
            <a:fld id="{E0FDD432-AC1D-4E51-95D4-CA6B976E6F1C}" type="slidenum">
              <a:rPr lang="en-US" altLang="vi-VN"/>
              <a:pPr/>
              <a:t>‹#›</a:t>
            </a:fld>
            <a:endParaRPr lang="en-US" altLang="vi-VN"/>
          </a:p>
        </p:txBody>
      </p:sp>
    </p:spTree>
    <p:extLst>
      <p:ext uri="{BB962C8B-B14F-4D97-AF65-F5344CB8AC3E}">
        <p14:creationId xmlns:p14="http://schemas.microsoft.com/office/powerpoint/2010/main" val="235692055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Rectangle 4">
            <a:extLst>
              <a:ext uri="{FF2B5EF4-FFF2-40B4-BE49-F238E27FC236}">
                <a16:creationId xmlns:a16="http://schemas.microsoft.com/office/drawing/2014/main" id="{5D592F8F-048E-4717-AB47-05C7A927D13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8435514E-079D-4D32-989E-49F8D184A2A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BAD02D94-680E-4A70-90E1-5E5853317CA9}"/>
              </a:ext>
            </a:extLst>
          </p:cNvPr>
          <p:cNvSpPr>
            <a:spLocks noGrp="1" noChangeArrowheads="1"/>
          </p:cNvSpPr>
          <p:nvPr>
            <p:ph type="sldNum" sz="quarter" idx="12"/>
          </p:nvPr>
        </p:nvSpPr>
        <p:spPr>
          <a:ln/>
        </p:spPr>
        <p:txBody>
          <a:bodyPr/>
          <a:lstStyle>
            <a:lvl1pPr>
              <a:defRPr/>
            </a:lvl1pPr>
          </a:lstStyle>
          <a:p>
            <a:fld id="{6FE13E93-B891-4B71-9CA6-CA1C8EAFFA43}" type="slidenum">
              <a:rPr lang="en-US" altLang="vi-VN"/>
              <a:pPr/>
              <a:t>‹#›</a:t>
            </a:fld>
            <a:endParaRPr lang="en-US" altLang="vi-VN"/>
          </a:p>
        </p:txBody>
      </p:sp>
    </p:spTree>
    <p:extLst>
      <p:ext uri="{BB962C8B-B14F-4D97-AF65-F5344CB8AC3E}">
        <p14:creationId xmlns:p14="http://schemas.microsoft.com/office/powerpoint/2010/main" val="1010105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0131E464-0523-4994-9E2A-F36F72C1B46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1597CF02-470C-4717-8246-81491D590CE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B185C66B-538F-4588-A20E-2E5A7DB289F6}"/>
              </a:ext>
            </a:extLst>
          </p:cNvPr>
          <p:cNvSpPr>
            <a:spLocks noGrp="1" noChangeArrowheads="1"/>
          </p:cNvSpPr>
          <p:nvPr>
            <p:ph type="sldNum" sz="quarter" idx="12"/>
          </p:nvPr>
        </p:nvSpPr>
        <p:spPr>
          <a:ln/>
        </p:spPr>
        <p:txBody>
          <a:bodyPr/>
          <a:lstStyle>
            <a:lvl1pPr>
              <a:defRPr/>
            </a:lvl1pPr>
          </a:lstStyle>
          <a:p>
            <a:fld id="{EEFC082C-9BF6-4B37-96CC-51CF7AEAA17F}" type="slidenum">
              <a:rPr lang="en-US" altLang="vi-VN"/>
              <a:pPr/>
              <a:t>‹#›</a:t>
            </a:fld>
            <a:endParaRPr lang="en-US" altLang="vi-VN"/>
          </a:p>
        </p:txBody>
      </p:sp>
    </p:spTree>
    <p:extLst>
      <p:ext uri="{BB962C8B-B14F-4D97-AF65-F5344CB8AC3E}">
        <p14:creationId xmlns:p14="http://schemas.microsoft.com/office/powerpoint/2010/main" val="32781495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56524067-8F80-4891-BD70-64A16E0ECF4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83197D1D-AFDC-4FFE-8B63-A112FB40A6F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FB078798-8F23-4F9B-8321-EE2837FA2276}"/>
              </a:ext>
            </a:extLst>
          </p:cNvPr>
          <p:cNvSpPr>
            <a:spLocks noGrp="1" noChangeArrowheads="1"/>
          </p:cNvSpPr>
          <p:nvPr>
            <p:ph type="sldNum" sz="quarter" idx="12"/>
          </p:nvPr>
        </p:nvSpPr>
        <p:spPr>
          <a:ln/>
        </p:spPr>
        <p:txBody>
          <a:bodyPr/>
          <a:lstStyle>
            <a:lvl1pPr>
              <a:defRPr/>
            </a:lvl1pPr>
          </a:lstStyle>
          <a:p>
            <a:fld id="{0C6B62E1-253C-4142-A6BF-9DD243FF525E}" type="slidenum">
              <a:rPr lang="en-US" altLang="vi-VN"/>
              <a:pPr/>
              <a:t>‹#›</a:t>
            </a:fld>
            <a:endParaRPr lang="en-US" altLang="vi-VN"/>
          </a:p>
        </p:txBody>
      </p:sp>
    </p:spTree>
    <p:extLst>
      <p:ext uri="{BB962C8B-B14F-4D97-AF65-F5344CB8AC3E}">
        <p14:creationId xmlns:p14="http://schemas.microsoft.com/office/powerpoint/2010/main" val="28133544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a:extLst>
              <a:ext uri="{FF2B5EF4-FFF2-40B4-BE49-F238E27FC236}">
                <a16:creationId xmlns:a16="http://schemas.microsoft.com/office/drawing/2014/main" id="{4BDD0B3D-22FB-4D5F-BC1C-4D387E22B94B}"/>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A306E1C0-4444-4681-81A2-C38117ACEE8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0BD38B88-4AE4-43BC-AA55-204F9D3EEB7E}"/>
              </a:ext>
            </a:extLst>
          </p:cNvPr>
          <p:cNvSpPr>
            <a:spLocks noGrp="1" noChangeArrowheads="1"/>
          </p:cNvSpPr>
          <p:nvPr>
            <p:ph type="sldNum" sz="quarter" idx="12"/>
          </p:nvPr>
        </p:nvSpPr>
        <p:spPr>
          <a:ln/>
        </p:spPr>
        <p:txBody>
          <a:bodyPr/>
          <a:lstStyle>
            <a:lvl1pPr>
              <a:defRPr/>
            </a:lvl1pPr>
          </a:lstStyle>
          <a:p>
            <a:fld id="{34F58B32-C035-4D03-B53D-F1A1B2A77194}" type="slidenum">
              <a:rPr lang="en-US" altLang="vi-VN"/>
              <a:pPr/>
              <a:t>‹#›</a:t>
            </a:fld>
            <a:endParaRPr lang="en-US" altLang="vi-VN"/>
          </a:p>
        </p:txBody>
      </p:sp>
    </p:spTree>
    <p:extLst>
      <p:ext uri="{BB962C8B-B14F-4D97-AF65-F5344CB8AC3E}">
        <p14:creationId xmlns:p14="http://schemas.microsoft.com/office/powerpoint/2010/main" val="24547070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pPr lvl="0"/>
            <a:endParaRPr lang="en-US" noProof="0"/>
          </a:p>
        </p:txBody>
      </p:sp>
      <p:sp>
        <p:nvSpPr>
          <p:cNvPr id="4" name="Rectangle 4">
            <a:extLst>
              <a:ext uri="{FF2B5EF4-FFF2-40B4-BE49-F238E27FC236}">
                <a16:creationId xmlns:a16="http://schemas.microsoft.com/office/drawing/2014/main" id="{B079B285-EC49-437C-B984-6136D950D9D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F44EB860-37DB-4F82-ADC0-7FA231CE8A0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A41ADA29-F5E8-4A10-9943-1FB1DA837AAF}"/>
              </a:ext>
            </a:extLst>
          </p:cNvPr>
          <p:cNvSpPr>
            <a:spLocks noGrp="1" noChangeArrowheads="1"/>
          </p:cNvSpPr>
          <p:nvPr>
            <p:ph type="sldNum" sz="quarter" idx="12"/>
          </p:nvPr>
        </p:nvSpPr>
        <p:spPr>
          <a:ln/>
        </p:spPr>
        <p:txBody>
          <a:bodyPr/>
          <a:lstStyle>
            <a:lvl1pPr>
              <a:defRPr/>
            </a:lvl1pPr>
          </a:lstStyle>
          <a:p>
            <a:fld id="{5509FAB0-193F-42D5-9ED1-25A5A035AE81}" type="slidenum">
              <a:rPr lang="en-US" altLang="vi-VN"/>
              <a:pPr/>
              <a:t>‹#›</a:t>
            </a:fld>
            <a:endParaRPr lang="en-US" altLang="vi-VN"/>
          </a:p>
        </p:txBody>
      </p:sp>
    </p:spTree>
    <p:extLst>
      <p:ext uri="{BB962C8B-B14F-4D97-AF65-F5344CB8AC3E}">
        <p14:creationId xmlns:p14="http://schemas.microsoft.com/office/powerpoint/2010/main" val="10501897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êu đề bản chiếu">
    <p:spTree>
      <p:nvGrpSpPr>
        <p:cNvPr id="1" name=""/>
        <p:cNvGrpSpPr/>
        <p:nvPr/>
      </p:nvGrpSpPr>
      <p:grpSpPr>
        <a:xfrm>
          <a:off x="0" y="0"/>
          <a:ext cx="0" cy="0"/>
          <a:chOff x="0" y="0"/>
          <a:chExt cx="0" cy="0"/>
        </a:xfrm>
      </p:grpSpPr>
      <p:sp>
        <p:nvSpPr>
          <p:cNvPr id="2" name="Tiêu đề 1"/>
          <p:cNvSpPr>
            <a:spLocks noGrp="1"/>
          </p:cNvSpPr>
          <p:nvPr>
            <p:ph type="ctrTitle"/>
          </p:nvPr>
        </p:nvSpPr>
        <p:spPr>
          <a:xfrm>
            <a:off x="685800" y="2130426"/>
            <a:ext cx="7772400" cy="1470025"/>
          </a:xfrm>
        </p:spPr>
        <p:txBody>
          <a:bodyPr/>
          <a:lstStyle/>
          <a:p>
            <a:r>
              <a:rPr lang="en-US" noProof="1"/>
              <a:t>Click to edit Master title style</a:t>
            </a:r>
          </a:p>
        </p:txBody>
      </p:sp>
      <p:sp>
        <p:nvSpPr>
          <p:cNvPr id="3" name="Tiêu đề phụ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noProof="1"/>
              <a:t>Click to edit Master subtitle style</a:t>
            </a:r>
          </a:p>
        </p:txBody>
      </p:sp>
      <p:sp>
        <p:nvSpPr>
          <p:cNvPr id="4" name="Nơi giữ chỗ cho Ngày tháng 3">
            <a:extLst>
              <a:ext uri="{FF2B5EF4-FFF2-40B4-BE49-F238E27FC236}">
                <a16:creationId xmlns:a16="http://schemas.microsoft.com/office/drawing/2014/main" id="{2FD7DCC0-3FC4-4C49-9E9C-9AB192A9C366}"/>
              </a:ext>
            </a:extLst>
          </p:cNvPr>
          <p:cNvSpPr>
            <a:spLocks noGrp="1"/>
          </p:cNvSpPr>
          <p:nvPr>
            <p:ph type="dt" sz="half" idx="10"/>
          </p:nvPr>
        </p:nvSpPr>
        <p:spPr/>
        <p:txBody>
          <a:bodyPr/>
          <a:lstStyle>
            <a:lvl1pPr>
              <a:defRPr/>
            </a:lvl1pPr>
          </a:lstStyle>
          <a:p>
            <a:pPr>
              <a:defRPr/>
            </a:pPr>
            <a:endParaRPr lang="en-US"/>
          </a:p>
        </p:txBody>
      </p:sp>
      <p:sp>
        <p:nvSpPr>
          <p:cNvPr id="5" name="Nơi giữ chỗ cho Chân trang 4">
            <a:extLst>
              <a:ext uri="{FF2B5EF4-FFF2-40B4-BE49-F238E27FC236}">
                <a16:creationId xmlns:a16="http://schemas.microsoft.com/office/drawing/2014/main" id="{69AB6581-3BE9-46B1-AD8C-5415B9B1F256}"/>
              </a:ext>
            </a:extLst>
          </p:cNvPr>
          <p:cNvSpPr>
            <a:spLocks noGrp="1"/>
          </p:cNvSpPr>
          <p:nvPr>
            <p:ph type="ftr" sz="quarter" idx="11"/>
          </p:nvPr>
        </p:nvSpPr>
        <p:spPr/>
        <p:txBody>
          <a:bodyPr/>
          <a:lstStyle>
            <a:lvl1pPr>
              <a:defRPr/>
            </a:lvl1pPr>
          </a:lstStyle>
          <a:p>
            <a:pPr>
              <a:defRPr/>
            </a:pPr>
            <a:endParaRPr lang="en-US"/>
          </a:p>
        </p:txBody>
      </p:sp>
      <p:sp>
        <p:nvSpPr>
          <p:cNvPr id="6" name="Nơi giữ chỗ cho Số hiệu Bản chiếu 5">
            <a:extLst>
              <a:ext uri="{FF2B5EF4-FFF2-40B4-BE49-F238E27FC236}">
                <a16:creationId xmlns:a16="http://schemas.microsoft.com/office/drawing/2014/main" id="{1226BB28-3DA1-458E-ADB8-F1751B44BFC1}"/>
              </a:ext>
            </a:extLst>
          </p:cNvPr>
          <p:cNvSpPr>
            <a:spLocks noGrp="1"/>
          </p:cNvSpPr>
          <p:nvPr>
            <p:ph type="sldNum" sz="quarter" idx="12"/>
          </p:nvPr>
        </p:nvSpPr>
        <p:spPr/>
        <p:txBody>
          <a:bodyPr/>
          <a:lstStyle>
            <a:lvl1pPr>
              <a:defRPr/>
            </a:lvl1pPr>
          </a:lstStyle>
          <a:p>
            <a:pPr>
              <a:defRPr/>
            </a:pPr>
            <a:fld id="{52B88B2F-4A45-434A-A6C2-2F426295B061}" type="slidenum">
              <a:rPr lang="en-US" altLang="zh-CN"/>
              <a:pPr>
                <a:defRPr/>
              </a:pPr>
              <a:t>‹#›</a:t>
            </a:fld>
            <a:endParaRPr lang="en-US" altLang="zh-CN"/>
          </a:p>
        </p:txBody>
      </p:sp>
    </p:spTree>
    <p:extLst>
      <p:ext uri="{BB962C8B-B14F-4D97-AF65-F5344CB8AC3E}">
        <p14:creationId xmlns:p14="http://schemas.microsoft.com/office/powerpoint/2010/main" val="24519842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êu đề và Nội dung">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en-US" noProof="1"/>
              <a:t>Click to edit Master title style</a:t>
            </a:r>
          </a:p>
        </p:txBody>
      </p:sp>
      <p:sp>
        <p:nvSpPr>
          <p:cNvPr id="3" name="Nơi giữ chỗ cho Nội dung 2"/>
          <p:cNvSpPr>
            <a:spLocks noGrp="1"/>
          </p:cNvSpPr>
          <p:nvPr>
            <p:ph idx="1"/>
          </p:nvPr>
        </p:nvSpPr>
        <p:spPr/>
        <p:txBody>
          <a:body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4" name="Nơi giữ chỗ cho Ngày tháng 3">
            <a:extLst>
              <a:ext uri="{FF2B5EF4-FFF2-40B4-BE49-F238E27FC236}">
                <a16:creationId xmlns:a16="http://schemas.microsoft.com/office/drawing/2014/main" id="{59219C4B-68AD-4613-AE7D-E9112A97689A}"/>
              </a:ext>
            </a:extLst>
          </p:cNvPr>
          <p:cNvSpPr>
            <a:spLocks noGrp="1"/>
          </p:cNvSpPr>
          <p:nvPr>
            <p:ph type="dt" sz="half" idx="10"/>
          </p:nvPr>
        </p:nvSpPr>
        <p:spPr/>
        <p:txBody>
          <a:bodyPr/>
          <a:lstStyle>
            <a:lvl1pPr>
              <a:defRPr/>
            </a:lvl1pPr>
          </a:lstStyle>
          <a:p>
            <a:pPr>
              <a:defRPr/>
            </a:pPr>
            <a:endParaRPr lang="en-US"/>
          </a:p>
        </p:txBody>
      </p:sp>
      <p:sp>
        <p:nvSpPr>
          <p:cNvPr id="5" name="Nơi giữ chỗ cho Chân trang 4">
            <a:extLst>
              <a:ext uri="{FF2B5EF4-FFF2-40B4-BE49-F238E27FC236}">
                <a16:creationId xmlns:a16="http://schemas.microsoft.com/office/drawing/2014/main" id="{229C2EA2-DC77-47AC-ABA5-3BA65CD26E10}"/>
              </a:ext>
            </a:extLst>
          </p:cNvPr>
          <p:cNvSpPr>
            <a:spLocks noGrp="1"/>
          </p:cNvSpPr>
          <p:nvPr>
            <p:ph type="ftr" sz="quarter" idx="11"/>
          </p:nvPr>
        </p:nvSpPr>
        <p:spPr/>
        <p:txBody>
          <a:bodyPr/>
          <a:lstStyle>
            <a:lvl1pPr>
              <a:defRPr/>
            </a:lvl1pPr>
          </a:lstStyle>
          <a:p>
            <a:pPr>
              <a:defRPr/>
            </a:pPr>
            <a:endParaRPr lang="en-US"/>
          </a:p>
        </p:txBody>
      </p:sp>
      <p:sp>
        <p:nvSpPr>
          <p:cNvPr id="6" name="Nơi giữ chỗ cho Số hiệu Bản chiếu 5">
            <a:extLst>
              <a:ext uri="{FF2B5EF4-FFF2-40B4-BE49-F238E27FC236}">
                <a16:creationId xmlns:a16="http://schemas.microsoft.com/office/drawing/2014/main" id="{F785348E-2B49-4E1C-B49C-E61A44737A61}"/>
              </a:ext>
            </a:extLst>
          </p:cNvPr>
          <p:cNvSpPr>
            <a:spLocks noGrp="1"/>
          </p:cNvSpPr>
          <p:nvPr>
            <p:ph type="sldNum" sz="quarter" idx="12"/>
          </p:nvPr>
        </p:nvSpPr>
        <p:spPr/>
        <p:txBody>
          <a:bodyPr/>
          <a:lstStyle>
            <a:lvl1pPr>
              <a:defRPr/>
            </a:lvl1pPr>
          </a:lstStyle>
          <a:p>
            <a:pPr>
              <a:defRPr/>
            </a:pPr>
            <a:fld id="{72E03E7E-A027-4FCB-A7B9-DE1582261A7D}" type="slidenum">
              <a:rPr lang="en-US" altLang="zh-CN"/>
              <a:pPr>
                <a:defRPr/>
              </a:pPr>
              <a:t>‹#›</a:t>
            </a:fld>
            <a:endParaRPr lang="en-US" altLang="zh-CN"/>
          </a:p>
        </p:txBody>
      </p:sp>
    </p:spTree>
    <p:extLst>
      <p:ext uri="{BB962C8B-B14F-4D97-AF65-F5344CB8AC3E}">
        <p14:creationId xmlns:p14="http://schemas.microsoft.com/office/powerpoint/2010/main" val="22562658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Đầu trang của Phần">
    <p:spTree>
      <p:nvGrpSpPr>
        <p:cNvPr id="1" name=""/>
        <p:cNvGrpSpPr/>
        <p:nvPr/>
      </p:nvGrpSpPr>
      <p:grpSpPr>
        <a:xfrm>
          <a:off x="0" y="0"/>
          <a:ext cx="0" cy="0"/>
          <a:chOff x="0" y="0"/>
          <a:chExt cx="0" cy="0"/>
        </a:xfrm>
      </p:grpSpPr>
      <p:sp>
        <p:nvSpPr>
          <p:cNvPr id="2" name="Tiêu đề 1"/>
          <p:cNvSpPr>
            <a:spLocks noGrp="1"/>
          </p:cNvSpPr>
          <p:nvPr>
            <p:ph type="title"/>
          </p:nvPr>
        </p:nvSpPr>
        <p:spPr>
          <a:xfrm>
            <a:off x="722313" y="4406901"/>
            <a:ext cx="7772400" cy="1362075"/>
          </a:xfrm>
        </p:spPr>
        <p:txBody>
          <a:bodyPr anchor="t"/>
          <a:lstStyle>
            <a:lvl1pPr algn="l">
              <a:defRPr sz="4000" b="1" cap="all"/>
            </a:lvl1pPr>
          </a:lstStyle>
          <a:p>
            <a:r>
              <a:rPr lang="en-US" noProof="1"/>
              <a:t>Click to edit Master title style</a:t>
            </a:r>
          </a:p>
        </p:txBody>
      </p:sp>
      <p:sp>
        <p:nvSpPr>
          <p:cNvPr id="3" name="Nơi giữ chỗ cho Văn bản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noProof="1"/>
              <a:t>Click to edit Master text styles</a:t>
            </a:r>
          </a:p>
        </p:txBody>
      </p:sp>
      <p:sp>
        <p:nvSpPr>
          <p:cNvPr id="4" name="Nơi giữ chỗ cho Ngày tháng 3">
            <a:extLst>
              <a:ext uri="{FF2B5EF4-FFF2-40B4-BE49-F238E27FC236}">
                <a16:creationId xmlns:a16="http://schemas.microsoft.com/office/drawing/2014/main" id="{F8F81EC7-E1FD-4FA3-950F-24195CEB196F}"/>
              </a:ext>
            </a:extLst>
          </p:cNvPr>
          <p:cNvSpPr>
            <a:spLocks noGrp="1"/>
          </p:cNvSpPr>
          <p:nvPr>
            <p:ph type="dt" sz="half" idx="10"/>
          </p:nvPr>
        </p:nvSpPr>
        <p:spPr/>
        <p:txBody>
          <a:bodyPr/>
          <a:lstStyle>
            <a:lvl1pPr>
              <a:defRPr/>
            </a:lvl1pPr>
          </a:lstStyle>
          <a:p>
            <a:pPr>
              <a:defRPr/>
            </a:pPr>
            <a:endParaRPr lang="en-US"/>
          </a:p>
        </p:txBody>
      </p:sp>
      <p:sp>
        <p:nvSpPr>
          <p:cNvPr id="5" name="Nơi giữ chỗ cho Chân trang 4">
            <a:extLst>
              <a:ext uri="{FF2B5EF4-FFF2-40B4-BE49-F238E27FC236}">
                <a16:creationId xmlns:a16="http://schemas.microsoft.com/office/drawing/2014/main" id="{E10FB339-B2A0-48B5-BD74-771D39991265}"/>
              </a:ext>
            </a:extLst>
          </p:cNvPr>
          <p:cNvSpPr>
            <a:spLocks noGrp="1"/>
          </p:cNvSpPr>
          <p:nvPr>
            <p:ph type="ftr" sz="quarter" idx="11"/>
          </p:nvPr>
        </p:nvSpPr>
        <p:spPr/>
        <p:txBody>
          <a:bodyPr/>
          <a:lstStyle>
            <a:lvl1pPr>
              <a:defRPr/>
            </a:lvl1pPr>
          </a:lstStyle>
          <a:p>
            <a:pPr>
              <a:defRPr/>
            </a:pPr>
            <a:endParaRPr lang="en-US"/>
          </a:p>
        </p:txBody>
      </p:sp>
      <p:sp>
        <p:nvSpPr>
          <p:cNvPr id="6" name="Nơi giữ chỗ cho Số hiệu Bản chiếu 5">
            <a:extLst>
              <a:ext uri="{FF2B5EF4-FFF2-40B4-BE49-F238E27FC236}">
                <a16:creationId xmlns:a16="http://schemas.microsoft.com/office/drawing/2014/main" id="{ED5932B9-10D7-4976-AA57-7A0624144DC1}"/>
              </a:ext>
            </a:extLst>
          </p:cNvPr>
          <p:cNvSpPr>
            <a:spLocks noGrp="1"/>
          </p:cNvSpPr>
          <p:nvPr>
            <p:ph type="sldNum" sz="quarter" idx="12"/>
          </p:nvPr>
        </p:nvSpPr>
        <p:spPr/>
        <p:txBody>
          <a:bodyPr/>
          <a:lstStyle>
            <a:lvl1pPr>
              <a:defRPr/>
            </a:lvl1pPr>
          </a:lstStyle>
          <a:p>
            <a:pPr>
              <a:defRPr/>
            </a:pPr>
            <a:fld id="{BFB20AC0-5279-4032-8326-7E86946D081B}" type="slidenum">
              <a:rPr lang="en-US" altLang="zh-CN"/>
              <a:pPr>
                <a:defRPr/>
              </a:pPr>
              <a:t>‹#›</a:t>
            </a:fld>
            <a:endParaRPr lang="en-US" altLang="zh-CN"/>
          </a:p>
        </p:txBody>
      </p:sp>
    </p:spTree>
    <p:extLst>
      <p:ext uri="{BB962C8B-B14F-4D97-AF65-F5344CB8AC3E}">
        <p14:creationId xmlns:p14="http://schemas.microsoft.com/office/powerpoint/2010/main" val="16522341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Hai Nội dung">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en-US" noProof="1"/>
              <a:t>Click to edit Master title style</a:t>
            </a:r>
          </a:p>
        </p:txBody>
      </p:sp>
      <p:sp>
        <p:nvSpPr>
          <p:cNvPr id="3" name="Nơi giữ chỗ cho Nội dung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4" name="Nơi giữ chỗ cho Nội dung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5" name="Nơi giữ chỗ cho Ngày tháng 3">
            <a:extLst>
              <a:ext uri="{FF2B5EF4-FFF2-40B4-BE49-F238E27FC236}">
                <a16:creationId xmlns:a16="http://schemas.microsoft.com/office/drawing/2014/main" id="{3983B386-531C-4946-B1A9-447F9E276AFA}"/>
              </a:ext>
            </a:extLst>
          </p:cNvPr>
          <p:cNvSpPr>
            <a:spLocks noGrp="1"/>
          </p:cNvSpPr>
          <p:nvPr>
            <p:ph type="dt" sz="half" idx="10"/>
          </p:nvPr>
        </p:nvSpPr>
        <p:spPr/>
        <p:txBody>
          <a:bodyPr/>
          <a:lstStyle>
            <a:lvl1pPr>
              <a:defRPr/>
            </a:lvl1pPr>
          </a:lstStyle>
          <a:p>
            <a:pPr>
              <a:defRPr/>
            </a:pPr>
            <a:endParaRPr lang="en-US"/>
          </a:p>
        </p:txBody>
      </p:sp>
      <p:sp>
        <p:nvSpPr>
          <p:cNvPr id="6" name="Nơi giữ chỗ cho Chân trang 4">
            <a:extLst>
              <a:ext uri="{FF2B5EF4-FFF2-40B4-BE49-F238E27FC236}">
                <a16:creationId xmlns:a16="http://schemas.microsoft.com/office/drawing/2014/main" id="{B993F993-E473-425C-A125-16A798DF7F21}"/>
              </a:ext>
            </a:extLst>
          </p:cNvPr>
          <p:cNvSpPr>
            <a:spLocks noGrp="1"/>
          </p:cNvSpPr>
          <p:nvPr>
            <p:ph type="ftr" sz="quarter" idx="11"/>
          </p:nvPr>
        </p:nvSpPr>
        <p:spPr/>
        <p:txBody>
          <a:bodyPr/>
          <a:lstStyle>
            <a:lvl1pPr>
              <a:defRPr/>
            </a:lvl1pPr>
          </a:lstStyle>
          <a:p>
            <a:pPr>
              <a:defRPr/>
            </a:pPr>
            <a:endParaRPr lang="en-US"/>
          </a:p>
        </p:txBody>
      </p:sp>
      <p:sp>
        <p:nvSpPr>
          <p:cNvPr id="7" name="Nơi giữ chỗ cho Số hiệu Bản chiếu 5">
            <a:extLst>
              <a:ext uri="{FF2B5EF4-FFF2-40B4-BE49-F238E27FC236}">
                <a16:creationId xmlns:a16="http://schemas.microsoft.com/office/drawing/2014/main" id="{8FA8E4EE-0249-4C14-8725-04DDBA0B8F3D}"/>
              </a:ext>
            </a:extLst>
          </p:cNvPr>
          <p:cNvSpPr>
            <a:spLocks noGrp="1"/>
          </p:cNvSpPr>
          <p:nvPr>
            <p:ph type="sldNum" sz="quarter" idx="12"/>
          </p:nvPr>
        </p:nvSpPr>
        <p:spPr/>
        <p:txBody>
          <a:bodyPr/>
          <a:lstStyle>
            <a:lvl1pPr>
              <a:defRPr/>
            </a:lvl1pPr>
          </a:lstStyle>
          <a:p>
            <a:pPr>
              <a:defRPr/>
            </a:pPr>
            <a:fld id="{221A193E-7A4C-4D1C-A38D-52759AD16FA1}" type="slidenum">
              <a:rPr lang="en-US" altLang="zh-CN"/>
              <a:pPr>
                <a:defRPr/>
              </a:pPr>
              <a:t>‹#›</a:t>
            </a:fld>
            <a:endParaRPr lang="en-US" altLang="zh-CN"/>
          </a:p>
        </p:txBody>
      </p:sp>
    </p:spTree>
    <p:extLst>
      <p:ext uri="{BB962C8B-B14F-4D97-AF65-F5344CB8AC3E}">
        <p14:creationId xmlns:p14="http://schemas.microsoft.com/office/powerpoint/2010/main" val="369075391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Phép so sánh">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lvl1pPr>
              <a:defRPr/>
            </a:lvl1pPr>
          </a:lstStyle>
          <a:p>
            <a:r>
              <a:rPr lang="en-US" noProof="1"/>
              <a:t>Click to edit Master title style</a:t>
            </a:r>
          </a:p>
        </p:txBody>
      </p:sp>
      <p:sp>
        <p:nvSpPr>
          <p:cNvPr id="3" name="Nơi giữ chỗ cho Văn bản 2"/>
          <p:cNvSpPr>
            <a:spLocks noGrp="1"/>
          </p:cNvSpPr>
          <p:nvPr>
            <p:ph type="body" idx="1"/>
          </p:nvPr>
        </p:nvSpPr>
        <p:spPr>
          <a:xfrm>
            <a:off x="457200" y="1535113"/>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1"/>
              <a:t>Click to edit Master text styles</a:t>
            </a:r>
          </a:p>
        </p:txBody>
      </p:sp>
      <p:sp>
        <p:nvSpPr>
          <p:cNvPr id="4" name="Nơi giữ chỗ cho Nội dung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5" name="Nơi giữ chỗ cho Văn bản 4"/>
          <p:cNvSpPr>
            <a:spLocks noGrp="1"/>
          </p:cNvSpPr>
          <p:nvPr>
            <p:ph type="body" sz="quarter" idx="3"/>
          </p:nvPr>
        </p:nvSpPr>
        <p:spPr>
          <a:xfrm>
            <a:off x="4645027" y="1535113"/>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1"/>
              <a:t>Click to edit Master text styles</a:t>
            </a:r>
          </a:p>
        </p:txBody>
      </p:sp>
      <p:sp>
        <p:nvSpPr>
          <p:cNvPr id="6" name="Nơi giữ chỗ cho Nội dung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7" name="Nơi giữ chỗ cho Ngày tháng 3">
            <a:extLst>
              <a:ext uri="{FF2B5EF4-FFF2-40B4-BE49-F238E27FC236}">
                <a16:creationId xmlns:a16="http://schemas.microsoft.com/office/drawing/2014/main" id="{F39E53BA-E6C3-4139-9D39-781E72251E52}"/>
              </a:ext>
            </a:extLst>
          </p:cNvPr>
          <p:cNvSpPr>
            <a:spLocks noGrp="1"/>
          </p:cNvSpPr>
          <p:nvPr>
            <p:ph type="dt" sz="half" idx="10"/>
          </p:nvPr>
        </p:nvSpPr>
        <p:spPr/>
        <p:txBody>
          <a:bodyPr/>
          <a:lstStyle>
            <a:lvl1pPr>
              <a:defRPr/>
            </a:lvl1pPr>
          </a:lstStyle>
          <a:p>
            <a:pPr>
              <a:defRPr/>
            </a:pPr>
            <a:endParaRPr lang="en-US"/>
          </a:p>
        </p:txBody>
      </p:sp>
      <p:sp>
        <p:nvSpPr>
          <p:cNvPr id="8" name="Nơi giữ chỗ cho Chân trang 4">
            <a:extLst>
              <a:ext uri="{FF2B5EF4-FFF2-40B4-BE49-F238E27FC236}">
                <a16:creationId xmlns:a16="http://schemas.microsoft.com/office/drawing/2014/main" id="{397AF8B1-7D3D-4FFD-A09A-5D860A6E21F4}"/>
              </a:ext>
            </a:extLst>
          </p:cNvPr>
          <p:cNvSpPr>
            <a:spLocks noGrp="1"/>
          </p:cNvSpPr>
          <p:nvPr>
            <p:ph type="ftr" sz="quarter" idx="11"/>
          </p:nvPr>
        </p:nvSpPr>
        <p:spPr/>
        <p:txBody>
          <a:bodyPr/>
          <a:lstStyle>
            <a:lvl1pPr>
              <a:defRPr/>
            </a:lvl1pPr>
          </a:lstStyle>
          <a:p>
            <a:pPr>
              <a:defRPr/>
            </a:pPr>
            <a:endParaRPr lang="en-US"/>
          </a:p>
        </p:txBody>
      </p:sp>
      <p:sp>
        <p:nvSpPr>
          <p:cNvPr id="9" name="Nơi giữ chỗ cho Số hiệu Bản chiếu 5">
            <a:extLst>
              <a:ext uri="{FF2B5EF4-FFF2-40B4-BE49-F238E27FC236}">
                <a16:creationId xmlns:a16="http://schemas.microsoft.com/office/drawing/2014/main" id="{1C3F359A-CBA1-4FF0-8916-254E448968DE}"/>
              </a:ext>
            </a:extLst>
          </p:cNvPr>
          <p:cNvSpPr>
            <a:spLocks noGrp="1"/>
          </p:cNvSpPr>
          <p:nvPr>
            <p:ph type="sldNum" sz="quarter" idx="12"/>
          </p:nvPr>
        </p:nvSpPr>
        <p:spPr/>
        <p:txBody>
          <a:bodyPr/>
          <a:lstStyle>
            <a:lvl1pPr>
              <a:defRPr/>
            </a:lvl1pPr>
          </a:lstStyle>
          <a:p>
            <a:pPr>
              <a:defRPr/>
            </a:pPr>
            <a:fld id="{FEA5620F-3AC3-4D35-B7A0-C8C9834A4EDF}" type="slidenum">
              <a:rPr lang="en-US" altLang="zh-CN"/>
              <a:pPr>
                <a:defRPr/>
              </a:pPr>
              <a:t>‹#›</a:t>
            </a:fld>
            <a:endParaRPr lang="en-US" altLang="zh-CN"/>
          </a:p>
        </p:txBody>
      </p:sp>
    </p:spTree>
    <p:extLst>
      <p:ext uri="{BB962C8B-B14F-4D97-AF65-F5344CB8AC3E}">
        <p14:creationId xmlns:p14="http://schemas.microsoft.com/office/powerpoint/2010/main" val="363794440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Chỉ Tiêu đề">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en-US" noProof="1"/>
              <a:t>Click to edit Master title style</a:t>
            </a:r>
          </a:p>
        </p:txBody>
      </p:sp>
      <p:sp>
        <p:nvSpPr>
          <p:cNvPr id="3" name="Nơi giữ chỗ cho Ngày tháng 3">
            <a:extLst>
              <a:ext uri="{FF2B5EF4-FFF2-40B4-BE49-F238E27FC236}">
                <a16:creationId xmlns:a16="http://schemas.microsoft.com/office/drawing/2014/main" id="{1E897E22-FE35-4EFF-9E04-FAC9FD472E05}"/>
              </a:ext>
            </a:extLst>
          </p:cNvPr>
          <p:cNvSpPr>
            <a:spLocks noGrp="1"/>
          </p:cNvSpPr>
          <p:nvPr>
            <p:ph type="dt" sz="half" idx="10"/>
          </p:nvPr>
        </p:nvSpPr>
        <p:spPr/>
        <p:txBody>
          <a:bodyPr/>
          <a:lstStyle>
            <a:lvl1pPr>
              <a:defRPr/>
            </a:lvl1pPr>
          </a:lstStyle>
          <a:p>
            <a:pPr>
              <a:defRPr/>
            </a:pPr>
            <a:endParaRPr lang="en-US"/>
          </a:p>
        </p:txBody>
      </p:sp>
      <p:sp>
        <p:nvSpPr>
          <p:cNvPr id="4" name="Nơi giữ chỗ cho Chân trang 4">
            <a:extLst>
              <a:ext uri="{FF2B5EF4-FFF2-40B4-BE49-F238E27FC236}">
                <a16:creationId xmlns:a16="http://schemas.microsoft.com/office/drawing/2014/main" id="{374CDDE7-87CB-4B08-998E-8452E2788AA5}"/>
              </a:ext>
            </a:extLst>
          </p:cNvPr>
          <p:cNvSpPr>
            <a:spLocks noGrp="1"/>
          </p:cNvSpPr>
          <p:nvPr>
            <p:ph type="ftr" sz="quarter" idx="11"/>
          </p:nvPr>
        </p:nvSpPr>
        <p:spPr/>
        <p:txBody>
          <a:bodyPr/>
          <a:lstStyle>
            <a:lvl1pPr>
              <a:defRPr/>
            </a:lvl1pPr>
          </a:lstStyle>
          <a:p>
            <a:pPr>
              <a:defRPr/>
            </a:pPr>
            <a:endParaRPr lang="en-US"/>
          </a:p>
        </p:txBody>
      </p:sp>
      <p:sp>
        <p:nvSpPr>
          <p:cNvPr id="5" name="Nơi giữ chỗ cho Số hiệu Bản chiếu 5">
            <a:extLst>
              <a:ext uri="{FF2B5EF4-FFF2-40B4-BE49-F238E27FC236}">
                <a16:creationId xmlns:a16="http://schemas.microsoft.com/office/drawing/2014/main" id="{5F695208-CDCB-4C75-8AF4-12AC34AA5F22}"/>
              </a:ext>
            </a:extLst>
          </p:cNvPr>
          <p:cNvSpPr>
            <a:spLocks noGrp="1"/>
          </p:cNvSpPr>
          <p:nvPr>
            <p:ph type="sldNum" sz="quarter" idx="12"/>
          </p:nvPr>
        </p:nvSpPr>
        <p:spPr/>
        <p:txBody>
          <a:bodyPr/>
          <a:lstStyle>
            <a:lvl1pPr>
              <a:defRPr/>
            </a:lvl1pPr>
          </a:lstStyle>
          <a:p>
            <a:pPr>
              <a:defRPr/>
            </a:pPr>
            <a:fld id="{5D295A2D-07F0-43E1-B288-34F59F7C853C}" type="slidenum">
              <a:rPr lang="en-US" altLang="zh-CN"/>
              <a:pPr>
                <a:defRPr/>
              </a:pPr>
              <a:t>‹#›</a:t>
            </a:fld>
            <a:endParaRPr lang="en-US" altLang="zh-CN"/>
          </a:p>
        </p:txBody>
      </p:sp>
    </p:spTree>
    <p:extLst>
      <p:ext uri="{BB962C8B-B14F-4D97-AF65-F5344CB8AC3E}">
        <p14:creationId xmlns:p14="http://schemas.microsoft.com/office/powerpoint/2010/main" val="42774774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1D6FFB3-911B-4AFE-BFBC-1D1A5CCAADC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A6BFE48E-DE65-4089-8A9D-23EE1BCCC76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23A43DBE-5791-4CE2-8C30-AD3FBEAA24E0}"/>
              </a:ext>
            </a:extLst>
          </p:cNvPr>
          <p:cNvSpPr>
            <a:spLocks noGrp="1" noChangeArrowheads="1"/>
          </p:cNvSpPr>
          <p:nvPr>
            <p:ph type="sldNum" sz="quarter" idx="12"/>
          </p:nvPr>
        </p:nvSpPr>
        <p:spPr>
          <a:ln/>
        </p:spPr>
        <p:txBody>
          <a:bodyPr/>
          <a:lstStyle>
            <a:lvl1pPr>
              <a:defRPr/>
            </a:lvl1pPr>
          </a:lstStyle>
          <a:p>
            <a:fld id="{39871DA9-C89E-464B-A9EC-369C62E2C846}" type="slidenum">
              <a:rPr lang="en-US" altLang="vi-VN"/>
              <a:pPr/>
              <a:t>‹#›</a:t>
            </a:fld>
            <a:endParaRPr lang="en-US" altLang="vi-VN"/>
          </a:p>
        </p:txBody>
      </p:sp>
    </p:spTree>
    <p:extLst>
      <p:ext uri="{BB962C8B-B14F-4D97-AF65-F5344CB8AC3E}">
        <p14:creationId xmlns:p14="http://schemas.microsoft.com/office/powerpoint/2010/main" val="8367761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Trống">
    <p:spTree>
      <p:nvGrpSpPr>
        <p:cNvPr id="1" name=""/>
        <p:cNvGrpSpPr/>
        <p:nvPr/>
      </p:nvGrpSpPr>
      <p:grpSpPr>
        <a:xfrm>
          <a:off x="0" y="0"/>
          <a:ext cx="0" cy="0"/>
          <a:chOff x="0" y="0"/>
          <a:chExt cx="0" cy="0"/>
        </a:xfrm>
      </p:grpSpPr>
      <p:sp>
        <p:nvSpPr>
          <p:cNvPr id="2" name="Nơi giữ chỗ cho Ngày tháng 3">
            <a:extLst>
              <a:ext uri="{FF2B5EF4-FFF2-40B4-BE49-F238E27FC236}">
                <a16:creationId xmlns:a16="http://schemas.microsoft.com/office/drawing/2014/main" id="{592BC235-5BE6-42E6-B4CC-BE4662354E27}"/>
              </a:ext>
            </a:extLst>
          </p:cNvPr>
          <p:cNvSpPr>
            <a:spLocks noGrp="1"/>
          </p:cNvSpPr>
          <p:nvPr>
            <p:ph type="dt" sz="half" idx="10"/>
          </p:nvPr>
        </p:nvSpPr>
        <p:spPr/>
        <p:txBody>
          <a:bodyPr/>
          <a:lstStyle>
            <a:lvl1pPr>
              <a:defRPr/>
            </a:lvl1pPr>
          </a:lstStyle>
          <a:p>
            <a:pPr>
              <a:defRPr/>
            </a:pPr>
            <a:endParaRPr lang="en-US"/>
          </a:p>
        </p:txBody>
      </p:sp>
      <p:sp>
        <p:nvSpPr>
          <p:cNvPr id="3" name="Nơi giữ chỗ cho Chân trang 4">
            <a:extLst>
              <a:ext uri="{FF2B5EF4-FFF2-40B4-BE49-F238E27FC236}">
                <a16:creationId xmlns:a16="http://schemas.microsoft.com/office/drawing/2014/main" id="{18B8B9DC-2A8E-4A23-A01C-50CBE23297E9}"/>
              </a:ext>
            </a:extLst>
          </p:cNvPr>
          <p:cNvSpPr>
            <a:spLocks noGrp="1"/>
          </p:cNvSpPr>
          <p:nvPr>
            <p:ph type="ftr" sz="quarter" idx="11"/>
          </p:nvPr>
        </p:nvSpPr>
        <p:spPr/>
        <p:txBody>
          <a:bodyPr/>
          <a:lstStyle>
            <a:lvl1pPr>
              <a:defRPr/>
            </a:lvl1pPr>
          </a:lstStyle>
          <a:p>
            <a:pPr>
              <a:defRPr/>
            </a:pPr>
            <a:endParaRPr lang="en-US"/>
          </a:p>
        </p:txBody>
      </p:sp>
      <p:sp>
        <p:nvSpPr>
          <p:cNvPr id="4" name="Nơi giữ chỗ cho Số hiệu Bản chiếu 5">
            <a:extLst>
              <a:ext uri="{FF2B5EF4-FFF2-40B4-BE49-F238E27FC236}">
                <a16:creationId xmlns:a16="http://schemas.microsoft.com/office/drawing/2014/main" id="{246D256B-159C-4CD2-90C5-8F255B76D67A}"/>
              </a:ext>
            </a:extLst>
          </p:cNvPr>
          <p:cNvSpPr>
            <a:spLocks noGrp="1"/>
          </p:cNvSpPr>
          <p:nvPr>
            <p:ph type="sldNum" sz="quarter" idx="12"/>
          </p:nvPr>
        </p:nvSpPr>
        <p:spPr/>
        <p:txBody>
          <a:bodyPr/>
          <a:lstStyle>
            <a:lvl1pPr>
              <a:defRPr/>
            </a:lvl1pPr>
          </a:lstStyle>
          <a:p>
            <a:pPr>
              <a:defRPr/>
            </a:pPr>
            <a:fld id="{D7994562-6F8A-4F1D-8B33-BBF0155644D2}" type="slidenum">
              <a:rPr lang="en-US" altLang="zh-CN"/>
              <a:pPr>
                <a:defRPr/>
              </a:pPr>
              <a:t>‹#›</a:t>
            </a:fld>
            <a:endParaRPr lang="en-US" altLang="zh-CN"/>
          </a:p>
        </p:txBody>
      </p:sp>
    </p:spTree>
    <p:extLst>
      <p:ext uri="{BB962C8B-B14F-4D97-AF65-F5344CB8AC3E}">
        <p14:creationId xmlns:p14="http://schemas.microsoft.com/office/powerpoint/2010/main" val="377309922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Nội dung với Phụ đề">
    <p:spTree>
      <p:nvGrpSpPr>
        <p:cNvPr id="1" name=""/>
        <p:cNvGrpSpPr/>
        <p:nvPr/>
      </p:nvGrpSpPr>
      <p:grpSpPr>
        <a:xfrm>
          <a:off x="0" y="0"/>
          <a:ext cx="0" cy="0"/>
          <a:chOff x="0" y="0"/>
          <a:chExt cx="0" cy="0"/>
        </a:xfrm>
      </p:grpSpPr>
      <p:sp>
        <p:nvSpPr>
          <p:cNvPr id="2" name="Tiêu đề 1"/>
          <p:cNvSpPr>
            <a:spLocks noGrp="1"/>
          </p:cNvSpPr>
          <p:nvPr>
            <p:ph type="title"/>
          </p:nvPr>
        </p:nvSpPr>
        <p:spPr>
          <a:xfrm>
            <a:off x="457202" y="273049"/>
            <a:ext cx="3008313" cy="1162051"/>
          </a:xfrm>
        </p:spPr>
        <p:txBody>
          <a:bodyPr anchor="b"/>
          <a:lstStyle>
            <a:lvl1pPr algn="l">
              <a:defRPr sz="2000" b="1"/>
            </a:lvl1pPr>
          </a:lstStyle>
          <a:p>
            <a:r>
              <a:rPr lang="en-US" noProof="1"/>
              <a:t>Click to edit Master title style</a:t>
            </a:r>
          </a:p>
        </p:txBody>
      </p:sp>
      <p:sp>
        <p:nvSpPr>
          <p:cNvPr id="3" name="Nơi giữ chỗ cho Nội dung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4" name="Nơi giữ chỗ cho Văn bản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1"/>
              <a:t>Click to edit Master text styles</a:t>
            </a:r>
          </a:p>
        </p:txBody>
      </p:sp>
      <p:sp>
        <p:nvSpPr>
          <p:cNvPr id="5" name="Nơi giữ chỗ cho Ngày tháng 3">
            <a:extLst>
              <a:ext uri="{FF2B5EF4-FFF2-40B4-BE49-F238E27FC236}">
                <a16:creationId xmlns:a16="http://schemas.microsoft.com/office/drawing/2014/main" id="{44039445-0D8D-4846-85F3-2F9912171D3D}"/>
              </a:ext>
            </a:extLst>
          </p:cNvPr>
          <p:cNvSpPr>
            <a:spLocks noGrp="1"/>
          </p:cNvSpPr>
          <p:nvPr>
            <p:ph type="dt" sz="half" idx="10"/>
          </p:nvPr>
        </p:nvSpPr>
        <p:spPr/>
        <p:txBody>
          <a:bodyPr/>
          <a:lstStyle>
            <a:lvl1pPr>
              <a:defRPr/>
            </a:lvl1pPr>
          </a:lstStyle>
          <a:p>
            <a:pPr>
              <a:defRPr/>
            </a:pPr>
            <a:endParaRPr lang="en-US"/>
          </a:p>
        </p:txBody>
      </p:sp>
      <p:sp>
        <p:nvSpPr>
          <p:cNvPr id="6" name="Nơi giữ chỗ cho Chân trang 4">
            <a:extLst>
              <a:ext uri="{FF2B5EF4-FFF2-40B4-BE49-F238E27FC236}">
                <a16:creationId xmlns:a16="http://schemas.microsoft.com/office/drawing/2014/main" id="{F7B21383-D65A-4299-B451-C02201F4A91F}"/>
              </a:ext>
            </a:extLst>
          </p:cNvPr>
          <p:cNvSpPr>
            <a:spLocks noGrp="1"/>
          </p:cNvSpPr>
          <p:nvPr>
            <p:ph type="ftr" sz="quarter" idx="11"/>
          </p:nvPr>
        </p:nvSpPr>
        <p:spPr/>
        <p:txBody>
          <a:bodyPr/>
          <a:lstStyle>
            <a:lvl1pPr>
              <a:defRPr/>
            </a:lvl1pPr>
          </a:lstStyle>
          <a:p>
            <a:pPr>
              <a:defRPr/>
            </a:pPr>
            <a:endParaRPr lang="en-US"/>
          </a:p>
        </p:txBody>
      </p:sp>
      <p:sp>
        <p:nvSpPr>
          <p:cNvPr id="7" name="Nơi giữ chỗ cho Số hiệu Bản chiếu 5">
            <a:extLst>
              <a:ext uri="{FF2B5EF4-FFF2-40B4-BE49-F238E27FC236}">
                <a16:creationId xmlns:a16="http://schemas.microsoft.com/office/drawing/2014/main" id="{718841BC-BC83-46F3-AB94-00234AB20FEE}"/>
              </a:ext>
            </a:extLst>
          </p:cNvPr>
          <p:cNvSpPr>
            <a:spLocks noGrp="1"/>
          </p:cNvSpPr>
          <p:nvPr>
            <p:ph type="sldNum" sz="quarter" idx="12"/>
          </p:nvPr>
        </p:nvSpPr>
        <p:spPr/>
        <p:txBody>
          <a:bodyPr/>
          <a:lstStyle>
            <a:lvl1pPr>
              <a:defRPr/>
            </a:lvl1pPr>
          </a:lstStyle>
          <a:p>
            <a:pPr>
              <a:defRPr/>
            </a:pPr>
            <a:fld id="{1938B43E-EE3B-4367-952D-E0C2A4DC1A43}" type="slidenum">
              <a:rPr lang="en-US" altLang="zh-CN"/>
              <a:pPr>
                <a:defRPr/>
              </a:pPr>
              <a:t>‹#›</a:t>
            </a:fld>
            <a:endParaRPr lang="en-US" altLang="zh-CN"/>
          </a:p>
        </p:txBody>
      </p:sp>
    </p:spTree>
    <p:extLst>
      <p:ext uri="{BB962C8B-B14F-4D97-AF65-F5344CB8AC3E}">
        <p14:creationId xmlns:p14="http://schemas.microsoft.com/office/powerpoint/2010/main" val="413128029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Ảnh với Phụ đề">
    <p:spTree>
      <p:nvGrpSpPr>
        <p:cNvPr id="1" name=""/>
        <p:cNvGrpSpPr/>
        <p:nvPr/>
      </p:nvGrpSpPr>
      <p:grpSpPr>
        <a:xfrm>
          <a:off x="0" y="0"/>
          <a:ext cx="0" cy="0"/>
          <a:chOff x="0" y="0"/>
          <a:chExt cx="0" cy="0"/>
        </a:xfrm>
      </p:grpSpPr>
      <p:sp>
        <p:nvSpPr>
          <p:cNvPr id="2" name="Tiêu đề 1"/>
          <p:cNvSpPr>
            <a:spLocks noGrp="1"/>
          </p:cNvSpPr>
          <p:nvPr>
            <p:ph type="title"/>
          </p:nvPr>
        </p:nvSpPr>
        <p:spPr>
          <a:xfrm>
            <a:off x="1792288" y="4800600"/>
            <a:ext cx="5486400" cy="566739"/>
          </a:xfrm>
        </p:spPr>
        <p:txBody>
          <a:bodyPr anchor="b"/>
          <a:lstStyle>
            <a:lvl1pPr algn="l">
              <a:defRPr sz="2000" b="1"/>
            </a:lvl1pPr>
          </a:lstStyle>
          <a:p>
            <a:r>
              <a:rPr lang="en-US" noProof="1"/>
              <a:t>Click to edit Master title style</a:t>
            </a:r>
          </a:p>
        </p:txBody>
      </p:sp>
      <p:sp>
        <p:nvSpPr>
          <p:cNvPr id="3" name="Nơi giữ chỗ cho Hình ảnh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Nơi giữ chỗ cho Văn bản 3"/>
          <p:cNvSpPr>
            <a:spLocks noGrp="1"/>
          </p:cNvSpPr>
          <p:nvPr>
            <p:ph type="body" sz="half" idx="2"/>
          </p:nvPr>
        </p:nvSpPr>
        <p:spPr>
          <a:xfrm>
            <a:off x="1792288" y="5367338"/>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1"/>
              <a:t>Click to edit Master text styles</a:t>
            </a:r>
          </a:p>
        </p:txBody>
      </p:sp>
      <p:sp>
        <p:nvSpPr>
          <p:cNvPr id="5" name="Nơi giữ chỗ cho Ngày tháng 3">
            <a:extLst>
              <a:ext uri="{FF2B5EF4-FFF2-40B4-BE49-F238E27FC236}">
                <a16:creationId xmlns:a16="http://schemas.microsoft.com/office/drawing/2014/main" id="{E660D484-C68D-45A5-9A8E-2B12D2C888A6}"/>
              </a:ext>
            </a:extLst>
          </p:cNvPr>
          <p:cNvSpPr>
            <a:spLocks noGrp="1"/>
          </p:cNvSpPr>
          <p:nvPr>
            <p:ph type="dt" sz="half" idx="10"/>
          </p:nvPr>
        </p:nvSpPr>
        <p:spPr/>
        <p:txBody>
          <a:bodyPr/>
          <a:lstStyle>
            <a:lvl1pPr>
              <a:defRPr/>
            </a:lvl1pPr>
          </a:lstStyle>
          <a:p>
            <a:pPr>
              <a:defRPr/>
            </a:pPr>
            <a:endParaRPr lang="en-US"/>
          </a:p>
        </p:txBody>
      </p:sp>
      <p:sp>
        <p:nvSpPr>
          <p:cNvPr id="6" name="Nơi giữ chỗ cho Chân trang 4">
            <a:extLst>
              <a:ext uri="{FF2B5EF4-FFF2-40B4-BE49-F238E27FC236}">
                <a16:creationId xmlns:a16="http://schemas.microsoft.com/office/drawing/2014/main" id="{84FE130B-23AA-4548-B148-D2DABC9B9583}"/>
              </a:ext>
            </a:extLst>
          </p:cNvPr>
          <p:cNvSpPr>
            <a:spLocks noGrp="1"/>
          </p:cNvSpPr>
          <p:nvPr>
            <p:ph type="ftr" sz="quarter" idx="11"/>
          </p:nvPr>
        </p:nvSpPr>
        <p:spPr/>
        <p:txBody>
          <a:bodyPr/>
          <a:lstStyle>
            <a:lvl1pPr>
              <a:defRPr/>
            </a:lvl1pPr>
          </a:lstStyle>
          <a:p>
            <a:pPr>
              <a:defRPr/>
            </a:pPr>
            <a:endParaRPr lang="en-US"/>
          </a:p>
        </p:txBody>
      </p:sp>
      <p:sp>
        <p:nvSpPr>
          <p:cNvPr id="7" name="Nơi giữ chỗ cho Số hiệu Bản chiếu 5">
            <a:extLst>
              <a:ext uri="{FF2B5EF4-FFF2-40B4-BE49-F238E27FC236}">
                <a16:creationId xmlns:a16="http://schemas.microsoft.com/office/drawing/2014/main" id="{5F68250F-4F03-4673-B833-9F2252A8748B}"/>
              </a:ext>
            </a:extLst>
          </p:cNvPr>
          <p:cNvSpPr>
            <a:spLocks noGrp="1"/>
          </p:cNvSpPr>
          <p:nvPr>
            <p:ph type="sldNum" sz="quarter" idx="12"/>
          </p:nvPr>
        </p:nvSpPr>
        <p:spPr/>
        <p:txBody>
          <a:bodyPr/>
          <a:lstStyle>
            <a:lvl1pPr>
              <a:defRPr/>
            </a:lvl1pPr>
          </a:lstStyle>
          <a:p>
            <a:pPr>
              <a:defRPr/>
            </a:pPr>
            <a:fld id="{D7AA4450-BBEF-4382-895C-B484D1F859FE}" type="slidenum">
              <a:rPr lang="en-US" altLang="zh-CN"/>
              <a:pPr>
                <a:defRPr/>
              </a:pPr>
              <a:t>‹#›</a:t>
            </a:fld>
            <a:endParaRPr lang="en-US" altLang="zh-CN"/>
          </a:p>
        </p:txBody>
      </p:sp>
    </p:spTree>
    <p:extLst>
      <p:ext uri="{BB962C8B-B14F-4D97-AF65-F5344CB8AC3E}">
        <p14:creationId xmlns:p14="http://schemas.microsoft.com/office/powerpoint/2010/main" val="119088927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en-US" noProof="1"/>
              <a:t>Click to edit Master title style</a:t>
            </a:r>
          </a:p>
        </p:txBody>
      </p:sp>
      <p:sp>
        <p:nvSpPr>
          <p:cNvPr id="3" name="Nơi giữ chỗ cho Văn bản Dọc 2"/>
          <p:cNvSpPr>
            <a:spLocks noGrp="1"/>
          </p:cNvSpPr>
          <p:nvPr>
            <p:ph type="body" orient="vert" idx="1"/>
          </p:nvPr>
        </p:nvSpPr>
        <p:spPr/>
        <p:txBody>
          <a:bodyPr vert="eaVert"/>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4" name="Nơi giữ chỗ cho Ngày tháng 3">
            <a:extLst>
              <a:ext uri="{FF2B5EF4-FFF2-40B4-BE49-F238E27FC236}">
                <a16:creationId xmlns:a16="http://schemas.microsoft.com/office/drawing/2014/main" id="{27E47B8A-1B5A-4071-877F-D40D3C79749C}"/>
              </a:ext>
            </a:extLst>
          </p:cNvPr>
          <p:cNvSpPr>
            <a:spLocks noGrp="1"/>
          </p:cNvSpPr>
          <p:nvPr>
            <p:ph type="dt" sz="half" idx="10"/>
          </p:nvPr>
        </p:nvSpPr>
        <p:spPr/>
        <p:txBody>
          <a:bodyPr/>
          <a:lstStyle>
            <a:lvl1pPr>
              <a:defRPr/>
            </a:lvl1pPr>
          </a:lstStyle>
          <a:p>
            <a:pPr>
              <a:defRPr/>
            </a:pPr>
            <a:endParaRPr lang="en-US"/>
          </a:p>
        </p:txBody>
      </p:sp>
      <p:sp>
        <p:nvSpPr>
          <p:cNvPr id="5" name="Nơi giữ chỗ cho Chân trang 4">
            <a:extLst>
              <a:ext uri="{FF2B5EF4-FFF2-40B4-BE49-F238E27FC236}">
                <a16:creationId xmlns:a16="http://schemas.microsoft.com/office/drawing/2014/main" id="{60096382-26F8-455D-8243-F12841FC7BFB}"/>
              </a:ext>
            </a:extLst>
          </p:cNvPr>
          <p:cNvSpPr>
            <a:spLocks noGrp="1"/>
          </p:cNvSpPr>
          <p:nvPr>
            <p:ph type="ftr" sz="quarter" idx="11"/>
          </p:nvPr>
        </p:nvSpPr>
        <p:spPr/>
        <p:txBody>
          <a:bodyPr/>
          <a:lstStyle>
            <a:lvl1pPr>
              <a:defRPr/>
            </a:lvl1pPr>
          </a:lstStyle>
          <a:p>
            <a:pPr>
              <a:defRPr/>
            </a:pPr>
            <a:endParaRPr lang="en-US"/>
          </a:p>
        </p:txBody>
      </p:sp>
      <p:sp>
        <p:nvSpPr>
          <p:cNvPr id="6" name="Nơi giữ chỗ cho Số hiệu Bản chiếu 5">
            <a:extLst>
              <a:ext uri="{FF2B5EF4-FFF2-40B4-BE49-F238E27FC236}">
                <a16:creationId xmlns:a16="http://schemas.microsoft.com/office/drawing/2014/main" id="{F64E3999-B20F-4143-A1AB-F0522C2C4790}"/>
              </a:ext>
            </a:extLst>
          </p:cNvPr>
          <p:cNvSpPr>
            <a:spLocks noGrp="1"/>
          </p:cNvSpPr>
          <p:nvPr>
            <p:ph type="sldNum" sz="quarter" idx="12"/>
          </p:nvPr>
        </p:nvSpPr>
        <p:spPr/>
        <p:txBody>
          <a:bodyPr/>
          <a:lstStyle>
            <a:lvl1pPr>
              <a:defRPr/>
            </a:lvl1pPr>
          </a:lstStyle>
          <a:p>
            <a:pPr>
              <a:defRPr/>
            </a:pPr>
            <a:fld id="{5E4D5424-1F44-4456-8E2E-3FF98A5DC220}" type="slidenum">
              <a:rPr lang="en-US" altLang="zh-CN"/>
              <a:pPr>
                <a:defRPr/>
              </a:pPr>
              <a:t>‹#›</a:t>
            </a:fld>
            <a:endParaRPr lang="en-US" altLang="zh-CN"/>
          </a:p>
        </p:txBody>
      </p:sp>
    </p:spTree>
    <p:extLst>
      <p:ext uri="{BB962C8B-B14F-4D97-AF65-F5344CB8AC3E}">
        <p14:creationId xmlns:p14="http://schemas.microsoft.com/office/powerpoint/2010/main" val="417952409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Tiêu đề Dọc 1"/>
          <p:cNvSpPr>
            <a:spLocks noGrp="1"/>
          </p:cNvSpPr>
          <p:nvPr>
            <p:ph type="title" orient="vert"/>
          </p:nvPr>
        </p:nvSpPr>
        <p:spPr>
          <a:xfrm>
            <a:off x="6629400" y="274639"/>
            <a:ext cx="2057400" cy="5851525"/>
          </a:xfrm>
        </p:spPr>
        <p:txBody>
          <a:bodyPr vert="eaVert"/>
          <a:lstStyle/>
          <a:p>
            <a:r>
              <a:rPr lang="en-US" noProof="1"/>
              <a:t>Click to edit Master title style</a:t>
            </a:r>
          </a:p>
        </p:txBody>
      </p:sp>
      <p:sp>
        <p:nvSpPr>
          <p:cNvPr id="3" name="Nơi giữ chỗ cho Văn bản Dọc 2"/>
          <p:cNvSpPr>
            <a:spLocks noGrp="1"/>
          </p:cNvSpPr>
          <p:nvPr>
            <p:ph type="body" orient="vert" idx="1"/>
          </p:nvPr>
        </p:nvSpPr>
        <p:spPr>
          <a:xfrm>
            <a:off x="457200" y="274639"/>
            <a:ext cx="6019800" cy="5851525"/>
          </a:xfrm>
        </p:spPr>
        <p:txBody>
          <a:bodyPr vert="eaVert"/>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4" name="Nơi giữ chỗ cho Ngày tháng 3">
            <a:extLst>
              <a:ext uri="{FF2B5EF4-FFF2-40B4-BE49-F238E27FC236}">
                <a16:creationId xmlns:a16="http://schemas.microsoft.com/office/drawing/2014/main" id="{2A69BBC6-1234-4709-B3AE-8F351717F97B}"/>
              </a:ext>
            </a:extLst>
          </p:cNvPr>
          <p:cNvSpPr>
            <a:spLocks noGrp="1"/>
          </p:cNvSpPr>
          <p:nvPr>
            <p:ph type="dt" sz="half" idx="10"/>
          </p:nvPr>
        </p:nvSpPr>
        <p:spPr/>
        <p:txBody>
          <a:bodyPr/>
          <a:lstStyle>
            <a:lvl1pPr>
              <a:defRPr/>
            </a:lvl1pPr>
          </a:lstStyle>
          <a:p>
            <a:pPr>
              <a:defRPr/>
            </a:pPr>
            <a:endParaRPr lang="en-US"/>
          </a:p>
        </p:txBody>
      </p:sp>
      <p:sp>
        <p:nvSpPr>
          <p:cNvPr id="5" name="Nơi giữ chỗ cho Chân trang 4">
            <a:extLst>
              <a:ext uri="{FF2B5EF4-FFF2-40B4-BE49-F238E27FC236}">
                <a16:creationId xmlns:a16="http://schemas.microsoft.com/office/drawing/2014/main" id="{7ED70261-67A0-4926-9A45-55686ED0C435}"/>
              </a:ext>
            </a:extLst>
          </p:cNvPr>
          <p:cNvSpPr>
            <a:spLocks noGrp="1"/>
          </p:cNvSpPr>
          <p:nvPr>
            <p:ph type="ftr" sz="quarter" idx="11"/>
          </p:nvPr>
        </p:nvSpPr>
        <p:spPr/>
        <p:txBody>
          <a:bodyPr/>
          <a:lstStyle>
            <a:lvl1pPr>
              <a:defRPr/>
            </a:lvl1pPr>
          </a:lstStyle>
          <a:p>
            <a:pPr>
              <a:defRPr/>
            </a:pPr>
            <a:endParaRPr lang="en-US"/>
          </a:p>
        </p:txBody>
      </p:sp>
      <p:sp>
        <p:nvSpPr>
          <p:cNvPr id="6" name="Nơi giữ chỗ cho Số hiệu Bản chiếu 5">
            <a:extLst>
              <a:ext uri="{FF2B5EF4-FFF2-40B4-BE49-F238E27FC236}">
                <a16:creationId xmlns:a16="http://schemas.microsoft.com/office/drawing/2014/main" id="{59105C11-1504-4FD9-9934-D0D0CD9833C2}"/>
              </a:ext>
            </a:extLst>
          </p:cNvPr>
          <p:cNvSpPr>
            <a:spLocks noGrp="1"/>
          </p:cNvSpPr>
          <p:nvPr>
            <p:ph type="sldNum" sz="quarter" idx="12"/>
          </p:nvPr>
        </p:nvSpPr>
        <p:spPr/>
        <p:txBody>
          <a:bodyPr/>
          <a:lstStyle>
            <a:lvl1pPr>
              <a:defRPr/>
            </a:lvl1pPr>
          </a:lstStyle>
          <a:p>
            <a:pPr>
              <a:defRPr/>
            </a:pPr>
            <a:fld id="{44D984CF-0BAB-4A13-B09A-7F12C4C8AB45}" type="slidenum">
              <a:rPr lang="en-US" altLang="zh-CN"/>
              <a:pPr>
                <a:defRPr/>
              </a:pPr>
              <a:t>‹#›</a:t>
            </a:fld>
            <a:endParaRPr lang="en-US" altLang="zh-CN"/>
          </a:p>
        </p:txBody>
      </p:sp>
    </p:spTree>
    <p:extLst>
      <p:ext uri="{BB962C8B-B14F-4D97-AF65-F5344CB8AC3E}">
        <p14:creationId xmlns:p14="http://schemas.microsoft.com/office/powerpoint/2010/main" val="12019487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1143000"/>
          </a:xfrm>
        </p:spPr>
        <p:txBody>
          <a:bodyPr/>
          <a:lstStyle/>
          <a:p>
            <a:r>
              <a:rPr lang="en-US" noProof="1"/>
              <a:t>Click to edit Master title style</a:t>
            </a:r>
            <a:endParaRPr lang="vi-VN" noProof="1"/>
          </a:p>
        </p:txBody>
      </p:sp>
      <p:sp>
        <p:nvSpPr>
          <p:cNvPr id="3" name="Table Placeholder 2"/>
          <p:cNvSpPr>
            <a:spLocks noGrp="1"/>
          </p:cNvSpPr>
          <p:nvPr>
            <p:ph type="tbl" idx="1"/>
          </p:nvPr>
        </p:nvSpPr>
        <p:spPr>
          <a:xfrm>
            <a:off x="457200" y="1600201"/>
            <a:ext cx="8229600" cy="4525963"/>
          </a:xfrm>
        </p:spPr>
        <p:txBody>
          <a:bodyPr rtlCol="0">
            <a:normAutofit/>
          </a:bodyPr>
          <a:lstStyle/>
          <a:p>
            <a:pPr lvl="0"/>
            <a:endParaRPr lang="vi-VN" noProof="0"/>
          </a:p>
        </p:txBody>
      </p:sp>
      <p:sp>
        <p:nvSpPr>
          <p:cNvPr id="4" name="Nơi giữ chỗ cho Ngày tháng 3">
            <a:extLst>
              <a:ext uri="{FF2B5EF4-FFF2-40B4-BE49-F238E27FC236}">
                <a16:creationId xmlns:a16="http://schemas.microsoft.com/office/drawing/2014/main" id="{4A56CC61-64A5-4C11-8DF9-B37110F84EBA}"/>
              </a:ext>
            </a:extLst>
          </p:cNvPr>
          <p:cNvSpPr>
            <a:spLocks noGrp="1"/>
          </p:cNvSpPr>
          <p:nvPr>
            <p:ph type="dt" sz="half" idx="10"/>
          </p:nvPr>
        </p:nvSpPr>
        <p:spPr/>
        <p:txBody>
          <a:bodyPr/>
          <a:lstStyle>
            <a:lvl1pPr>
              <a:defRPr/>
            </a:lvl1pPr>
          </a:lstStyle>
          <a:p>
            <a:pPr>
              <a:defRPr/>
            </a:pPr>
            <a:endParaRPr lang="en-US"/>
          </a:p>
        </p:txBody>
      </p:sp>
      <p:sp>
        <p:nvSpPr>
          <p:cNvPr id="5" name="Nơi giữ chỗ cho Chân trang 4">
            <a:extLst>
              <a:ext uri="{FF2B5EF4-FFF2-40B4-BE49-F238E27FC236}">
                <a16:creationId xmlns:a16="http://schemas.microsoft.com/office/drawing/2014/main" id="{F2E7B936-2A43-4FC2-B99C-D78159AF44F5}"/>
              </a:ext>
            </a:extLst>
          </p:cNvPr>
          <p:cNvSpPr>
            <a:spLocks noGrp="1"/>
          </p:cNvSpPr>
          <p:nvPr>
            <p:ph type="ftr" sz="quarter" idx="11"/>
          </p:nvPr>
        </p:nvSpPr>
        <p:spPr/>
        <p:txBody>
          <a:bodyPr/>
          <a:lstStyle>
            <a:lvl1pPr>
              <a:defRPr/>
            </a:lvl1pPr>
          </a:lstStyle>
          <a:p>
            <a:pPr>
              <a:defRPr/>
            </a:pPr>
            <a:endParaRPr lang="en-US"/>
          </a:p>
        </p:txBody>
      </p:sp>
      <p:sp>
        <p:nvSpPr>
          <p:cNvPr id="6" name="Nơi giữ chỗ cho Số hiệu Bản chiếu 5">
            <a:extLst>
              <a:ext uri="{FF2B5EF4-FFF2-40B4-BE49-F238E27FC236}">
                <a16:creationId xmlns:a16="http://schemas.microsoft.com/office/drawing/2014/main" id="{8910367F-B23E-41FA-B0CC-C83324C1F63C}"/>
              </a:ext>
            </a:extLst>
          </p:cNvPr>
          <p:cNvSpPr>
            <a:spLocks noGrp="1"/>
          </p:cNvSpPr>
          <p:nvPr>
            <p:ph type="sldNum" sz="quarter" idx="12"/>
          </p:nvPr>
        </p:nvSpPr>
        <p:spPr/>
        <p:txBody>
          <a:bodyPr/>
          <a:lstStyle>
            <a:lvl1pPr>
              <a:defRPr/>
            </a:lvl1pPr>
          </a:lstStyle>
          <a:p>
            <a:pPr>
              <a:defRPr/>
            </a:pPr>
            <a:fld id="{03FFE02B-8881-467D-B257-39AD7CC2C97A}" type="slidenum">
              <a:rPr lang="en-US" altLang="zh-CN"/>
              <a:pPr>
                <a:defRPr/>
              </a:pPr>
              <a:t>‹#›</a:t>
            </a:fld>
            <a:endParaRPr lang="en-US" altLang="zh-CN"/>
          </a:p>
        </p:txBody>
      </p:sp>
    </p:spTree>
    <p:extLst>
      <p:ext uri="{BB962C8B-B14F-4D97-AF65-F5344CB8AC3E}">
        <p14:creationId xmlns:p14="http://schemas.microsoft.com/office/powerpoint/2010/main" val="160494894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cSld name="标题幻灯片">
    <p:spTree>
      <p:nvGrpSpPr>
        <p:cNvPr id="1" name=""/>
        <p:cNvGrpSpPr/>
        <p:nvPr/>
      </p:nvGrpSpPr>
      <p:grpSpPr>
        <a:xfrm>
          <a:off x="0" y="0"/>
          <a:ext cx="0" cy="0"/>
          <a:chOff x="0" y="0"/>
          <a:chExt cx="0" cy="0"/>
        </a:xfrm>
      </p:grpSpPr>
    </p:spTree>
    <p:extLst>
      <p:ext uri="{BB962C8B-B14F-4D97-AF65-F5344CB8AC3E}">
        <p14:creationId xmlns:p14="http://schemas.microsoft.com/office/powerpoint/2010/main" val="1388914947"/>
      </p:ext>
    </p:extLst>
  </p:cSld>
  <p:clrMapOvr>
    <a:masterClrMapping/>
  </p:clrMapOvr>
  <p:transition spd="slow" advClick="0" advTm="3000">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a:extLst>
              <a:ext uri="{FF2B5EF4-FFF2-40B4-BE49-F238E27FC236}">
                <a16:creationId xmlns:a16="http://schemas.microsoft.com/office/drawing/2014/main" id="{75787454-035B-4EDD-93DA-DF6675F209C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22EF7061-CEA6-4F06-9E71-707118E7355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C5498C42-DFF9-4371-A8CC-55BE0E9DB29F}"/>
              </a:ext>
            </a:extLst>
          </p:cNvPr>
          <p:cNvSpPr>
            <a:spLocks noGrp="1" noChangeArrowheads="1"/>
          </p:cNvSpPr>
          <p:nvPr>
            <p:ph type="sldNum" sz="quarter" idx="12"/>
          </p:nvPr>
        </p:nvSpPr>
        <p:spPr>
          <a:ln/>
        </p:spPr>
        <p:txBody>
          <a:bodyPr/>
          <a:lstStyle>
            <a:lvl1pPr>
              <a:defRPr/>
            </a:lvl1pPr>
          </a:lstStyle>
          <a:p>
            <a:fld id="{E62A2B17-67BB-4EA0-874C-5CFAFFFDF1B1}" type="slidenum">
              <a:rPr lang="en-US" altLang="vi-VN"/>
              <a:pPr/>
              <a:t>‹#›</a:t>
            </a:fld>
            <a:endParaRPr lang="en-US" altLang="vi-VN"/>
          </a:p>
        </p:txBody>
      </p:sp>
    </p:spTree>
    <p:extLst>
      <p:ext uri="{BB962C8B-B14F-4D97-AF65-F5344CB8AC3E}">
        <p14:creationId xmlns:p14="http://schemas.microsoft.com/office/powerpoint/2010/main" val="4056904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183B5CD5-B711-4AE7-9FFE-9BBA95FF193A}"/>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D6B5E1DB-3BB1-4D3E-9002-C0BF13F0472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90E65381-AEE9-4BD6-9955-866AD312DB32}"/>
              </a:ext>
            </a:extLst>
          </p:cNvPr>
          <p:cNvSpPr>
            <a:spLocks noGrp="1" noChangeArrowheads="1"/>
          </p:cNvSpPr>
          <p:nvPr>
            <p:ph type="sldNum" sz="quarter" idx="12"/>
          </p:nvPr>
        </p:nvSpPr>
        <p:spPr>
          <a:ln/>
        </p:spPr>
        <p:txBody>
          <a:bodyPr/>
          <a:lstStyle>
            <a:lvl1pPr>
              <a:defRPr/>
            </a:lvl1pPr>
          </a:lstStyle>
          <a:p>
            <a:fld id="{A0A5928B-58FE-4254-99DA-2289142F6571}" type="slidenum">
              <a:rPr lang="en-US" altLang="vi-VN"/>
              <a:pPr/>
              <a:t>‹#›</a:t>
            </a:fld>
            <a:endParaRPr lang="en-US" altLang="vi-VN"/>
          </a:p>
        </p:txBody>
      </p:sp>
    </p:spTree>
    <p:extLst>
      <p:ext uri="{BB962C8B-B14F-4D97-AF65-F5344CB8AC3E}">
        <p14:creationId xmlns:p14="http://schemas.microsoft.com/office/powerpoint/2010/main" val="11030345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65829922-6B16-4340-928A-78FADC8DF743}"/>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E42ED2CD-104F-4D54-957D-42F370285D9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169A3F93-8E74-4F17-ABA0-87055A259A15}"/>
              </a:ext>
            </a:extLst>
          </p:cNvPr>
          <p:cNvSpPr>
            <a:spLocks noGrp="1" noChangeArrowheads="1"/>
          </p:cNvSpPr>
          <p:nvPr>
            <p:ph type="sldNum" sz="quarter" idx="12"/>
          </p:nvPr>
        </p:nvSpPr>
        <p:spPr>
          <a:ln/>
        </p:spPr>
        <p:txBody>
          <a:bodyPr/>
          <a:lstStyle>
            <a:lvl1pPr>
              <a:defRPr/>
            </a:lvl1pPr>
          </a:lstStyle>
          <a:p>
            <a:fld id="{BBBB0D1C-E3BE-4DD8-9BEC-27C074CCD29D}" type="slidenum">
              <a:rPr lang="en-US" altLang="vi-VN"/>
              <a:pPr/>
              <a:t>‹#›</a:t>
            </a:fld>
            <a:endParaRPr lang="en-US" altLang="vi-VN"/>
          </a:p>
        </p:txBody>
      </p:sp>
    </p:spTree>
    <p:extLst>
      <p:ext uri="{BB962C8B-B14F-4D97-AF65-F5344CB8AC3E}">
        <p14:creationId xmlns:p14="http://schemas.microsoft.com/office/powerpoint/2010/main" val="35720446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0B72C79D-CFF1-4175-90AE-4CF4511CB510}"/>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D206900C-A2BD-4E53-863C-21382201239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5C9256C4-52EC-4183-9819-C8126E9BCE79}"/>
              </a:ext>
            </a:extLst>
          </p:cNvPr>
          <p:cNvSpPr>
            <a:spLocks noGrp="1" noChangeArrowheads="1"/>
          </p:cNvSpPr>
          <p:nvPr>
            <p:ph type="sldNum" sz="quarter" idx="12"/>
          </p:nvPr>
        </p:nvSpPr>
        <p:spPr>
          <a:ln/>
        </p:spPr>
        <p:txBody>
          <a:bodyPr/>
          <a:lstStyle>
            <a:lvl1pPr>
              <a:defRPr/>
            </a:lvl1pPr>
          </a:lstStyle>
          <a:p>
            <a:fld id="{BC3AA08B-70C5-4037-90AC-03A33994E114}" type="slidenum">
              <a:rPr lang="en-US" altLang="vi-VN"/>
              <a:pPr/>
              <a:t>‹#›</a:t>
            </a:fld>
            <a:endParaRPr lang="en-US" altLang="vi-VN"/>
          </a:p>
        </p:txBody>
      </p:sp>
    </p:spTree>
    <p:extLst>
      <p:ext uri="{BB962C8B-B14F-4D97-AF65-F5344CB8AC3E}">
        <p14:creationId xmlns:p14="http://schemas.microsoft.com/office/powerpoint/2010/main" val="18006151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487DB3ED-7C09-42A2-BF49-BC8CE1702297}"/>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1D2BE92D-0364-4DD6-B5A8-63908AB04CE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95789F31-ED25-4E76-B095-46F99D327DBB}"/>
              </a:ext>
            </a:extLst>
          </p:cNvPr>
          <p:cNvSpPr>
            <a:spLocks noGrp="1" noChangeArrowheads="1"/>
          </p:cNvSpPr>
          <p:nvPr>
            <p:ph type="sldNum" sz="quarter" idx="12"/>
          </p:nvPr>
        </p:nvSpPr>
        <p:spPr>
          <a:ln/>
        </p:spPr>
        <p:txBody>
          <a:bodyPr/>
          <a:lstStyle>
            <a:lvl1pPr>
              <a:defRPr/>
            </a:lvl1pPr>
          </a:lstStyle>
          <a:p>
            <a:fld id="{7308DB08-012C-4728-9838-712C68F03DFF}" type="slidenum">
              <a:rPr lang="en-US" altLang="vi-VN"/>
              <a:pPr/>
              <a:t>‹#›</a:t>
            </a:fld>
            <a:endParaRPr lang="en-US" altLang="vi-VN"/>
          </a:p>
        </p:txBody>
      </p:sp>
    </p:spTree>
    <p:extLst>
      <p:ext uri="{BB962C8B-B14F-4D97-AF65-F5344CB8AC3E}">
        <p14:creationId xmlns:p14="http://schemas.microsoft.com/office/powerpoint/2010/main" val="19790763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478A7C6C-415B-4986-BA2E-B610517BD844}"/>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881E1D44-184C-4D93-9E5F-9CC294FD640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845D4454-4100-4204-A17F-F409F3D7FE42}"/>
              </a:ext>
            </a:extLst>
          </p:cNvPr>
          <p:cNvSpPr>
            <a:spLocks noGrp="1" noChangeArrowheads="1"/>
          </p:cNvSpPr>
          <p:nvPr>
            <p:ph type="sldNum" sz="quarter" idx="12"/>
          </p:nvPr>
        </p:nvSpPr>
        <p:spPr>
          <a:ln/>
        </p:spPr>
        <p:txBody>
          <a:bodyPr/>
          <a:lstStyle>
            <a:lvl1pPr>
              <a:defRPr/>
            </a:lvl1pPr>
          </a:lstStyle>
          <a:p>
            <a:fld id="{623FAF85-33EB-453F-93B0-D7797C80636A}" type="slidenum">
              <a:rPr lang="en-US" altLang="vi-VN"/>
              <a:pPr/>
              <a:t>‹#›</a:t>
            </a:fld>
            <a:endParaRPr lang="en-US" altLang="vi-VN"/>
          </a:p>
        </p:txBody>
      </p:sp>
    </p:spTree>
    <p:extLst>
      <p:ext uri="{BB962C8B-B14F-4D97-AF65-F5344CB8AC3E}">
        <p14:creationId xmlns:p14="http://schemas.microsoft.com/office/powerpoint/2010/main" val="15492067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ADF748C1-67D4-4EC7-8662-503D2E25014D}"/>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4DB094F3-B1ED-4FB5-B276-13F20A3A31A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F88EBD14-8BEA-4CA1-A48F-890F2C153514}"/>
              </a:ext>
            </a:extLst>
          </p:cNvPr>
          <p:cNvSpPr>
            <a:spLocks noGrp="1" noChangeArrowheads="1"/>
          </p:cNvSpPr>
          <p:nvPr>
            <p:ph type="sldNum" sz="quarter" idx="12"/>
          </p:nvPr>
        </p:nvSpPr>
        <p:spPr>
          <a:ln/>
        </p:spPr>
        <p:txBody>
          <a:bodyPr/>
          <a:lstStyle>
            <a:lvl1pPr>
              <a:defRPr/>
            </a:lvl1pPr>
          </a:lstStyle>
          <a:p>
            <a:fld id="{E5ACBF1D-D93F-49CE-9758-ACE209B6F303}" type="slidenum">
              <a:rPr lang="en-US" altLang="vi-VN"/>
              <a:pPr/>
              <a:t>‹#›</a:t>
            </a:fld>
            <a:endParaRPr lang="en-US" altLang="vi-VN"/>
          </a:p>
        </p:txBody>
      </p:sp>
    </p:spTree>
    <p:extLst>
      <p:ext uri="{BB962C8B-B14F-4D97-AF65-F5344CB8AC3E}">
        <p14:creationId xmlns:p14="http://schemas.microsoft.com/office/powerpoint/2010/main" val="3054039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5" Type="http://schemas.openxmlformats.org/officeDocument/2006/relationships/image" Target="../media/image1.jpeg"/><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15F0F256-1D54-463D-BB52-CB59CC0F1326}"/>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C5820619-C394-4D85-B05F-417506DA4585}"/>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1684" name="Rectangle 4">
            <a:extLst>
              <a:ext uri="{FF2B5EF4-FFF2-40B4-BE49-F238E27FC236}">
                <a16:creationId xmlns:a16="http://schemas.microsoft.com/office/drawing/2014/main" id="{94C25DF2-5D9B-4125-881F-F0B723ADB61D}"/>
              </a:ext>
            </a:extLst>
          </p:cNvPr>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400">
                <a:latin typeface="+mn-lt"/>
              </a:defRPr>
            </a:lvl1pPr>
          </a:lstStyle>
          <a:p>
            <a:pPr>
              <a:defRPr/>
            </a:pPr>
            <a:endParaRPr lang="en-US"/>
          </a:p>
        </p:txBody>
      </p:sp>
      <p:sp>
        <p:nvSpPr>
          <p:cNvPr id="71685" name="Rectangle 5">
            <a:extLst>
              <a:ext uri="{FF2B5EF4-FFF2-40B4-BE49-F238E27FC236}">
                <a16:creationId xmlns:a16="http://schemas.microsoft.com/office/drawing/2014/main" id="{409ACF7E-F518-4AEA-BE24-5FD043ED1E43}"/>
              </a:ext>
            </a:extLst>
          </p:cNvPr>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latin typeface="+mn-lt"/>
              </a:defRPr>
            </a:lvl1pPr>
          </a:lstStyle>
          <a:p>
            <a:pPr>
              <a:defRPr/>
            </a:pPr>
            <a:endParaRPr lang="en-US"/>
          </a:p>
        </p:txBody>
      </p:sp>
      <p:sp>
        <p:nvSpPr>
          <p:cNvPr id="71686" name="Rectangle 6">
            <a:extLst>
              <a:ext uri="{FF2B5EF4-FFF2-40B4-BE49-F238E27FC236}">
                <a16:creationId xmlns:a16="http://schemas.microsoft.com/office/drawing/2014/main" id="{9A8B63D0-F54A-43E0-A42A-E69100D916DB}"/>
              </a:ext>
            </a:extLst>
          </p:cNvPr>
          <p:cNvSpPr>
            <a:spLocks noGrp="1" noChangeArrowheads="1"/>
          </p:cNvSpPr>
          <p:nvPr>
            <p:ph type="sldNum" sz="quarter" idx="4"/>
          </p:nvPr>
        </p:nvSpPr>
        <p:spPr bwMode="auto">
          <a:xfrm>
            <a:off x="6553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a:latin typeface="Arial" panose="020B0604020202020204" pitchFamily="34" charset="0"/>
              </a:defRPr>
            </a:lvl1pPr>
          </a:lstStyle>
          <a:p>
            <a:fld id="{70B2CBA8-BF24-4660-8F61-9A5D7262DA73}" type="slidenum">
              <a:rPr lang="en-US" altLang="vi-VN"/>
              <a:pPr/>
              <a:t>‹#›</a:t>
            </a:fld>
            <a:endParaRPr lang="en-US" altLang="vi-VN"/>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 id="2147483663" r:id="rId12"/>
    <p:sldLayoutId id="2147483664" r:id="rId13"/>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5"/>
          <a:srcRect/>
          <a:stretch>
            <a:fillRect/>
          </a:stretch>
        </a:blipFill>
        <a:effectLst/>
      </p:bgPr>
    </p:bg>
    <p:spTree>
      <p:nvGrpSpPr>
        <p:cNvPr id="1" name=""/>
        <p:cNvGrpSpPr/>
        <p:nvPr/>
      </p:nvGrpSpPr>
      <p:grpSpPr>
        <a:xfrm>
          <a:off x="0" y="0"/>
          <a:ext cx="0" cy="0"/>
          <a:chOff x="0" y="0"/>
          <a:chExt cx="0" cy="0"/>
        </a:xfrm>
      </p:grpSpPr>
      <p:sp>
        <p:nvSpPr>
          <p:cNvPr id="1026" name="Nơi giữ chỗ cho Tiêu đề 1">
            <a:extLst>
              <a:ext uri="{FF2B5EF4-FFF2-40B4-BE49-F238E27FC236}">
                <a16:creationId xmlns:a16="http://schemas.microsoft.com/office/drawing/2014/main" id="{284BD177-646B-4408-86A1-D1B3A9C3BB8C}"/>
              </a:ext>
            </a:extLst>
          </p:cNvPr>
          <p:cNvSpPr>
            <a:spLocks noGrp="1" noChangeArrowheads="1"/>
          </p:cNvSpPr>
          <p:nvPr>
            <p:ph type="title" idx="4294967295"/>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vi-VN" altLang="en-US"/>
              <a:t>Bấm &amp; sửa kiểu tiêu đề</a:t>
            </a:r>
            <a:endParaRPr lang="en-US" altLang="en-US"/>
          </a:p>
        </p:txBody>
      </p:sp>
      <p:sp>
        <p:nvSpPr>
          <p:cNvPr id="1027" name="Nơi giữ chỗ cho Văn bản 2">
            <a:extLst>
              <a:ext uri="{FF2B5EF4-FFF2-40B4-BE49-F238E27FC236}">
                <a16:creationId xmlns:a16="http://schemas.microsoft.com/office/drawing/2014/main" id="{5DB1AFF9-D79F-4A36-B061-E1ABB90B9636}"/>
              </a:ext>
            </a:extLst>
          </p:cNvPr>
          <p:cNvSpPr>
            <a:spLocks noGrp="1" noChangeArrowheads="1"/>
          </p:cNvSpPr>
          <p:nvPr>
            <p:ph type="body" idx="4294967295"/>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vi-VN" altLang="en-US"/>
              <a:t>Bấm &amp; sửa kiểu tiêu đề</a:t>
            </a:r>
          </a:p>
          <a:p>
            <a:pPr lvl="1"/>
            <a:r>
              <a:rPr lang="vi-VN" altLang="en-US"/>
              <a:t>Mức hai</a:t>
            </a:r>
          </a:p>
          <a:p>
            <a:pPr lvl="2"/>
            <a:r>
              <a:rPr lang="vi-VN" altLang="en-US"/>
              <a:t>Mức ba</a:t>
            </a:r>
          </a:p>
          <a:p>
            <a:pPr lvl="3"/>
            <a:r>
              <a:rPr lang="vi-VN" altLang="en-US"/>
              <a:t>Mức bốn</a:t>
            </a:r>
          </a:p>
          <a:p>
            <a:pPr lvl="4"/>
            <a:r>
              <a:rPr lang="vi-VN" altLang="en-US"/>
              <a:t>Mức năm</a:t>
            </a:r>
            <a:endParaRPr lang="en-US" altLang="en-US"/>
          </a:p>
        </p:txBody>
      </p:sp>
      <p:sp>
        <p:nvSpPr>
          <p:cNvPr id="4" name="Nơi giữ chỗ cho Ngày tháng 3">
            <a:extLst>
              <a:ext uri="{FF2B5EF4-FFF2-40B4-BE49-F238E27FC236}">
                <a16:creationId xmlns:a16="http://schemas.microsoft.com/office/drawing/2014/main" id="{D5792EDC-EDF4-4548-A5E2-7EA38DE5B86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hangingPunct="1">
              <a:defRPr sz="1200">
                <a:solidFill>
                  <a:schemeClr val="tx1">
                    <a:tint val="75000"/>
                  </a:schemeClr>
                </a:solidFill>
              </a:defRPr>
            </a:lvl1pPr>
          </a:lstStyle>
          <a:p>
            <a:pPr>
              <a:defRPr/>
            </a:pPr>
            <a:endParaRPr lang="en-US"/>
          </a:p>
        </p:txBody>
      </p:sp>
      <p:sp>
        <p:nvSpPr>
          <p:cNvPr id="5" name="Nơi giữ chỗ cho Chân trang 4">
            <a:extLst>
              <a:ext uri="{FF2B5EF4-FFF2-40B4-BE49-F238E27FC236}">
                <a16:creationId xmlns:a16="http://schemas.microsoft.com/office/drawing/2014/main" id="{2F0C3B77-DFEF-4916-BE65-DF2BED6B010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hangingPunct="1">
              <a:defRPr sz="1200">
                <a:solidFill>
                  <a:schemeClr val="tx1">
                    <a:tint val="75000"/>
                  </a:schemeClr>
                </a:solidFill>
              </a:defRPr>
            </a:lvl1pPr>
          </a:lstStyle>
          <a:p>
            <a:pPr>
              <a:defRPr/>
            </a:pPr>
            <a:endParaRPr lang="en-US"/>
          </a:p>
        </p:txBody>
      </p:sp>
      <p:sp>
        <p:nvSpPr>
          <p:cNvPr id="6" name="Nơi giữ chỗ cho Số hiệu Bản chiếu 5">
            <a:extLst>
              <a:ext uri="{FF2B5EF4-FFF2-40B4-BE49-F238E27FC236}">
                <a16:creationId xmlns:a16="http://schemas.microsoft.com/office/drawing/2014/main" id="{87E239ED-061C-455E-B8A3-29B62823ADB3}"/>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defRPr>
            </a:lvl1pPr>
          </a:lstStyle>
          <a:p>
            <a:pPr>
              <a:defRPr/>
            </a:pPr>
            <a:fld id="{4CF919A4-2217-4705-B3C8-32933E713029}" type="slidenum">
              <a:rPr lang="en-US" altLang="zh-CN"/>
              <a:pPr>
                <a:defRPr/>
              </a:pPr>
              <a:t>‹#›</a:t>
            </a:fld>
            <a:endParaRPr lang="en-US" altLang="zh-CN"/>
          </a:p>
        </p:txBody>
      </p:sp>
    </p:spTree>
    <p:extLst>
      <p:ext uri="{BB962C8B-B14F-4D97-AF65-F5344CB8AC3E}">
        <p14:creationId xmlns:p14="http://schemas.microsoft.com/office/powerpoint/2010/main" val="2097571727"/>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77" r:id="rId12"/>
    <p:sldLayoutId id="2147483678" r:id="rId13"/>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WordArt 20">
            <a:extLst>
              <a:ext uri="{FF2B5EF4-FFF2-40B4-BE49-F238E27FC236}">
                <a16:creationId xmlns:a16="http://schemas.microsoft.com/office/drawing/2014/main" id="{71D977CF-2B15-45E0-92E8-5E92976D6D3C}"/>
              </a:ext>
            </a:extLst>
          </p:cNvPr>
          <p:cNvSpPr>
            <a:spLocks noChangeArrowheads="1" noChangeShapeType="1" noTextEdit="1"/>
          </p:cNvSpPr>
          <p:nvPr/>
        </p:nvSpPr>
        <p:spPr bwMode="auto">
          <a:xfrm>
            <a:off x="2057400" y="2754313"/>
            <a:ext cx="5334000" cy="708025"/>
          </a:xfrm>
          <a:prstGeom prst="rect">
            <a:avLst/>
          </a:prstGeom>
        </p:spPr>
        <p:txBody>
          <a:bodyPr wrap="none" fromWordArt="1">
            <a:prstTxWarp prst="textPlain">
              <a:avLst>
                <a:gd name="adj" fmla="val 50000"/>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200" b="0" i="0" u="none" strike="noStrike" kern="10" cap="none" spc="0" normalizeH="0" baseline="0" noProof="0" dirty="0" err="1">
                <a:ln w="9525">
                  <a:solidFill>
                    <a:srgbClr val="0000FF"/>
                  </a:solidFill>
                  <a:round/>
                  <a:headEnd/>
                  <a:tailEnd/>
                </a:ln>
                <a:solidFill>
                  <a:srgbClr val="000000"/>
                </a:solidFill>
                <a:effectLst>
                  <a:outerShdw dist="45791" dir="2021404" algn="ctr" rotWithShape="0">
                    <a:srgbClr val="B2B2B2">
                      <a:alpha val="79999"/>
                    </a:srgbClr>
                  </a:outerShdw>
                </a:effectLst>
                <a:uLnTx/>
                <a:uFillTx/>
                <a:latin typeface="Times New Roman" panose="02020603050405020304" pitchFamily="18" charset="0"/>
                <a:ea typeface="+mn-ea"/>
                <a:cs typeface="Times New Roman" panose="02020603050405020304" pitchFamily="18" charset="0"/>
              </a:rPr>
              <a:t>Chính</a:t>
            </a:r>
            <a:r>
              <a:rPr kumimoji="0" lang="en-US" sz="3200" b="0" i="0" u="none" strike="noStrike" kern="10" cap="none" spc="0" normalizeH="0" baseline="0" noProof="0" dirty="0">
                <a:ln w="9525">
                  <a:solidFill>
                    <a:srgbClr val="0000FF"/>
                  </a:solidFill>
                  <a:round/>
                  <a:headEnd/>
                  <a:tailEnd/>
                </a:ln>
                <a:solidFill>
                  <a:srgbClr val="000000"/>
                </a:solidFill>
                <a:effectLst>
                  <a:outerShdw dist="45791" dir="2021404" algn="ctr" rotWithShape="0">
                    <a:srgbClr val="B2B2B2">
                      <a:alpha val="79999"/>
                    </a:srgbClr>
                  </a:outerShdw>
                </a:effectLst>
                <a:uLnTx/>
                <a:uFillTx/>
                <a:latin typeface="Times New Roman" panose="02020603050405020304" pitchFamily="18" charset="0"/>
                <a:ea typeface="+mn-ea"/>
                <a:cs typeface="Times New Roman" panose="02020603050405020304" pitchFamily="18" charset="0"/>
              </a:rPr>
              <a:t> </a:t>
            </a:r>
            <a:r>
              <a:rPr kumimoji="0" lang="en-US" sz="3200" b="0" i="0" u="none" strike="noStrike" kern="10" cap="none" spc="0" normalizeH="0" baseline="0" noProof="0" dirty="0" err="1">
                <a:ln w="9525">
                  <a:solidFill>
                    <a:srgbClr val="0000FF"/>
                  </a:solidFill>
                  <a:round/>
                  <a:headEnd/>
                  <a:tailEnd/>
                </a:ln>
                <a:solidFill>
                  <a:srgbClr val="000000"/>
                </a:solidFill>
                <a:effectLst>
                  <a:outerShdw dist="45791" dir="2021404" algn="ctr" rotWithShape="0">
                    <a:srgbClr val="B2B2B2">
                      <a:alpha val="79999"/>
                    </a:srgbClr>
                  </a:outerShdw>
                </a:effectLst>
                <a:uLnTx/>
                <a:uFillTx/>
                <a:latin typeface="Times New Roman" panose="02020603050405020304" pitchFamily="18" charset="0"/>
                <a:ea typeface="+mn-ea"/>
                <a:cs typeface="Times New Roman" panose="02020603050405020304" pitchFamily="18" charset="0"/>
              </a:rPr>
              <a:t>tả</a:t>
            </a:r>
            <a:endParaRPr kumimoji="0" lang="en-US" sz="3200" b="0" i="0" u="none" strike="noStrike" kern="10" cap="none" spc="0" normalizeH="0" baseline="0" noProof="0" dirty="0">
              <a:ln w="9525">
                <a:solidFill>
                  <a:srgbClr val="0000FF"/>
                </a:solidFill>
                <a:round/>
                <a:headEnd/>
                <a:tailEnd/>
              </a:ln>
              <a:solidFill>
                <a:srgbClr val="000000"/>
              </a:solidFill>
              <a:effectLst>
                <a:outerShdw dist="45791" dir="2021404" algn="ctr" rotWithShape="0">
                  <a:srgbClr val="B2B2B2">
                    <a:alpha val="79999"/>
                  </a:srgbClr>
                </a:outerShdw>
              </a:effectLst>
              <a:uLnTx/>
              <a:uFillTx/>
              <a:latin typeface="Times New Roman" panose="02020603050405020304" pitchFamily="18" charset="0"/>
              <a:ea typeface="+mn-ea"/>
              <a:cs typeface="Times New Roman" panose="02020603050405020304" pitchFamily="18" charset="0"/>
            </a:endParaRPr>
          </a:p>
        </p:txBody>
      </p:sp>
      <p:sp>
        <p:nvSpPr>
          <p:cNvPr id="4099" name="WordArt 21">
            <a:extLst>
              <a:ext uri="{FF2B5EF4-FFF2-40B4-BE49-F238E27FC236}">
                <a16:creationId xmlns:a16="http://schemas.microsoft.com/office/drawing/2014/main" id="{5F5EAEF8-6761-42F1-82E4-A24E415AE3C0}"/>
              </a:ext>
            </a:extLst>
          </p:cNvPr>
          <p:cNvSpPr>
            <a:spLocks noChangeShapeType="1" noTextEdit="1"/>
          </p:cNvSpPr>
          <p:nvPr/>
        </p:nvSpPr>
        <p:spPr bwMode="auto">
          <a:xfrm>
            <a:off x="1143000" y="3962400"/>
            <a:ext cx="7696200" cy="4094163"/>
          </a:xfrm>
          <a:prstGeom prst="rect">
            <a:avLst/>
          </a:prstGeom>
        </p:spPr>
        <p:txBody>
          <a:bodyPr wrap="none" fromWordArt="1">
            <a:prstTxWarp prst="textPlain">
              <a:avLst>
                <a:gd name="adj" fmla="val 50000"/>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vi-VN" sz="2400" b="1" i="0" u="none" strike="noStrike" kern="10" cap="none" spc="0" normalizeH="0" baseline="0" noProof="0" dirty="0">
                <a:ln w="9525">
                  <a:solidFill>
                    <a:srgbClr val="FF00FF"/>
                  </a:solidFill>
                  <a:round/>
                  <a:headEnd/>
                  <a:tailEnd/>
                </a:ln>
                <a:solidFill>
                  <a:srgbClr val="FF0000"/>
                </a:solidFill>
                <a:effectLst>
                  <a:outerShdw dist="45791" dir="2021404" algn="ctr" rotWithShape="0">
                    <a:srgbClr val="B2B2B2">
                      <a:alpha val="79999"/>
                    </a:srgbClr>
                  </a:outerShdw>
                </a:effectLst>
                <a:uLnTx/>
                <a:uFillTx/>
                <a:latin typeface="Times New Roman" panose="02020603050405020304" pitchFamily="18" charset="0"/>
                <a:ea typeface="+mn-ea"/>
                <a:cs typeface="Times New Roman" panose="02020603050405020304" pitchFamily="18" charset="0"/>
              </a:rPr>
              <a:t>Mùa thảo quả</a:t>
            </a: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3600" b="1" i="0" u="none" strike="noStrike" kern="10" cap="none" spc="0" normalizeH="0" baseline="0" noProof="0" dirty="0">
              <a:ln w="9525">
                <a:solidFill>
                  <a:srgbClr val="FF00FF"/>
                </a:solidFill>
                <a:round/>
                <a:headEnd/>
                <a:tailEnd/>
              </a:ln>
              <a:solidFill>
                <a:srgbClr val="FF0000"/>
              </a:solidFill>
              <a:effectLst>
                <a:outerShdw dist="45791" dir="2021404" algn="ctr" rotWithShape="0">
                  <a:srgbClr val="B2B2B2">
                    <a:alpha val="79999"/>
                  </a:srgbClr>
                </a:outerShdw>
              </a:effectLst>
              <a:uLnTx/>
              <a:uFillTx/>
              <a:latin typeface="Times New Roman" panose="02020603050405020304" pitchFamily="18" charset="0"/>
              <a:ea typeface="+mn-ea"/>
              <a:cs typeface="Times New Roman" panose="02020603050405020304" pitchFamily="18" charset="0"/>
            </a:endParaRPr>
          </a:p>
        </p:txBody>
      </p:sp>
      <p:sp>
        <p:nvSpPr>
          <p:cNvPr id="4100" name="TextBox 13">
            <a:extLst>
              <a:ext uri="{FF2B5EF4-FFF2-40B4-BE49-F238E27FC236}">
                <a16:creationId xmlns:a16="http://schemas.microsoft.com/office/drawing/2014/main" id="{FC37DF10-91B4-48AD-A556-8B813911C021}"/>
              </a:ext>
            </a:extLst>
          </p:cNvPr>
          <p:cNvSpPr txBox="1">
            <a:spLocks noChangeArrowheads="1"/>
          </p:cNvSpPr>
          <p:nvPr/>
        </p:nvSpPr>
        <p:spPr bwMode="auto">
          <a:xfrm>
            <a:off x="1747838" y="228600"/>
            <a:ext cx="6065837"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6858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defTabSz="68580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defTabSz="6858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defTabSz="6858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defTabSz="6858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defTabSz="6858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defTabSz="6858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defTabSz="6858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defTabSz="6858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ctr" defTabSz="685800" rtl="0" eaLnBrk="1" fontAlgn="base" latinLnBrk="0" hangingPunct="1">
              <a:lnSpc>
                <a:spcPct val="100000"/>
              </a:lnSpc>
              <a:spcBef>
                <a:spcPct val="0"/>
              </a:spcBef>
              <a:spcAft>
                <a:spcPct val="0"/>
              </a:spcAft>
              <a:buClrTx/>
              <a:buSzTx/>
              <a:buFontTx/>
              <a:buNone/>
              <a:tabLst/>
              <a:defRPr/>
            </a:pPr>
            <a:r>
              <a:rPr kumimoji="0" lang="en-US" altLang="en-US" sz="2000" b="1"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rPr>
              <a:t>ỦY BAN NHÂN DÂN QUẬN LONG BIÊN</a:t>
            </a:r>
          </a:p>
          <a:p>
            <a:pPr marL="0" marR="0" lvl="0" indent="0" algn="ctr" defTabSz="685800" rtl="0" eaLnBrk="1" fontAlgn="base" latinLnBrk="0" hangingPunct="1">
              <a:lnSpc>
                <a:spcPct val="100000"/>
              </a:lnSpc>
              <a:spcBef>
                <a:spcPct val="0"/>
              </a:spcBef>
              <a:spcAft>
                <a:spcPct val="0"/>
              </a:spcAft>
              <a:buClrTx/>
              <a:buSzTx/>
              <a:buFontTx/>
              <a:buNone/>
              <a:tabLst/>
              <a:defRPr/>
            </a:pPr>
            <a:r>
              <a:rPr kumimoji="0" lang="en-US" altLang="en-US" sz="2000" b="1" i="0" u="sng"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rPr>
              <a:t>TRƯỜNG TIỂU HỌC ÁI MỘ B</a:t>
            </a:r>
          </a:p>
        </p:txBody>
      </p:sp>
      <p:pic>
        <p:nvPicPr>
          <p:cNvPr id="4101" name="Picture 3">
            <a:extLst>
              <a:ext uri="{FF2B5EF4-FFF2-40B4-BE49-F238E27FC236}">
                <a16:creationId xmlns:a16="http://schemas.microsoft.com/office/drawing/2014/main" id="{71C10B0C-B787-4B1D-B8E0-10B19E7F8AB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67200" y="106680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6D4332D4-6806-4797-90B8-1E23D7427638}"/>
              </a:ext>
            </a:extLst>
          </p:cNvPr>
          <p:cNvSpPr>
            <a:spLocks noGrp="1" noChangeArrowheads="1"/>
          </p:cNvSpPr>
          <p:nvPr>
            <p:ph type="title"/>
          </p:nvPr>
        </p:nvSpPr>
        <p:spPr>
          <a:xfrm>
            <a:off x="304800" y="762000"/>
            <a:ext cx="7943850" cy="1222375"/>
          </a:xfrm>
        </p:spPr>
        <p:txBody>
          <a:bodyPr/>
          <a:lstStyle/>
          <a:p>
            <a:pPr algn="l" eaLnBrk="1" hangingPunct="1"/>
            <a:r>
              <a:rPr lang="en-US" altLang="en-US" sz="2800" b="1">
                <a:solidFill>
                  <a:srgbClr val="002060"/>
                </a:solidFill>
                <a:latin typeface="Times New Roman" panose="02020603050405020304" pitchFamily="18" charset="0"/>
                <a:cs typeface="Times New Roman" panose="02020603050405020304" pitchFamily="18" charset="0"/>
              </a:rPr>
              <a:t>Bài tập 3a:                                                  </a:t>
            </a:r>
            <a:br>
              <a:rPr lang="en-US" altLang="en-US" sz="2800" b="1">
                <a:solidFill>
                  <a:srgbClr val="002060"/>
                </a:solidFill>
                <a:latin typeface="Times New Roman" panose="02020603050405020304" pitchFamily="18" charset="0"/>
                <a:cs typeface="Times New Roman" panose="02020603050405020304" pitchFamily="18" charset="0"/>
              </a:rPr>
            </a:br>
            <a:r>
              <a:rPr lang="en-US" altLang="en-US" sz="2800" b="1">
                <a:solidFill>
                  <a:srgbClr val="002060"/>
                </a:solidFill>
                <a:latin typeface="Times New Roman" panose="02020603050405020304" pitchFamily="18" charset="0"/>
                <a:cs typeface="Times New Roman" panose="02020603050405020304" pitchFamily="18" charset="0"/>
              </a:rPr>
              <a:t>Nếu thay âm s bằng âm x, trong số các tiếng trên, những tiếng có nào có nghĩa?</a:t>
            </a:r>
          </a:p>
        </p:txBody>
      </p:sp>
      <p:sp>
        <p:nvSpPr>
          <p:cNvPr id="37891" name="Rectangle 3">
            <a:extLst>
              <a:ext uri="{FF2B5EF4-FFF2-40B4-BE49-F238E27FC236}">
                <a16:creationId xmlns:a16="http://schemas.microsoft.com/office/drawing/2014/main" id="{6DE2E1C8-069A-4BE7-A5E3-E60A8D17BC90}"/>
              </a:ext>
            </a:extLst>
          </p:cNvPr>
          <p:cNvSpPr>
            <a:spLocks noGrp="1" noChangeArrowheads="1"/>
          </p:cNvSpPr>
          <p:nvPr>
            <p:ph type="body" idx="1"/>
          </p:nvPr>
        </p:nvSpPr>
        <p:spPr>
          <a:xfrm>
            <a:off x="1600200" y="2286000"/>
            <a:ext cx="5086350" cy="3200400"/>
          </a:xfrm>
        </p:spPr>
        <p:txBody>
          <a:bodyPr/>
          <a:lstStyle/>
          <a:p>
            <a:pPr marL="457200" indent="-457200" eaLnBrk="1" hangingPunct="1">
              <a:lnSpc>
                <a:spcPct val="90000"/>
              </a:lnSpc>
              <a:buFont typeface="Arial" panose="020B0604020202020204" pitchFamily="34" charset="0"/>
              <a:buNone/>
            </a:pPr>
            <a:r>
              <a:rPr lang="en-US" altLang="en-US" sz="2700">
                <a:solidFill>
                  <a:srgbClr val="002060"/>
                </a:solidFill>
                <a:latin typeface="Times New Roman" panose="02020603050405020304" pitchFamily="18" charset="0"/>
                <a:cs typeface="Times New Roman" panose="02020603050405020304" pitchFamily="18" charset="0"/>
              </a:rPr>
              <a:t>xả     (xả thân,… )</a:t>
            </a:r>
          </a:p>
          <a:p>
            <a:pPr marL="457200" indent="-457200" eaLnBrk="1" hangingPunct="1">
              <a:lnSpc>
                <a:spcPct val="90000"/>
              </a:lnSpc>
              <a:buFont typeface="Arial" panose="020B0604020202020204" pitchFamily="34" charset="0"/>
              <a:buNone/>
            </a:pPr>
            <a:r>
              <a:rPr lang="en-US" altLang="en-US" sz="2700">
                <a:solidFill>
                  <a:srgbClr val="002060"/>
                </a:solidFill>
                <a:latin typeface="Times New Roman" panose="02020603050405020304" pitchFamily="18" charset="0"/>
                <a:cs typeface="Times New Roman" panose="02020603050405020304" pitchFamily="18" charset="0"/>
              </a:rPr>
              <a:t>xi      (xi đánh giày,… )</a:t>
            </a:r>
          </a:p>
          <a:p>
            <a:pPr marL="457200" indent="-457200" eaLnBrk="1" hangingPunct="1">
              <a:lnSpc>
                <a:spcPct val="90000"/>
              </a:lnSpc>
              <a:buFont typeface="Arial" panose="020B0604020202020204" pitchFamily="34" charset="0"/>
              <a:buNone/>
            </a:pPr>
            <a:r>
              <a:rPr lang="en-US" altLang="en-US" sz="2700">
                <a:solidFill>
                  <a:srgbClr val="002060"/>
                </a:solidFill>
                <a:latin typeface="Times New Roman" panose="02020603050405020304" pitchFamily="18" charset="0"/>
                <a:cs typeface="Times New Roman" panose="02020603050405020304" pitchFamily="18" charset="0"/>
              </a:rPr>
              <a:t>xung (nổi xung, xung trận, ….)</a:t>
            </a:r>
          </a:p>
          <a:p>
            <a:pPr marL="457200" indent="-457200" eaLnBrk="1" hangingPunct="1">
              <a:lnSpc>
                <a:spcPct val="90000"/>
              </a:lnSpc>
              <a:buFont typeface="Arial" panose="020B0604020202020204" pitchFamily="34" charset="0"/>
              <a:buNone/>
            </a:pPr>
            <a:r>
              <a:rPr lang="en-US" altLang="en-US" sz="2700">
                <a:solidFill>
                  <a:srgbClr val="002060"/>
                </a:solidFill>
                <a:latin typeface="Times New Roman" panose="02020603050405020304" pitchFamily="18" charset="0"/>
                <a:cs typeface="Times New Roman" panose="02020603050405020304" pitchFamily="18" charset="0"/>
              </a:rPr>
              <a:t>xen   (xen kẽ,…)</a:t>
            </a:r>
          </a:p>
          <a:p>
            <a:pPr marL="457200" indent="-457200" eaLnBrk="1" hangingPunct="1">
              <a:lnSpc>
                <a:spcPct val="90000"/>
              </a:lnSpc>
              <a:buFont typeface="Arial" panose="020B0604020202020204" pitchFamily="34" charset="0"/>
              <a:buNone/>
            </a:pPr>
            <a:r>
              <a:rPr lang="en-US" altLang="en-US" sz="2700">
                <a:solidFill>
                  <a:srgbClr val="002060"/>
                </a:solidFill>
                <a:latin typeface="Times New Roman" panose="02020603050405020304" pitchFamily="18" charset="0"/>
                <a:cs typeface="Times New Roman" panose="02020603050405020304" pitchFamily="18" charset="0"/>
              </a:rPr>
              <a:t>xâm  (xâm hại, xâm phạm, …)</a:t>
            </a:r>
          </a:p>
          <a:p>
            <a:pPr marL="457200" indent="-457200" eaLnBrk="1" hangingPunct="1">
              <a:lnSpc>
                <a:spcPct val="90000"/>
              </a:lnSpc>
              <a:buFont typeface="Arial" panose="020B0604020202020204" pitchFamily="34" charset="0"/>
              <a:buNone/>
            </a:pPr>
            <a:r>
              <a:rPr lang="en-US" altLang="en-US" sz="2700">
                <a:solidFill>
                  <a:srgbClr val="002060"/>
                </a:solidFill>
                <a:latin typeface="Times New Roman" panose="02020603050405020304" pitchFamily="18" charset="0"/>
                <a:cs typeface="Times New Roman" panose="02020603050405020304" pitchFamily="18" charset="0"/>
              </a:rPr>
              <a:t>xắn   (xắn tay,…)</a:t>
            </a:r>
          </a:p>
          <a:p>
            <a:pPr marL="457200" indent="-457200" eaLnBrk="1" hangingPunct="1">
              <a:lnSpc>
                <a:spcPct val="90000"/>
              </a:lnSpc>
              <a:buFont typeface="Arial" panose="020B0604020202020204" pitchFamily="34" charset="0"/>
              <a:buNone/>
            </a:pPr>
            <a:r>
              <a:rPr lang="en-US" altLang="en-US" sz="2700">
                <a:solidFill>
                  <a:srgbClr val="002060"/>
                </a:solidFill>
                <a:latin typeface="Times New Roman" panose="02020603050405020304" pitchFamily="18" charset="0"/>
                <a:cs typeface="Times New Roman" panose="02020603050405020304" pitchFamily="18" charset="0"/>
              </a:rPr>
              <a:t>xấu   (xấu xí, …)</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nodeType="clickEffect">
                                  <p:stCondLst>
                                    <p:cond delay="0"/>
                                  </p:stCondLst>
                                  <p:childTnLst>
                                    <p:set>
                                      <p:cBhvr>
                                        <p:cTn id="6" dur="1" fill="hold">
                                          <p:stCondLst>
                                            <p:cond delay="0"/>
                                          </p:stCondLst>
                                        </p:cTn>
                                        <p:tgtEl>
                                          <p:spTgt spid="37891">
                                            <p:txEl>
                                              <p:pRg st="0" end="0"/>
                                            </p:txEl>
                                          </p:spTgt>
                                        </p:tgtEl>
                                        <p:attrNameLst>
                                          <p:attrName>style.visibility</p:attrName>
                                        </p:attrNameLst>
                                      </p:cBhvr>
                                      <p:to>
                                        <p:strVal val="visible"/>
                                      </p:to>
                                    </p:set>
                                    <p:animEffect transition="in" filter="strips(downRight)">
                                      <p:cBhvr>
                                        <p:cTn id="7" dur="500"/>
                                        <p:tgtEl>
                                          <p:spTgt spid="37891">
                                            <p:txEl>
                                              <p:pRg st="0" end="0"/>
                                            </p:txEl>
                                          </p:spTgt>
                                        </p:tgtEl>
                                      </p:cBhvr>
                                    </p:animEffect>
                                  </p:childTnLst>
                                </p:cTn>
                              </p:par>
                            </p:childTnLst>
                          </p:cTn>
                        </p:par>
                        <p:par>
                          <p:cTn id="8" fill="hold" nodeType="afterGroup">
                            <p:stCondLst>
                              <p:cond delay="500"/>
                            </p:stCondLst>
                            <p:childTnLst>
                              <p:par>
                                <p:cTn id="9" presetID="18" presetClass="entr" presetSubtype="6" fill="hold" nodeType="afterEffect">
                                  <p:stCondLst>
                                    <p:cond delay="0"/>
                                  </p:stCondLst>
                                  <p:childTnLst>
                                    <p:set>
                                      <p:cBhvr>
                                        <p:cTn id="10" dur="1" fill="hold">
                                          <p:stCondLst>
                                            <p:cond delay="0"/>
                                          </p:stCondLst>
                                        </p:cTn>
                                        <p:tgtEl>
                                          <p:spTgt spid="37891">
                                            <p:txEl>
                                              <p:pRg st="1" end="1"/>
                                            </p:txEl>
                                          </p:spTgt>
                                        </p:tgtEl>
                                        <p:attrNameLst>
                                          <p:attrName>style.visibility</p:attrName>
                                        </p:attrNameLst>
                                      </p:cBhvr>
                                      <p:to>
                                        <p:strVal val="visible"/>
                                      </p:to>
                                    </p:set>
                                    <p:animEffect transition="in" filter="strips(downRight)">
                                      <p:cBhvr>
                                        <p:cTn id="11" dur="500"/>
                                        <p:tgtEl>
                                          <p:spTgt spid="37891">
                                            <p:txEl>
                                              <p:pRg st="1" end="1"/>
                                            </p:txEl>
                                          </p:spTgt>
                                        </p:tgtEl>
                                      </p:cBhvr>
                                    </p:animEffect>
                                  </p:childTnLst>
                                </p:cTn>
                              </p:par>
                            </p:childTnLst>
                          </p:cTn>
                        </p:par>
                        <p:par>
                          <p:cTn id="12" fill="hold" nodeType="afterGroup">
                            <p:stCondLst>
                              <p:cond delay="1000"/>
                            </p:stCondLst>
                            <p:childTnLst>
                              <p:par>
                                <p:cTn id="13" presetID="18" presetClass="entr" presetSubtype="6" fill="hold" nodeType="afterEffect">
                                  <p:stCondLst>
                                    <p:cond delay="0"/>
                                  </p:stCondLst>
                                  <p:childTnLst>
                                    <p:set>
                                      <p:cBhvr>
                                        <p:cTn id="14" dur="1" fill="hold">
                                          <p:stCondLst>
                                            <p:cond delay="0"/>
                                          </p:stCondLst>
                                        </p:cTn>
                                        <p:tgtEl>
                                          <p:spTgt spid="37891">
                                            <p:txEl>
                                              <p:pRg st="2" end="2"/>
                                            </p:txEl>
                                          </p:spTgt>
                                        </p:tgtEl>
                                        <p:attrNameLst>
                                          <p:attrName>style.visibility</p:attrName>
                                        </p:attrNameLst>
                                      </p:cBhvr>
                                      <p:to>
                                        <p:strVal val="visible"/>
                                      </p:to>
                                    </p:set>
                                    <p:animEffect transition="in" filter="strips(downRight)">
                                      <p:cBhvr>
                                        <p:cTn id="15" dur="500"/>
                                        <p:tgtEl>
                                          <p:spTgt spid="37891">
                                            <p:txEl>
                                              <p:pRg st="2" end="2"/>
                                            </p:txEl>
                                          </p:spTgt>
                                        </p:tgtEl>
                                      </p:cBhvr>
                                    </p:animEffect>
                                  </p:childTnLst>
                                </p:cTn>
                              </p:par>
                            </p:childTnLst>
                          </p:cTn>
                        </p:par>
                        <p:par>
                          <p:cTn id="16" fill="hold" nodeType="afterGroup">
                            <p:stCondLst>
                              <p:cond delay="1500"/>
                            </p:stCondLst>
                            <p:childTnLst>
                              <p:par>
                                <p:cTn id="17" presetID="18" presetClass="entr" presetSubtype="6" fill="hold" nodeType="afterEffect">
                                  <p:stCondLst>
                                    <p:cond delay="0"/>
                                  </p:stCondLst>
                                  <p:childTnLst>
                                    <p:set>
                                      <p:cBhvr>
                                        <p:cTn id="18" dur="1" fill="hold">
                                          <p:stCondLst>
                                            <p:cond delay="0"/>
                                          </p:stCondLst>
                                        </p:cTn>
                                        <p:tgtEl>
                                          <p:spTgt spid="37891">
                                            <p:txEl>
                                              <p:pRg st="3" end="3"/>
                                            </p:txEl>
                                          </p:spTgt>
                                        </p:tgtEl>
                                        <p:attrNameLst>
                                          <p:attrName>style.visibility</p:attrName>
                                        </p:attrNameLst>
                                      </p:cBhvr>
                                      <p:to>
                                        <p:strVal val="visible"/>
                                      </p:to>
                                    </p:set>
                                    <p:animEffect transition="in" filter="strips(downRight)">
                                      <p:cBhvr>
                                        <p:cTn id="19" dur="500"/>
                                        <p:tgtEl>
                                          <p:spTgt spid="37891">
                                            <p:txEl>
                                              <p:pRg st="3" end="3"/>
                                            </p:txEl>
                                          </p:spTgt>
                                        </p:tgtEl>
                                      </p:cBhvr>
                                    </p:animEffect>
                                  </p:childTnLst>
                                </p:cTn>
                              </p:par>
                            </p:childTnLst>
                          </p:cTn>
                        </p:par>
                        <p:par>
                          <p:cTn id="20" fill="hold" nodeType="afterGroup">
                            <p:stCondLst>
                              <p:cond delay="2000"/>
                            </p:stCondLst>
                            <p:childTnLst>
                              <p:par>
                                <p:cTn id="21" presetID="18" presetClass="entr" presetSubtype="6" fill="hold" nodeType="afterEffect">
                                  <p:stCondLst>
                                    <p:cond delay="0"/>
                                  </p:stCondLst>
                                  <p:childTnLst>
                                    <p:set>
                                      <p:cBhvr>
                                        <p:cTn id="22" dur="1" fill="hold">
                                          <p:stCondLst>
                                            <p:cond delay="0"/>
                                          </p:stCondLst>
                                        </p:cTn>
                                        <p:tgtEl>
                                          <p:spTgt spid="37891">
                                            <p:txEl>
                                              <p:pRg st="4" end="4"/>
                                            </p:txEl>
                                          </p:spTgt>
                                        </p:tgtEl>
                                        <p:attrNameLst>
                                          <p:attrName>style.visibility</p:attrName>
                                        </p:attrNameLst>
                                      </p:cBhvr>
                                      <p:to>
                                        <p:strVal val="visible"/>
                                      </p:to>
                                    </p:set>
                                    <p:animEffect transition="in" filter="strips(downRight)">
                                      <p:cBhvr>
                                        <p:cTn id="23" dur="500"/>
                                        <p:tgtEl>
                                          <p:spTgt spid="37891">
                                            <p:txEl>
                                              <p:pRg st="4" end="4"/>
                                            </p:txEl>
                                          </p:spTgt>
                                        </p:tgtEl>
                                      </p:cBhvr>
                                    </p:animEffect>
                                  </p:childTnLst>
                                </p:cTn>
                              </p:par>
                            </p:childTnLst>
                          </p:cTn>
                        </p:par>
                        <p:par>
                          <p:cTn id="24" fill="hold" nodeType="afterGroup">
                            <p:stCondLst>
                              <p:cond delay="2500"/>
                            </p:stCondLst>
                            <p:childTnLst>
                              <p:par>
                                <p:cTn id="25" presetID="18" presetClass="entr" presetSubtype="6" fill="hold" nodeType="afterEffect">
                                  <p:stCondLst>
                                    <p:cond delay="0"/>
                                  </p:stCondLst>
                                  <p:childTnLst>
                                    <p:set>
                                      <p:cBhvr>
                                        <p:cTn id="26" dur="1" fill="hold">
                                          <p:stCondLst>
                                            <p:cond delay="0"/>
                                          </p:stCondLst>
                                        </p:cTn>
                                        <p:tgtEl>
                                          <p:spTgt spid="37891">
                                            <p:txEl>
                                              <p:pRg st="5" end="5"/>
                                            </p:txEl>
                                          </p:spTgt>
                                        </p:tgtEl>
                                        <p:attrNameLst>
                                          <p:attrName>style.visibility</p:attrName>
                                        </p:attrNameLst>
                                      </p:cBhvr>
                                      <p:to>
                                        <p:strVal val="visible"/>
                                      </p:to>
                                    </p:set>
                                    <p:animEffect transition="in" filter="strips(downRight)">
                                      <p:cBhvr>
                                        <p:cTn id="27" dur="500"/>
                                        <p:tgtEl>
                                          <p:spTgt spid="37891">
                                            <p:txEl>
                                              <p:pRg st="5" end="5"/>
                                            </p:txEl>
                                          </p:spTgt>
                                        </p:tgtEl>
                                      </p:cBhvr>
                                    </p:animEffect>
                                  </p:childTnLst>
                                </p:cTn>
                              </p:par>
                            </p:childTnLst>
                          </p:cTn>
                        </p:par>
                        <p:par>
                          <p:cTn id="28" fill="hold" nodeType="afterGroup">
                            <p:stCondLst>
                              <p:cond delay="3000"/>
                            </p:stCondLst>
                            <p:childTnLst>
                              <p:par>
                                <p:cTn id="29" presetID="18" presetClass="entr" presetSubtype="6" fill="hold" nodeType="afterEffect">
                                  <p:stCondLst>
                                    <p:cond delay="0"/>
                                  </p:stCondLst>
                                  <p:childTnLst>
                                    <p:set>
                                      <p:cBhvr>
                                        <p:cTn id="30" dur="1" fill="hold">
                                          <p:stCondLst>
                                            <p:cond delay="0"/>
                                          </p:stCondLst>
                                        </p:cTn>
                                        <p:tgtEl>
                                          <p:spTgt spid="37891">
                                            <p:txEl>
                                              <p:pRg st="6" end="6"/>
                                            </p:txEl>
                                          </p:spTgt>
                                        </p:tgtEl>
                                        <p:attrNameLst>
                                          <p:attrName>style.visibility</p:attrName>
                                        </p:attrNameLst>
                                      </p:cBhvr>
                                      <p:to>
                                        <p:strVal val="visible"/>
                                      </p:to>
                                    </p:set>
                                    <p:animEffect transition="in" filter="strips(downRight)">
                                      <p:cBhvr>
                                        <p:cTn id="31" dur="500"/>
                                        <p:tgtEl>
                                          <p:spTgt spid="3789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55BA7D12-85C2-408B-B43D-AA2B28D76274}"/>
              </a:ext>
            </a:extLst>
          </p:cNvPr>
          <p:cNvSpPr>
            <a:spLocks noGrp="1" noChangeArrowheads="1"/>
          </p:cNvSpPr>
          <p:nvPr>
            <p:ph type="ctrTitle"/>
          </p:nvPr>
        </p:nvSpPr>
        <p:spPr>
          <a:xfrm>
            <a:off x="228600" y="398463"/>
            <a:ext cx="8010525" cy="1470025"/>
          </a:xfrm>
        </p:spPr>
        <p:txBody>
          <a:bodyPr/>
          <a:lstStyle/>
          <a:p>
            <a:pPr eaLnBrk="1" hangingPunct="1"/>
            <a:r>
              <a:rPr lang="en-US" altLang="vi-VN" sz="2800" b="1" u="sng">
                <a:solidFill>
                  <a:srgbClr val="002060"/>
                </a:solidFill>
                <a:latin typeface="Times New Roman" panose="02020603050405020304" pitchFamily="18" charset="0"/>
              </a:rPr>
              <a:t>Bài 3</a:t>
            </a:r>
            <a:r>
              <a:rPr lang="vi-VN" altLang="vi-VN" sz="2800" b="1" u="sng">
                <a:solidFill>
                  <a:srgbClr val="002060"/>
                </a:solidFill>
              </a:rPr>
              <a:t>b</a:t>
            </a:r>
            <a:r>
              <a:rPr lang="en-US" altLang="vi-VN" sz="2800" b="1">
                <a:solidFill>
                  <a:srgbClr val="002060"/>
                </a:solidFill>
                <a:latin typeface="Times New Roman" panose="02020603050405020304" pitchFamily="18" charset="0"/>
              </a:rPr>
              <a:t>:</a:t>
            </a:r>
            <a:r>
              <a:rPr lang="vi-VN" altLang="vi-VN" sz="2800" b="1">
                <a:solidFill>
                  <a:srgbClr val="002060"/>
                </a:solidFill>
              </a:rPr>
              <a:t>Tìm các từ láy theo những khuôn vần ghi ở từng ô trong bảng sau</a:t>
            </a:r>
            <a:r>
              <a:rPr lang="en-US" altLang="vi-VN" sz="2800" b="1">
                <a:solidFill>
                  <a:srgbClr val="002060"/>
                </a:solidFill>
                <a:latin typeface="Times New Roman" panose="02020603050405020304" pitchFamily="18" charset="0"/>
              </a:rPr>
              <a:t>:</a:t>
            </a:r>
          </a:p>
        </p:txBody>
      </p:sp>
      <p:sp>
        <p:nvSpPr>
          <p:cNvPr id="30739" name="Rectangle 19">
            <a:extLst>
              <a:ext uri="{FF2B5EF4-FFF2-40B4-BE49-F238E27FC236}">
                <a16:creationId xmlns:a16="http://schemas.microsoft.com/office/drawing/2014/main" id="{83E3A615-E684-4BC0-9770-1CC66A8999D2}"/>
              </a:ext>
            </a:extLst>
          </p:cNvPr>
          <p:cNvSpPr>
            <a:spLocks noChangeArrowheads="1"/>
          </p:cNvSpPr>
          <p:nvPr/>
        </p:nvSpPr>
        <p:spPr bwMode="auto">
          <a:xfrm>
            <a:off x="1262063" y="4876800"/>
            <a:ext cx="7010400" cy="452438"/>
          </a:xfrm>
          <a:prstGeom prst="rect">
            <a:avLst/>
          </a:prstGeom>
          <a:solidFill>
            <a:srgbClr val="CC99FF"/>
          </a:solidFill>
          <a:ln w="9525">
            <a:solidFill>
              <a:schemeClr val="tx1"/>
            </a:solidFill>
            <a:miter lim="800000"/>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vi-VN" altLang="vi-VN" sz="28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M (1)         man mát, khang khác</a:t>
            </a:r>
            <a:endParaRPr kumimoji="0" lang="en-US" altLang="vi-VN" sz="28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aphicFrame>
        <p:nvGraphicFramePr>
          <p:cNvPr id="2" name="Table 1">
            <a:extLst>
              <a:ext uri="{FF2B5EF4-FFF2-40B4-BE49-F238E27FC236}">
                <a16:creationId xmlns:a16="http://schemas.microsoft.com/office/drawing/2014/main" id="{7EEB908E-38AB-46E1-9965-DA00412BD18E}"/>
              </a:ext>
            </a:extLst>
          </p:cNvPr>
          <p:cNvGraphicFramePr>
            <a:graphicFrameLocks noGrp="1"/>
          </p:cNvGraphicFramePr>
          <p:nvPr/>
        </p:nvGraphicFramePr>
        <p:xfrm>
          <a:off x="668338" y="2057400"/>
          <a:ext cx="8077200" cy="2319338"/>
        </p:xfrm>
        <a:graphic>
          <a:graphicData uri="http://schemas.openxmlformats.org/drawingml/2006/table">
            <a:tbl>
              <a:tblPr firstRow="1" bandRow="1">
                <a:tableStyleId>{5C22544A-7EE6-4342-B048-85BDC9FD1C3A}</a:tableStyleId>
              </a:tblPr>
              <a:tblGrid>
                <a:gridCol w="2692400">
                  <a:extLst>
                    <a:ext uri="{9D8B030D-6E8A-4147-A177-3AD203B41FA5}">
                      <a16:colId xmlns:a16="http://schemas.microsoft.com/office/drawing/2014/main" val="20000"/>
                    </a:ext>
                  </a:extLst>
                </a:gridCol>
                <a:gridCol w="2692400">
                  <a:extLst>
                    <a:ext uri="{9D8B030D-6E8A-4147-A177-3AD203B41FA5}">
                      <a16:colId xmlns:a16="http://schemas.microsoft.com/office/drawing/2014/main" val="20001"/>
                    </a:ext>
                  </a:extLst>
                </a:gridCol>
                <a:gridCol w="2692400">
                  <a:extLst>
                    <a:ext uri="{9D8B030D-6E8A-4147-A177-3AD203B41FA5}">
                      <a16:colId xmlns:a16="http://schemas.microsoft.com/office/drawing/2014/main" val="20002"/>
                    </a:ext>
                  </a:extLst>
                </a:gridCol>
              </a:tblGrid>
              <a:tr h="964980">
                <a:tc>
                  <a:txBody>
                    <a:bodyPr/>
                    <a:lstStyle/>
                    <a:p>
                      <a:pPr algn="ctr"/>
                      <a:r>
                        <a:rPr lang="vi-VN" sz="2400" dirty="0">
                          <a:solidFill>
                            <a:schemeClr val="tx1"/>
                          </a:solidFill>
                          <a:latin typeface="Times New Roman" panose="02020603050405020304" pitchFamily="18" charset="0"/>
                          <a:cs typeface="Times New Roman" panose="02020603050405020304" pitchFamily="18" charset="0"/>
                        </a:rPr>
                        <a:t>1</a:t>
                      </a:r>
                      <a:endParaRPr lang="en-US" sz="2400" dirty="0">
                        <a:solidFill>
                          <a:schemeClr val="tx1"/>
                        </a:solidFill>
                        <a:latin typeface="Times New Roman" panose="02020603050405020304" pitchFamily="18" charset="0"/>
                        <a:cs typeface="Times New Roman" panose="02020603050405020304" pitchFamily="18" charset="0"/>
                      </a:endParaRPr>
                    </a:p>
                  </a:txBody>
                  <a:tcPr marT="45710" marB="45710"/>
                </a:tc>
                <a:tc>
                  <a:txBody>
                    <a:bodyPr/>
                    <a:lstStyle/>
                    <a:p>
                      <a:pPr algn="ctr"/>
                      <a:r>
                        <a:rPr lang="vi-VN" sz="2400" dirty="0">
                          <a:solidFill>
                            <a:schemeClr val="tx1"/>
                          </a:solidFill>
                          <a:latin typeface="Times New Roman" panose="02020603050405020304" pitchFamily="18" charset="0"/>
                          <a:cs typeface="Times New Roman" panose="02020603050405020304" pitchFamily="18" charset="0"/>
                        </a:rPr>
                        <a:t>an -at</a:t>
                      </a:r>
                      <a:endParaRPr lang="en-US" sz="2400" dirty="0">
                        <a:solidFill>
                          <a:schemeClr val="tx1"/>
                        </a:solidFill>
                        <a:latin typeface="Times New Roman" panose="02020603050405020304" pitchFamily="18" charset="0"/>
                        <a:cs typeface="Times New Roman" panose="02020603050405020304" pitchFamily="18" charset="0"/>
                      </a:endParaRPr>
                    </a:p>
                  </a:txBody>
                  <a:tcPr marT="45710" marB="45710"/>
                </a:tc>
                <a:tc>
                  <a:txBody>
                    <a:bodyPr/>
                    <a:lstStyle/>
                    <a:p>
                      <a:pPr algn="ctr"/>
                      <a:r>
                        <a:rPr lang="vi-VN" sz="2400" dirty="0">
                          <a:solidFill>
                            <a:schemeClr val="tx1"/>
                          </a:solidFill>
                          <a:latin typeface="Times New Roman" panose="02020603050405020304" pitchFamily="18" charset="0"/>
                          <a:cs typeface="Times New Roman" panose="02020603050405020304" pitchFamily="18" charset="0"/>
                        </a:rPr>
                        <a:t>ang-</a:t>
                      </a:r>
                      <a:r>
                        <a:rPr lang="vi-VN" sz="2400" baseline="0" dirty="0">
                          <a:solidFill>
                            <a:schemeClr val="tx1"/>
                          </a:solidFill>
                          <a:latin typeface="Times New Roman" panose="02020603050405020304" pitchFamily="18" charset="0"/>
                          <a:cs typeface="Times New Roman" panose="02020603050405020304" pitchFamily="18" charset="0"/>
                        </a:rPr>
                        <a:t> ac</a:t>
                      </a:r>
                      <a:endParaRPr lang="en-US" sz="2400" dirty="0">
                        <a:solidFill>
                          <a:schemeClr val="tx1"/>
                        </a:solidFill>
                        <a:latin typeface="Times New Roman" panose="02020603050405020304" pitchFamily="18" charset="0"/>
                        <a:cs typeface="Times New Roman" panose="02020603050405020304" pitchFamily="18" charset="0"/>
                      </a:endParaRPr>
                    </a:p>
                  </a:txBody>
                  <a:tcPr marT="45710" marB="45710"/>
                </a:tc>
                <a:extLst>
                  <a:ext uri="{0D108BD9-81ED-4DB2-BD59-A6C34878D82A}">
                    <a16:rowId xmlns:a16="http://schemas.microsoft.com/office/drawing/2014/main" val="10000"/>
                  </a:ext>
                </a:extLst>
              </a:tr>
              <a:tr h="677179">
                <a:tc>
                  <a:txBody>
                    <a:bodyPr/>
                    <a:lstStyle/>
                    <a:p>
                      <a:pPr algn="ctr"/>
                      <a:r>
                        <a:rPr lang="vi-VN" sz="2400" b="1" dirty="0">
                          <a:latin typeface="Times New Roman" panose="02020603050405020304" pitchFamily="18" charset="0"/>
                          <a:cs typeface="Times New Roman" panose="02020603050405020304" pitchFamily="18" charset="0"/>
                        </a:rPr>
                        <a:t>2</a:t>
                      </a:r>
                      <a:endParaRPr lang="en-US" sz="2400" b="1" dirty="0">
                        <a:latin typeface="Times New Roman" panose="02020603050405020304" pitchFamily="18" charset="0"/>
                        <a:cs typeface="Times New Roman" panose="02020603050405020304" pitchFamily="18" charset="0"/>
                      </a:endParaRPr>
                    </a:p>
                  </a:txBody>
                  <a:tcPr marT="45710" marB="45710"/>
                </a:tc>
                <a:tc>
                  <a:txBody>
                    <a:bodyPr/>
                    <a:lstStyle/>
                    <a:p>
                      <a:pPr algn="ctr"/>
                      <a:r>
                        <a:rPr lang="vi-VN" sz="2400" b="1" dirty="0">
                          <a:latin typeface="Times New Roman" panose="02020603050405020304" pitchFamily="18" charset="0"/>
                          <a:cs typeface="Times New Roman" panose="02020603050405020304" pitchFamily="18" charset="0"/>
                        </a:rPr>
                        <a:t>ôn- ôt</a:t>
                      </a:r>
                      <a:endParaRPr lang="en-US" sz="2400" b="1" dirty="0">
                        <a:latin typeface="Times New Roman" panose="02020603050405020304" pitchFamily="18" charset="0"/>
                        <a:cs typeface="Times New Roman" panose="02020603050405020304" pitchFamily="18" charset="0"/>
                      </a:endParaRPr>
                    </a:p>
                  </a:txBody>
                  <a:tcPr marT="45710" marB="45710"/>
                </a:tc>
                <a:tc>
                  <a:txBody>
                    <a:bodyPr/>
                    <a:lstStyle/>
                    <a:p>
                      <a:pPr algn="ctr"/>
                      <a:r>
                        <a:rPr lang="vi-VN" sz="2400" b="1" dirty="0">
                          <a:latin typeface="Times New Roman" panose="02020603050405020304" pitchFamily="18" charset="0"/>
                          <a:cs typeface="Times New Roman" panose="02020603050405020304" pitchFamily="18" charset="0"/>
                        </a:rPr>
                        <a:t>ông</a:t>
                      </a:r>
                      <a:r>
                        <a:rPr lang="vi-VN" sz="2400" b="1" baseline="0" dirty="0">
                          <a:latin typeface="Times New Roman" panose="02020603050405020304" pitchFamily="18" charset="0"/>
                          <a:cs typeface="Times New Roman" panose="02020603050405020304" pitchFamily="18" charset="0"/>
                        </a:rPr>
                        <a:t> – ôc</a:t>
                      </a:r>
                      <a:endParaRPr lang="en-US" sz="2400" b="1" dirty="0">
                        <a:latin typeface="Times New Roman" panose="02020603050405020304" pitchFamily="18" charset="0"/>
                        <a:cs typeface="Times New Roman" panose="02020603050405020304" pitchFamily="18" charset="0"/>
                      </a:endParaRPr>
                    </a:p>
                  </a:txBody>
                  <a:tcPr marT="45710" marB="45710"/>
                </a:tc>
                <a:extLst>
                  <a:ext uri="{0D108BD9-81ED-4DB2-BD59-A6C34878D82A}">
                    <a16:rowId xmlns:a16="http://schemas.microsoft.com/office/drawing/2014/main" val="10001"/>
                  </a:ext>
                </a:extLst>
              </a:tr>
              <a:tr h="677179">
                <a:tc>
                  <a:txBody>
                    <a:bodyPr/>
                    <a:lstStyle/>
                    <a:p>
                      <a:pPr algn="ctr"/>
                      <a:r>
                        <a:rPr lang="vi-VN" sz="2400" b="1" dirty="0">
                          <a:latin typeface="Times New Roman" panose="02020603050405020304" pitchFamily="18" charset="0"/>
                          <a:cs typeface="Times New Roman" panose="02020603050405020304" pitchFamily="18" charset="0"/>
                        </a:rPr>
                        <a:t>3</a:t>
                      </a:r>
                      <a:endParaRPr lang="en-US" sz="2400" b="1" dirty="0">
                        <a:latin typeface="Times New Roman" panose="02020603050405020304" pitchFamily="18" charset="0"/>
                        <a:cs typeface="Times New Roman" panose="02020603050405020304" pitchFamily="18" charset="0"/>
                      </a:endParaRPr>
                    </a:p>
                  </a:txBody>
                  <a:tcPr marT="45710" marB="45710"/>
                </a:tc>
                <a:tc>
                  <a:txBody>
                    <a:bodyPr/>
                    <a:lstStyle/>
                    <a:p>
                      <a:pPr algn="ctr"/>
                      <a:r>
                        <a:rPr lang="vi-VN" sz="2400" b="1" dirty="0">
                          <a:latin typeface="Times New Roman" panose="02020603050405020304" pitchFamily="18" charset="0"/>
                          <a:cs typeface="Times New Roman" panose="02020603050405020304" pitchFamily="18" charset="0"/>
                        </a:rPr>
                        <a:t>un- ut</a:t>
                      </a:r>
                      <a:endParaRPr lang="en-US" sz="2400" b="1" dirty="0">
                        <a:latin typeface="Times New Roman" panose="02020603050405020304" pitchFamily="18" charset="0"/>
                        <a:cs typeface="Times New Roman" panose="02020603050405020304" pitchFamily="18" charset="0"/>
                      </a:endParaRPr>
                    </a:p>
                  </a:txBody>
                  <a:tcPr marT="45710" marB="45710"/>
                </a:tc>
                <a:tc>
                  <a:txBody>
                    <a:bodyPr/>
                    <a:lstStyle/>
                    <a:p>
                      <a:pPr algn="ctr"/>
                      <a:r>
                        <a:rPr lang="vi-VN" sz="2400" b="1" dirty="0">
                          <a:latin typeface="Times New Roman" panose="02020603050405020304" pitchFamily="18" charset="0"/>
                          <a:cs typeface="Times New Roman" panose="02020603050405020304" pitchFamily="18" charset="0"/>
                        </a:rPr>
                        <a:t>ung -uc</a:t>
                      </a:r>
                      <a:endParaRPr lang="en-US" sz="2400" b="1" dirty="0">
                        <a:latin typeface="Times New Roman" panose="02020603050405020304" pitchFamily="18" charset="0"/>
                        <a:cs typeface="Times New Roman" panose="02020603050405020304" pitchFamily="18" charset="0"/>
                      </a:endParaRPr>
                    </a:p>
                  </a:txBody>
                  <a:tcPr marT="45710" marB="45710"/>
                </a:tc>
                <a:extLst>
                  <a:ext uri="{0D108BD9-81ED-4DB2-BD59-A6C34878D82A}">
                    <a16:rowId xmlns:a16="http://schemas.microsoft.com/office/drawing/2014/main" val="10002"/>
                  </a:ext>
                </a:extLst>
              </a:tr>
            </a:tbl>
          </a:graphicData>
        </a:graphic>
      </p:graphicFrame>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0722"/>
                                        </p:tgtEl>
                                        <p:attrNameLst>
                                          <p:attrName>style.visibility</p:attrName>
                                        </p:attrNameLst>
                                      </p:cBhvr>
                                      <p:to>
                                        <p:strVal val="visible"/>
                                      </p:to>
                                    </p:set>
                                    <p:animEffect transition="in" filter="blinds(horizontal)">
                                      <p:cBhvr>
                                        <p:cTn id="7" dur="500"/>
                                        <p:tgtEl>
                                          <p:spTgt spid="3072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307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2" grpId="0"/>
      <p:bldP spid="3073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94510076-62EC-471F-B040-9CC09B86D0C0}"/>
              </a:ext>
            </a:extLst>
          </p:cNvPr>
          <p:cNvGraphicFramePr>
            <a:graphicFrameLocks noGrp="1"/>
          </p:cNvGraphicFramePr>
          <p:nvPr/>
        </p:nvGraphicFramePr>
        <p:xfrm>
          <a:off x="342900" y="1752600"/>
          <a:ext cx="8458200" cy="3200400"/>
        </p:xfrm>
        <a:graphic>
          <a:graphicData uri="http://schemas.openxmlformats.org/drawingml/2006/table">
            <a:tbl>
              <a:tblPr firstRow="1" bandRow="1">
                <a:tableStyleId>{5C22544A-7EE6-4342-B048-85BDC9FD1C3A}</a:tableStyleId>
              </a:tblPr>
              <a:tblGrid>
                <a:gridCol w="533400">
                  <a:extLst>
                    <a:ext uri="{9D8B030D-6E8A-4147-A177-3AD203B41FA5}">
                      <a16:colId xmlns:a16="http://schemas.microsoft.com/office/drawing/2014/main" val="20000"/>
                    </a:ext>
                  </a:extLst>
                </a:gridCol>
                <a:gridCol w="3505200">
                  <a:extLst>
                    <a:ext uri="{9D8B030D-6E8A-4147-A177-3AD203B41FA5}">
                      <a16:colId xmlns:a16="http://schemas.microsoft.com/office/drawing/2014/main" val="20001"/>
                    </a:ext>
                  </a:extLst>
                </a:gridCol>
                <a:gridCol w="4419600">
                  <a:extLst>
                    <a:ext uri="{9D8B030D-6E8A-4147-A177-3AD203B41FA5}">
                      <a16:colId xmlns:a16="http://schemas.microsoft.com/office/drawing/2014/main" val="20002"/>
                    </a:ext>
                  </a:extLst>
                </a:gridCol>
              </a:tblGrid>
              <a:tr h="965200">
                <a:tc>
                  <a:txBody>
                    <a:bodyPr/>
                    <a:lstStyle/>
                    <a:p>
                      <a:pPr algn="ctr"/>
                      <a:r>
                        <a:rPr lang="vi-VN" sz="2400" b="1" dirty="0">
                          <a:solidFill>
                            <a:srgbClr val="002060"/>
                          </a:solidFill>
                          <a:latin typeface="Times New Roman" panose="02020603050405020304" pitchFamily="18" charset="0"/>
                          <a:cs typeface="Times New Roman" panose="02020603050405020304" pitchFamily="18" charset="0"/>
                        </a:rPr>
                        <a:t>1</a:t>
                      </a:r>
                      <a:r>
                        <a:rPr lang="en-US" sz="2400" b="1" dirty="0">
                          <a:solidFill>
                            <a:srgbClr val="002060"/>
                          </a:solidFill>
                          <a:latin typeface="Times New Roman" panose="02020603050405020304" pitchFamily="18" charset="0"/>
                          <a:cs typeface="Times New Roman" panose="02020603050405020304" pitchFamily="18" charset="0"/>
                        </a:rPr>
                        <a:t>.</a:t>
                      </a:r>
                    </a:p>
                  </a:txBody>
                  <a:tcPr>
                    <a:solidFill>
                      <a:schemeClr val="bg1"/>
                    </a:solidFill>
                  </a:tcPr>
                </a:tc>
                <a:tc>
                  <a:txBody>
                    <a:bodyPr/>
                    <a:lstStyle/>
                    <a:p>
                      <a:pPr algn="l"/>
                      <a:r>
                        <a:rPr lang="vi-VN" sz="2400" b="1" dirty="0">
                          <a:solidFill>
                            <a:srgbClr val="FF0000"/>
                          </a:solidFill>
                          <a:latin typeface="Times New Roman" panose="02020603050405020304" pitchFamily="18" charset="0"/>
                          <a:cs typeface="Times New Roman" panose="02020603050405020304" pitchFamily="18" charset="0"/>
                        </a:rPr>
                        <a:t>an –at</a:t>
                      </a:r>
                      <a:r>
                        <a:rPr lang="en-US" sz="2400" b="1" dirty="0">
                          <a:solidFill>
                            <a:srgbClr val="002060"/>
                          </a:solidFill>
                          <a:latin typeface="Times New Roman" panose="02020603050405020304" pitchFamily="18" charset="0"/>
                          <a:cs typeface="Times New Roman" panose="02020603050405020304" pitchFamily="18" charset="0"/>
                        </a:rPr>
                        <a:t>: man </a:t>
                      </a:r>
                      <a:r>
                        <a:rPr lang="en-US" sz="2400" b="1" dirty="0" err="1">
                          <a:solidFill>
                            <a:srgbClr val="002060"/>
                          </a:solidFill>
                          <a:latin typeface="Times New Roman" panose="02020603050405020304" pitchFamily="18" charset="0"/>
                          <a:cs typeface="Times New Roman" panose="02020603050405020304" pitchFamily="18" charset="0"/>
                        </a:rPr>
                        <a:t>mát</a:t>
                      </a:r>
                      <a:r>
                        <a:rPr lang="en-US" sz="2400" b="1" dirty="0">
                          <a:solidFill>
                            <a:srgbClr val="002060"/>
                          </a:solidFill>
                          <a:latin typeface="Times New Roman" panose="02020603050405020304" pitchFamily="18" charset="0"/>
                          <a:cs typeface="Times New Roman" panose="02020603050405020304" pitchFamily="18" charset="0"/>
                        </a:rPr>
                        <a:t>;</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ngan</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ngát</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sàn</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sạt</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chan</a:t>
                      </a:r>
                      <a:r>
                        <a:rPr lang="en-US" sz="2400" b="1" baseline="0" dirty="0">
                          <a:solidFill>
                            <a:srgbClr val="002060"/>
                          </a:solidFill>
                          <a:latin typeface="Times New Roman" panose="02020603050405020304" pitchFamily="18" charset="0"/>
                          <a:cs typeface="Times New Roman" panose="02020603050405020304" pitchFamily="18" charset="0"/>
                        </a:rPr>
                        <a:t> chat;….</a:t>
                      </a:r>
                      <a:endParaRPr lang="en-US" sz="2400" b="1" dirty="0">
                        <a:solidFill>
                          <a:srgbClr val="00206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l"/>
                      <a:r>
                        <a:rPr lang="vi-VN" sz="2400" b="1" dirty="0">
                          <a:solidFill>
                            <a:srgbClr val="FF0000"/>
                          </a:solidFill>
                          <a:latin typeface="Times New Roman" panose="02020603050405020304" pitchFamily="18" charset="0"/>
                          <a:cs typeface="Times New Roman" panose="02020603050405020304" pitchFamily="18" charset="0"/>
                        </a:rPr>
                        <a:t>ang-</a:t>
                      </a:r>
                      <a:r>
                        <a:rPr lang="vi-VN" sz="2400" b="1" baseline="0" dirty="0">
                          <a:solidFill>
                            <a:srgbClr val="FF0000"/>
                          </a:solidFill>
                          <a:latin typeface="Times New Roman" panose="02020603050405020304" pitchFamily="18" charset="0"/>
                          <a:cs typeface="Times New Roman" panose="02020603050405020304" pitchFamily="18" charset="0"/>
                        </a:rPr>
                        <a:t> ac</a:t>
                      </a:r>
                      <a:r>
                        <a:rPr lang="vi-VN" sz="2400" b="1" baseline="0" dirty="0">
                          <a:solidFill>
                            <a:srgbClr val="002060"/>
                          </a:solidFill>
                          <a:latin typeface="Times New Roman" panose="02020603050405020304" pitchFamily="18" charset="0"/>
                          <a:cs typeface="Times New Roman" panose="02020603050405020304" pitchFamily="18" charset="0"/>
                        </a:rPr>
                        <a:t>:</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khang</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khác</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nhang</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nhác</a:t>
                      </a:r>
                      <a:r>
                        <a:rPr lang="en-US" sz="2400" b="1" baseline="0" dirty="0">
                          <a:solidFill>
                            <a:srgbClr val="002060"/>
                          </a:solidFill>
                          <a:latin typeface="Times New Roman" panose="02020603050405020304" pitchFamily="18" charset="0"/>
                          <a:cs typeface="Times New Roman" panose="02020603050405020304" pitchFamily="18" charset="0"/>
                        </a:rPr>
                        <a:t>; bang </a:t>
                      </a:r>
                      <a:r>
                        <a:rPr lang="en-US" sz="2400" b="1" baseline="0" dirty="0" err="1">
                          <a:solidFill>
                            <a:srgbClr val="002060"/>
                          </a:solidFill>
                          <a:latin typeface="Times New Roman" panose="02020603050405020304" pitchFamily="18" charset="0"/>
                          <a:cs typeface="Times New Roman" panose="02020603050405020304" pitchFamily="18" charset="0"/>
                        </a:rPr>
                        <a:t>bạc</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càng</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cạc</a:t>
                      </a:r>
                      <a:endParaRPr lang="en-US" sz="2400" b="1" baseline="0" dirty="0">
                        <a:solidFill>
                          <a:srgbClr val="002060"/>
                        </a:solidFill>
                        <a:latin typeface="Times New Roman" panose="02020603050405020304" pitchFamily="18" charset="0"/>
                        <a:cs typeface="Times New Roman" panose="02020603050405020304" pitchFamily="18" charset="0"/>
                      </a:endParaRPr>
                    </a:p>
                    <a:p>
                      <a:pPr algn="l"/>
                      <a:endParaRPr lang="en-US" sz="2400" b="1" dirty="0">
                        <a:solidFill>
                          <a:srgbClr val="002060"/>
                        </a:solidFill>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10000"/>
                  </a:ext>
                </a:extLst>
              </a:tr>
              <a:tr h="677333">
                <a:tc>
                  <a:txBody>
                    <a:bodyPr/>
                    <a:lstStyle/>
                    <a:p>
                      <a:pPr algn="ctr"/>
                      <a:r>
                        <a:rPr lang="vi-VN" sz="2400" b="1" dirty="0">
                          <a:solidFill>
                            <a:srgbClr val="002060"/>
                          </a:solidFill>
                          <a:latin typeface="Times New Roman" panose="02020603050405020304" pitchFamily="18" charset="0"/>
                          <a:cs typeface="Times New Roman" panose="02020603050405020304" pitchFamily="18" charset="0"/>
                        </a:rPr>
                        <a:t>2</a:t>
                      </a:r>
                      <a:r>
                        <a:rPr lang="en-US" sz="2400" b="1" dirty="0">
                          <a:solidFill>
                            <a:srgbClr val="002060"/>
                          </a:solidFill>
                          <a:latin typeface="Times New Roman" panose="02020603050405020304" pitchFamily="18" charset="0"/>
                          <a:cs typeface="Times New Roman" panose="02020603050405020304" pitchFamily="18" charset="0"/>
                        </a:rPr>
                        <a:t>.</a:t>
                      </a:r>
                    </a:p>
                  </a:txBody>
                  <a:tcPr>
                    <a:solidFill>
                      <a:schemeClr val="bg1"/>
                    </a:solidFill>
                  </a:tcPr>
                </a:tc>
                <a:tc>
                  <a:txBody>
                    <a:bodyPr/>
                    <a:lstStyle/>
                    <a:p>
                      <a:pPr algn="l"/>
                      <a:r>
                        <a:rPr lang="vi-VN" sz="2400" b="1" dirty="0">
                          <a:solidFill>
                            <a:srgbClr val="FF0000"/>
                          </a:solidFill>
                          <a:latin typeface="Times New Roman" panose="02020603050405020304" pitchFamily="18" charset="0"/>
                          <a:cs typeface="Times New Roman" panose="02020603050405020304" pitchFamily="18" charset="0"/>
                        </a:rPr>
                        <a:t>ôn- ôt</a:t>
                      </a:r>
                      <a:r>
                        <a:rPr lang="en-US" sz="2400" b="1" dirty="0">
                          <a:solidFill>
                            <a:srgbClr val="002060"/>
                          </a:solidFill>
                          <a:latin typeface="Times New Roman" panose="02020603050405020304" pitchFamily="18" charset="0"/>
                          <a:cs typeface="Times New Roman" panose="02020603050405020304" pitchFamily="18" charset="0"/>
                        </a:rPr>
                        <a:t>: </a:t>
                      </a:r>
                      <a:r>
                        <a:rPr lang="en-US" sz="2400" b="1" dirty="0" err="1">
                          <a:solidFill>
                            <a:srgbClr val="002060"/>
                          </a:solidFill>
                          <a:latin typeface="Times New Roman" panose="02020603050405020304" pitchFamily="18" charset="0"/>
                          <a:cs typeface="Times New Roman" panose="02020603050405020304" pitchFamily="18" charset="0"/>
                        </a:rPr>
                        <a:t>sồn</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sột</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dôn</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dốt</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tôn</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tốt</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mồn</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một</a:t>
                      </a:r>
                      <a:r>
                        <a:rPr lang="en-US" sz="2400" b="1" baseline="0" dirty="0">
                          <a:solidFill>
                            <a:srgbClr val="002060"/>
                          </a:solidFill>
                          <a:latin typeface="Times New Roman" panose="02020603050405020304" pitchFamily="18" charset="0"/>
                          <a:cs typeface="Times New Roman" panose="02020603050405020304" pitchFamily="18" charset="0"/>
                        </a:rPr>
                        <a:t>;…</a:t>
                      </a:r>
                    </a:p>
                  </a:txBody>
                  <a:tcPr>
                    <a:solidFill>
                      <a:schemeClr val="bg1"/>
                    </a:solidFill>
                  </a:tcPr>
                </a:tc>
                <a:tc>
                  <a:txBody>
                    <a:bodyPr/>
                    <a:lstStyle/>
                    <a:p>
                      <a:pPr algn="l"/>
                      <a:r>
                        <a:rPr lang="vi-VN" sz="2400" b="1" dirty="0">
                          <a:solidFill>
                            <a:srgbClr val="FF0000"/>
                          </a:solidFill>
                          <a:latin typeface="Times New Roman" panose="02020603050405020304" pitchFamily="18" charset="0"/>
                          <a:cs typeface="Times New Roman" panose="02020603050405020304" pitchFamily="18" charset="0"/>
                        </a:rPr>
                        <a:t>ông</a:t>
                      </a:r>
                      <a:r>
                        <a:rPr lang="vi-VN" sz="2400" b="1" baseline="0" dirty="0">
                          <a:solidFill>
                            <a:srgbClr val="FF0000"/>
                          </a:solidFill>
                          <a:latin typeface="Times New Roman" panose="02020603050405020304" pitchFamily="18" charset="0"/>
                          <a:cs typeface="Times New Roman" panose="02020603050405020304" pitchFamily="18" charset="0"/>
                        </a:rPr>
                        <a:t> – ôc</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xồng</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xộc</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công</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cốc</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tông</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tốc</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cồng</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cộc</a:t>
                      </a:r>
                      <a:r>
                        <a:rPr lang="en-US" sz="2400" b="1" baseline="0" dirty="0">
                          <a:solidFill>
                            <a:srgbClr val="002060"/>
                          </a:solidFill>
                          <a:latin typeface="Times New Roman" panose="02020603050405020304" pitchFamily="18" charset="0"/>
                          <a:cs typeface="Times New Roman" panose="02020603050405020304" pitchFamily="18" charset="0"/>
                        </a:rPr>
                        <a:t>;….</a:t>
                      </a:r>
                      <a:endParaRPr lang="en-US" sz="2400" b="1" dirty="0">
                        <a:solidFill>
                          <a:srgbClr val="002060"/>
                        </a:solidFill>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10001"/>
                  </a:ext>
                </a:extLst>
              </a:tr>
              <a:tr h="677333">
                <a:tc>
                  <a:txBody>
                    <a:bodyPr/>
                    <a:lstStyle/>
                    <a:p>
                      <a:pPr algn="ctr"/>
                      <a:r>
                        <a:rPr lang="vi-VN" sz="2400" b="1" dirty="0">
                          <a:solidFill>
                            <a:srgbClr val="002060"/>
                          </a:solidFill>
                          <a:latin typeface="Times New Roman" panose="02020603050405020304" pitchFamily="18" charset="0"/>
                          <a:cs typeface="Times New Roman" panose="02020603050405020304" pitchFamily="18" charset="0"/>
                        </a:rPr>
                        <a:t>3</a:t>
                      </a:r>
                      <a:r>
                        <a:rPr lang="en-US" sz="2400" b="1" dirty="0">
                          <a:solidFill>
                            <a:srgbClr val="002060"/>
                          </a:solidFill>
                          <a:latin typeface="Times New Roman" panose="02020603050405020304" pitchFamily="18" charset="0"/>
                          <a:cs typeface="Times New Roman" panose="02020603050405020304" pitchFamily="18" charset="0"/>
                        </a:rPr>
                        <a:t>.</a:t>
                      </a:r>
                    </a:p>
                  </a:txBody>
                  <a:tcPr>
                    <a:solidFill>
                      <a:schemeClr val="bg1"/>
                    </a:solidFill>
                  </a:tcPr>
                </a:tc>
                <a:tc>
                  <a:txBody>
                    <a:bodyPr/>
                    <a:lstStyle/>
                    <a:p>
                      <a:pPr algn="l"/>
                      <a:r>
                        <a:rPr lang="vi-VN" sz="2400" b="1" dirty="0">
                          <a:solidFill>
                            <a:srgbClr val="FF0000"/>
                          </a:solidFill>
                          <a:latin typeface="Times New Roman" panose="02020603050405020304" pitchFamily="18" charset="0"/>
                          <a:cs typeface="Times New Roman" panose="02020603050405020304" pitchFamily="18" charset="0"/>
                        </a:rPr>
                        <a:t>un- ut</a:t>
                      </a:r>
                      <a:r>
                        <a:rPr lang="en-US" sz="2400" b="1" dirty="0">
                          <a:solidFill>
                            <a:srgbClr val="002060"/>
                          </a:solidFill>
                          <a:latin typeface="Times New Roman" panose="02020603050405020304" pitchFamily="18" charset="0"/>
                          <a:cs typeface="Times New Roman" panose="02020603050405020304" pitchFamily="18" charset="0"/>
                        </a:rPr>
                        <a:t>: </a:t>
                      </a:r>
                      <a:r>
                        <a:rPr lang="en-US" sz="2400" b="1" dirty="0" err="1">
                          <a:solidFill>
                            <a:srgbClr val="002060"/>
                          </a:solidFill>
                          <a:latin typeface="Times New Roman" panose="02020603050405020304" pitchFamily="18" charset="0"/>
                          <a:cs typeface="Times New Roman" panose="02020603050405020304" pitchFamily="18" charset="0"/>
                        </a:rPr>
                        <a:t>vùn</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vụt</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ngùn</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ngụt</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vun</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út</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chun</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chút</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chùn</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chụt</a:t>
                      </a:r>
                      <a:r>
                        <a:rPr lang="en-US" sz="2400" b="1" baseline="0" dirty="0">
                          <a:solidFill>
                            <a:srgbClr val="002060"/>
                          </a:solidFill>
                          <a:latin typeface="Times New Roman" panose="02020603050405020304" pitchFamily="18" charset="0"/>
                          <a:cs typeface="Times New Roman" panose="02020603050405020304" pitchFamily="18" charset="0"/>
                        </a:rPr>
                        <a:t>;….</a:t>
                      </a:r>
                      <a:endParaRPr lang="en-US" sz="2400" b="1" dirty="0">
                        <a:solidFill>
                          <a:srgbClr val="00206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l"/>
                      <a:r>
                        <a:rPr lang="vi-VN" sz="2400" b="1" dirty="0">
                          <a:solidFill>
                            <a:srgbClr val="FF0000"/>
                          </a:solidFill>
                          <a:latin typeface="Times New Roman" panose="02020603050405020304" pitchFamily="18" charset="0"/>
                          <a:cs typeface="Times New Roman" panose="02020603050405020304" pitchFamily="18" charset="0"/>
                        </a:rPr>
                        <a:t>ung –uc</a:t>
                      </a:r>
                      <a:r>
                        <a:rPr lang="en-US" sz="2400" b="1" dirty="0">
                          <a:solidFill>
                            <a:srgbClr val="002060"/>
                          </a:solidFill>
                          <a:latin typeface="Times New Roman" panose="02020603050405020304" pitchFamily="18" charset="0"/>
                          <a:cs typeface="Times New Roman" panose="02020603050405020304" pitchFamily="18" charset="0"/>
                        </a:rPr>
                        <a:t>:  sung</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sục</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khùng</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khục</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cung</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cúc</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nhung</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nhúc</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trùng</a:t>
                      </a:r>
                      <a:r>
                        <a:rPr lang="en-US" sz="2400" b="1" baseline="0" dirty="0">
                          <a:solidFill>
                            <a:srgbClr val="002060"/>
                          </a:solidFill>
                          <a:latin typeface="Times New Roman" panose="02020603050405020304" pitchFamily="18" charset="0"/>
                          <a:cs typeface="Times New Roman" panose="02020603050405020304" pitchFamily="18" charset="0"/>
                        </a:rPr>
                        <a:t> </a:t>
                      </a:r>
                      <a:r>
                        <a:rPr lang="en-US" sz="2400" b="1" baseline="0" dirty="0" err="1">
                          <a:solidFill>
                            <a:srgbClr val="002060"/>
                          </a:solidFill>
                          <a:latin typeface="Times New Roman" panose="02020603050405020304" pitchFamily="18" charset="0"/>
                          <a:cs typeface="Times New Roman" panose="02020603050405020304" pitchFamily="18" charset="0"/>
                        </a:rPr>
                        <a:t>trục</a:t>
                      </a:r>
                      <a:r>
                        <a:rPr lang="en-US" sz="2400" b="1" baseline="0" dirty="0">
                          <a:solidFill>
                            <a:srgbClr val="002060"/>
                          </a:solidFill>
                          <a:latin typeface="Times New Roman" panose="02020603050405020304" pitchFamily="18" charset="0"/>
                          <a:cs typeface="Times New Roman" panose="02020603050405020304" pitchFamily="18" charset="0"/>
                        </a:rPr>
                        <a:t>;….</a:t>
                      </a:r>
                      <a:endParaRPr lang="en-US" sz="2400" b="1" dirty="0">
                        <a:solidFill>
                          <a:srgbClr val="002060"/>
                        </a:solidFill>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10002"/>
                  </a:ext>
                </a:extLst>
              </a:tr>
            </a:tbl>
          </a:graphicData>
        </a:graphic>
      </p:graphicFrame>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DAEDEF"/>
        </a:solidFill>
        <a:effectLst/>
      </p:bgPr>
    </p:bg>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09DEEADA-5301-4008-BCC1-350D2880E20F}"/>
              </a:ext>
            </a:extLst>
          </p:cNvPr>
          <p:cNvSpPr txBox="1">
            <a:spLocks noChangeArrowheads="1"/>
          </p:cNvSpPr>
          <p:nvPr/>
        </p:nvSpPr>
        <p:spPr bwMode="auto">
          <a:xfrm>
            <a:off x="304800" y="2438400"/>
            <a:ext cx="8686800" cy="21390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vi-VN" dirty="0">
                <a:latin typeface="Times New Roman" pitchFamily="18" charset="0"/>
                <a:cs typeface="Times New Roman" pitchFamily="18" charset="0"/>
              </a:rPr>
              <a:t>- </a:t>
            </a:r>
            <a:r>
              <a:rPr lang="en-US" altLang="vi-VN" dirty="0" err="1">
                <a:latin typeface="Times New Roman" pitchFamily="18" charset="0"/>
                <a:cs typeface="Times New Roman" pitchFamily="18" charset="0"/>
              </a:rPr>
              <a:t>Về</a:t>
            </a:r>
            <a:r>
              <a:rPr lang="en-US" altLang="vi-VN" dirty="0">
                <a:latin typeface="Times New Roman" pitchFamily="18" charset="0"/>
                <a:cs typeface="Times New Roman" pitchFamily="18" charset="0"/>
              </a:rPr>
              <a:t> </a:t>
            </a:r>
            <a:r>
              <a:rPr lang="en-US" altLang="vi-VN" dirty="0" err="1">
                <a:latin typeface="Times New Roman" pitchFamily="18" charset="0"/>
                <a:cs typeface="Times New Roman" pitchFamily="18" charset="0"/>
              </a:rPr>
              <a:t>nhà</a:t>
            </a:r>
            <a:r>
              <a:rPr lang="en-US" altLang="vi-VN" dirty="0">
                <a:latin typeface="Times New Roman" pitchFamily="18" charset="0"/>
                <a:cs typeface="Times New Roman" pitchFamily="18" charset="0"/>
              </a:rPr>
              <a:t> </a:t>
            </a:r>
            <a:r>
              <a:rPr lang="en-US" altLang="vi-VN" dirty="0" err="1">
                <a:latin typeface="Times New Roman" pitchFamily="18" charset="0"/>
                <a:cs typeface="Times New Roman" pitchFamily="18" charset="0"/>
              </a:rPr>
              <a:t>viết</a:t>
            </a:r>
            <a:r>
              <a:rPr lang="en-US" altLang="vi-VN" dirty="0">
                <a:latin typeface="Times New Roman" pitchFamily="18" charset="0"/>
                <a:cs typeface="Times New Roman" pitchFamily="18" charset="0"/>
              </a:rPr>
              <a:t> </a:t>
            </a:r>
            <a:r>
              <a:rPr lang="en-US" altLang="vi-VN" dirty="0" err="1">
                <a:latin typeface="Times New Roman" pitchFamily="18" charset="0"/>
                <a:cs typeface="Times New Roman" pitchFamily="18" charset="0"/>
              </a:rPr>
              <a:t>lại</a:t>
            </a:r>
            <a:r>
              <a:rPr lang="en-US" altLang="vi-VN" dirty="0">
                <a:latin typeface="Times New Roman" pitchFamily="18" charset="0"/>
                <a:cs typeface="Times New Roman" pitchFamily="18" charset="0"/>
              </a:rPr>
              <a:t> </a:t>
            </a:r>
            <a:r>
              <a:rPr lang="en-US" altLang="vi-VN" dirty="0" err="1">
                <a:latin typeface="Times New Roman" pitchFamily="18" charset="0"/>
                <a:cs typeface="Times New Roman" pitchFamily="18" charset="0"/>
              </a:rPr>
              <a:t>chữ</a:t>
            </a:r>
            <a:r>
              <a:rPr lang="en-US" altLang="vi-VN" dirty="0">
                <a:latin typeface="Times New Roman" pitchFamily="18" charset="0"/>
                <a:cs typeface="Times New Roman" pitchFamily="18" charset="0"/>
              </a:rPr>
              <a:t> </a:t>
            </a:r>
            <a:r>
              <a:rPr lang="en-US" altLang="vi-VN" dirty="0" err="1">
                <a:latin typeface="Times New Roman" pitchFamily="18" charset="0"/>
                <a:cs typeface="Times New Roman" pitchFamily="18" charset="0"/>
              </a:rPr>
              <a:t>còn</a:t>
            </a:r>
            <a:r>
              <a:rPr lang="en-US" altLang="vi-VN" dirty="0">
                <a:latin typeface="Times New Roman" pitchFamily="18" charset="0"/>
                <a:cs typeface="Times New Roman" pitchFamily="18" charset="0"/>
              </a:rPr>
              <a:t> </a:t>
            </a:r>
            <a:r>
              <a:rPr lang="en-US" altLang="vi-VN" dirty="0" err="1">
                <a:latin typeface="Times New Roman" pitchFamily="18" charset="0"/>
                <a:cs typeface="Times New Roman" pitchFamily="18" charset="0"/>
              </a:rPr>
              <a:t>sai</a:t>
            </a:r>
            <a:r>
              <a:rPr lang="en-US" altLang="vi-VN" dirty="0">
                <a:latin typeface="Times New Roman" pitchFamily="18" charset="0"/>
                <a:cs typeface="Times New Roman" pitchFamily="18" charset="0"/>
              </a:rPr>
              <a:t> </a:t>
            </a:r>
            <a:r>
              <a:rPr lang="en-US" altLang="vi-VN" dirty="0" err="1">
                <a:latin typeface="Times New Roman" pitchFamily="18" charset="0"/>
                <a:cs typeface="Times New Roman" pitchFamily="18" charset="0"/>
              </a:rPr>
              <a:t>lỗi</a:t>
            </a:r>
            <a:r>
              <a:rPr lang="en-US" altLang="vi-VN" dirty="0">
                <a:latin typeface="Times New Roman" pitchFamily="18" charset="0"/>
                <a:cs typeface="Times New Roman" pitchFamily="18" charset="0"/>
              </a:rPr>
              <a:t> </a:t>
            </a:r>
            <a:r>
              <a:rPr lang="en-US" altLang="vi-VN" dirty="0" err="1">
                <a:latin typeface="Times New Roman" pitchFamily="18" charset="0"/>
                <a:cs typeface="Times New Roman" pitchFamily="18" charset="0"/>
              </a:rPr>
              <a:t>chỉnh</a:t>
            </a:r>
            <a:r>
              <a:rPr lang="en-US" altLang="vi-VN" dirty="0">
                <a:latin typeface="Times New Roman" pitchFamily="18" charset="0"/>
                <a:cs typeface="Times New Roman" pitchFamily="18" charset="0"/>
              </a:rPr>
              <a:t> </a:t>
            </a:r>
            <a:r>
              <a:rPr lang="en-US" altLang="vi-VN" dirty="0" err="1">
                <a:latin typeface="Times New Roman" pitchFamily="18" charset="0"/>
                <a:cs typeface="Times New Roman" pitchFamily="18" charset="0"/>
              </a:rPr>
              <a:t>tả</a:t>
            </a:r>
            <a:r>
              <a:rPr lang="en-US" altLang="vi-VN" dirty="0">
                <a:latin typeface="Times New Roman" pitchFamily="18" charset="0"/>
                <a:cs typeface="Times New Roman" pitchFamily="18" charset="0"/>
              </a:rPr>
              <a:t> </a:t>
            </a:r>
            <a:r>
              <a:rPr lang="en-US" altLang="vi-VN" dirty="0" err="1">
                <a:latin typeface="Times New Roman" pitchFamily="18" charset="0"/>
                <a:cs typeface="Times New Roman" pitchFamily="18" charset="0"/>
              </a:rPr>
              <a:t>trong</a:t>
            </a:r>
            <a:r>
              <a:rPr lang="en-US" altLang="vi-VN" dirty="0">
                <a:latin typeface="Times New Roman" pitchFamily="18" charset="0"/>
                <a:cs typeface="Times New Roman" pitchFamily="18" charset="0"/>
              </a:rPr>
              <a:t> </a:t>
            </a:r>
            <a:r>
              <a:rPr lang="en-US" altLang="vi-VN" dirty="0" err="1">
                <a:latin typeface="Times New Roman" pitchFamily="18" charset="0"/>
                <a:cs typeface="Times New Roman" pitchFamily="18" charset="0"/>
              </a:rPr>
              <a:t>bài</a:t>
            </a:r>
            <a:r>
              <a:rPr lang="en-US" altLang="vi-VN" dirty="0">
                <a:latin typeface="Times New Roman" pitchFamily="18" charset="0"/>
                <a:cs typeface="Times New Roman" pitchFamily="18" charset="0"/>
              </a:rPr>
              <a:t>.</a:t>
            </a:r>
          </a:p>
          <a:p>
            <a:pPr>
              <a:spcBef>
                <a:spcPct val="0"/>
              </a:spcBef>
              <a:buFontTx/>
              <a:buNone/>
            </a:pPr>
            <a:r>
              <a:rPr lang="en-US" altLang="vi-VN" dirty="0">
                <a:latin typeface="VNI-Times" pitchFamily="2" charset="0"/>
              </a:rPr>
              <a:t>- </a:t>
            </a:r>
            <a:r>
              <a:rPr lang="en-US" altLang="vi-VN" u="sng" dirty="0" err="1">
                <a:latin typeface="VNI-Times" pitchFamily="2" charset="0"/>
              </a:rPr>
              <a:t>Chuaån</a:t>
            </a:r>
            <a:r>
              <a:rPr lang="en-US" altLang="vi-VN" u="sng" dirty="0">
                <a:latin typeface="VNI-Times" pitchFamily="2" charset="0"/>
              </a:rPr>
              <a:t> </a:t>
            </a:r>
            <a:r>
              <a:rPr lang="en-US" altLang="vi-VN" u="sng" dirty="0" err="1">
                <a:latin typeface="VNI-Times" pitchFamily="2" charset="0"/>
              </a:rPr>
              <a:t>bò</a:t>
            </a:r>
            <a:r>
              <a:rPr lang="en-US" altLang="vi-VN" u="sng" dirty="0">
                <a:latin typeface="VNI-Times" pitchFamily="2" charset="0"/>
              </a:rPr>
              <a:t> </a:t>
            </a:r>
            <a:r>
              <a:rPr lang="en-US" altLang="vi-VN" dirty="0">
                <a:latin typeface="VNI-Times" pitchFamily="2" charset="0"/>
              </a:rPr>
              <a:t>:</a:t>
            </a:r>
          </a:p>
          <a:p>
            <a:pPr>
              <a:spcBef>
                <a:spcPts val="600"/>
              </a:spcBef>
              <a:buFontTx/>
              <a:buNone/>
            </a:pPr>
            <a:r>
              <a:rPr lang="en-US" altLang="vi-VN" dirty="0">
                <a:latin typeface="VNI-Times" pitchFamily="2" charset="0"/>
              </a:rPr>
              <a:t>+ </a:t>
            </a:r>
            <a:r>
              <a:rPr lang="en-US" altLang="vi-VN" dirty="0" err="1">
                <a:latin typeface="VNI-Times" pitchFamily="2" charset="0"/>
              </a:rPr>
              <a:t>Hoïc</a:t>
            </a:r>
            <a:r>
              <a:rPr lang="en-US" altLang="vi-VN" dirty="0">
                <a:latin typeface="VNI-Times" pitchFamily="2" charset="0"/>
              </a:rPr>
              <a:t> </a:t>
            </a:r>
            <a:r>
              <a:rPr lang="en-US" altLang="vi-VN" dirty="0" err="1">
                <a:latin typeface="VNI-Times" pitchFamily="2" charset="0"/>
              </a:rPr>
              <a:t>thuoäc</a:t>
            </a:r>
            <a:r>
              <a:rPr lang="en-US" altLang="vi-VN" dirty="0">
                <a:latin typeface="VNI-Times" pitchFamily="2" charset="0"/>
              </a:rPr>
              <a:t> </a:t>
            </a:r>
            <a:r>
              <a:rPr lang="en-US" altLang="vi-VN" dirty="0" err="1">
                <a:latin typeface="VNI-Times" pitchFamily="2" charset="0"/>
              </a:rPr>
              <a:t>loøng</a:t>
            </a:r>
            <a:r>
              <a:rPr lang="en-US" altLang="vi-VN" dirty="0">
                <a:latin typeface="VNI-Times" pitchFamily="2" charset="0"/>
              </a:rPr>
              <a:t> </a:t>
            </a:r>
            <a:r>
              <a:rPr lang="en-US" altLang="vi-VN" dirty="0" err="1">
                <a:latin typeface="VNI-Times" pitchFamily="2" charset="0"/>
              </a:rPr>
              <a:t>hai</a:t>
            </a:r>
            <a:r>
              <a:rPr lang="en-US" altLang="vi-VN" dirty="0">
                <a:latin typeface="VNI-Times" pitchFamily="2" charset="0"/>
              </a:rPr>
              <a:t> </a:t>
            </a:r>
            <a:r>
              <a:rPr lang="en-US" altLang="vi-VN" dirty="0" err="1">
                <a:latin typeface="VNI-Times" pitchFamily="2" charset="0"/>
              </a:rPr>
              <a:t>khoå</a:t>
            </a:r>
            <a:r>
              <a:rPr lang="en-US" altLang="vi-VN" dirty="0">
                <a:latin typeface="VNI-Times" pitchFamily="2" charset="0"/>
              </a:rPr>
              <a:t> </a:t>
            </a:r>
            <a:r>
              <a:rPr lang="en-US" altLang="vi-VN" dirty="0" err="1">
                <a:latin typeface="VNI-Times" pitchFamily="2" charset="0"/>
              </a:rPr>
              <a:t>thô</a:t>
            </a:r>
            <a:r>
              <a:rPr lang="en-US" altLang="vi-VN" dirty="0">
                <a:latin typeface="VNI-Times" pitchFamily="2" charset="0"/>
              </a:rPr>
              <a:t> </a:t>
            </a:r>
            <a:r>
              <a:rPr lang="en-US" altLang="vi-VN" dirty="0" err="1">
                <a:latin typeface="VNI-Times" pitchFamily="2" charset="0"/>
              </a:rPr>
              <a:t>cuoái</a:t>
            </a:r>
            <a:r>
              <a:rPr lang="en-US" altLang="vi-VN" dirty="0">
                <a:latin typeface="VNI-Times" pitchFamily="2" charset="0"/>
              </a:rPr>
              <a:t> </a:t>
            </a:r>
            <a:r>
              <a:rPr lang="en-US" altLang="vi-VN" dirty="0" err="1">
                <a:latin typeface="VNI-Times" pitchFamily="2" charset="0"/>
              </a:rPr>
              <a:t>baøi</a:t>
            </a:r>
            <a:r>
              <a:rPr lang="en-US" altLang="vi-VN" dirty="0">
                <a:latin typeface="VNI-Times" pitchFamily="2" charset="0"/>
              </a:rPr>
              <a:t> “</a:t>
            </a:r>
            <a:r>
              <a:rPr lang="en-US" altLang="vi-VN" dirty="0" err="1">
                <a:latin typeface="VNI-Times" pitchFamily="2" charset="0"/>
              </a:rPr>
              <a:t>Haønh</a:t>
            </a:r>
            <a:r>
              <a:rPr lang="en-US" altLang="vi-VN" dirty="0">
                <a:latin typeface="VNI-Times" pitchFamily="2" charset="0"/>
              </a:rPr>
              <a:t> </a:t>
            </a:r>
            <a:r>
              <a:rPr lang="en-US" altLang="vi-VN" dirty="0" err="1">
                <a:latin typeface="VNI-Times" pitchFamily="2" charset="0"/>
              </a:rPr>
              <a:t>trình</a:t>
            </a:r>
            <a:r>
              <a:rPr lang="en-US" altLang="vi-VN" dirty="0">
                <a:latin typeface="VNI-Times" pitchFamily="2" charset="0"/>
              </a:rPr>
              <a:t> </a:t>
            </a:r>
            <a:r>
              <a:rPr lang="en-US" altLang="vi-VN" dirty="0" err="1">
                <a:latin typeface="VNI-Times" pitchFamily="2" charset="0"/>
              </a:rPr>
              <a:t>cuûa</a:t>
            </a:r>
            <a:r>
              <a:rPr lang="en-US" altLang="vi-VN" dirty="0">
                <a:latin typeface="VNI-Times" pitchFamily="2" charset="0"/>
              </a:rPr>
              <a:t> </a:t>
            </a:r>
            <a:r>
              <a:rPr lang="en-US" altLang="vi-VN" dirty="0" err="1">
                <a:latin typeface="VNI-Times" pitchFamily="2" charset="0"/>
              </a:rPr>
              <a:t>baày</a:t>
            </a:r>
            <a:r>
              <a:rPr lang="en-US" altLang="vi-VN" dirty="0">
                <a:latin typeface="VNI-Times" pitchFamily="2" charset="0"/>
              </a:rPr>
              <a:t> </a:t>
            </a:r>
            <a:r>
              <a:rPr lang="en-US" altLang="vi-VN" dirty="0" err="1">
                <a:latin typeface="VNI-Times" pitchFamily="2" charset="0"/>
              </a:rPr>
              <a:t>ong</a:t>
            </a:r>
            <a:r>
              <a:rPr lang="en-US" altLang="vi-VN" dirty="0">
                <a:latin typeface="VNI-Times" pitchFamily="2" charset="0"/>
              </a:rPr>
              <a:t>” </a:t>
            </a:r>
            <a:r>
              <a:rPr lang="en-US" altLang="vi-VN" dirty="0" err="1">
                <a:latin typeface="Times New Roman" pitchFamily="18" charset="0"/>
                <a:cs typeface="Times New Roman" pitchFamily="18" charset="0"/>
              </a:rPr>
              <a:t>để</a:t>
            </a:r>
            <a:r>
              <a:rPr lang="en-US" altLang="vi-VN" dirty="0">
                <a:latin typeface="Times New Roman" pitchFamily="18" charset="0"/>
                <a:cs typeface="Times New Roman" pitchFamily="18" charset="0"/>
              </a:rPr>
              <a:t> </a:t>
            </a:r>
            <a:r>
              <a:rPr lang="en-US" altLang="vi-VN" dirty="0" err="1">
                <a:latin typeface="Times New Roman" pitchFamily="18" charset="0"/>
                <a:cs typeface="Times New Roman" pitchFamily="18" charset="0"/>
              </a:rPr>
              <a:t>viết</a:t>
            </a:r>
            <a:r>
              <a:rPr lang="en-US" altLang="vi-VN" dirty="0">
                <a:latin typeface="Times New Roman" pitchFamily="18" charset="0"/>
                <a:cs typeface="Times New Roman" pitchFamily="18" charset="0"/>
              </a:rPr>
              <a:t> </a:t>
            </a:r>
            <a:r>
              <a:rPr lang="en-US" altLang="vi-VN" dirty="0" err="1">
                <a:latin typeface="Times New Roman" pitchFamily="18" charset="0"/>
                <a:cs typeface="Times New Roman" pitchFamily="18" charset="0"/>
              </a:rPr>
              <a:t>bài</a:t>
            </a:r>
            <a:r>
              <a:rPr lang="en-US" altLang="vi-VN" dirty="0">
                <a:latin typeface="Times New Roman" pitchFamily="18" charset="0"/>
                <a:cs typeface="Times New Roman" pitchFamily="18" charset="0"/>
              </a:rPr>
              <a:t> </a:t>
            </a:r>
            <a:r>
              <a:rPr lang="en-US" altLang="vi-VN" dirty="0" err="1">
                <a:latin typeface="Times New Roman" pitchFamily="18" charset="0"/>
                <a:cs typeface="Times New Roman" pitchFamily="18" charset="0"/>
              </a:rPr>
              <a:t>chính</a:t>
            </a:r>
            <a:r>
              <a:rPr lang="en-US" altLang="vi-VN" dirty="0">
                <a:latin typeface="Times New Roman" pitchFamily="18" charset="0"/>
                <a:cs typeface="Times New Roman" pitchFamily="18" charset="0"/>
              </a:rPr>
              <a:t> </a:t>
            </a:r>
            <a:r>
              <a:rPr lang="en-US" altLang="vi-VN" dirty="0" err="1">
                <a:latin typeface="Times New Roman" pitchFamily="18" charset="0"/>
                <a:cs typeface="Times New Roman" pitchFamily="18" charset="0"/>
              </a:rPr>
              <a:t>tả</a:t>
            </a:r>
            <a:r>
              <a:rPr lang="en-US" altLang="vi-VN" dirty="0">
                <a:latin typeface="Times New Roman" pitchFamily="18" charset="0"/>
                <a:cs typeface="Times New Roman" pitchFamily="18" charset="0"/>
              </a:rPr>
              <a:t> </a:t>
            </a:r>
            <a:r>
              <a:rPr lang="en-US" altLang="vi-VN" dirty="0" err="1">
                <a:latin typeface="Times New Roman" pitchFamily="18" charset="0"/>
                <a:cs typeface="Times New Roman" pitchFamily="18" charset="0"/>
              </a:rPr>
              <a:t>cho</a:t>
            </a:r>
            <a:r>
              <a:rPr lang="en-US" altLang="vi-VN" dirty="0">
                <a:latin typeface="Times New Roman" pitchFamily="18" charset="0"/>
                <a:cs typeface="Times New Roman" pitchFamily="18" charset="0"/>
              </a:rPr>
              <a:t> </a:t>
            </a:r>
            <a:r>
              <a:rPr lang="en-US" altLang="vi-VN" dirty="0" err="1">
                <a:latin typeface="Times New Roman" pitchFamily="18" charset="0"/>
                <a:cs typeface="Times New Roman" pitchFamily="18" charset="0"/>
              </a:rPr>
              <a:t>tuần</a:t>
            </a:r>
            <a:r>
              <a:rPr lang="en-US" altLang="vi-VN" dirty="0">
                <a:latin typeface="Times New Roman" pitchFamily="18" charset="0"/>
                <a:cs typeface="Times New Roman" pitchFamily="18" charset="0"/>
              </a:rPr>
              <a:t> </a:t>
            </a:r>
            <a:r>
              <a:rPr lang="en-US" altLang="vi-VN" dirty="0" err="1">
                <a:latin typeface="Times New Roman" pitchFamily="18" charset="0"/>
                <a:cs typeface="Times New Roman" pitchFamily="18" charset="0"/>
              </a:rPr>
              <a:t>sau</a:t>
            </a:r>
            <a:r>
              <a:rPr lang="en-US" altLang="vi-VN" dirty="0">
                <a:latin typeface="Times New Roman" pitchFamily="18" charset="0"/>
                <a:cs typeface="Times New Roman" pitchFamily="18" charset="0"/>
              </a:rPr>
              <a:t>.</a:t>
            </a:r>
          </a:p>
        </p:txBody>
      </p:sp>
      <p:sp>
        <p:nvSpPr>
          <p:cNvPr id="5" name="Text Box 7">
            <a:extLst>
              <a:ext uri="{FF2B5EF4-FFF2-40B4-BE49-F238E27FC236}">
                <a16:creationId xmlns:a16="http://schemas.microsoft.com/office/drawing/2014/main" id="{5DB8F5DA-F338-4013-8552-A870F713DCDB}"/>
              </a:ext>
            </a:extLst>
          </p:cNvPr>
          <p:cNvSpPr txBox="1">
            <a:spLocks noChangeArrowheads="1"/>
          </p:cNvSpPr>
          <p:nvPr/>
        </p:nvSpPr>
        <p:spPr bwMode="auto">
          <a:xfrm>
            <a:off x="554276" y="1798638"/>
            <a:ext cx="5541723"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b="1" u="sng" dirty="0">
                <a:solidFill>
                  <a:srgbClr val="FF0000"/>
                </a:solidFill>
                <a:latin typeface="Times New Roman" panose="02020603050405020304" pitchFamily="18" charset="0"/>
              </a:rPr>
              <a:t>CỦNG CỐ - DẶN DÒ</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descr="Pla019">
            <a:extLst>
              <a:ext uri="{FF2B5EF4-FFF2-40B4-BE49-F238E27FC236}">
                <a16:creationId xmlns:a16="http://schemas.microsoft.com/office/drawing/2014/main" id="{5E3684CD-1959-4834-A05B-1E9B881D2FF2}"/>
              </a:ext>
            </a:extLst>
          </p:cNvPr>
          <p:cNvPicPr>
            <a:picLocks noChangeAspect="1" noChangeArrowheads="1"/>
          </p:cNvPicPr>
          <p:nvPr/>
        </p:nvPicPr>
        <p:blipFill>
          <a:blip r:embed="rId2">
            <a:lum bright="-6000" contrast="12000"/>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solidFill>
            <a:srgbClr val="FF0066"/>
          </a:solidFill>
          <a:ln w="9525">
            <a:solidFill>
              <a:srgbClr val="FF0000"/>
            </a:solidFill>
            <a:miter lim="800000"/>
            <a:headEnd/>
            <a:tailEnd/>
          </a:ln>
        </p:spPr>
      </p:pic>
      <p:sp>
        <p:nvSpPr>
          <p:cNvPr id="2" name="TextBox 1"/>
          <p:cNvSpPr txBox="1"/>
          <p:nvPr/>
        </p:nvSpPr>
        <p:spPr>
          <a:xfrm>
            <a:off x="990600" y="2133600"/>
            <a:ext cx="7543800" cy="1077218"/>
          </a:xfrm>
          <a:prstGeom prst="rect">
            <a:avLst/>
          </a:prstGeom>
          <a:noFill/>
        </p:spPr>
        <p:txBody>
          <a:bodyPr wrap="square" rtlCol="0">
            <a:spAutoFit/>
          </a:bodyPr>
          <a:lstStyle/>
          <a:p>
            <a:r>
              <a:rPr lang="en-US" sz="3200" b="1" dirty="0">
                <a:solidFill>
                  <a:srgbClr val="FF0000"/>
                </a:solidFill>
                <a:effectLst>
                  <a:outerShdw blurRad="60007" dist="200025" dir="15000000" sy="30000" kx="-1800000" algn="bl" rotWithShape="0">
                    <a:prstClr val="black">
                      <a:alpha val="32000"/>
                    </a:prstClr>
                  </a:outerShdw>
                </a:effectLst>
              </a:rPr>
              <a:t>     TIẾT HỌC KẾT THÚC, CÔ CHÚC </a:t>
            </a:r>
          </a:p>
          <a:p>
            <a:r>
              <a:rPr lang="en-US" sz="3200" b="1" dirty="0">
                <a:solidFill>
                  <a:srgbClr val="FF0000"/>
                </a:solidFill>
                <a:effectLst>
                  <a:outerShdw blurRad="60007" dist="200025" dir="15000000" sy="30000" kx="-1800000" algn="bl" rotWithShape="0">
                    <a:prstClr val="black">
                      <a:alpha val="32000"/>
                    </a:prstClr>
                  </a:outerShdw>
                </a:effectLst>
              </a:rPr>
              <a:t>CÁC EM CHĂM NGOAN , HỌC GIỎI</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DAEDEF"/>
        </a:solidFill>
        <a:effectLst/>
      </p:bgPr>
    </p:bg>
    <p:spTree>
      <p:nvGrpSpPr>
        <p:cNvPr id="1" name=""/>
        <p:cNvGrpSpPr/>
        <p:nvPr/>
      </p:nvGrpSpPr>
      <p:grpSpPr>
        <a:xfrm>
          <a:off x="0" y="0"/>
          <a:ext cx="0" cy="0"/>
          <a:chOff x="0" y="0"/>
          <a:chExt cx="0" cy="0"/>
        </a:xfrm>
      </p:grpSpPr>
      <p:sp>
        <p:nvSpPr>
          <p:cNvPr id="5" name="Text Box 7">
            <a:extLst>
              <a:ext uri="{FF2B5EF4-FFF2-40B4-BE49-F238E27FC236}">
                <a16:creationId xmlns:a16="http://schemas.microsoft.com/office/drawing/2014/main" id="{BF40E430-66C4-473A-B571-38953E826EAB}"/>
              </a:ext>
            </a:extLst>
          </p:cNvPr>
          <p:cNvSpPr txBox="1">
            <a:spLocks noChangeArrowheads="1"/>
          </p:cNvSpPr>
          <p:nvPr/>
        </p:nvSpPr>
        <p:spPr bwMode="auto">
          <a:xfrm>
            <a:off x="3124200" y="1066800"/>
            <a:ext cx="28194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b="1">
                <a:solidFill>
                  <a:srgbClr val="FF0000"/>
                </a:solidFill>
                <a:latin typeface="Times New Roman" panose="02020603050405020304" pitchFamily="18" charset="0"/>
              </a:rPr>
              <a:t>Mùa thảo quả</a:t>
            </a:r>
          </a:p>
        </p:txBody>
      </p:sp>
      <p:sp>
        <p:nvSpPr>
          <p:cNvPr id="6" name="Rectangle 4">
            <a:extLst>
              <a:ext uri="{FF2B5EF4-FFF2-40B4-BE49-F238E27FC236}">
                <a16:creationId xmlns:a16="http://schemas.microsoft.com/office/drawing/2014/main" id="{96BF63AB-93F9-46A1-82CE-92E76568B64E}"/>
              </a:ext>
            </a:extLst>
          </p:cNvPr>
          <p:cNvSpPr>
            <a:spLocks noChangeArrowheads="1"/>
          </p:cNvSpPr>
          <p:nvPr/>
        </p:nvSpPr>
        <p:spPr bwMode="auto">
          <a:xfrm>
            <a:off x="304800" y="1676400"/>
            <a:ext cx="8763000"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125000"/>
              </a:lnSpc>
              <a:buFontTx/>
              <a:buNone/>
            </a:pPr>
            <a:r>
              <a:rPr lang="en-US" altLang="en-US" sz="2800">
                <a:solidFill>
                  <a:srgbClr val="000066"/>
                </a:solidFill>
                <a:latin typeface="Times New Roman" panose="02020603050405020304" pitchFamily="18" charset="0"/>
              </a:rPr>
              <a:t>	Sự sống cứ tiếp tục trong âm thầm, hoa thảo quả  nảy  dưới gốc cây kín đáo và  lặng lẽ. Ngày qua, trong sương thu ẩm ướt và mưa rây bụi mùa đông, những chùm hoa khép miệng bắt đầu kết trái. Thảo quả chín dần. Dưới đáy rừng, tựa như đột ngột, bỗng rực lên những chùm thảo quả đỏ  chon chót, như chứa lửa, chứa nắng. Rừng ngập hương thơm. Rừng sáng như có lửa  hắt  lên từ dưới đáy rừng.</a:t>
            </a:r>
          </a:p>
          <a:p>
            <a:pPr eaLnBrk="1" hangingPunct="1">
              <a:lnSpc>
                <a:spcPct val="125000"/>
              </a:lnSpc>
              <a:buFontTx/>
              <a:buNone/>
            </a:pPr>
            <a:r>
              <a:rPr lang="en-US" altLang="en-US" sz="2800">
                <a:solidFill>
                  <a:srgbClr val="000066"/>
                </a:solidFill>
                <a:latin typeface="Times New Roman" panose="02020603050405020304" pitchFamily="18" charset="0"/>
              </a:rPr>
              <a:t>			                             </a:t>
            </a:r>
            <a:r>
              <a:rPr lang="en-US" altLang="en-US" sz="2800" i="1">
                <a:solidFill>
                  <a:srgbClr val="000066"/>
                </a:solidFill>
                <a:latin typeface="Times New Roman" panose="02020603050405020304" pitchFamily="18" charset="0"/>
              </a:rPr>
              <a:t>Theo</a:t>
            </a:r>
            <a:r>
              <a:rPr lang="en-US" altLang="en-US" sz="2800">
                <a:solidFill>
                  <a:srgbClr val="000066"/>
                </a:solidFill>
                <a:latin typeface="Times New Roman" panose="02020603050405020304" pitchFamily="18" charset="0"/>
              </a:rPr>
              <a:t> Ma Văn Kháng</a:t>
            </a:r>
          </a:p>
        </p:txBody>
      </p:sp>
      <p:sp>
        <p:nvSpPr>
          <p:cNvPr id="9" name="TextBox 3">
            <a:extLst>
              <a:ext uri="{FF2B5EF4-FFF2-40B4-BE49-F238E27FC236}">
                <a16:creationId xmlns:a16="http://schemas.microsoft.com/office/drawing/2014/main" id="{174F08D4-6B6A-4312-B81A-104005989CC9}"/>
              </a:ext>
            </a:extLst>
          </p:cNvPr>
          <p:cNvSpPr txBox="1">
            <a:spLocks noChangeArrowheads="1"/>
          </p:cNvSpPr>
          <p:nvPr/>
        </p:nvSpPr>
        <p:spPr bwMode="auto">
          <a:xfrm>
            <a:off x="114300" y="393412"/>
            <a:ext cx="91440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vi-VN" u="sng" dirty="0" err="1">
                <a:latin typeface="Times New Roman" panose="02020603050405020304" pitchFamily="18" charset="0"/>
              </a:rPr>
              <a:t>Chính</a:t>
            </a:r>
            <a:r>
              <a:rPr lang="en-US" altLang="vi-VN" u="sng" dirty="0">
                <a:latin typeface="Times New Roman" panose="02020603050405020304" pitchFamily="18" charset="0"/>
              </a:rPr>
              <a:t> </a:t>
            </a:r>
            <a:r>
              <a:rPr lang="en-US" altLang="vi-VN" u="sng" dirty="0" err="1">
                <a:latin typeface="Times New Roman" panose="02020603050405020304" pitchFamily="18" charset="0"/>
              </a:rPr>
              <a:t>tả</a:t>
            </a:r>
            <a:endParaRPr lang="en-US" altLang="vi-VN" u="sng" dirty="0">
              <a:latin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slide(fromBottom)">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DAEDEF"/>
        </a:soli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A8C6450F-3119-4F95-A35E-4D51FD7ACE53}"/>
              </a:ext>
            </a:extLst>
          </p:cNvPr>
          <p:cNvSpPr txBox="1">
            <a:spLocks noChangeArrowheads="1"/>
          </p:cNvSpPr>
          <p:nvPr/>
        </p:nvSpPr>
        <p:spPr bwMode="auto">
          <a:xfrm>
            <a:off x="1828800" y="2286000"/>
            <a:ext cx="3048000" cy="3539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vi-VN" dirty="0" err="1">
                <a:latin typeface="Times New Roman" panose="02020603050405020304" pitchFamily="18" charset="0"/>
                <a:cs typeface="Times New Roman" panose="02020603050405020304" pitchFamily="18" charset="0"/>
              </a:rPr>
              <a:t>kín</a:t>
            </a:r>
            <a:r>
              <a:rPr lang="en-US" altLang="vi-VN" dirty="0">
                <a:latin typeface="Times New Roman" panose="02020603050405020304" pitchFamily="18" charset="0"/>
                <a:cs typeface="Times New Roman" panose="02020603050405020304" pitchFamily="18" charset="0"/>
              </a:rPr>
              <a:t> </a:t>
            </a:r>
            <a:r>
              <a:rPr lang="vi-VN" altLang="vi-VN" dirty="0">
                <a:latin typeface="Times New Roman" panose="02020603050405020304" pitchFamily="18" charset="0"/>
                <a:cs typeface="Times New Roman" panose="02020603050405020304" pitchFamily="18" charset="0"/>
              </a:rPr>
              <a:t>đá</a:t>
            </a:r>
            <a:r>
              <a:rPr lang="en-US" altLang="vi-VN" dirty="0">
                <a:latin typeface="Times New Roman" panose="02020603050405020304" pitchFamily="18" charset="0"/>
                <a:cs typeface="Times New Roman" panose="02020603050405020304" pitchFamily="18" charset="0"/>
              </a:rPr>
              <a:t>o</a:t>
            </a:r>
          </a:p>
          <a:p>
            <a:pPr>
              <a:spcBef>
                <a:spcPct val="0"/>
              </a:spcBef>
              <a:buFontTx/>
              <a:buNone/>
            </a:pPr>
            <a:r>
              <a:rPr lang="vi-VN" altLang="vi-VN" dirty="0">
                <a:latin typeface="Times New Roman" panose="02020603050405020304" pitchFamily="18" charset="0"/>
                <a:cs typeface="Times New Roman" panose="02020603050405020304" pitchFamily="18" charset="0"/>
              </a:rPr>
              <a:t>lặng</a:t>
            </a:r>
            <a:r>
              <a:rPr lang="en-US" altLang="vi-VN" dirty="0">
                <a:latin typeface="Times New Roman" panose="02020603050405020304" pitchFamily="18" charset="0"/>
                <a:cs typeface="Times New Roman" panose="02020603050405020304" pitchFamily="18" charset="0"/>
              </a:rPr>
              <a:t> l</a:t>
            </a:r>
            <a:r>
              <a:rPr lang="vi-VN" altLang="vi-VN" dirty="0">
                <a:latin typeface="Times New Roman" panose="02020603050405020304" pitchFamily="18" charset="0"/>
                <a:cs typeface="Times New Roman" panose="02020603050405020304" pitchFamily="18" charset="0"/>
              </a:rPr>
              <a:t>ẽ</a:t>
            </a:r>
          </a:p>
          <a:p>
            <a:pPr>
              <a:spcBef>
                <a:spcPct val="0"/>
              </a:spcBef>
              <a:buFontTx/>
              <a:buNone/>
            </a:pPr>
            <a:r>
              <a:rPr lang="vi-VN" altLang="vi-VN" dirty="0">
                <a:latin typeface="Times New Roman" panose="02020603050405020304" pitchFamily="18" charset="0"/>
                <a:cs typeface="Times New Roman" panose="02020603050405020304" pitchFamily="18" charset="0"/>
              </a:rPr>
              <a:t>ẩm ướt</a:t>
            </a:r>
            <a:endParaRPr lang="en-US" altLang="vi-VN" dirty="0">
              <a:latin typeface="Times New Roman" panose="02020603050405020304" pitchFamily="18" charset="0"/>
              <a:cs typeface="Times New Roman" panose="02020603050405020304" pitchFamily="18" charset="0"/>
            </a:endParaRPr>
          </a:p>
          <a:p>
            <a:pPr>
              <a:spcBef>
                <a:spcPct val="0"/>
              </a:spcBef>
              <a:buFontTx/>
              <a:buNone/>
            </a:pPr>
            <a:r>
              <a:rPr lang="vi-VN" altLang="vi-VN" dirty="0">
                <a:latin typeface="Times New Roman" panose="02020603050405020304" pitchFamily="18" charset="0"/>
                <a:cs typeface="Times New Roman" panose="02020603050405020304" pitchFamily="18" charset="0"/>
              </a:rPr>
              <a:t>bụi</a:t>
            </a:r>
            <a:endParaRPr lang="en-US" altLang="vi-VN" dirty="0">
              <a:latin typeface="Times New Roman" panose="02020603050405020304" pitchFamily="18" charset="0"/>
              <a:cs typeface="Times New Roman" panose="02020603050405020304" pitchFamily="18" charset="0"/>
            </a:endParaRPr>
          </a:p>
          <a:p>
            <a:pPr>
              <a:spcBef>
                <a:spcPct val="0"/>
              </a:spcBef>
              <a:buFontTx/>
              <a:buNone/>
            </a:pPr>
            <a:r>
              <a:rPr lang="en-US" altLang="vi-VN" dirty="0" err="1">
                <a:latin typeface="Times New Roman" panose="02020603050405020304" pitchFamily="18" charset="0"/>
                <a:cs typeface="Times New Roman" panose="02020603050405020304" pitchFamily="18" charset="0"/>
              </a:rPr>
              <a:t>kh</a:t>
            </a:r>
            <a:r>
              <a:rPr lang="vi-VN" altLang="vi-VN" dirty="0">
                <a:latin typeface="Times New Roman" panose="02020603050405020304" pitchFamily="18" charset="0"/>
                <a:cs typeface="Times New Roman" panose="02020603050405020304" pitchFamily="18" charset="0"/>
              </a:rPr>
              <a:t>ép</a:t>
            </a:r>
            <a:r>
              <a:rPr lang="en-US" altLang="vi-VN" dirty="0">
                <a:latin typeface="Times New Roman" panose="02020603050405020304" pitchFamily="18" charset="0"/>
                <a:cs typeface="Times New Roman" panose="02020603050405020304" pitchFamily="18" charset="0"/>
              </a:rPr>
              <a:t> mi</a:t>
            </a:r>
            <a:r>
              <a:rPr lang="vi-VN" altLang="vi-VN" dirty="0">
                <a:latin typeface="Times New Roman" panose="02020603050405020304" pitchFamily="18" charset="0"/>
                <a:cs typeface="Times New Roman" panose="02020603050405020304" pitchFamily="18" charset="0"/>
              </a:rPr>
              <a:t>ệ</a:t>
            </a:r>
            <a:r>
              <a:rPr lang="en-US" altLang="vi-VN" dirty="0">
                <a:latin typeface="Times New Roman" panose="02020603050405020304" pitchFamily="18" charset="0"/>
                <a:cs typeface="Times New Roman" panose="02020603050405020304" pitchFamily="18" charset="0"/>
              </a:rPr>
              <a:t>ng</a:t>
            </a:r>
          </a:p>
          <a:p>
            <a:pPr>
              <a:spcBef>
                <a:spcPct val="0"/>
              </a:spcBef>
              <a:buFontTx/>
              <a:buNone/>
            </a:pPr>
            <a:r>
              <a:rPr lang="en-US" altLang="vi-VN" dirty="0">
                <a:latin typeface="Times New Roman" panose="02020603050405020304" pitchFamily="18" charset="0"/>
                <a:cs typeface="Times New Roman" panose="02020603050405020304" pitchFamily="18" charset="0"/>
              </a:rPr>
              <a:t>chon </a:t>
            </a:r>
            <a:r>
              <a:rPr lang="en-US" altLang="vi-VN" dirty="0" err="1">
                <a:latin typeface="Times New Roman" panose="02020603050405020304" pitchFamily="18" charset="0"/>
                <a:cs typeface="Times New Roman" panose="02020603050405020304" pitchFamily="18" charset="0"/>
              </a:rPr>
              <a:t>ch</a:t>
            </a:r>
            <a:r>
              <a:rPr lang="vi-VN" altLang="vi-VN" dirty="0">
                <a:latin typeface="Times New Roman" panose="02020603050405020304" pitchFamily="18" charset="0"/>
                <a:cs typeface="Times New Roman" panose="02020603050405020304" pitchFamily="18" charset="0"/>
              </a:rPr>
              <a:t>ó</a:t>
            </a:r>
            <a:r>
              <a:rPr lang="en-US" altLang="vi-VN" dirty="0">
                <a:latin typeface="Times New Roman" panose="02020603050405020304" pitchFamily="18" charset="0"/>
                <a:cs typeface="Times New Roman" panose="02020603050405020304" pitchFamily="18" charset="0"/>
              </a:rPr>
              <a:t>t</a:t>
            </a:r>
          </a:p>
          <a:p>
            <a:pPr>
              <a:spcBef>
                <a:spcPct val="0"/>
              </a:spcBef>
              <a:buFontTx/>
              <a:buNone/>
            </a:pPr>
            <a:r>
              <a:rPr lang="en-US" altLang="en-US" dirty="0" err="1">
                <a:latin typeface="Times New Roman" panose="02020603050405020304" pitchFamily="18" charset="0"/>
                <a:cs typeface="Times New Roman" panose="02020603050405020304" pitchFamily="18" charset="0"/>
              </a:rPr>
              <a:t>hắt</a:t>
            </a:r>
            <a:r>
              <a:rPr lang="en-US" altLang="en-US" dirty="0">
                <a:latin typeface="Times New Roman" panose="02020603050405020304" pitchFamily="18" charset="0"/>
                <a:cs typeface="Times New Roman" panose="02020603050405020304" pitchFamily="18" charset="0"/>
              </a:rPr>
              <a:t> </a:t>
            </a:r>
            <a:r>
              <a:rPr lang="en-US" altLang="en-US" dirty="0" err="1">
                <a:latin typeface="Times New Roman" panose="02020603050405020304" pitchFamily="18" charset="0"/>
                <a:cs typeface="Times New Roman" panose="02020603050405020304" pitchFamily="18" charset="0"/>
              </a:rPr>
              <a:t>lên</a:t>
            </a:r>
            <a:r>
              <a:rPr lang="en-US" altLang="en-US" dirty="0">
                <a:latin typeface="Times New Roman" panose="02020603050405020304" pitchFamily="18" charset="0"/>
                <a:cs typeface="Times New Roman" panose="02020603050405020304" pitchFamily="18" charset="0"/>
              </a:rPr>
              <a:t> </a:t>
            </a:r>
          </a:p>
        </p:txBody>
      </p:sp>
      <p:sp>
        <p:nvSpPr>
          <p:cNvPr id="8" name="Rectangle 2">
            <a:extLst>
              <a:ext uri="{FF2B5EF4-FFF2-40B4-BE49-F238E27FC236}">
                <a16:creationId xmlns:a16="http://schemas.microsoft.com/office/drawing/2014/main" id="{2D9588A3-DEF5-4F48-935A-32D2A066DFC5}"/>
              </a:ext>
            </a:extLst>
          </p:cNvPr>
          <p:cNvSpPr>
            <a:spLocks noGrp="1" noChangeArrowheads="1"/>
          </p:cNvSpPr>
          <p:nvPr>
            <p:ph type="title"/>
          </p:nvPr>
        </p:nvSpPr>
        <p:spPr>
          <a:xfrm>
            <a:off x="762000" y="1676400"/>
            <a:ext cx="3581400" cy="533400"/>
          </a:xfrm>
        </p:spPr>
        <p:txBody>
          <a:bodyPr/>
          <a:lstStyle/>
          <a:p>
            <a:pPr eaLnBrk="1" hangingPunct="1"/>
            <a:r>
              <a:rPr lang="en-US" altLang="en-US" sz="3200" u="sng" dirty="0" err="1">
                <a:solidFill>
                  <a:srgbClr val="FF0066"/>
                </a:solidFill>
                <a:latin typeface="Times New Roman" panose="02020603050405020304" pitchFamily="18" charset="0"/>
                <a:cs typeface="Times New Roman" panose="02020603050405020304" pitchFamily="18" charset="0"/>
              </a:rPr>
              <a:t>Luyện</a:t>
            </a:r>
            <a:r>
              <a:rPr lang="en-US" altLang="en-US" sz="3200" u="sng" dirty="0">
                <a:solidFill>
                  <a:srgbClr val="FF0066"/>
                </a:solidFill>
                <a:latin typeface="Times New Roman" panose="02020603050405020304" pitchFamily="18" charset="0"/>
                <a:cs typeface="Times New Roman" panose="02020603050405020304" pitchFamily="18" charset="0"/>
              </a:rPr>
              <a:t> </a:t>
            </a:r>
            <a:r>
              <a:rPr lang="en-US" altLang="en-US" sz="3200" u="sng" dirty="0" err="1">
                <a:solidFill>
                  <a:srgbClr val="FF0066"/>
                </a:solidFill>
                <a:latin typeface="Times New Roman" panose="02020603050405020304" pitchFamily="18" charset="0"/>
                <a:cs typeface="Times New Roman" panose="02020603050405020304" pitchFamily="18" charset="0"/>
              </a:rPr>
              <a:t>viết</a:t>
            </a:r>
            <a:r>
              <a:rPr lang="en-US" altLang="en-US" sz="3200" u="sng" dirty="0">
                <a:solidFill>
                  <a:srgbClr val="FF0066"/>
                </a:solidFill>
                <a:latin typeface="Times New Roman" panose="02020603050405020304" pitchFamily="18" charset="0"/>
                <a:cs typeface="Times New Roman" panose="02020603050405020304" pitchFamily="18" charset="0"/>
              </a:rPr>
              <a:t> </a:t>
            </a:r>
            <a:r>
              <a:rPr lang="en-US" altLang="en-US" sz="3200" u="sng" dirty="0" err="1">
                <a:solidFill>
                  <a:srgbClr val="FF0066"/>
                </a:solidFill>
                <a:latin typeface="Times New Roman" panose="02020603050405020304" pitchFamily="18" charset="0"/>
                <a:cs typeface="Times New Roman" panose="02020603050405020304" pitchFamily="18" charset="0"/>
              </a:rPr>
              <a:t>từ</a:t>
            </a:r>
            <a:r>
              <a:rPr lang="en-US" altLang="en-US" sz="3200" u="sng" dirty="0">
                <a:solidFill>
                  <a:srgbClr val="FF0066"/>
                </a:solidFill>
                <a:latin typeface="Times New Roman" panose="02020603050405020304" pitchFamily="18" charset="0"/>
                <a:cs typeface="Times New Roman" panose="02020603050405020304" pitchFamily="18" charset="0"/>
              </a:rPr>
              <a:t> </a:t>
            </a:r>
            <a:r>
              <a:rPr lang="en-US" altLang="en-US" sz="3200" u="sng" dirty="0" err="1">
                <a:solidFill>
                  <a:srgbClr val="FF0066"/>
                </a:solidFill>
                <a:latin typeface="Times New Roman" panose="02020603050405020304" pitchFamily="18" charset="0"/>
                <a:cs typeface="Times New Roman" panose="02020603050405020304" pitchFamily="18" charset="0"/>
              </a:rPr>
              <a:t>khó</a:t>
            </a:r>
            <a:endParaRPr lang="en-US" altLang="en-US" sz="3200" u="sng" dirty="0">
              <a:solidFill>
                <a:srgbClr val="FF0066"/>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slide(fromBottom)">
                                      <p:cBhvr>
                                        <p:cTn id="7" dur="500"/>
                                        <p:tgtEl>
                                          <p:spTgt spid="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8" presetClass="entr" presetSubtype="0" accel="100000" fill="hold"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 calcmode="lin" valueType="num">
                                      <p:cBhvr>
                                        <p:cTn id="12" dur="1000" fill="hold"/>
                                        <p:tgtEl>
                                          <p:spTgt spid="6">
                                            <p:txEl>
                                              <p:pRg st="0" end="0"/>
                                            </p:txEl>
                                          </p:spTgt>
                                        </p:tgtEl>
                                        <p:attrNameLst>
                                          <p:attrName>ppt_w</p:attrName>
                                        </p:attrNameLst>
                                      </p:cBhvr>
                                      <p:tavLst>
                                        <p:tav tm="0">
                                          <p:val>
                                            <p:strVal val="#ppt_w*2.5"/>
                                          </p:val>
                                        </p:tav>
                                        <p:tav tm="100000">
                                          <p:val>
                                            <p:strVal val="#ppt_w"/>
                                          </p:val>
                                        </p:tav>
                                      </p:tavLst>
                                    </p:anim>
                                    <p:anim calcmode="lin" valueType="num">
                                      <p:cBhvr>
                                        <p:cTn id="13" dur="1000" fill="hold"/>
                                        <p:tgtEl>
                                          <p:spTgt spid="6">
                                            <p:txEl>
                                              <p:pRg st="0" end="0"/>
                                            </p:txEl>
                                          </p:spTgt>
                                        </p:tgtEl>
                                        <p:attrNameLst>
                                          <p:attrName>ppt_h</p:attrName>
                                        </p:attrNameLst>
                                      </p:cBhvr>
                                      <p:tavLst>
                                        <p:tav tm="0">
                                          <p:val>
                                            <p:strVal val="#ppt_h*0.01"/>
                                          </p:val>
                                        </p:tav>
                                        <p:tav tm="100000">
                                          <p:val>
                                            <p:strVal val="#ppt_h"/>
                                          </p:val>
                                        </p:tav>
                                      </p:tavLst>
                                    </p:anim>
                                    <p:anim calcmode="lin" valueType="num">
                                      <p:cBhvr>
                                        <p:cTn id="14"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6">
                                            <p:txEl>
                                              <p:pRg st="0" end="0"/>
                                            </p:txEl>
                                          </p:spTgt>
                                        </p:tgtEl>
                                        <p:attrNameLst>
                                          <p:attrName>ppt_y</p:attrName>
                                        </p:attrNameLst>
                                      </p:cBhvr>
                                      <p:tavLst>
                                        <p:tav tm="0">
                                          <p:val>
                                            <p:strVal val="#ppt_h+1"/>
                                          </p:val>
                                        </p:tav>
                                        <p:tav tm="100000">
                                          <p:val>
                                            <p:strVal val="#ppt_y"/>
                                          </p:val>
                                        </p:tav>
                                      </p:tavLst>
                                    </p:anim>
                                    <p:animEffect transition="in" filter="fade">
                                      <p:cBhvr>
                                        <p:cTn id="16" dur="1000"/>
                                        <p:tgtEl>
                                          <p:spTgt spid="6">
                                            <p:txEl>
                                              <p:pRg st="0" end="0"/>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8" presetClass="entr" presetSubtype="0" accel="100000" fill="hold" nodeType="clickEffect">
                                  <p:stCondLst>
                                    <p:cond delay="0"/>
                                  </p:stCondLst>
                                  <p:childTnLst>
                                    <p:set>
                                      <p:cBhvr>
                                        <p:cTn id="20" dur="1" fill="hold">
                                          <p:stCondLst>
                                            <p:cond delay="0"/>
                                          </p:stCondLst>
                                        </p:cTn>
                                        <p:tgtEl>
                                          <p:spTgt spid="6">
                                            <p:txEl>
                                              <p:pRg st="1" end="1"/>
                                            </p:txEl>
                                          </p:spTgt>
                                        </p:tgtEl>
                                        <p:attrNameLst>
                                          <p:attrName>style.visibility</p:attrName>
                                        </p:attrNameLst>
                                      </p:cBhvr>
                                      <p:to>
                                        <p:strVal val="visible"/>
                                      </p:to>
                                    </p:set>
                                    <p:anim calcmode="lin" valueType="num">
                                      <p:cBhvr>
                                        <p:cTn id="21" dur="1000" fill="hold"/>
                                        <p:tgtEl>
                                          <p:spTgt spid="6">
                                            <p:txEl>
                                              <p:pRg st="1" end="1"/>
                                            </p:txEl>
                                          </p:spTgt>
                                        </p:tgtEl>
                                        <p:attrNameLst>
                                          <p:attrName>ppt_w</p:attrName>
                                        </p:attrNameLst>
                                      </p:cBhvr>
                                      <p:tavLst>
                                        <p:tav tm="0">
                                          <p:val>
                                            <p:strVal val="#ppt_w*2.5"/>
                                          </p:val>
                                        </p:tav>
                                        <p:tav tm="100000">
                                          <p:val>
                                            <p:strVal val="#ppt_w"/>
                                          </p:val>
                                        </p:tav>
                                      </p:tavLst>
                                    </p:anim>
                                    <p:anim calcmode="lin" valueType="num">
                                      <p:cBhvr>
                                        <p:cTn id="22" dur="1000" fill="hold"/>
                                        <p:tgtEl>
                                          <p:spTgt spid="6">
                                            <p:txEl>
                                              <p:pRg st="1" end="1"/>
                                            </p:txEl>
                                          </p:spTgt>
                                        </p:tgtEl>
                                        <p:attrNameLst>
                                          <p:attrName>ppt_h</p:attrName>
                                        </p:attrNameLst>
                                      </p:cBhvr>
                                      <p:tavLst>
                                        <p:tav tm="0">
                                          <p:val>
                                            <p:strVal val="#ppt_h*0.01"/>
                                          </p:val>
                                        </p:tav>
                                        <p:tav tm="100000">
                                          <p:val>
                                            <p:strVal val="#ppt_h"/>
                                          </p:val>
                                        </p:tav>
                                      </p:tavLst>
                                    </p:anim>
                                    <p:anim calcmode="lin" valueType="num">
                                      <p:cBhvr>
                                        <p:cTn id="23"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6">
                                            <p:txEl>
                                              <p:pRg st="1" end="1"/>
                                            </p:txEl>
                                          </p:spTgt>
                                        </p:tgtEl>
                                        <p:attrNameLst>
                                          <p:attrName>ppt_y</p:attrName>
                                        </p:attrNameLst>
                                      </p:cBhvr>
                                      <p:tavLst>
                                        <p:tav tm="0">
                                          <p:val>
                                            <p:strVal val="#ppt_h+1"/>
                                          </p:val>
                                        </p:tav>
                                        <p:tav tm="100000">
                                          <p:val>
                                            <p:strVal val="#ppt_y"/>
                                          </p:val>
                                        </p:tav>
                                      </p:tavLst>
                                    </p:anim>
                                    <p:animEffect transition="in" filter="fade">
                                      <p:cBhvr>
                                        <p:cTn id="25" dur="1000"/>
                                        <p:tgtEl>
                                          <p:spTgt spid="6">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58" presetClass="entr" presetSubtype="0" accel="100000" fill="hold" nodeType="clickEffect">
                                  <p:stCondLst>
                                    <p:cond delay="0"/>
                                  </p:stCondLst>
                                  <p:childTnLst>
                                    <p:set>
                                      <p:cBhvr>
                                        <p:cTn id="29" dur="1" fill="hold">
                                          <p:stCondLst>
                                            <p:cond delay="0"/>
                                          </p:stCondLst>
                                        </p:cTn>
                                        <p:tgtEl>
                                          <p:spTgt spid="6">
                                            <p:txEl>
                                              <p:pRg st="2" end="2"/>
                                            </p:txEl>
                                          </p:spTgt>
                                        </p:tgtEl>
                                        <p:attrNameLst>
                                          <p:attrName>style.visibility</p:attrName>
                                        </p:attrNameLst>
                                      </p:cBhvr>
                                      <p:to>
                                        <p:strVal val="visible"/>
                                      </p:to>
                                    </p:set>
                                    <p:anim calcmode="lin" valueType="num">
                                      <p:cBhvr>
                                        <p:cTn id="30" dur="1000" fill="hold"/>
                                        <p:tgtEl>
                                          <p:spTgt spid="6">
                                            <p:txEl>
                                              <p:pRg st="2" end="2"/>
                                            </p:txEl>
                                          </p:spTgt>
                                        </p:tgtEl>
                                        <p:attrNameLst>
                                          <p:attrName>ppt_w</p:attrName>
                                        </p:attrNameLst>
                                      </p:cBhvr>
                                      <p:tavLst>
                                        <p:tav tm="0">
                                          <p:val>
                                            <p:strVal val="#ppt_w*2.5"/>
                                          </p:val>
                                        </p:tav>
                                        <p:tav tm="100000">
                                          <p:val>
                                            <p:strVal val="#ppt_w"/>
                                          </p:val>
                                        </p:tav>
                                      </p:tavLst>
                                    </p:anim>
                                    <p:anim calcmode="lin" valueType="num">
                                      <p:cBhvr>
                                        <p:cTn id="31" dur="1000" fill="hold"/>
                                        <p:tgtEl>
                                          <p:spTgt spid="6">
                                            <p:txEl>
                                              <p:pRg st="2" end="2"/>
                                            </p:txEl>
                                          </p:spTgt>
                                        </p:tgtEl>
                                        <p:attrNameLst>
                                          <p:attrName>ppt_h</p:attrName>
                                        </p:attrNameLst>
                                      </p:cBhvr>
                                      <p:tavLst>
                                        <p:tav tm="0">
                                          <p:val>
                                            <p:strVal val="#ppt_h*0.01"/>
                                          </p:val>
                                        </p:tav>
                                        <p:tav tm="100000">
                                          <p:val>
                                            <p:strVal val="#ppt_h"/>
                                          </p:val>
                                        </p:tav>
                                      </p:tavLst>
                                    </p:anim>
                                    <p:anim calcmode="lin" valueType="num">
                                      <p:cBhvr>
                                        <p:cTn id="32"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33" dur="1000" fill="hold"/>
                                        <p:tgtEl>
                                          <p:spTgt spid="6">
                                            <p:txEl>
                                              <p:pRg st="2" end="2"/>
                                            </p:txEl>
                                          </p:spTgt>
                                        </p:tgtEl>
                                        <p:attrNameLst>
                                          <p:attrName>ppt_y</p:attrName>
                                        </p:attrNameLst>
                                      </p:cBhvr>
                                      <p:tavLst>
                                        <p:tav tm="0">
                                          <p:val>
                                            <p:strVal val="#ppt_h+1"/>
                                          </p:val>
                                        </p:tav>
                                        <p:tav tm="100000">
                                          <p:val>
                                            <p:strVal val="#ppt_y"/>
                                          </p:val>
                                        </p:tav>
                                      </p:tavLst>
                                    </p:anim>
                                    <p:animEffect transition="in" filter="fade">
                                      <p:cBhvr>
                                        <p:cTn id="34" dur="1000"/>
                                        <p:tgtEl>
                                          <p:spTgt spid="6">
                                            <p:txEl>
                                              <p:pRg st="2" end="2"/>
                                            </p:txEl>
                                          </p:spTgt>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58" presetClass="entr" presetSubtype="0" accel="100000" fill="hold" nodeType="clickEffect">
                                  <p:stCondLst>
                                    <p:cond delay="0"/>
                                  </p:stCondLst>
                                  <p:childTnLst>
                                    <p:set>
                                      <p:cBhvr>
                                        <p:cTn id="38" dur="1" fill="hold">
                                          <p:stCondLst>
                                            <p:cond delay="0"/>
                                          </p:stCondLst>
                                        </p:cTn>
                                        <p:tgtEl>
                                          <p:spTgt spid="6">
                                            <p:txEl>
                                              <p:pRg st="3" end="3"/>
                                            </p:txEl>
                                          </p:spTgt>
                                        </p:tgtEl>
                                        <p:attrNameLst>
                                          <p:attrName>style.visibility</p:attrName>
                                        </p:attrNameLst>
                                      </p:cBhvr>
                                      <p:to>
                                        <p:strVal val="visible"/>
                                      </p:to>
                                    </p:set>
                                    <p:anim calcmode="lin" valueType="num">
                                      <p:cBhvr>
                                        <p:cTn id="39" dur="1000" fill="hold"/>
                                        <p:tgtEl>
                                          <p:spTgt spid="6">
                                            <p:txEl>
                                              <p:pRg st="3" end="3"/>
                                            </p:txEl>
                                          </p:spTgt>
                                        </p:tgtEl>
                                        <p:attrNameLst>
                                          <p:attrName>ppt_w</p:attrName>
                                        </p:attrNameLst>
                                      </p:cBhvr>
                                      <p:tavLst>
                                        <p:tav tm="0">
                                          <p:val>
                                            <p:strVal val="#ppt_w*2.5"/>
                                          </p:val>
                                        </p:tav>
                                        <p:tav tm="100000">
                                          <p:val>
                                            <p:strVal val="#ppt_w"/>
                                          </p:val>
                                        </p:tav>
                                      </p:tavLst>
                                    </p:anim>
                                    <p:anim calcmode="lin" valueType="num">
                                      <p:cBhvr>
                                        <p:cTn id="40" dur="1000" fill="hold"/>
                                        <p:tgtEl>
                                          <p:spTgt spid="6">
                                            <p:txEl>
                                              <p:pRg st="3" end="3"/>
                                            </p:txEl>
                                          </p:spTgt>
                                        </p:tgtEl>
                                        <p:attrNameLst>
                                          <p:attrName>ppt_h</p:attrName>
                                        </p:attrNameLst>
                                      </p:cBhvr>
                                      <p:tavLst>
                                        <p:tav tm="0">
                                          <p:val>
                                            <p:strVal val="#ppt_h*0.01"/>
                                          </p:val>
                                        </p:tav>
                                        <p:tav tm="100000">
                                          <p:val>
                                            <p:strVal val="#ppt_h"/>
                                          </p:val>
                                        </p:tav>
                                      </p:tavLst>
                                    </p:anim>
                                    <p:anim calcmode="lin" valueType="num">
                                      <p:cBhvr>
                                        <p:cTn id="41"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42" dur="1000" fill="hold"/>
                                        <p:tgtEl>
                                          <p:spTgt spid="6">
                                            <p:txEl>
                                              <p:pRg st="3" end="3"/>
                                            </p:txEl>
                                          </p:spTgt>
                                        </p:tgtEl>
                                        <p:attrNameLst>
                                          <p:attrName>ppt_y</p:attrName>
                                        </p:attrNameLst>
                                      </p:cBhvr>
                                      <p:tavLst>
                                        <p:tav tm="0">
                                          <p:val>
                                            <p:strVal val="#ppt_h+1"/>
                                          </p:val>
                                        </p:tav>
                                        <p:tav tm="100000">
                                          <p:val>
                                            <p:strVal val="#ppt_y"/>
                                          </p:val>
                                        </p:tav>
                                      </p:tavLst>
                                    </p:anim>
                                    <p:animEffect transition="in" filter="fade">
                                      <p:cBhvr>
                                        <p:cTn id="43" dur="1000"/>
                                        <p:tgtEl>
                                          <p:spTgt spid="6">
                                            <p:txEl>
                                              <p:pRg st="3" end="3"/>
                                            </p:txEl>
                                          </p:spTgt>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58" presetClass="entr" presetSubtype="0" accel="100000" fill="hold" nodeType="clickEffect">
                                  <p:stCondLst>
                                    <p:cond delay="0"/>
                                  </p:stCondLst>
                                  <p:childTnLst>
                                    <p:set>
                                      <p:cBhvr>
                                        <p:cTn id="47" dur="1" fill="hold">
                                          <p:stCondLst>
                                            <p:cond delay="0"/>
                                          </p:stCondLst>
                                        </p:cTn>
                                        <p:tgtEl>
                                          <p:spTgt spid="6">
                                            <p:txEl>
                                              <p:pRg st="4" end="4"/>
                                            </p:txEl>
                                          </p:spTgt>
                                        </p:tgtEl>
                                        <p:attrNameLst>
                                          <p:attrName>style.visibility</p:attrName>
                                        </p:attrNameLst>
                                      </p:cBhvr>
                                      <p:to>
                                        <p:strVal val="visible"/>
                                      </p:to>
                                    </p:set>
                                    <p:anim calcmode="lin" valueType="num">
                                      <p:cBhvr>
                                        <p:cTn id="48" dur="1000" fill="hold"/>
                                        <p:tgtEl>
                                          <p:spTgt spid="6">
                                            <p:txEl>
                                              <p:pRg st="4" end="4"/>
                                            </p:txEl>
                                          </p:spTgt>
                                        </p:tgtEl>
                                        <p:attrNameLst>
                                          <p:attrName>ppt_w</p:attrName>
                                        </p:attrNameLst>
                                      </p:cBhvr>
                                      <p:tavLst>
                                        <p:tav tm="0">
                                          <p:val>
                                            <p:strVal val="#ppt_w*2.5"/>
                                          </p:val>
                                        </p:tav>
                                        <p:tav tm="100000">
                                          <p:val>
                                            <p:strVal val="#ppt_w"/>
                                          </p:val>
                                        </p:tav>
                                      </p:tavLst>
                                    </p:anim>
                                    <p:anim calcmode="lin" valueType="num">
                                      <p:cBhvr>
                                        <p:cTn id="49" dur="1000" fill="hold"/>
                                        <p:tgtEl>
                                          <p:spTgt spid="6">
                                            <p:txEl>
                                              <p:pRg st="4" end="4"/>
                                            </p:txEl>
                                          </p:spTgt>
                                        </p:tgtEl>
                                        <p:attrNameLst>
                                          <p:attrName>ppt_h</p:attrName>
                                        </p:attrNameLst>
                                      </p:cBhvr>
                                      <p:tavLst>
                                        <p:tav tm="0">
                                          <p:val>
                                            <p:strVal val="#ppt_h*0.01"/>
                                          </p:val>
                                        </p:tav>
                                        <p:tav tm="100000">
                                          <p:val>
                                            <p:strVal val="#ppt_h"/>
                                          </p:val>
                                        </p:tav>
                                      </p:tavLst>
                                    </p:anim>
                                    <p:anim calcmode="lin" valueType="num">
                                      <p:cBhvr>
                                        <p:cTn id="50"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51" dur="1000" fill="hold"/>
                                        <p:tgtEl>
                                          <p:spTgt spid="6">
                                            <p:txEl>
                                              <p:pRg st="4" end="4"/>
                                            </p:txEl>
                                          </p:spTgt>
                                        </p:tgtEl>
                                        <p:attrNameLst>
                                          <p:attrName>ppt_y</p:attrName>
                                        </p:attrNameLst>
                                      </p:cBhvr>
                                      <p:tavLst>
                                        <p:tav tm="0">
                                          <p:val>
                                            <p:strVal val="#ppt_h+1"/>
                                          </p:val>
                                        </p:tav>
                                        <p:tav tm="100000">
                                          <p:val>
                                            <p:strVal val="#ppt_y"/>
                                          </p:val>
                                        </p:tav>
                                      </p:tavLst>
                                    </p:anim>
                                    <p:animEffect transition="in" filter="fade">
                                      <p:cBhvr>
                                        <p:cTn id="52" dur="1000"/>
                                        <p:tgtEl>
                                          <p:spTgt spid="6">
                                            <p:txEl>
                                              <p:pRg st="4" end="4"/>
                                            </p:txEl>
                                          </p:spTgt>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58" presetClass="entr" presetSubtype="0" accel="100000" fill="hold" nodeType="clickEffect">
                                  <p:stCondLst>
                                    <p:cond delay="0"/>
                                  </p:stCondLst>
                                  <p:childTnLst>
                                    <p:set>
                                      <p:cBhvr>
                                        <p:cTn id="56" dur="1" fill="hold">
                                          <p:stCondLst>
                                            <p:cond delay="0"/>
                                          </p:stCondLst>
                                        </p:cTn>
                                        <p:tgtEl>
                                          <p:spTgt spid="6">
                                            <p:txEl>
                                              <p:pRg st="5" end="5"/>
                                            </p:txEl>
                                          </p:spTgt>
                                        </p:tgtEl>
                                        <p:attrNameLst>
                                          <p:attrName>style.visibility</p:attrName>
                                        </p:attrNameLst>
                                      </p:cBhvr>
                                      <p:to>
                                        <p:strVal val="visible"/>
                                      </p:to>
                                    </p:set>
                                    <p:anim calcmode="lin" valueType="num">
                                      <p:cBhvr>
                                        <p:cTn id="57" dur="1000" fill="hold"/>
                                        <p:tgtEl>
                                          <p:spTgt spid="6">
                                            <p:txEl>
                                              <p:pRg st="5" end="5"/>
                                            </p:txEl>
                                          </p:spTgt>
                                        </p:tgtEl>
                                        <p:attrNameLst>
                                          <p:attrName>ppt_w</p:attrName>
                                        </p:attrNameLst>
                                      </p:cBhvr>
                                      <p:tavLst>
                                        <p:tav tm="0">
                                          <p:val>
                                            <p:strVal val="#ppt_w*2.5"/>
                                          </p:val>
                                        </p:tav>
                                        <p:tav tm="100000">
                                          <p:val>
                                            <p:strVal val="#ppt_w"/>
                                          </p:val>
                                        </p:tav>
                                      </p:tavLst>
                                    </p:anim>
                                    <p:anim calcmode="lin" valueType="num">
                                      <p:cBhvr>
                                        <p:cTn id="58" dur="1000" fill="hold"/>
                                        <p:tgtEl>
                                          <p:spTgt spid="6">
                                            <p:txEl>
                                              <p:pRg st="5" end="5"/>
                                            </p:txEl>
                                          </p:spTgt>
                                        </p:tgtEl>
                                        <p:attrNameLst>
                                          <p:attrName>ppt_h</p:attrName>
                                        </p:attrNameLst>
                                      </p:cBhvr>
                                      <p:tavLst>
                                        <p:tav tm="0">
                                          <p:val>
                                            <p:strVal val="#ppt_h*0.01"/>
                                          </p:val>
                                        </p:tav>
                                        <p:tav tm="100000">
                                          <p:val>
                                            <p:strVal val="#ppt_h"/>
                                          </p:val>
                                        </p:tav>
                                      </p:tavLst>
                                    </p:anim>
                                    <p:anim calcmode="lin" valueType="num">
                                      <p:cBhvr>
                                        <p:cTn id="59" dur="1000" fill="hold"/>
                                        <p:tgtEl>
                                          <p:spTgt spid="6">
                                            <p:txEl>
                                              <p:pRg st="5" end="5"/>
                                            </p:txEl>
                                          </p:spTgt>
                                        </p:tgtEl>
                                        <p:attrNameLst>
                                          <p:attrName>ppt_x</p:attrName>
                                        </p:attrNameLst>
                                      </p:cBhvr>
                                      <p:tavLst>
                                        <p:tav tm="0">
                                          <p:val>
                                            <p:strVal val="#ppt_x"/>
                                          </p:val>
                                        </p:tav>
                                        <p:tav tm="100000">
                                          <p:val>
                                            <p:strVal val="#ppt_x"/>
                                          </p:val>
                                        </p:tav>
                                      </p:tavLst>
                                    </p:anim>
                                    <p:anim calcmode="lin" valueType="num">
                                      <p:cBhvr>
                                        <p:cTn id="60" dur="1000" fill="hold"/>
                                        <p:tgtEl>
                                          <p:spTgt spid="6">
                                            <p:txEl>
                                              <p:pRg st="5" end="5"/>
                                            </p:txEl>
                                          </p:spTgt>
                                        </p:tgtEl>
                                        <p:attrNameLst>
                                          <p:attrName>ppt_y</p:attrName>
                                        </p:attrNameLst>
                                      </p:cBhvr>
                                      <p:tavLst>
                                        <p:tav tm="0">
                                          <p:val>
                                            <p:strVal val="#ppt_h+1"/>
                                          </p:val>
                                        </p:tav>
                                        <p:tav tm="100000">
                                          <p:val>
                                            <p:strVal val="#ppt_y"/>
                                          </p:val>
                                        </p:tav>
                                      </p:tavLst>
                                    </p:anim>
                                    <p:animEffect transition="in" filter="fade">
                                      <p:cBhvr>
                                        <p:cTn id="61" dur="1000"/>
                                        <p:tgtEl>
                                          <p:spTgt spid="6">
                                            <p:txEl>
                                              <p:pRg st="5" end="5"/>
                                            </p:txEl>
                                          </p:spTgt>
                                        </p:tgtEl>
                                      </p:cBhvr>
                                    </p:animEffect>
                                  </p:childTnLst>
                                </p:cTn>
                              </p:par>
                            </p:childTnLst>
                          </p:cTn>
                        </p:par>
                      </p:childTnLst>
                    </p:cTn>
                  </p:par>
                  <p:par>
                    <p:cTn id="62" fill="hold" nodeType="clickPar">
                      <p:stCondLst>
                        <p:cond delay="indefinite"/>
                      </p:stCondLst>
                      <p:childTnLst>
                        <p:par>
                          <p:cTn id="63" fill="hold" nodeType="withGroup">
                            <p:stCondLst>
                              <p:cond delay="0"/>
                            </p:stCondLst>
                            <p:childTnLst>
                              <p:par>
                                <p:cTn id="64" presetID="58" presetClass="entr" presetSubtype="0" accel="100000" fill="hold" nodeType="clickEffect">
                                  <p:stCondLst>
                                    <p:cond delay="0"/>
                                  </p:stCondLst>
                                  <p:childTnLst>
                                    <p:set>
                                      <p:cBhvr>
                                        <p:cTn id="65" dur="1" fill="hold">
                                          <p:stCondLst>
                                            <p:cond delay="0"/>
                                          </p:stCondLst>
                                        </p:cTn>
                                        <p:tgtEl>
                                          <p:spTgt spid="6">
                                            <p:txEl>
                                              <p:pRg st="6" end="6"/>
                                            </p:txEl>
                                          </p:spTgt>
                                        </p:tgtEl>
                                        <p:attrNameLst>
                                          <p:attrName>style.visibility</p:attrName>
                                        </p:attrNameLst>
                                      </p:cBhvr>
                                      <p:to>
                                        <p:strVal val="visible"/>
                                      </p:to>
                                    </p:set>
                                    <p:anim calcmode="lin" valueType="num">
                                      <p:cBhvr>
                                        <p:cTn id="66" dur="1000" fill="hold"/>
                                        <p:tgtEl>
                                          <p:spTgt spid="6">
                                            <p:txEl>
                                              <p:pRg st="6" end="6"/>
                                            </p:txEl>
                                          </p:spTgt>
                                        </p:tgtEl>
                                        <p:attrNameLst>
                                          <p:attrName>ppt_w</p:attrName>
                                        </p:attrNameLst>
                                      </p:cBhvr>
                                      <p:tavLst>
                                        <p:tav tm="0">
                                          <p:val>
                                            <p:strVal val="#ppt_w*2.5"/>
                                          </p:val>
                                        </p:tav>
                                        <p:tav tm="100000">
                                          <p:val>
                                            <p:strVal val="#ppt_w"/>
                                          </p:val>
                                        </p:tav>
                                      </p:tavLst>
                                    </p:anim>
                                    <p:anim calcmode="lin" valueType="num">
                                      <p:cBhvr>
                                        <p:cTn id="67" dur="1000" fill="hold"/>
                                        <p:tgtEl>
                                          <p:spTgt spid="6">
                                            <p:txEl>
                                              <p:pRg st="6" end="6"/>
                                            </p:txEl>
                                          </p:spTgt>
                                        </p:tgtEl>
                                        <p:attrNameLst>
                                          <p:attrName>ppt_h</p:attrName>
                                        </p:attrNameLst>
                                      </p:cBhvr>
                                      <p:tavLst>
                                        <p:tav tm="0">
                                          <p:val>
                                            <p:strVal val="#ppt_h*0.01"/>
                                          </p:val>
                                        </p:tav>
                                        <p:tav tm="100000">
                                          <p:val>
                                            <p:strVal val="#ppt_h"/>
                                          </p:val>
                                        </p:tav>
                                      </p:tavLst>
                                    </p:anim>
                                    <p:anim calcmode="lin" valueType="num">
                                      <p:cBhvr>
                                        <p:cTn id="68" dur="1000" fill="hold"/>
                                        <p:tgtEl>
                                          <p:spTgt spid="6">
                                            <p:txEl>
                                              <p:pRg st="6" end="6"/>
                                            </p:txEl>
                                          </p:spTgt>
                                        </p:tgtEl>
                                        <p:attrNameLst>
                                          <p:attrName>ppt_x</p:attrName>
                                        </p:attrNameLst>
                                      </p:cBhvr>
                                      <p:tavLst>
                                        <p:tav tm="0">
                                          <p:val>
                                            <p:strVal val="#ppt_x"/>
                                          </p:val>
                                        </p:tav>
                                        <p:tav tm="100000">
                                          <p:val>
                                            <p:strVal val="#ppt_x"/>
                                          </p:val>
                                        </p:tav>
                                      </p:tavLst>
                                    </p:anim>
                                    <p:anim calcmode="lin" valueType="num">
                                      <p:cBhvr>
                                        <p:cTn id="69" dur="1000" fill="hold"/>
                                        <p:tgtEl>
                                          <p:spTgt spid="6">
                                            <p:txEl>
                                              <p:pRg st="6" end="6"/>
                                            </p:txEl>
                                          </p:spTgt>
                                        </p:tgtEl>
                                        <p:attrNameLst>
                                          <p:attrName>ppt_y</p:attrName>
                                        </p:attrNameLst>
                                      </p:cBhvr>
                                      <p:tavLst>
                                        <p:tav tm="0">
                                          <p:val>
                                            <p:strVal val="#ppt_h+1"/>
                                          </p:val>
                                        </p:tav>
                                        <p:tav tm="100000">
                                          <p:val>
                                            <p:strVal val="#ppt_y"/>
                                          </p:val>
                                        </p:tav>
                                      </p:tavLst>
                                    </p:anim>
                                    <p:animEffect transition="in" filter="fade">
                                      <p:cBhvr>
                                        <p:cTn id="70" dur="1000"/>
                                        <p:tgtEl>
                                          <p:spTgt spid="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DAEDEF"/>
        </a:solidFill>
        <a:effectLst/>
      </p:bgPr>
    </p:bg>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94C47EC7-CA26-488D-A247-8EC8C41F8BB8}"/>
              </a:ext>
            </a:extLst>
          </p:cNvPr>
          <p:cNvSpPr>
            <a:spLocks noGrp="1" noChangeArrowheads="1"/>
          </p:cNvSpPr>
          <p:nvPr>
            <p:ph type="title"/>
          </p:nvPr>
        </p:nvSpPr>
        <p:spPr>
          <a:xfrm>
            <a:off x="762000" y="1676400"/>
            <a:ext cx="2362200" cy="533400"/>
          </a:xfrm>
        </p:spPr>
        <p:txBody>
          <a:bodyPr/>
          <a:lstStyle/>
          <a:p>
            <a:pPr algn="l" eaLnBrk="1" hangingPunct="1"/>
            <a:r>
              <a:rPr lang="en-US" altLang="en-US" sz="3200" u="sng" dirty="0" err="1">
                <a:solidFill>
                  <a:srgbClr val="FF0066"/>
                </a:solidFill>
                <a:latin typeface="Times New Roman" panose="02020603050405020304" pitchFamily="18" charset="0"/>
              </a:rPr>
              <a:t>Viết</a:t>
            </a:r>
            <a:r>
              <a:rPr lang="en-US" altLang="en-US" sz="3200" u="sng" dirty="0">
                <a:solidFill>
                  <a:srgbClr val="FF0066"/>
                </a:solidFill>
                <a:latin typeface="Times New Roman" panose="02020603050405020304" pitchFamily="18" charset="0"/>
              </a:rPr>
              <a:t> </a:t>
            </a:r>
            <a:r>
              <a:rPr lang="en-US" altLang="en-US" sz="3200" u="sng" dirty="0" err="1">
                <a:solidFill>
                  <a:srgbClr val="FF0066"/>
                </a:solidFill>
                <a:latin typeface="Times New Roman" panose="02020603050405020304" pitchFamily="18" charset="0"/>
              </a:rPr>
              <a:t>chính</a:t>
            </a:r>
            <a:r>
              <a:rPr lang="en-US" altLang="en-US" sz="3200" u="sng" dirty="0">
                <a:solidFill>
                  <a:srgbClr val="FF0066"/>
                </a:solidFill>
                <a:latin typeface="Times New Roman" panose="02020603050405020304" pitchFamily="18" charset="0"/>
              </a:rPr>
              <a:t> </a:t>
            </a:r>
            <a:r>
              <a:rPr lang="en-US" altLang="en-US" sz="3200" u="sng" dirty="0" err="1">
                <a:solidFill>
                  <a:srgbClr val="FF0066"/>
                </a:solidFill>
                <a:latin typeface="Times New Roman" panose="02020603050405020304" pitchFamily="18" charset="0"/>
              </a:rPr>
              <a:t>tả</a:t>
            </a:r>
            <a:endParaRPr lang="en-US" altLang="en-US" sz="3200" u="sng" dirty="0">
              <a:solidFill>
                <a:srgbClr val="FF0066"/>
              </a:solidFill>
              <a:latin typeface="Times New Roman" panose="02020603050405020304" pitchFamily="18" charset="0"/>
            </a:endParaRPr>
          </a:p>
        </p:txBody>
      </p:sp>
      <p:sp>
        <p:nvSpPr>
          <p:cNvPr id="5" name="Rectangle 4">
            <a:extLst>
              <a:ext uri="{FF2B5EF4-FFF2-40B4-BE49-F238E27FC236}">
                <a16:creationId xmlns:a16="http://schemas.microsoft.com/office/drawing/2014/main" id="{7CF6C133-EDBE-4C65-BEC8-59AA1321F004}"/>
              </a:ext>
            </a:extLst>
          </p:cNvPr>
          <p:cNvSpPr>
            <a:spLocks noChangeArrowheads="1"/>
          </p:cNvSpPr>
          <p:nvPr/>
        </p:nvSpPr>
        <p:spPr bwMode="auto">
          <a:xfrm>
            <a:off x="381000" y="2249488"/>
            <a:ext cx="8763000"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125000"/>
              </a:lnSpc>
              <a:buFontTx/>
              <a:buNone/>
            </a:pPr>
            <a:r>
              <a:rPr lang="en-US" altLang="en-US" sz="2800">
                <a:solidFill>
                  <a:srgbClr val="000066"/>
                </a:solidFill>
                <a:latin typeface="Times New Roman" panose="02020603050405020304" pitchFamily="18" charset="0"/>
              </a:rPr>
              <a:t>	Sự sống cứ tiếp tục trong </a:t>
            </a:r>
            <a:r>
              <a:rPr lang="en-US" altLang="en-US" sz="2800">
                <a:solidFill>
                  <a:srgbClr val="FF0000"/>
                </a:solidFill>
                <a:latin typeface="Times New Roman" panose="02020603050405020304" pitchFamily="18" charset="0"/>
              </a:rPr>
              <a:t>âm thầm</a:t>
            </a:r>
            <a:r>
              <a:rPr lang="en-US" altLang="en-US" sz="2800">
                <a:solidFill>
                  <a:srgbClr val="000066"/>
                </a:solidFill>
                <a:latin typeface="Times New Roman" panose="02020603050405020304" pitchFamily="18" charset="0"/>
              </a:rPr>
              <a:t>, hoa thảo quả  </a:t>
            </a:r>
            <a:r>
              <a:rPr lang="en-US" altLang="en-US" sz="2800">
                <a:solidFill>
                  <a:srgbClr val="FF0000"/>
                </a:solidFill>
                <a:latin typeface="Times New Roman" panose="02020603050405020304" pitchFamily="18" charset="0"/>
              </a:rPr>
              <a:t>nảy</a:t>
            </a:r>
            <a:r>
              <a:rPr lang="en-US" altLang="en-US" sz="2800">
                <a:solidFill>
                  <a:srgbClr val="000066"/>
                </a:solidFill>
                <a:latin typeface="Times New Roman" panose="02020603050405020304" pitchFamily="18" charset="0"/>
              </a:rPr>
              <a:t>  dưới </a:t>
            </a:r>
            <a:r>
              <a:rPr lang="en-US" altLang="en-US" sz="2800">
                <a:solidFill>
                  <a:srgbClr val="FF0000"/>
                </a:solidFill>
                <a:latin typeface="Times New Roman" panose="02020603050405020304" pitchFamily="18" charset="0"/>
              </a:rPr>
              <a:t>gốc cây kín đáo </a:t>
            </a:r>
            <a:r>
              <a:rPr lang="en-US" altLang="en-US" sz="2800">
                <a:solidFill>
                  <a:srgbClr val="000066"/>
                </a:solidFill>
                <a:latin typeface="Times New Roman" panose="02020603050405020304" pitchFamily="18" charset="0"/>
              </a:rPr>
              <a:t>và  </a:t>
            </a:r>
            <a:r>
              <a:rPr lang="en-US" altLang="en-US" sz="2800">
                <a:solidFill>
                  <a:srgbClr val="FF0000"/>
                </a:solidFill>
                <a:latin typeface="Times New Roman" panose="02020603050405020304" pitchFamily="18" charset="0"/>
              </a:rPr>
              <a:t>lặng lẽ</a:t>
            </a:r>
            <a:r>
              <a:rPr lang="en-US" altLang="en-US" sz="2800">
                <a:solidFill>
                  <a:srgbClr val="000066"/>
                </a:solidFill>
                <a:latin typeface="Times New Roman" panose="02020603050405020304" pitchFamily="18" charset="0"/>
              </a:rPr>
              <a:t>. Ngày qua, trong </a:t>
            </a:r>
            <a:r>
              <a:rPr lang="en-US" altLang="en-US" sz="2800">
                <a:solidFill>
                  <a:srgbClr val="FF0000"/>
                </a:solidFill>
                <a:latin typeface="Times New Roman" panose="02020603050405020304" pitchFamily="18" charset="0"/>
              </a:rPr>
              <a:t>sương thu ẩm ướt </a:t>
            </a:r>
            <a:r>
              <a:rPr lang="en-US" altLang="en-US" sz="2800">
                <a:solidFill>
                  <a:srgbClr val="000066"/>
                </a:solidFill>
                <a:latin typeface="Times New Roman" panose="02020603050405020304" pitchFamily="18" charset="0"/>
              </a:rPr>
              <a:t>và mưa </a:t>
            </a:r>
            <a:r>
              <a:rPr lang="en-US" altLang="en-US" sz="2800">
                <a:solidFill>
                  <a:srgbClr val="FF0000"/>
                </a:solidFill>
                <a:latin typeface="Times New Roman" panose="02020603050405020304" pitchFamily="18" charset="0"/>
              </a:rPr>
              <a:t>rây bụi </a:t>
            </a:r>
            <a:r>
              <a:rPr lang="en-US" altLang="en-US" sz="2800">
                <a:solidFill>
                  <a:srgbClr val="000066"/>
                </a:solidFill>
                <a:latin typeface="Times New Roman" panose="02020603050405020304" pitchFamily="18" charset="0"/>
              </a:rPr>
              <a:t>mùa đông, những </a:t>
            </a:r>
            <a:r>
              <a:rPr lang="en-US" altLang="en-US" sz="2800">
                <a:solidFill>
                  <a:srgbClr val="FF0000"/>
                </a:solidFill>
                <a:latin typeface="Times New Roman" panose="02020603050405020304" pitchFamily="18" charset="0"/>
              </a:rPr>
              <a:t>chùm</a:t>
            </a:r>
            <a:r>
              <a:rPr lang="en-US" altLang="en-US" sz="2800">
                <a:solidFill>
                  <a:srgbClr val="000066"/>
                </a:solidFill>
                <a:latin typeface="Times New Roman" panose="02020603050405020304" pitchFamily="18" charset="0"/>
              </a:rPr>
              <a:t> hoa </a:t>
            </a:r>
            <a:r>
              <a:rPr lang="en-US" altLang="en-US" sz="2800">
                <a:solidFill>
                  <a:srgbClr val="FF0000"/>
                </a:solidFill>
                <a:latin typeface="Times New Roman" panose="02020603050405020304" pitchFamily="18" charset="0"/>
              </a:rPr>
              <a:t>khép miệng</a:t>
            </a:r>
            <a:r>
              <a:rPr lang="en-US" altLang="en-US" sz="2800">
                <a:solidFill>
                  <a:srgbClr val="000066"/>
                </a:solidFill>
                <a:latin typeface="Times New Roman" panose="02020603050405020304" pitchFamily="18" charset="0"/>
              </a:rPr>
              <a:t> bắt đầu kết trái. Thảo quả </a:t>
            </a:r>
            <a:r>
              <a:rPr lang="en-US" altLang="en-US" sz="2800">
                <a:solidFill>
                  <a:srgbClr val="FF0000"/>
                </a:solidFill>
                <a:latin typeface="Times New Roman" panose="02020603050405020304" pitchFamily="18" charset="0"/>
              </a:rPr>
              <a:t>chín dần</a:t>
            </a:r>
            <a:r>
              <a:rPr lang="en-US" altLang="en-US" sz="2800">
                <a:solidFill>
                  <a:srgbClr val="000066"/>
                </a:solidFill>
                <a:latin typeface="Times New Roman" panose="02020603050405020304" pitchFamily="18" charset="0"/>
              </a:rPr>
              <a:t>. Dưới </a:t>
            </a:r>
            <a:r>
              <a:rPr lang="en-US" altLang="en-US" sz="2800">
                <a:solidFill>
                  <a:srgbClr val="FF0000"/>
                </a:solidFill>
                <a:latin typeface="Times New Roman" panose="02020603050405020304" pitchFamily="18" charset="0"/>
              </a:rPr>
              <a:t>đáy</a:t>
            </a:r>
            <a:r>
              <a:rPr lang="en-US" altLang="en-US" sz="2800">
                <a:solidFill>
                  <a:srgbClr val="000066"/>
                </a:solidFill>
                <a:latin typeface="Times New Roman" panose="02020603050405020304" pitchFamily="18" charset="0"/>
              </a:rPr>
              <a:t> rừng, tựa như </a:t>
            </a:r>
            <a:r>
              <a:rPr lang="en-US" altLang="en-US" sz="2800">
                <a:solidFill>
                  <a:srgbClr val="FF0000"/>
                </a:solidFill>
                <a:latin typeface="Times New Roman" panose="02020603050405020304" pitchFamily="18" charset="0"/>
              </a:rPr>
              <a:t>đột ngột</a:t>
            </a:r>
            <a:r>
              <a:rPr lang="en-US" altLang="en-US" sz="2800">
                <a:solidFill>
                  <a:srgbClr val="000066"/>
                </a:solidFill>
                <a:latin typeface="Times New Roman" panose="02020603050405020304" pitchFamily="18" charset="0"/>
              </a:rPr>
              <a:t>, </a:t>
            </a:r>
            <a:r>
              <a:rPr lang="en-US" altLang="en-US" sz="2800">
                <a:solidFill>
                  <a:srgbClr val="FF0000"/>
                </a:solidFill>
                <a:latin typeface="Times New Roman" panose="02020603050405020304" pitchFamily="18" charset="0"/>
              </a:rPr>
              <a:t>bỗng rực lên </a:t>
            </a:r>
            <a:r>
              <a:rPr lang="en-US" altLang="en-US" sz="2800">
                <a:solidFill>
                  <a:srgbClr val="000066"/>
                </a:solidFill>
                <a:latin typeface="Times New Roman" panose="02020603050405020304" pitchFamily="18" charset="0"/>
              </a:rPr>
              <a:t>những chùm thảo quả đỏ  </a:t>
            </a:r>
            <a:r>
              <a:rPr lang="en-US" altLang="en-US" sz="2800">
                <a:solidFill>
                  <a:srgbClr val="FF0000"/>
                </a:solidFill>
                <a:latin typeface="Times New Roman" panose="02020603050405020304" pitchFamily="18" charset="0"/>
              </a:rPr>
              <a:t>chon chót</a:t>
            </a:r>
            <a:r>
              <a:rPr lang="en-US" altLang="en-US" sz="2800">
                <a:solidFill>
                  <a:srgbClr val="000066"/>
                </a:solidFill>
                <a:latin typeface="Times New Roman" panose="02020603050405020304" pitchFamily="18" charset="0"/>
              </a:rPr>
              <a:t>, như chứa lửa, chứa nắng. Rừng ngập </a:t>
            </a:r>
            <a:r>
              <a:rPr lang="en-US" altLang="en-US" sz="2800">
                <a:solidFill>
                  <a:srgbClr val="FF0000"/>
                </a:solidFill>
                <a:latin typeface="Times New Roman" panose="02020603050405020304" pitchFamily="18" charset="0"/>
              </a:rPr>
              <a:t>hương thơm</a:t>
            </a:r>
            <a:r>
              <a:rPr lang="en-US" altLang="en-US" sz="2800">
                <a:solidFill>
                  <a:srgbClr val="000066"/>
                </a:solidFill>
                <a:latin typeface="Times New Roman" panose="02020603050405020304" pitchFamily="18" charset="0"/>
              </a:rPr>
              <a:t>. Rừng sáng như có lửa  </a:t>
            </a:r>
            <a:r>
              <a:rPr lang="en-US" altLang="en-US" sz="2800">
                <a:solidFill>
                  <a:srgbClr val="FF0000"/>
                </a:solidFill>
                <a:latin typeface="Times New Roman" panose="02020603050405020304" pitchFamily="18" charset="0"/>
              </a:rPr>
              <a:t>hắt  lên </a:t>
            </a:r>
            <a:r>
              <a:rPr lang="en-US" altLang="en-US" sz="2800">
                <a:solidFill>
                  <a:srgbClr val="000066"/>
                </a:solidFill>
                <a:latin typeface="Times New Roman" panose="02020603050405020304" pitchFamily="18" charset="0"/>
              </a:rPr>
              <a:t>từ dưới đáy rừng.</a:t>
            </a:r>
          </a:p>
          <a:p>
            <a:pPr eaLnBrk="1" hangingPunct="1">
              <a:lnSpc>
                <a:spcPct val="125000"/>
              </a:lnSpc>
              <a:buFontTx/>
              <a:buNone/>
            </a:pPr>
            <a:r>
              <a:rPr lang="en-US" altLang="en-US" sz="2800">
                <a:solidFill>
                  <a:srgbClr val="000066"/>
                </a:solidFill>
                <a:latin typeface="Times New Roman" panose="02020603050405020304" pitchFamily="18" charset="0"/>
              </a:rPr>
              <a:t>			                             </a:t>
            </a:r>
            <a:r>
              <a:rPr lang="en-US" altLang="en-US" sz="2800" i="1">
                <a:solidFill>
                  <a:srgbClr val="000066"/>
                </a:solidFill>
                <a:latin typeface="Times New Roman" panose="02020603050405020304" pitchFamily="18" charset="0"/>
              </a:rPr>
              <a:t>Theo</a:t>
            </a:r>
            <a:r>
              <a:rPr lang="en-US" altLang="en-US" sz="2800">
                <a:solidFill>
                  <a:srgbClr val="000066"/>
                </a:solidFill>
                <a:latin typeface="Times New Roman" panose="02020603050405020304" pitchFamily="18" charset="0"/>
              </a:rPr>
              <a:t> Ma Văn Kháng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lide(fromBottom)">
                                      <p:cBhvr>
                                        <p:cTn id="7" dur="500"/>
                                        <p:tgtEl>
                                          <p:spTgt spid="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slide(fromBottom)">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04C4DD86-A039-4D2D-A0C9-2F1F0AEAAEFA}"/>
              </a:ext>
            </a:extLst>
          </p:cNvPr>
          <p:cNvSpPr>
            <a:spLocks noGrp="1" noChangeArrowheads="1"/>
          </p:cNvSpPr>
          <p:nvPr>
            <p:ph type="title"/>
          </p:nvPr>
        </p:nvSpPr>
        <p:spPr>
          <a:xfrm>
            <a:off x="838200" y="838200"/>
            <a:ext cx="7315200" cy="1485900"/>
          </a:xfrm>
        </p:spPr>
        <p:txBody>
          <a:bodyPr/>
          <a:lstStyle/>
          <a:p>
            <a:pPr algn="l" eaLnBrk="1" hangingPunct="1"/>
            <a:r>
              <a:rPr lang="en-US" altLang="en-US" sz="3000" b="1">
                <a:solidFill>
                  <a:srgbClr val="002060"/>
                </a:solidFill>
                <a:latin typeface="Times New Roman" panose="02020603050405020304" pitchFamily="18" charset="0"/>
                <a:cs typeface="Times New Roman" panose="02020603050405020304" pitchFamily="18" charset="0"/>
              </a:rPr>
              <a:t>Bài tập 2</a:t>
            </a:r>
            <a:r>
              <a:rPr lang="vi-VN" altLang="en-US" sz="3000" b="1">
                <a:solidFill>
                  <a:srgbClr val="002060"/>
                </a:solidFill>
                <a:cs typeface="Times New Roman" panose="02020603050405020304" pitchFamily="18" charset="0"/>
              </a:rPr>
              <a:t> (S/144)</a:t>
            </a:r>
            <a:r>
              <a:rPr lang="en-US" altLang="en-US" sz="3000" b="1">
                <a:solidFill>
                  <a:srgbClr val="002060"/>
                </a:solidFill>
                <a:latin typeface="Times New Roman" panose="02020603050405020304" pitchFamily="18" charset="0"/>
                <a:cs typeface="Times New Roman" panose="02020603050405020304" pitchFamily="18" charset="0"/>
              </a:rPr>
              <a:t>:                                                  </a:t>
            </a:r>
            <a:br>
              <a:rPr lang="en-US" altLang="en-US" sz="3000" b="1">
                <a:solidFill>
                  <a:srgbClr val="002060"/>
                </a:solidFill>
                <a:latin typeface="Times New Roman" panose="02020603050405020304" pitchFamily="18" charset="0"/>
                <a:cs typeface="Times New Roman" panose="02020603050405020304" pitchFamily="18" charset="0"/>
              </a:rPr>
            </a:br>
            <a:r>
              <a:rPr lang="en-US" altLang="en-US" sz="3000" b="1">
                <a:solidFill>
                  <a:srgbClr val="002060"/>
                </a:solidFill>
                <a:latin typeface="Times New Roman" panose="02020603050405020304" pitchFamily="18" charset="0"/>
                <a:cs typeface="Times New Roman" panose="02020603050405020304" pitchFamily="18" charset="0"/>
              </a:rPr>
              <a:t>Tìm các từ ngữ chứa tiếng ghi ở cột dọc trong các bảng sau:</a:t>
            </a:r>
          </a:p>
        </p:txBody>
      </p:sp>
      <p:graphicFrame>
        <p:nvGraphicFramePr>
          <p:cNvPr id="16433" name="Group 49">
            <a:extLst>
              <a:ext uri="{FF2B5EF4-FFF2-40B4-BE49-F238E27FC236}">
                <a16:creationId xmlns:a16="http://schemas.microsoft.com/office/drawing/2014/main" id="{5EA6BA5A-8411-41BB-A373-ACC6350FE9D9}"/>
              </a:ext>
            </a:extLst>
          </p:cNvPr>
          <p:cNvGraphicFramePr>
            <a:graphicFrameLocks noGrp="1"/>
          </p:cNvGraphicFramePr>
          <p:nvPr>
            <p:ph idx="1"/>
          </p:nvPr>
        </p:nvGraphicFramePr>
        <p:xfrm>
          <a:off x="1485900" y="3257550"/>
          <a:ext cx="6172200" cy="1885950"/>
        </p:xfrm>
        <a:graphic>
          <a:graphicData uri="http://schemas.openxmlformats.org/drawingml/2006/table">
            <a:tbl>
              <a:tblPr/>
              <a:tblGrid>
                <a:gridCol w="1543050">
                  <a:extLst>
                    <a:ext uri="{9D8B030D-6E8A-4147-A177-3AD203B41FA5}">
                      <a16:colId xmlns:a16="http://schemas.microsoft.com/office/drawing/2014/main" val="20000"/>
                    </a:ext>
                  </a:extLst>
                </a:gridCol>
                <a:gridCol w="1600200">
                  <a:extLst>
                    <a:ext uri="{9D8B030D-6E8A-4147-A177-3AD203B41FA5}">
                      <a16:colId xmlns:a16="http://schemas.microsoft.com/office/drawing/2014/main" val="20001"/>
                    </a:ext>
                  </a:extLst>
                </a:gridCol>
                <a:gridCol w="1428750">
                  <a:extLst>
                    <a:ext uri="{9D8B030D-6E8A-4147-A177-3AD203B41FA5}">
                      <a16:colId xmlns:a16="http://schemas.microsoft.com/office/drawing/2014/main" val="20002"/>
                    </a:ext>
                  </a:extLst>
                </a:gridCol>
                <a:gridCol w="1600200">
                  <a:extLst>
                    <a:ext uri="{9D8B030D-6E8A-4147-A177-3AD203B41FA5}">
                      <a16:colId xmlns:a16="http://schemas.microsoft.com/office/drawing/2014/main" val="20003"/>
                    </a:ext>
                  </a:extLst>
                </a:gridCol>
              </a:tblGrid>
              <a:tr h="8001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4500" b="0" i="0" u="none" strike="noStrike" cap="none" normalizeH="0" baseline="0" dirty="0">
                          <a:ln>
                            <a:noFill/>
                          </a:ln>
                          <a:solidFill>
                            <a:srgbClr val="990000"/>
                          </a:solidFill>
                          <a:effectLst/>
                          <a:latin typeface="Times New Roman" panose="02020603050405020304" pitchFamily="18" charset="0"/>
                          <a:cs typeface="Times New Roman" panose="02020603050405020304" pitchFamily="18" charset="0"/>
                        </a:rPr>
                        <a:t> </a:t>
                      </a:r>
                      <a:r>
                        <a:rPr kumimoji="0" lang="en-US" sz="4500" b="0" i="0" u="none" strike="noStrike" cap="none" normalizeH="0" baseline="0" dirty="0" err="1">
                          <a:ln>
                            <a:noFill/>
                          </a:ln>
                          <a:solidFill>
                            <a:srgbClr val="990000"/>
                          </a:solidFill>
                          <a:effectLst/>
                          <a:latin typeface="Times New Roman" panose="02020603050405020304" pitchFamily="18" charset="0"/>
                          <a:cs typeface="Times New Roman" panose="02020603050405020304" pitchFamily="18" charset="0"/>
                        </a:rPr>
                        <a:t>sổ</a:t>
                      </a:r>
                      <a:endParaRPr kumimoji="0" lang="en-US" sz="4500" b="0" i="0" u="none" strike="noStrike" cap="none" normalizeH="0" baseline="0" dirty="0">
                        <a:ln>
                          <a:noFill/>
                        </a:ln>
                        <a:solidFill>
                          <a:srgbClr val="990000"/>
                        </a:solidFill>
                        <a:effectLst/>
                        <a:latin typeface="Times New Roman" panose="02020603050405020304" pitchFamily="18" charset="0"/>
                        <a:cs typeface="Times New Roman" panose="02020603050405020304" pitchFamily="18" charset="0"/>
                      </a:endParaRPr>
                    </a:p>
                  </a:txBody>
                  <a:tcPr marL="68580" marR="68580" marT="34290" marB="34290" horzOverflow="overflow">
                    <a:lnL w="38100" cap="flat" cmpd="sng" algn="ctr">
                      <a:solidFill>
                        <a:schemeClr val="tx2"/>
                      </a:solidFill>
                      <a:prstDash val="solid"/>
                      <a:round/>
                      <a:headEnd type="none" w="med" len="med"/>
                      <a:tailEnd type="none" w="med" len="med"/>
                    </a:lnL>
                    <a:lnR w="38100" cap="flat" cmpd="sng" algn="ctr">
                      <a:solidFill>
                        <a:schemeClr val="tx2"/>
                      </a:solidFill>
                      <a:prstDash val="solid"/>
                      <a:round/>
                      <a:headEnd type="none" w="med" len="med"/>
                      <a:tailEnd type="none" w="med" len="med"/>
                    </a:lnR>
                    <a:lnT w="38100" cap="flat" cmpd="sng" algn="ctr">
                      <a:solidFill>
                        <a:schemeClr val="tx2"/>
                      </a:solidFill>
                      <a:prstDash val="solid"/>
                      <a:round/>
                      <a:headEnd type="none" w="med" len="med"/>
                      <a:tailEnd type="none" w="med" len="med"/>
                    </a:lnT>
                    <a:lnB w="38100" cap="flat" cmpd="sng" algn="ctr">
                      <a:solidFill>
                        <a:schemeClr val="tx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4500" b="0" i="0" u="none" strike="noStrike" cap="none" normalizeH="0" baseline="0">
                          <a:ln>
                            <a:noFill/>
                          </a:ln>
                          <a:solidFill>
                            <a:srgbClr val="990000"/>
                          </a:solidFill>
                          <a:effectLst/>
                          <a:latin typeface="Times New Roman" panose="02020603050405020304" pitchFamily="18" charset="0"/>
                          <a:cs typeface="Times New Roman" panose="02020603050405020304" pitchFamily="18" charset="0"/>
                        </a:rPr>
                        <a:t> sơ</a:t>
                      </a:r>
                    </a:p>
                  </a:txBody>
                  <a:tcPr marL="68580" marR="68580" marT="34290" marB="34290" horzOverflow="overflow">
                    <a:lnL w="38100" cap="flat" cmpd="sng" algn="ctr">
                      <a:solidFill>
                        <a:schemeClr val="tx2"/>
                      </a:solidFill>
                      <a:prstDash val="solid"/>
                      <a:round/>
                      <a:headEnd type="none" w="med" len="med"/>
                      <a:tailEnd type="none" w="med" len="med"/>
                    </a:lnL>
                    <a:lnR w="38100" cap="flat" cmpd="sng" algn="ctr">
                      <a:solidFill>
                        <a:schemeClr val="tx2"/>
                      </a:solidFill>
                      <a:prstDash val="solid"/>
                      <a:round/>
                      <a:headEnd type="none" w="med" len="med"/>
                      <a:tailEnd type="none" w="med" len="med"/>
                    </a:lnR>
                    <a:lnT w="38100" cap="flat" cmpd="sng" algn="ctr">
                      <a:solidFill>
                        <a:schemeClr val="tx2"/>
                      </a:solidFill>
                      <a:prstDash val="solid"/>
                      <a:round/>
                      <a:headEnd type="none" w="med" len="med"/>
                      <a:tailEnd type="none" w="med" len="med"/>
                    </a:lnT>
                    <a:lnB w="38100" cap="flat" cmpd="sng" algn="ctr">
                      <a:solidFill>
                        <a:schemeClr val="tx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4500" b="0" i="0" u="none" strike="noStrike" cap="none" normalizeH="0" baseline="0">
                          <a:ln>
                            <a:noFill/>
                          </a:ln>
                          <a:solidFill>
                            <a:srgbClr val="990000"/>
                          </a:solidFill>
                          <a:effectLst/>
                          <a:latin typeface="Times New Roman" panose="02020603050405020304" pitchFamily="18" charset="0"/>
                          <a:cs typeface="Times New Roman" panose="02020603050405020304" pitchFamily="18" charset="0"/>
                        </a:rPr>
                        <a:t> su</a:t>
                      </a:r>
                    </a:p>
                  </a:txBody>
                  <a:tcPr marL="68580" marR="68580" marT="34290" marB="34290" horzOverflow="overflow">
                    <a:lnL w="38100" cap="flat" cmpd="sng" algn="ctr">
                      <a:solidFill>
                        <a:schemeClr val="tx2"/>
                      </a:solidFill>
                      <a:prstDash val="solid"/>
                      <a:round/>
                      <a:headEnd type="none" w="med" len="med"/>
                      <a:tailEnd type="none" w="med" len="med"/>
                    </a:lnL>
                    <a:lnR w="38100" cap="flat" cmpd="sng" algn="ctr">
                      <a:solidFill>
                        <a:schemeClr val="tx2"/>
                      </a:solidFill>
                      <a:prstDash val="solid"/>
                      <a:round/>
                      <a:headEnd type="none" w="med" len="med"/>
                      <a:tailEnd type="none" w="med" len="med"/>
                    </a:lnR>
                    <a:lnT w="38100" cap="flat" cmpd="sng" algn="ctr">
                      <a:solidFill>
                        <a:schemeClr val="tx2"/>
                      </a:solidFill>
                      <a:prstDash val="solid"/>
                      <a:round/>
                      <a:headEnd type="none" w="med" len="med"/>
                      <a:tailEnd type="none" w="med" len="med"/>
                    </a:lnT>
                    <a:lnB w="38100" cap="flat" cmpd="sng" algn="ctr">
                      <a:solidFill>
                        <a:schemeClr val="tx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4500" b="0" i="0" u="none" strike="noStrike" cap="none" normalizeH="0" baseline="0">
                          <a:ln>
                            <a:noFill/>
                          </a:ln>
                          <a:solidFill>
                            <a:srgbClr val="990000"/>
                          </a:solidFill>
                          <a:effectLst/>
                          <a:latin typeface="Times New Roman" panose="02020603050405020304" pitchFamily="18" charset="0"/>
                          <a:cs typeface="Times New Roman" panose="02020603050405020304" pitchFamily="18" charset="0"/>
                        </a:rPr>
                        <a:t> sứ</a:t>
                      </a:r>
                    </a:p>
                  </a:txBody>
                  <a:tcPr marL="68580" marR="68580" marT="34290" marB="34290" horzOverflow="overflow">
                    <a:lnL w="38100" cap="flat" cmpd="sng" algn="ctr">
                      <a:solidFill>
                        <a:schemeClr val="tx2"/>
                      </a:solidFill>
                      <a:prstDash val="solid"/>
                      <a:round/>
                      <a:headEnd type="none" w="med" len="med"/>
                      <a:tailEnd type="none" w="med" len="med"/>
                    </a:lnL>
                    <a:lnR w="38100" cap="flat" cmpd="sng" algn="ctr">
                      <a:solidFill>
                        <a:schemeClr val="tx2"/>
                      </a:solidFill>
                      <a:prstDash val="solid"/>
                      <a:round/>
                      <a:headEnd type="none" w="med" len="med"/>
                      <a:tailEnd type="none" w="med" len="med"/>
                    </a:lnR>
                    <a:lnT w="38100" cap="flat" cmpd="sng" algn="ctr">
                      <a:solidFill>
                        <a:schemeClr val="tx2"/>
                      </a:solidFill>
                      <a:prstDash val="solid"/>
                      <a:round/>
                      <a:headEnd type="none" w="med" len="med"/>
                      <a:tailEnd type="none" w="med" len="med"/>
                    </a:lnT>
                    <a:lnB w="38100" cap="flat" cmpd="sng" algn="ctr">
                      <a:solidFill>
                        <a:schemeClr val="tx2"/>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0"/>
                  </a:ext>
                </a:extLst>
              </a:tr>
              <a:tr h="10858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4500" b="0" i="0" u="none" strike="noStrike" cap="none" normalizeH="0" baseline="0">
                          <a:ln>
                            <a:noFill/>
                          </a:ln>
                          <a:solidFill>
                            <a:srgbClr val="990000"/>
                          </a:solidFill>
                          <a:effectLst/>
                          <a:latin typeface="Times New Roman" panose="02020603050405020304" pitchFamily="18" charset="0"/>
                          <a:cs typeface="Times New Roman" panose="02020603050405020304" pitchFamily="18" charset="0"/>
                        </a:rPr>
                        <a:t> xổ</a:t>
                      </a:r>
                    </a:p>
                  </a:txBody>
                  <a:tcPr marL="68580" marR="68580" marT="34290" marB="34290" horzOverflow="overflow">
                    <a:lnL w="38100" cap="flat" cmpd="sng" algn="ctr">
                      <a:solidFill>
                        <a:schemeClr val="tx2"/>
                      </a:solidFill>
                      <a:prstDash val="solid"/>
                      <a:round/>
                      <a:headEnd type="none" w="med" len="med"/>
                      <a:tailEnd type="none" w="med" len="med"/>
                    </a:lnL>
                    <a:lnR w="38100" cap="flat" cmpd="sng" algn="ctr">
                      <a:solidFill>
                        <a:schemeClr val="tx2"/>
                      </a:solidFill>
                      <a:prstDash val="solid"/>
                      <a:round/>
                      <a:headEnd type="none" w="med" len="med"/>
                      <a:tailEnd type="none" w="med" len="med"/>
                    </a:lnR>
                    <a:lnT w="38100" cap="flat" cmpd="sng" algn="ctr">
                      <a:solidFill>
                        <a:schemeClr val="tx2"/>
                      </a:solidFill>
                      <a:prstDash val="solid"/>
                      <a:round/>
                      <a:headEnd type="none" w="med" len="med"/>
                      <a:tailEnd type="none" w="med" len="med"/>
                    </a:lnT>
                    <a:lnB w="38100" cap="flat" cmpd="sng" algn="ctr">
                      <a:solidFill>
                        <a:schemeClr val="tx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4500" b="0" i="0" u="none" strike="noStrike" cap="none" normalizeH="0" baseline="0" dirty="0">
                          <a:ln>
                            <a:noFill/>
                          </a:ln>
                          <a:solidFill>
                            <a:srgbClr val="990000"/>
                          </a:solidFill>
                          <a:effectLst/>
                          <a:latin typeface="Times New Roman" panose="02020603050405020304" pitchFamily="18" charset="0"/>
                          <a:cs typeface="Times New Roman" panose="02020603050405020304" pitchFamily="18" charset="0"/>
                        </a:rPr>
                        <a:t> </a:t>
                      </a:r>
                      <a:r>
                        <a:rPr kumimoji="0" lang="en-US" sz="4500" b="0" i="0" u="none" strike="noStrike" cap="none" normalizeH="0" baseline="0" dirty="0" err="1">
                          <a:ln>
                            <a:noFill/>
                          </a:ln>
                          <a:solidFill>
                            <a:srgbClr val="990000"/>
                          </a:solidFill>
                          <a:effectLst/>
                          <a:latin typeface="Times New Roman" panose="02020603050405020304" pitchFamily="18" charset="0"/>
                          <a:cs typeface="Times New Roman" panose="02020603050405020304" pitchFamily="18" charset="0"/>
                        </a:rPr>
                        <a:t>xơ</a:t>
                      </a:r>
                      <a:endParaRPr kumimoji="0" lang="en-US" sz="4500" b="0" i="0" u="none" strike="noStrike" cap="none" normalizeH="0" baseline="0" dirty="0">
                        <a:ln>
                          <a:noFill/>
                        </a:ln>
                        <a:solidFill>
                          <a:srgbClr val="990000"/>
                        </a:solidFill>
                        <a:effectLst/>
                        <a:latin typeface="Times New Roman" panose="02020603050405020304" pitchFamily="18" charset="0"/>
                        <a:cs typeface="Times New Roman" panose="02020603050405020304" pitchFamily="18" charset="0"/>
                      </a:endParaRPr>
                    </a:p>
                  </a:txBody>
                  <a:tcPr marL="68580" marR="68580" marT="34290" marB="34290" horzOverflow="overflow">
                    <a:lnL w="38100" cap="flat" cmpd="sng" algn="ctr">
                      <a:solidFill>
                        <a:schemeClr val="tx2"/>
                      </a:solidFill>
                      <a:prstDash val="solid"/>
                      <a:round/>
                      <a:headEnd type="none" w="med" len="med"/>
                      <a:tailEnd type="none" w="med" len="med"/>
                    </a:lnL>
                    <a:lnR w="38100" cap="flat" cmpd="sng" algn="ctr">
                      <a:solidFill>
                        <a:schemeClr val="tx2"/>
                      </a:solidFill>
                      <a:prstDash val="solid"/>
                      <a:round/>
                      <a:headEnd type="none" w="med" len="med"/>
                      <a:tailEnd type="none" w="med" len="med"/>
                    </a:lnR>
                    <a:lnT w="38100" cap="flat" cmpd="sng" algn="ctr">
                      <a:solidFill>
                        <a:schemeClr val="tx2"/>
                      </a:solidFill>
                      <a:prstDash val="solid"/>
                      <a:round/>
                      <a:headEnd type="none" w="med" len="med"/>
                      <a:tailEnd type="none" w="med" len="med"/>
                    </a:lnT>
                    <a:lnB w="38100" cap="flat" cmpd="sng" algn="ctr">
                      <a:solidFill>
                        <a:schemeClr val="tx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4500" b="0" i="0" u="none" strike="noStrike" cap="none" normalizeH="0" baseline="0">
                          <a:ln>
                            <a:noFill/>
                          </a:ln>
                          <a:solidFill>
                            <a:srgbClr val="990000"/>
                          </a:solidFill>
                          <a:effectLst/>
                          <a:latin typeface="Times New Roman" panose="02020603050405020304" pitchFamily="18" charset="0"/>
                          <a:cs typeface="Times New Roman" panose="02020603050405020304" pitchFamily="18" charset="0"/>
                        </a:rPr>
                        <a:t> xu</a:t>
                      </a:r>
                    </a:p>
                  </a:txBody>
                  <a:tcPr marL="68580" marR="68580" marT="34290" marB="34290" horzOverflow="overflow">
                    <a:lnL w="38100" cap="flat" cmpd="sng" algn="ctr">
                      <a:solidFill>
                        <a:schemeClr val="tx2"/>
                      </a:solidFill>
                      <a:prstDash val="solid"/>
                      <a:round/>
                      <a:headEnd type="none" w="med" len="med"/>
                      <a:tailEnd type="none" w="med" len="med"/>
                    </a:lnL>
                    <a:lnR w="38100" cap="flat" cmpd="sng" algn="ctr">
                      <a:solidFill>
                        <a:schemeClr val="tx2"/>
                      </a:solidFill>
                      <a:prstDash val="solid"/>
                      <a:round/>
                      <a:headEnd type="none" w="med" len="med"/>
                      <a:tailEnd type="none" w="med" len="med"/>
                    </a:lnR>
                    <a:lnT w="38100" cap="flat" cmpd="sng" algn="ctr">
                      <a:solidFill>
                        <a:schemeClr val="tx2"/>
                      </a:solidFill>
                      <a:prstDash val="solid"/>
                      <a:round/>
                      <a:headEnd type="none" w="med" len="med"/>
                      <a:tailEnd type="none" w="med" len="med"/>
                    </a:lnT>
                    <a:lnB w="38100" cap="flat" cmpd="sng" algn="ctr">
                      <a:solidFill>
                        <a:schemeClr val="tx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4500" b="0" i="0" u="none" strike="noStrike" cap="none" normalizeH="0" baseline="0" dirty="0">
                          <a:ln>
                            <a:noFill/>
                          </a:ln>
                          <a:solidFill>
                            <a:srgbClr val="990000"/>
                          </a:solidFill>
                          <a:effectLst/>
                          <a:latin typeface="Times New Roman" panose="02020603050405020304" pitchFamily="18" charset="0"/>
                          <a:cs typeface="Times New Roman" panose="02020603050405020304" pitchFamily="18" charset="0"/>
                        </a:rPr>
                        <a:t> </a:t>
                      </a:r>
                      <a:r>
                        <a:rPr kumimoji="0" lang="en-US" sz="4500" b="0" i="0" u="none" strike="noStrike" cap="none" normalizeH="0" baseline="0" dirty="0" err="1">
                          <a:ln>
                            <a:noFill/>
                          </a:ln>
                          <a:solidFill>
                            <a:srgbClr val="990000"/>
                          </a:solidFill>
                          <a:effectLst/>
                          <a:latin typeface="Times New Roman" panose="02020603050405020304" pitchFamily="18" charset="0"/>
                          <a:cs typeface="Times New Roman" panose="02020603050405020304" pitchFamily="18" charset="0"/>
                        </a:rPr>
                        <a:t>xứ</a:t>
                      </a:r>
                      <a:endParaRPr kumimoji="0" lang="en-US" sz="4500" b="0" i="0" u="none" strike="noStrike" cap="none" normalizeH="0" baseline="0" dirty="0">
                        <a:ln>
                          <a:noFill/>
                        </a:ln>
                        <a:solidFill>
                          <a:srgbClr val="990000"/>
                        </a:solidFill>
                        <a:effectLst/>
                        <a:latin typeface="Times New Roman" panose="02020603050405020304" pitchFamily="18" charset="0"/>
                        <a:cs typeface="Times New Roman" panose="02020603050405020304" pitchFamily="18" charset="0"/>
                      </a:endParaRPr>
                    </a:p>
                  </a:txBody>
                  <a:tcPr marL="68580" marR="68580" marT="34290" marB="34290" horzOverflow="overflow">
                    <a:lnL w="38100" cap="flat" cmpd="sng" algn="ctr">
                      <a:solidFill>
                        <a:schemeClr val="tx2"/>
                      </a:solidFill>
                      <a:prstDash val="solid"/>
                      <a:round/>
                      <a:headEnd type="none" w="med" len="med"/>
                      <a:tailEnd type="none" w="med" len="med"/>
                    </a:lnL>
                    <a:lnR w="38100" cap="flat" cmpd="sng" algn="ctr">
                      <a:solidFill>
                        <a:schemeClr val="tx2"/>
                      </a:solidFill>
                      <a:prstDash val="solid"/>
                      <a:round/>
                      <a:headEnd type="none" w="med" len="med"/>
                      <a:tailEnd type="none" w="med" len="med"/>
                    </a:lnR>
                    <a:lnT w="38100" cap="flat" cmpd="sng" algn="ctr">
                      <a:solidFill>
                        <a:schemeClr val="tx2"/>
                      </a:solidFill>
                      <a:prstDash val="solid"/>
                      <a:round/>
                      <a:headEnd type="none" w="med" len="med"/>
                      <a:tailEnd type="none" w="med" len="med"/>
                    </a:lnT>
                    <a:lnB w="38100" cap="flat" cmpd="sng" algn="ctr">
                      <a:solidFill>
                        <a:schemeClr val="tx2"/>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bl>
          </a:graphicData>
        </a:graphic>
      </p:graphicFrame>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nodeType="clickEffect">
                                  <p:stCondLst>
                                    <p:cond delay="0"/>
                                  </p:stCondLst>
                                  <p:childTnLst>
                                    <p:set>
                                      <p:cBhvr>
                                        <p:cTn id="6" dur="1" fill="hold">
                                          <p:stCondLst>
                                            <p:cond delay="0"/>
                                          </p:stCondLst>
                                        </p:cTn>
                                        <p:tgtEl>
                                          <p:spTgt spid="16433"/>
                                        </p:tgtEl>
                                        <p:attrNameLst>
                                          <p:attrName>style.visibility</p:attrName>
                                        </p:attrNameLst>
                                      </p:cBhvr>
                                      <p:to>
                                        <p:strVal val="visible"/>
                                      </p:to>
                                    </p:set>
                                    <p:anim calcmode="lin" valueType="num">
                                      <p:cBhvr>
                                        <p:cTn id="7" dur="500" fill="hold"/>
                                        <p:tgtEl>
                                          <p:spTgt spid="16433"/>
                                        </p:tgtEl>
                                        <p:attrNameLst>
                                          <p:attrName>ppt_w</p:attrName>
                                        </p:attrNameLst>
                                      </p:cBhvr>
                                      <p:tavLst>
                                        <p:tav tm="0">
                                          <p:val>
                                            <p:fltVal val="0"/>
                                          </p:val>
                                        </p:tav>
                                        <p:tav tm="100000">
                                          <p:val>
                                            <p:strVal val="#ppt_w"/>
                                          </p:val>
                                        </p:tav>
                                      </p:tavLst>
                                    </p:anim>
                                    <p:anim calcmode="lin" valueType="num">
                                      <p:cBhvr>
                                        <p:cTn id="8" dur="500" fill="hold"/>
                                        <p:tgtEl>
                                          <p:spTgt spid="1643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A1F6CCE-70EA-4047-9133-44200DC56508}"/>
              </a:ext>
            </a:extLst>
          </p:cNvPr>
          <p:cNvSpPr>
            <a:spLocks noChangeArrowheads="1"/>
          </p:cNvSpPr>
          <p:nvPr/>
        </p:nvSpPr>
        <p:spPr bwMode="auto">
          <a:xfrm>
            <a:off x="1028700" y="528638"/>
            <a:ext cx="3543300" cy="5754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20000"/>
              </a:spcBef>
              <a:spcAft>
                <a:spcPct val="0"/>
              </a:spcAft>
              <a:buClr>
                <a:srgbClr val="00FFFF"/>
              </a:buClr>
              <a:buSzTx/>
              <a:buFontTx/>
              <a:buNone/>
              <a:tabLst/>
              <a:defRPr/>
            </a:pPr>
            <a:r>
              <a:rPr kumimoji="0" lang="en-US" altLang="en-US" sz="2400" b="0"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altLang="en-US" sz="3200" b="0" i="0" u="none" strike="noStrike" kern="1200" cap="none" spc="0" normalizeH="0" baseline="0" noProof="0">
                <a:ln>
                  <a:noFill/>
                </a:ln>
                <a:solidFill>
                  <a:srgbClr val="FF0000"/>
                </a:solidFill>
                <a:effectLst/>
                <a:uLnTx/>
                <a:uFillTx/>
                <a:latin typeface="Times New Roman" panose="02020603050405020304" pitchFamily="18" charset="0"/>
                <a:ea typeface="+mn-ea"/>
                <a:cs typeface="Times New Roman" panose="02020603050405020304" pitchFamily="18" charset="0"/>
              </a:rPr>
              <a:t>sổ/ xổ</a:t>
            </a:r>
          </a:p>
          <a:p>
            <a:pPr marL="0" marR="0" lvl="0" indent="0" algn="l" defTabSz="914400" rtl="0" eaLnBrk="1" fontAlgn="base" latinLnBrk="0" hangingPunct="1">
              <a:lnSpc>
                <a:spcPct val="100000"/>
              </a:lnSpc>
              <a:spcBef>
                <a:spcPct val="20000"/>
              </a:spcBef>
              <a:spcAft>
                <a:spcPct val="0"/>
              </a:spcAft>
              <a:buClr>
                <a:srgbClr val="00FFFF"/>
              </a:buClr>
              <a:buSzTx/>
              <a:buFont typeface="Wingdings" panose="05000000000000000000" pitchFamily="2" charset="2"/>
              <a:buChar char="§"/>
              <a:tabLst/>
              <a:defRPr/>
            </a:pPr>
            <a:r>
              <a:rPr kumimoji="0" lang="en-US" altLang="en-US" sz="2800" b="0"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rPr>
              <a:t>sổ sách/ xổ số</a:t>
            </a:r>
          </a:p>
          <a:p>
            <a:pPr marL="0" marR="0" lvl="0" indent="0" algn="l" defTabSz="914400" rtl="0" eaLnBrk="1" fontAlgn="base" latinLnBrk="0" hangingPunct="1">
              <a:lnSpc>
                <a:spcPct val="100000"/>
              </a:lnSpc>
              <a:spcBef>
                <a:spcPct val="20000"/>
              </a:spcBef>
              <a:spcAft>
                <a:spcPct val="0"/>
              </a:spcAft>
              <a:buClr>
                <a:srgbClr val="00FFFF"/>
              </a:buClr>
              <a:buSzTx/>
              <a:buFont typeface="Wingdings" panose="05000000000000000000" pitchFamily="2" charset="2"/>
              <a:buChar char="§"/>
              <a:tabLst/>
              <a:defRPr/>
            </a:pPr>
            <a:r>
              <a:rPr kumimoji="0" lang="en-US" altLang="en-US" sz="2800" b="0"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rPr>
              <a:t>cửa sổ/ xổ lồng</a:t>
            </a:r>
          </a:p>
          <a:p>
            <a:pPr marL="0" marR="0" lvl="0" indent="0" algn="l" defTabSz="914400" rtl="0" eaLnBrk="1" fontAlgn="base" latinLnBrk="0" hangingPunct="1">
              <a:lnSpc>
                <a:spcPct val="100000"/>
              </a:lnSpc>
              <a:spcBef>
                <a:spcPct val="20000"/>
              </a:spcBef>
              <a:spcAft>
                <a:spcPct val="0"/>
              </a:spcAft>
              <a:buClr>
                <a:srgbClr val="00FFFF"/>
              </a:buClr>
              <a:buSzTx/>
              <a:buFont typeface="Wingdings" panose="05000000000000000000" pitchFamily="2" charset="2"/>
              <a:buChar char="§"/>
              <a:tabLst/>
              <a:defRPr/>
            </a:pPr>
            <a:r>
              <a:rPr kumimoji="0" lang="en-US" altLang="en-US" sz="2800" b="0"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rPr>
              <a:t>sổ mũi/ xổ bụng</a:t>
            </a:r>
          </a:p>
          <a:p>
            <a:pPr marL="0" marR="0" lvl="0" indent="0" algn="l" defTabSz="914400" rtl="0" eaLnBrk="1" fontAlgn="base" latinLnBrk="0" hangingPunct="1">
              <a:lnSpc>
                <a:spcPct val="100000"/>
              </a:lnSpc>
              <a:spcBef>
                <a:spcPct val="20000"/>
              </a:spcBef>
              <a:spcAft>
                <a:spcPct val="0"/>
              </a:spcAft>
              <a:buClr>
                <a:srgbClr val="00FFFF"/>
              </a:buClr>
              <a:buSzTx/>
              <a:buFont typeface="Wingdings" panose="05000000000000000000" pitchFamily="2" charset="2"/>
              <a:buChar char="§"/>
              <a:tabLst/>
              <a:defRPr/>
            </a:pPr>
            <a:r>
              <a:rPr kumimoji="0" lang="en-US" altLang="en-US" sz="2800" b="0"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rPr>
              <a:t> vắt sổ/ xổ sán</a:t>
            </a:r>
          </a:p>
          <a:p>
            <a:pPr marL="457200" marR="0" lvl="1" indent="0" algn="l" defTabSz="914400" rtl="0" eaLnBrk="1" fontAlgn="base" latinLnBrk="0" hangingPunct="1">
              <a:lnSpc>
                <a:spcPct val="100000"/>
              </a:lnSpc>
              <a:spcBef>
                <a:spcPct val="20000"/>
              </a:spcBef>
              <a:spcAft>
                <a:spcPct val="0"/>
              </a:spcAft>
              <a:buClr>
                <a:srgbClr val="00FFFF"/>
              </a:buClr>
              <a:buSzTx/>
              <a:buFontTx/>
              <a:buNone/>
              <a:tabLst/>
              <a:defRPr/>
            </a:pPr>
            <a:r>
              <a:rPr kumimoji="0" lang="en-US" altLang="en-US" sz="2400" b="0"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rPr>
              <a:t>        </a:t>
            </a:r>
          </a:p>
          <a:p>
            <a:pPr marL="457200" marR="0" lvl="1" indent="0" algn="l" defTabSz="914400" rtl="0" eaLnBrk="1" fontAlgn="base" latinLnBrk="0" hangingPunct="1">
              <a:lnSpc>
                <a:spcPct val="100000"/>
              </a:lnSpc>
              <a:spcBef>
                <a:spcPct val="20000"/>
              </a:spcBef>
              <a:spcAft>
                <a:spcPct val="0"/>
              </a:spcAft>
              <a:buClr>
                <a:srgbClr val="00FFFF"/>
              </a:buClr>
              <a:buSzTx/>
              <a:buFontTx/>
              <a:buNone/>
              <a:tabLst/>
              <a:defRPr/>
            </a:pPr>
            <a:r>
              <a:rPr kumimoji="0" lang="en-US" altLang="en-US" sz="2800" b="0"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altLang="en-US" sz="3200" b="0" i="0" u="none" strike="noStrike" kern="1200" cap="none" spc="0" normalizeH="0" baseline="0" noProof="0">
                <a:ln>
                  <a:noFill/>
                </a:ln>
                <a:solidFill>
                  <a:srgbClr val="FF0000"/>
                </a:solidFill>
                <a:effectLst/>
                <a:uLnTx/>
                <a:uFillTx/>
                <a:latin typeface="Times New Roman" panose="02020603050405020304" pitchFamily="18" charset="0"/>
                <a:ea typeface="+mn-ea"/>
                <a:cs typeface="Times New Roman" panose="02020603050405020304" pitchFamily="18" charset="0"/>
              </a:rPr>
              <a:t>su / xu</a:t>
            </a:r>
          </a:p>
          <a:p>
            <a:pPr marL="457200" marR="0" lvl="1" indent="0" algn="l" defTabSz="914400" rtl="0" eaLnBrk="1" fontAlgn="base" latinLnBrk="0" hangingPunct="1">
              <a:lnSpc>
                <a:spcPct val="100000"/>
              </a:lnSpc>
              <a:spcBef>
                <a:spcPct val="20000"/>
              </a:spcBef>
              <a:spcAft>
                <a:spcPct val="0"/>
              </a:spcAft>
              <a:buClr>
                <a:srgbClr val="00FFFF"/>
              </a:buClr>
              <a:buSzTx/>
              <a:buFontTx/>
              <a:buNone/>
              <a:tabLst/>
              <a:defRPr/>
            </a:pPr>
            <a:r>
              <a:rPr kumimoji="0" lang="en-US" altLang="en-US" sz="2800" b="0"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rPr>
              <a:t>su hào / đồng xu</a:t>
            </a:r>
          </a:p>
          <a:p>
            <a:pPr marL="0" marR="0" lvl="0" indent="0" algn="l" defTabSz="914400" rtl="0" eaLnBrk="1" fontAlgn="base" latinLnBrk="0" hangingPunct="1">
              <a:lnSpc>
                <a:spcPct val="100000"/>
              </a:lnSpc>
              <a:spcBef>
                <a:spcPct val="20000"/>
              </a:spcBef>
              <a:spcAft>
                <a:spcPct val="0"/>
              </a:spcAft>
              <a:buClr>
                <a:srgbClr val="00FFFF"/>
              </a:buClr>
              <a:buSzTx/>
              <a:buFont typeface="Wingdings" panose="05000000000000000000" pitchFamily="2" charset="2"/>
              <a:buChar char="§"/>
              <a:tabLst/>
              <a:defRPr/>
            </a:pPr>
            <a:r>
              <a:rPr kumimoji="0" lang="en-US" altLang="en-US" sz="2800" b="0"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rPr>
              <a:t>   cao su / xu nịnh</a:t>
            </a:r>
          </a:p>
          <a:p>
            <a:pPr marL="0" marR="0" lvl="0" indent="0" algn="l" defTabSz="914400" rtl="0" eaLnBrk="1" fontAlgn="base" latinLnBrk="0" hangingPunct="1">
              <a:lnSpc>
                <a:spcPct val="100000"/>
              </a:lnSpc>
              <a:spcBef>
                <a:spcPct val="20000"/>
              </a:spcBef>
              <a:spcAft>
                <a:spcPct val="0"/>
              </a:spcAft>
              <a:buClr>
                <a:srgbClr val="00FFFF"/>
              </a:buClr>
              <a:buSzTx/>
              <a:buFont typeface="Wingdings" panose="05000000000000000000" pitchFamily="2" charset="2"/>
              <a:buChar char="§"/>
              <a:tabLst/>
              <a:defRPr/>
            </a:pPr>
            <a:r>
              <a:rPr kumimoji="0" lang="en-US" altLang="en-US" sz="2800" b="0"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rPr>
              <a:t>   dép su / xu thời</a:t>
            </a:r>
          </a:p>
          <a:p>
            <a:pPr marL="0" marR="0" lvl="0" indent="0" algn="l" defTabSz="914400" rtl="0" eaLnBrk="1" fontAlgn="base" latinLnBrk="0" hangingPunct="1">
              <a:lnSpc>
                <a:spcPct val="100000"/>
              </a:lnSpc>
              <a:spcBef>
                <a:spcPct val="20000"/>
              </a:spcBef>
              <a:spcAft>
                <a:spcPct val="0"/>
              </a:spcAft>
              <a:buClr>
                <a:srgbClr val="00FFFF"/>
              </a:buClr>
              <a:buSzTx/>
              <a:buFont typeface="Wingdings" panose="05000000000000000000" pitchFamily="2" charset="2"/>
              <a:buChar char="§"/>
              <a:tabLst/>
              <a:defRPr/>
            </a:pPr>
            <a:r>
              <a:rPr kumimoji="0" lang="en-US" altLang="en-US" sz="2800" b="0"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rPr>
              <a:t>   su su  / tiền xu</a:t>
            </a:r>
          </a:p>
        </p:txBody>
      </p:sp>
      <p:sp>
        <p:nvSpPr>
          <p:cNvPr id="3" name="Rectangle 2">
            <a:extLst>
              <a:ext uri="{FF2B5EF4-FFF2-40B4-BE49-F238E27FC236}">
                <a16:creationId xmlns:a16="http://schemas.microsoft.com/office/drawing/2014/main" id="{6D7948EB-FF1A-41AF-9BB9-E8EE878B9B5C}"/>
              </a:ext>
            </a:extLst>
          </p:cNvPr>
          <p:cNvSpPr>
            <a:spLocks noChangeArrowheads="1"/>
          </p:cNvSpPr>
          <p:nvPr/>
        </p:nvSpPr>
        <p:spPr bwMode="auto">
          <a:xfrm>
            <a:off x="4800600" y="585788"/>
            <a:ext cx="4000500" cy="6272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altLang="en-US" sz="3200" b="0" i="0" u="none" strike="noStrike" kern="1200" cap="none" spc="0" normalizeH="0" baseline="0" noProof="0">
                <a:ln>
                  <a:noFill/>
                </a:ln>
                <a:solidFill>
                  <a:srgbClr val="FF0000"/>
                </a:solidFill>
                <a:effectLst/>
                <a:uLnTx/>
                <a:uFillTx/>
                <a:latin typeface="Times New Roman" panose="02020603050405020304" pitchFamily="18" charset="0"/>
                <a:ea typeface="+mn-ea"/>
                <a:cs typeface="Times New Roman" panose="02020603050405020304" pitchFamily="18" charset="0"/>
              </a:rPr>
              <a:t>sơ/ xơ</a:t>
            </a:r>
          </a:p>
          <a:p>
            <a:pPr marL="0" marR="0" lvl="0" indent="0" algn="l" defTabSz="914400" rtl="0" eaLnBrk="1" fontAlgn="base" latinLnBrk="0" hangingPunct="1">
              <a:lnSpc>
                <a:spcPct val="100000"/>
              </a:lnSpc>
              <a:spcBef>
                <a:spcPct val="20000"/>
              </a:spcBef>
              <a:spcAft>
                <a:spcPct val="0"/>
              </a:spcAft>
              <a:buClr>
                <a:srgbClr val="00FFFF"/>
              </a:buClr>
              <a:buSzTx/>
              <a:buFont typeface="Wingdings" panose="05000000000000000000" pitchFamily="2" charset="2"/>
              <a:buChar char="§"/>
              <a:tabLst/>
              <a:defRPr/>
            </a:pPr>
            <a:r>
              <a:rPr kumimoji="0" lang="en-US" altLang="en-US" sz="2800" b="0"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rPr>
              <a:t>sơ sài/ xơ múi</a:t>
            </a:r>
          </a:p>
          <a:p>
            <a:pPr marL="0" marR="0" lvl="0" indent="0" algn="l" defTabSz="914400" rtl="0" eaLnBrk="1" fontAlgn="base" latinLnBrk="0" hangingPunct="1">
              <a:lnSpc>
                <a:spcPct val="100000"/>
              </a:lnSpc>
              <a:spcBef>
                <a:spcPct val="20000"/>
              </a:spcBef>
              <a:spcAft>
                <a:spcPct val="0"/>
              </a:spcAft>
              <a:buClr>
                <a:srgbClr val="00FFFF"/>
              </a:buClr>
              <a:buSzTx/>
              <a:buFont typeface="Wingdings" panose="05000000000000000000" pitchFamily="2" charset="2"/>
              <a:buChar char="§"/>
              <a:tabLst/>
              <a:defRPr/>
            </a:pPr>
            <a:r>
              <a:rPr kumimoji="0" lang="en-US" altLang="en-US" sz="2800" b="0"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rPr>
              <a:t>sơ lược/ xơ mít</a:t>
            </a:r>
          </a:p>
          <a:p>
            <a:pPr marL="0" marR="0" lvl="0" indent="0" algn="l" defTabSz="914400" rtl="0" eaLnBrk="1" fontAlgn="base" latinLnBrk="0" hangingPunct="1">
              <a:lnSpc>
                <a:spcPct val="100000"/>
              </a:lnSpc>
              <a:spcBef>
                <a:spcPct val="20000"/>
              </a:spcBef>
              <a:spcAft>
                <a:spcPct val="0"/>
              </a:spcAft>
              <a:buClr>
                <a:srgbClr val="00FFFF"/>
              </a:buClr>
              <a:buSzTx/>
              <a:buFont typeface="Wingdings" panose="05000000000000000000" pitchFamily="2" charset="2"/>
              <a:buChar char="§"/>
              <a:tabLst/>
              <a:defRPr/>
            </a:pPr>
            <a:r>
              <a:rPr kumimoji="0" lang="en-US" altLang="en-US" sz="2800" b="0"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rPr>
              <a:t>sơ qua/ xơ xác</a:t>
            </a:r>
          </a:p>
          <a:p>
            <a:pPr marL="0" marR="0" lvl="0" indent="0" algn="l" defTabSz="914400" rtl="0" eaLnBrk="1" fontAlgn="base" latinLnBrk="0" hangingPunct="1">
              <a:lnSpc>
                <a:spcPct val="100000"/>
              </a:lnSpc>
              <a:spcBef>
                <a:spcPct val="20000"/>
              </a:spcBef>
              <a:spcAft>
                <a:spcPct val="0"/>
              </a:spcAft>
              <a:buClr>
                <a:srgbClr val="00FFFF"/>
              </a:buClr>
              <a:buSzTx/>
              <a:buFont typeface="Wingdings" panose="05000000000000000000" pitchFamily="2" charset="2"/>
              <a:buChar char="§"/>
              <a:tabLst/>
              <a:defRPr/>
            </a:pPr>
            <a:r>
              <a:rPr kumimoji="0" lang="en-US" altLang="en-US" sz="2800" b="0"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rPr>
              <a:t>sơ sinh/xơ mướp</a:t>
            </a: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altLang="en-US" sz="2800" b="0"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altLang="en-US" sz="3200" b="0" i="0" u="none" strike="noStrike" kern="1200" cap="none" spc="0" normalizeH="0" baseline="0" noProof="0">
                <a:ln>
                  <a:noFill/>
                </a:ln>
                <a:solidFill>
                  <a:srgbClr val="FF0000"/>
                </a:solidFill>
                <a:effectLst/>
                <a:uLnTx/>
                <a:uFillTx/>
                <a:latin typeface="Times New Roman" panose="02020603050405020304" pitchFamily="18" charset="0"/>
                <a:ea typeface="+mn-ea"/>
                <a:cs typeface="Times New Roman" panose="02020603050405020304" pitchFamily="18" charset="0"/>
              </a:rPr>
              <a:t>sứ / xứ</a:t>
            </a:r>
          </a:p>
          <a:p>
            <a:pPr marL="0" marR="0" lvl="0" indent="0" algn="l" defTabSz="914400" rtl="0" eaLnBrk="1" fontAlgn="base" latinLnBrk="0" hangingPunct="1">
              <a:lnSpc>
                <a:spcPct val="100000"/>
              </a:lnSpc>
              <a:spcBef>
                <a:spcPct val="20000"/>
              </a:spcBef>
              <a:spcAft>
                <a:spcPct val="0"/>
              </a:spcAft>
              <a:buClr>
                <a:srgbClr val="00FFFF"/>
              </a:buClr>
              <a:buSzTx/>
              <a:buFont typeface="Wingdings" panose="05000000000000000000" pitchFamily="2" charset="2"/>
              <a:buChar char="§"/>
              <a:tabLst/>
              <a:defRPr/>
            </a:pPr>
            <a:r>
              <a:rPr kumimoji="0" lang="en-US" altLang="en-US" sz="2800" b="0"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rPr>
              <a:t> bát sứ /xứ sở</a:t>
            </a:r>
          </a:p>
          <a:p>
            <a:pPr marL="0" marR="0" lvl="0" indent="0" algn="l" defTabSz="914400" rtl="0" eaLnBrk="1" fontAlgn="base" latinLnBrk="0" hangingPunct="1">
              <a:lnSpc>
                <a:spcPct val="100000"/>
              </a:lnSpc>
              <a:spcBef>
                <a:spcPct val="20000"/>
              </a:spcBef>
              <a:spcAft>
                <a:spcPct val="0"/>
              </a:spcAft>
              <a:buClr>
                <a:srgbClr val="00FFFF"/>
              </a:buClr>
              <a:buSzTx/>
              <a:buFont typeface="Wingdings" panose="05000000000000000000" pitchFamily="2" charset="2"/>
              <a:buChar char="§"/>
              <a:tabLst/>
              <a:defRPr/>
            </a:pPr>
            <a:r>
              <a:rPr kumimoji="0" lang="en-US" altLang="en-US" sz="2800" b="0"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rPr>
              <a:t>đồ sứ / tứ xứ</a:t>
            </a:r>
          </a:p>
          <a:p>
            <a:pPr marL="0" marR="0" lvl="0" indent="0" algn="l" defTabSz="914400" rtl="0" eaLnBrk="1" fontAlgn="base" latinLnBrk="0" hangingPunct="1">
              <a:lnSpc>
                <a:spcPct val="100000"/>
              </a:lnSpc>
              <a:spcBef>
                <a:spcPct val="20000"/>
              </a:spcBef>
              <a:spcAft>
                <a:spcPct val="0"/>
              </a:spcAft>
              <a:buClr>
                <a:srgbClr val="00FFFF"/>
              </a:buClr>
              <a:buSzTx/>
              <a:buFont typeface="Wingdings" panose="05000000000000000000" pitchFamily="2" charset="2"/>
              <a:buChar char="§"/>
              <a:tabLst/>
              <a:defRPr/>
            </a:pPr>
            <a:r>
              <a:rPr kumimoji="0" lang="en-US" altLang="en-US" sz="2800" b="0"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rPr>
              <a:t>sứ giả / biệt xứ</a:t>
            </a:r>
          </a:p>
          <a:p>
            <a:pPr marL="0" marR="0" lvl="0" indent="0" algn="l" defTabSz="914400" rtl="0" eaLnBrk="1" fontAlgn="base" latinLnBrk="0" hangingPunct="1">
              <a:lnSpc>
                <a:spcPct val="100000"/>
              </a:lnSpc>
              <a:spcBef>
                <a:spcPct val="20000"/>
              </a:spcBef>
              <a:spcAft>
                <a:spcPct val="0"/>
              </a:spcAft>
              <a:buClr>
                <a:srgbClr val="00FFFF"/>
              </a:buClr>
              <a:buSzTx/>
              <a:buFont typeface="Wingdings" panose="05000000000000000000" pitchFamily="2" charset="2"/>
              <a:buChar char="§"/>
              <a:tabLst/>
              <a:defRPr/>
            </a:pPr>
            <a:r>
              <a:rPr kumimoji="0" lang="en-US" altLang="en-US" sz="2800" b="0"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rPr>
              <a:t>sứ quân / cha xứ</a:t>
            </a:r>
          </a:p>
          <a:p>
            <a:pPr marL="0" marR="0" lvl="0" indent="0" algn="l" defTabSz="914400" rtl="0" eaLnBrk="1" fontAlgn="base" latinLnBrk="0" hangingPunct="1">
              <a:lnSpc>
                <a:spcPct val="100000"/>
              </a:lnSpc>
              <a:spcBef>
                <a:spcPct val="20000"/>
              </a:spcBef>
              <a:spcAft>
                <a:spcPct val="0"/>
              </a:spcAft>
              <a:buClr>
                <a:srgbClr val="00FFFF"/>
              </a:buClr>
              <a:buSzTx/>
              <a:buFont typeface="Wingdings" panose="05000000000000000000" pitchFamily="2" charset="2"/>
              <a:buChar char="§"/>
              <a:tabLst/>
              <a:defRPr/>
            </a:pPr>
            <a:endParaRPr kumimoji="0" lang="en-US" altLang="en-US" sz="2400" b="0"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barn(inVertical)">
                                      <p:cBhvr>
                                        <p:cTn id="10" dur="500"/>
                                        <p:tgtEl>
                                          <p:spTgt spid="2">
                                            <p:txEl>
                                              <p:pRg st="1" end="1"/>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Effect transition="in" filter="barn(inVertical)">
                                      <p:cBhvr>
                                        <p:cTn id="13" dur="500"/>
                                        <p:tgtEl>
                                          <p:spTgt spid="2">
                                            <p:txEl>
                                              <p:pRg st="2" end="2"/>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2">
                                            <p:txEl>
                                              <p:pRg st="3" end="3"/>
                                            </p:txEl>
                                          </p:spTgt>
                                        </p:tgtEl>
                                        <p:attrNameLst>
                                          <p:attrName>style.visibility</p:attrName>
                                        </p:attrNameLst>
                                      </p:cBhvr>
                                      <p:to>
                                        <p:strVal val="visible"/>
                                      </p:to>
                                    </p:set>
                                    <p:animEffect transition="in" filter="barn(inVertical)">
                                      <p:cBhvr>
                                        <p:cTn id="16" dur="500"/>
                                        <p:tgtEl>
                                          <p:spTgt spid="2">
                                            <p:txEl>
                                              <p:pRg st="3" end="3"/>
                                            </p:txEl>
                                          </p:spTgt>
                                        </p:tgtEl>
                                      </p:cBhvr>
                                    </p:animEffect>
                                  </p:childTnLst>
                                </p:cTn>
                              </p:par>
                              <p:par>
                                <p:cTn id="17" presetID="16" presetClass="entr" presetSubtype="21" fill="hold" nodeType="with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Effect transition="in" filter="barn(inVertical)">
                                      <p:cBhvr>
                                        <p:cTn id="19" dur="500"/>
                                        <p:tgtEl>
                                          <p:spTgt spid="2">
                                            <p:txEl>
                                              <p:pRg st="4" end="4"/>
                                            </p:txEl>
                                          </p:spTgt>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2" presetClass="entr" presetSubtype="4" fill="hold" nodeType="clickEffect">
                                  <p:stCondLst>
                                    <p:cond delay="0"/>
                                  </p:stCondLst>
                                  <p:childTnLst>
                                    <p:set>
                                      <p:cBhvr>
                                        <p:cTn id="23" dur="1" fill="hold">
                                          <p:stCondLst>
                                            <p:cond delay="0"/>
                                          </p:stCondLst>
                                        </p:cTn>
                                        <p:tgtEl>
                                          <p:spTgt spid="3">
                                            <p:txEl>
                                              <p:pRg st="0" end="0"/>
                                            </p:txEl>
                                          </p:spTgt>
                                        </p:tgtEl>
                                        <p:attrNameLst>
                                          <p:attrName>style.visibility</p:attrName>
                                        </p:attrNameLst>
                                      </p:cBhvr>
                                      <p:to>
                                        <p:strVal val="visible"/>
                                      </p:to>
                                    </p:set>
                                    <p:animEffect transition="in" filter="wipe(down)">
                                      <p:cBhvr>
                                        <p:cTn id="24" dur="500"/>
                                        <p:tgtEl>
                                          <p:spTgt spid="3">
                                            <p:txEl>
                                              <p:pRg st="0" end="0"/>
                                            </p:txEl>
                                          </p:spTgt>
                                        </p:tgtEl>
                                      </p:cBhvr>
                                    </p:animEffect>
                                  </p:childTnLst>
                                </p:cTn>
                              </p:par>
                              <p:par>
                                <p:cTn id="25" presetID="22" presetClass="entr" presetSubtype="4" fill="hold" nodeType="withEffect">
                                  <p:stCondLst>
                                    <p:cond delay="0"/>
                                  </p:stCondLst>
                                  <p:childTnLst>
                                    <p:set>
                                      <p:cBhvr>
                                        <p:cTn id="26" dur="1" fill="hold">
                                          <p:stCondLst>
                                            <p:cond delay="0"/>
                                          </p:stCondLst>
                                        </p:cTn>
                                        <p:tgtEl>
                                          <p:spTgt spid="3">
                                            <p:txEl>
                                              <p:pRg st="1" end="1"/>
                                            </p:txEl>
                                          </p:spTgt>
                                        </p:tgtEl>
                                        <p:attrNameLst>
                                          <p:attrName>style.visibility</p:attrName>
                                        </p:attrNameLst>
                                      </p:cBhvr>
                                      <p:to>
                                        <p:strVal val="visible"/>
                                      </p:to>
                                    </p:set>
                                    <p:animEffect transition="in" filter="wipe(down)">
                                      <p:cBhvr>
                                        <p:cTn id="27" dur="500"/>
                                        <p:tgtEl>
                                          <p:spTgt spid="3">
                                            <p:txEl>
                                              <p:pRg st="1" end="1"/>
                                            </p:txEl>
                                          </p:spTgt>
                                        </p:tgtEl>
                                      </p:cBhvr>
                                    </p:animEffect>
                                  </p:childTnLst>
                                </p:cTn>
                              </p:par>
                              <p:par>
                                <p:cTn id="28" presetID="22" presetClass="entr" presetSubtype="4" fill="hold" nodeType="with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wipe(down)">
                                      <p:cBhvr>
                                        <p:cTn id="30" dur="500"/>
                                        <p:tgtEl>
                                          <p:spTgt spid="3">
                                            <p:txEl>
                                              <p:pRg st="2" end="2"/>
                                            </p:txEl>
                                          </p:spTgt>
                                        </p:tgtEl>
                                      </p:cBhvr>
                                    </p:animEffect>
                                  </p:childTnLst>
                                </p:cTn>
                              </p:par>
                              <p:par>
                                <p:cTn id="31" presetID="22" presetClass="entr" presetSubtype="4" fill="hold" nodeType="with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wipe(down)">
                                      <p:cBhvr>
                                        <p:cTn id="33" dur="500"/>
                                        <p:tgtEl>
                                          <p:spTgt spid="3">
                                            <p:txEl>
                                              <p:pRg st="3" end="3"/>
                                            </p:txEl>
                                          </p:spTgt>
                                        </p:tgtEl>
                                      </p:cBhvr>
                                    </p:animEffect>
                                  </p:childTnLst>
                                </p:cTn>
                              </p:par>
                              <p:par>
                                <p:cTn id="34" presetID="22" presetClass="entr" presetSubtype="4" fill="hold" nodeType="with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Effect transition="in" filter="wipe(down)">
                                      <p:cBhvr>
                                        <p:cTn id="36" dur="500"/>
                                        <p:tgtEl>
                                          <p:spTgt spid="3">
                                            <p:txEl>
                                              <p:pRg st="4" end="4"/>
                                            </p:txEl>
                                          </p:spTgt>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22" presetClass="entr" presetSubtype="4" fill="hold" nodeType="clickEffect">
                                  <p:stCondLst>
                                    <p:cond delay="0"/>
                                  </p:stCondLst>
                                  <p:childTnLst>
                                    <p:set>
                                      <p:cBhvr>
                                        <p:cTn id="40" dur="1" fill="hold">
                                          <p:stCondLst>
                                            <p:cond delay="0"/>
                                          </p:stCondLst>
                                        </p:cTn>
                                        <p:tgtEl>
                                          <p:spTgt spid="2">
                                            <p:txEl>
                                              <p:pRg st="6" end="6"/>
                                            </p:txEl>
                                          </p:spTgt>
                                        </p:tgtEl>
                                        <p:attrNameLst>
                                          <p:attrName>style.visibility</p:attrName>
                                        </p:attrNameLst>
                                      </p:cBhvr>
                                      <p:to>
                                        <p:strVal val="visible"/>
                                      </p:to>
                                    </p:set>
                                    <p:animEffect transition="in" filter="wipe(down)">
                                      <p:cBhvr>
                                        <p:cTn id="41" dur="500"/>
                                        <p:tgtEl>
                                          <p:spTgt spid="2">
                                            <p:txEl>
                                              <p:pRg st="6" end="6"/>
                                            </p:txEl>
                                          </p:spTgt>
                                        </p:tgtEl>
                                      </p:cBhvr>
                                    </p:animEffect>
                                  </p:childTnLst>
                                </p:cTn>
                              </p:par>
                              <p:par>
                                <p:cTn id="42" presetID="22" presetClass="entr" presetSubtype="4" fill="hold" nodeType="withEffect">
                                  <p:stCondLst>
                                    <p:cond delay="0"/>
                                  </p:stCondLst>
                                  <p:childTnLst>
                                    <p:set>
                                      <p:cBhvr>
                                        <p:cTn id="43" dur="1" fill="hold">
                                          <p:stCondLst>
                                            <p:cond delay="0"/>
                                          </p:stCondLst>
                                        </p:cTn>
                                        <p:tgtEl>
                                          <p:spTgt spid="2">
                                            <p:txEl>
                                              <p:pRg st="7" end="7"/>
                                            </p:txEl>
                                          </p:spTgt>
                                        </p:tgtEl>
                                        <p:attrNameLst>
                                          <p:attrName>style.visibility</p:attrName>
                                        </p:attrNameLst>
                                      </p:cBhvr>
                                      <p:to>
                                        <p:strVal val="visible"/>
                                      </p:to>
                                    </p:set>
                                    <p:animEffect transition="in" filter="wipe(down)">
                                      <p:cBhvr>
                                        <p:cTn id="44" dur="500"/>
                                        <p:tgtEl>
                                          <p:spTgt spid="2">
                                            <p:txEl>
                                              <p:pRg st="7" end="7"/>
                                            </p:txEl>
                                          </p:spTgt>
                                        </p:tgtEl>
                                      </p:cBhvr>
                                    </p:animEffect>
                                  </p:childTnLst>
                                </p:cTn>
                              </p:par>
                              <p:par>
                                <p:cTn id="45" presetID="22" presetClass="entr" presetSubtype="4" fill="hold" nodeType="with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Effect transition="in" filter="wipe(down)">
                                      <p:cBhvr>
                                        <p:cTn id="47" dur="500"/>
                                        <p:tgtEl>
                                          <p:spTgt spid="2">
                                            <p:txEl>
                                              <p:pRg st="8" end="8"/>
                                            </p:txEl>
                                          </p:spTgt>
                                        </p:tgtEl>
                                      </p:cBhvr>
                                    </p:animEffect>
                                  </p:childTnLst>
                                </p:cTn>
                              </p:par>
                              <p:par>
                                <p:cTn id="48" presetID="22" presetClass="entr" presetSubtype="4" fill="hold" nodeType="withEffect">
                                  <p:stCondLst>
                                    <p:cond delay="0"/>
                                  </p:stCondLst>
                                  <p:childTnLst>
                                    <p:set>
                                      <p:cBhvr>
                                        <p:cTn id="49" dur="1" fill="hold">
                                          <p:stCondLst>
                                            <p:cond delay="0"/>
                                          </p:stCondLst>
                                        </p:cTn>
                                        <p:tgtEl>
                                          <p:spTgt spid="2">
                                            <p:txEl>
                                              <p:pRg st="9" end="9"/>
                                            </p:txEl>
                                          </p:spTgt>
                                        </p:tgtEl>
                                        <p:attrNameLst>
                                          <p:attrName>style.visibility</p:attrName>
                                        </p:attrNameLst>
                                      </p:cBhvr>
                                      <p:to>
                                        <p:strVal val="visible"/>
                                      </p:to>
                                    </p:set>
                                    <p:animEffect transition="in" filter="wipe(down)">
                                      <p:cBhvr>
                                        <p:cTn id="50" dur="500"/>
                                        <p:tgtEl>
                                          <p:spTgt spid="2">
                                            <p:txEl>
                                              <p:pRg st="9" end="9"/>
                                            </p:txEl>
                                          </p:spTgt>
                                        </p:tgtEl>
                                      </p:cBhvr>
                                    </p:animEffect>
                                  </p:childTnLst>
                                </p:cTn>
                              </p:par>
                              <p:par>
                                <p:cTn id="51" presetID="22" presetClass="entr" presetSubtype="4" fill="hold" nodeType="withEffect">
                                  <p:stCondLst>
                                    <p:cond delay="0"/>
                                  </p:stCondLst>
                                  <p:childTnLst>
                                    <p:set>
                                      <p:cBhvr>
                                        <p:cTn id="52" dur="1" fill="hold">
                                          <p:stCondLst>
                                            <p:cond delay="0"/>
                                          </p:stCondLst>
                                        </p:cTn>
                                        <p:tgtEl>
                                          <p:spTgt spid="2">
                                            <p:txEl>
                                              <p:pRg st="10" end="10"/>
                                            </p:txEl>
                                          </p:spTgt>
                                        </p:tgtEl>
                                        <p:attrNameLst>
                                          <p:attrName>style.visibility</p:attrName>
                                        </p:attrNameLst>
                                      </p:cBhvr>
                                      <p:to>
                                        <p:strVal val="visible"/>
                                      </p:to>
                                    </p:set>
                                    <p:animEffect transition="in" filter="wipe(down)">
                                      <p:cBhvr>
                                        <p:cTn id="53" dur="500"/>
                                        <p:tgtEl>
                                          <p:spTgt spid="2">
                                            <p:txEl>
                                              <p:pRg st="10" end="10"/>
                                            </p:txEl>
                                          </p:spTgt>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22" presetClass="entr" presetSubtype="4" fill="hold" nodeType="clickEffect">
                                  <p:stCondLst>
                                    <p:cond delay="0"/>
                                  </p:stCondLst>
                                  <p:childTnLst>
                                    <p:set>
                                      <p:cBhvr>
                                        <p:cTn id="57" dur="1" fill="hold">
                                          <p:stCondLst>
                                            <p:cond delay="0"/>
                                          </p:stCondLst>
                                        </p:cTn>
                                        <p:tgtEl>
                                          <p:spTgt spid="3">
                                            <p:txEl>
                                              <p:pRg st="6" end="6"/>
                                            </p:txEl>
                                          </p:spTgt>
                                        </p:tgtEl>
                                        <p:attrNameLst>
                                          <p:attrName>style.visibility</p:attrName>
                                        </p:attrNameLst>
                                      </p:cBhvr>
                                      <p:to>
                                        <p:strVal val="visible"/>
                                      </p:to>
                                    </p:set>
                                    <p:animEffect transition="in" filter="wipe(down)">
                                      <p:cBhvr>
                                        <p:cTn id="58" dur="500"/>
                                        <p:tgtEl>
                                          <p:spTgt spid="3">
                                            <p:txEl>
                                              <p:pRg st="6" end="6"/>
                                            </p:txEl>
                                          </p:spTgt>
                                        </p:tgtEl>
                                      </p:cBhvr>
                                    </p:animEffect>
                                  </p:childTnLst>
                                </p:cTn>
                              </p:par>
                              <p:par>
                                <p:cTn id="59" presetID="22" presetClass="entr" presetSubtype="4" fill="hold" nodeType="withEffect">
                                  <p:stCondLst>
                                    <p:cond delay="0"/>
                                  </p:stCondLst>
                                  <p:childTnLst>
                                    <p:set>
                                      <p:cBhvr>
                                        <p:cTn id="60" dur="1" fill="hold">
                                          <p:stCondLst>
                                            <p:cond delay="0"/>
                                          </p:stCondLst>
                                        </p:cTn>
                                        <p:tgtEl>
                                          <p:spTgt spid="3">
                                            <p:txEl>
                                              <p:pRg st="7" end="7"/>
                                            </p:txEl>
                                          </p:spTgt>
                                        </p:tgtEl>
                                        <p:attrNameLst>
                                          <p:attrName>style.visibility</p:attrName>
                                        </p:attrNameLst>
                                      </p:cBhvr>
                                      <p:to>
                                        <p:strVal val="visible"/>
                                      </p:to>
                                    </p:set>
                                    <p:animEffect transition="in" filter="wipe(down)">
                                      <p:cBhvr>
                                        <p:cTn id="61" dur="500"/>
                                        <p:tgtEl>
                                          <p:spTgt spid="3">
                                            <p:txEl>
                                              <p:pRg st="7" end="7"/>
                                            </p:txEl>
                                          </p:spTgt>
                                        </p:tgtEl>
                                      </p:cBhvr>
                                    </p:animEffect>
                                  </p:childTnLst>
                                </p:cTn>
                              </p:par>
                              <p:par>
                                <p:cTn id="62" presetID="22" presetClass="entr" presetSubtype="4" fill="hold" nodeType="withEffect">
                                  <p:stCondLst>
                                    <p:cond delay="0"/>
                                  </p:stCondLst>
                                  <p:childTnLst>
                                    <p:set>
                                      <p:cBhvr>
                                        <p:cTn id="63" dur="1" fill="hold">
                                          <p:stCondLst>
                                            <p:cond delay="0"/>
                                          </p:stCondLst>
                                        </p:cTn>
                                        <p:tgtEl>
                                          <p:spTgt spid="3">
                                            <p:txEl>
                                              <p:pRg st="8" end="8"/>
                                            </p:txEl>
                                          </p:spTgt>
                                        </p:tgtEl>
                                        <p:attrNameLst>
                                          <p:attrName>style.visibility</p:attrName>
                                        </p:attrNameLst>
                                      </p:cBhvr>
                                      <p:to>
                                        <p:strVal val="visible"/>
                                      </p:to>
                                    </p:set>
                                    <p:animEffect transition="in" filter="wipe(down)">
                                      <p:cBhvr>
                                        <p:cTn id="64" dur="500"/>
                                        <p:tgtEl>
                                          <p:spTgt spid="3">
                                            <p:txEl>
                                              <p:pRg st="8" end="8"/>
                                            </p:txEl>
                                          </p:spTgt>
                                        </p:tgtEl>
                                      </p:cBhvr>
                                    </p:animEffect>
                                  </p:childTnLst>
                                </p:cTn>
                              </p:par>
                              <p:par>
                                <p:cTn id="65" presetID="22" presetClass="entr" presetSubtype="4" fill="hold" nodeType="with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Effect transition="in" filter="wipe(down)">
                                      <p:cBhvr>
                                        <p:cTn id="67" dur="500"/>
                                        <p:tgtEl>
                                          <p:spTgt spid="3">
                                            <p:txEl>
                                              <p:pRg st="9" end="9"/>
                                            </p:txEl>
                                          </p:spTgt>
                                        </p:tgtEl>
                                      </p:cBhvr>
                                    </p:animEffect>
                                  </p:childTnLst>
                                </p:cTn>
                              </p:par>
                              <p:par>
                                <p:cTn id="68" presetID="22" presetClass="entr" presetSubtype="4" fill="hold" nodeType="withEffect">
                                  <p:stCondLst>
                                    <p:cond delay="0"/>
                                  </p:stCondLst>
                                  <p:childTnLst>
                                    <p:set>
                                      <p:cBhvr>
                                        <p:cTn id="69" dur="1" fill="hold">
                                          <p:stCondLst>
                                            <p:cond delay="0"/>
                                          </p:stCondLst>
                                        </p:cTn>
                                        <p:tgtEl>
                                          <p:spTgt spid="3">
                                            <p:txEl>
                                              <p:pRg st="10" end="10"/>
                                            </p:txEl>
                                          </p:spTgt>
                                        </p:tgtEl>
                                        <p:attrNameLst>
                                          <p:attrName>style.visibility</p:attrName>
                                        </p:attrNameLst>
                                      </p:cBhvr>
                                      <p:to>
                                        <p:strVal val="visible"/>
                                      </p:to>
                                    </p:set>
                                    <p:animEffect transition="in" filter="wipe(down)">
                                      <p:cBhvr>
                                        <p:cTn id="70"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9FE2DB6-4170-4F01-A8D7-4638C795786C}"/>
              </a:ext>
            </a:extLst>
          </p:cNvPr>
          <p:cNvSpPr txBox="1">
            <a:spLocks noChangeArrowheads="1"/>
          </p:cNvSpPr>
          <p:nvPr/>
        </p:nvSpPr>
        <p:spPr bwMode="auto">
          <a:xfrm>
            <a:off x="331788" y="862013"/>
            <a:ext cx="893762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vi-VN" altLang="vi-VN" sz="3200" b="1"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rPr>
              <a:t>b)</a:t>
            </a:r>
            <a:endParaRPr kumimoji="0" lang="en-US" altLang="vi-VN" sz="3200" b="1"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endParaRPr>
          </a:p>
        </p:txBody>
      </p:sp>
      <p:graphicFrame>
        <p:nvGraphicFramePr>
          <p:cNvPr id="6" name="Group 114">
            <a:extLst>
              <a:ext uri="{FF2B5EF4-FFF2-40B4-BE49-F238E27FC236}">
                <a16:creationId xmlns:a16="http://schemas.microsoft.com/office/drawing/2014/main" id="{B6E941A3-A6C6-4236-AD8A-AA79F9DA3CB6}"/>
              </a:ext>
            </a:extLst>
          </p:cNvPr>
          <p:cNvGraphicFramePr>
            <a:graphicFrameLocks/>
          </p:cNvGraphicFramePr>
          <p:nvPr/>
        </p:nvGraphicFramePr>
        <p:xfrm>
          <a:off x="185738" y="1947863"/>
          <a:ext cx="8839200" cy="3509961"/>
        </p:xfrm>
        <a:graphic>
          <a:graphicData uri="http://schemas.openxmlformats.org/drawingml/2006/table">
            <a:tbl>
              <a:tblPr/>
              <a:tblGrid>
                <a:gridCol w="2514600">
                  <a:extLst>
                    <a:ext uri="{9D8B030D-6E8A-4147-A177-3AD203B41FA5}">
                      <a16:colId xmlns:a16="http://schemas.microsoft.com/office/drawing/2014/main" val="20000"/>
                    </a:ext>
                  </a:extLst>
                </a:gridCol>
                <a:gridCol w="2019300">
                  <a:extLst>
                    <a:ext uri="{9D8B030D-6E8A-4147-A177-3AD203B41FA5}">
                      <a16:colId xmlns:a16="http://schemas.microsoft.com/office/drawing/2014/main" val="20001"/>
                    </a:ext>
                  </a:extLst>
                </a:gridCol>
                <a:gridCol w="2152650">
                  <a:extLst>
                    <a:ext uri="{9D8B030D-6E8A-4147-A177-3AD203B41FA5}">
                      <a16:colId xmlns:a16="http://schemas.microsoft.com/office/drawing/2014/main" val="20002"/>
                    </a:ext>
                  </a:extLst>
                </a:gridCol>
                <a:gridCol w="2152650">
                  <a:extLst>
                    <a:ext uri="{9D8B030D-6E8A-4147-A177-3AD203B41FA5}">
                      <a16:colId xmlns:a16="http://schemas.microsoft.com/office/drawing/2014/main" val="20003"/>
                    </a:ext>
                  </a:extLst>
                </a:gridCol>
              </a:tblGrid>
              <a:tr h="579301">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vi-VN" sz="3200" b="1" i="0" u="none" strike="noStrike" cap="none" normalizeH="0" baseline="0" dirty="0">
                          <a:ln>
                            <a:noFill/>
                          </a:ln>
                          <a:solidFill>
                            <a:schemeClr val="tx1"/>
                          </a:solidFill>
                          <a:effectLst/>
                          <a:latin typeface="Times New Roman" panose="02020603050405020304" pitchFamily="18" charset="0"/>
                        </a:rPr>
                        <a:t>bát</a:t>
                      </a:r>
                      <a:endParaRPr kumimoji="0" lang="en-US" sz="3200" b="1" i="0" u="none" strike="noStrike" cap="none" normalizeH="0" baseline="0" dirty="0">
                        <a:ln>
                          <a:noFill/>
                        </a:ln>
                        <a:solidFill>
                          <a:schemeClr val="tx1"/>
                        </a:solidFill>
                        <a:effectLst/>
                        <a:latin typeface="Times New Roman" panose="02020603050405020304" pitchFamily="18" charset="0"/>
                      </a:endParaRPr>
                    </a:p>
                  </a:txBody>
                  <a:tcPr marT="45739" marB="4573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vi-VN" sz="3200" b="1" i="0" u="none" strike="noStrike" cap="none" normalizeH="0" baseline="0" dirty="0">
                          <a:ln>
                            <a:noFill/>
                          </a:ln>
                          <a:solidFill>
                            <a:schemeClr val="tx1"/>
                          </a:solidFill>
                          <a:effectLst/>
                          <a:latin typeface="Times New Roman" panose="02020603050405020304" pitchFamily="18" charset="0"/>
                        </a:rPr>
                        <a:t>mắt</a:t>
                      </a:r>
                      <a:endParaRPr kumimoji="0" lang="en-US" sz="3200" b="1" i="0" u="none" strike="noStrike" cap="none" normalizeH="0" baseline="0" dirty="0">
                        <a:ln>
                          <a:noFill/>
                        </a:ln>
                        <a:solidFill>
                          <a:schemeClr val="tx1"/>
                        </a:solidFill>
                        <a:effectLst/>
                        <a:latin typeface="Times New Roman" panose="02020603050405020304" pitchFamily="18" charset="0"/>
                      </a:endParaRPr>
                    </a:p>
                  </a:txBody>
                  <a:tcPr marT="45739" marB="4573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vi-VN" sz="3200" b="1" i="0" u="none" strike="noStrike" cap="none" normalizeH="0" baseline="0" dirty="0">
                          <a:ln>
                            <a:noFill/>
                          </a:ln>
                          <a:solidFill>
                            <a:schemeClr val="tx1"/>
                          </a:solidFill>
                          <a:effectLst/>
                          <a:latin typeface="Times New Roman" panose="02020603050405020304" pitchFamily="18" charset="0"/>
                        </a:rPr>
                        <a:t>tất</a:t>
                      </a:r>
                      <a:endParaRPr kumimoji="0" lang="en-US" sz="3200" b="1" i="0" u="none" strike="noStrike" cap="none" normalizeH="0" baseline="0" dirty="0">
                        <a:ln>
                          <a:noFill/>
                        </a:ln>
                        <a:solidFill>
                          <a:schemeClr val="tx1"/>
                        </a:solidFill>
                        <a:effectLst/>
                        <a:latin typeface="Times New Roman" panose="02020603050405020304" pitchFamily="18" charset="0"/>
                      </a:endParaRPr>
                    </a:p>
                  </a:txBody>
                  <a:tcPr marT="45739" marB="4573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vi-VN" sz="3200" b="1" i="0" u="none" strike="noStrike" cap="none" normalizeH="0" baseline="0" dirty="0">
                          <a:ln>
                            <a:noFill/>
                          </a:ln>
                          <a:solidFill>
                            <a:schemeClr val="tx1"/>
                          </a:solidFill>
                          <a:effectLst/>
                          <a:latin typeface="Times New Roman" panose="02020603050405020304" pitchFamily="18" charset="0"/>
                        </a:rPr>
                        <a:t>mứt</a:t>
                      </a:r>
                      <a:endParaRPr kumimoji="0" lang="en-US" sz="3200" b="1" i="0" u="none" strike="noStrike" cap="none" normalizeH="0" baseline="0" dirty="0">
                        <a:ln>
                          <a:noFill/>
                        </a:ln>
                        <a:solidFill>
                          <a:schemeClr val="tx1"/>
                        </a:solidFill>
                        <a:effectLst/>
                        <a:latin typeface="Times New Roman" panose="02020603050405020304" pitchFamily="18" charset="0"/>
                      </a:endParaRPr>
                    </a:p>
                  </a:txBody>
                  <a:tcPr marT="45739" marB="4573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45144">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ts val="0"/>
                        </a:spcBef>
                        <a:spcAft>
                          <a:spcPct val="0"/>
                        </a:spcAft>
                        <a:buClrTx/>
                        <a:buSzTx/>
                        <a:buFontTx/>
                        <a:buNone/>
                        <a:tabLst/>
                      </a:pPr>
                      <a:endParaRPr kumimoji="0" lang="en-US" sz="3200" b="1" i="0" u="none" strike="noStrike" cap="none" normalizeH="0" baseline="0" dirty="0">
                        <a:ln>
                          <a:noFill/>
                        </a:ln>
                        <a:solidFill>
                          <a:schemeClr val="tx1"/>
                        </a:solidFill>
                        <a:effectLst/>
                        <a:latin typeface="Times New Roman" panose="02020603050405020304" pitchFamily="18" charset="0"/>
                      </a:endParaRPr>
                    </a:p>
                  </a:txBody>
                  <a:tcPr marT="45739" marB="4573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200" b="1" i="0" u="none" strike="noStrike" cap="none" normalizeH="0" baseline="0" dirty="0">
                        <a:ln>
                          <a:noFill/>
                        </a:ln>
                        <a:solidFill>
                          <a:schemeClr val="tx1"/>
                        </a:solidFill>
                        <a:effectLst/>
                        <a:latin typeface="Times New Roman" panose="02020603050405020304" pitchFamily="18" charset="0"/>
                      </a:endParaRPr>
                    </a:p>
                  </a:txBody>
                  <a:tcPr marT="45739" marB="4573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200" b="1" i="0" u="none" strike="noStrike" cap="none" normalizeH="0" baseline="0" dirty="0">
                        <a:ln>
                          <a:noFill/>
                        </a:ln>
                        <a:solidFill>
                          <a:schemeClr val="tx1"/>
                        </a:solidFill>
                        <a:effectLst/>
                        <a:latin typeface="Times New Roman" panose="02020603050405020304" pitchFamily="18" charset="0"/>
                      </a:endParaRPr>
                    </a:p>
                  </a:txBody>
                  <a:tcPr marT="45739" marB="4573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200" b="1" i="0" u="none" strike="noStrike" cap="none" normalizeH="0" baseline="0">
                        <a:ln>
                          <a:noFill/>
                        </a:ln>
                        <a:solidFill>
                          <a:schemeClr val="tx1"/>
                        </a:solidFill>
                        <a:effectLst/>
                        <a:latin typeface="Times New Roman" panose="02020603050405020304" pitchFamily="18" charset="0"/>
                      </a:endParaRPr>
                    </a:p>
                  </a:txBody>
                  <a:tcPr marT="45739" marB="4573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0977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vi-VN" sz="3200" b="1" i="0" u="none" strike="noStrike" cap="none" normalizeH="0" baseline="0" dirty="0">
                          <a:ln>
                            <a:noFill/>
                          </a:ln>
                          <a:solidFill>
                            <a:schemeClr val="tx1"/>
                          </a:solidFill>
                          <a:effectLst/>
                          <a:latin typeface="Times New Roman" panose="02020603050405020304" pitchFamily="18" charset="0"/>
                        </a:rPr>
                        <a:t>bác</a:t>
                      </a:r>
                      <a:endParaRPr kumimoji="0" lang="en-US" sz="3200" b="1" i="0" u="none" strike="noStrike" cap="none" normalizeH="0" baseline="0" dirty="0">
                        <a:ln>
                          <a:noFill/>
                        </a:ln>
                        <a:solidFill>
                          <a:schemeClr val="tx1"/>
                        </a:solidFill>
                        <a:effectLst/>
                        <a:latin typeface="Times New Roman" panose="02020603050405020304" pitchFamily="18" charset="0"/>
                      </a:endParaRPr>
                    </a:p>
                  </a:txBody>
                  <a:tcPr marT="45739" marB="4573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vi-VN" sz="3200" b="1" i="0" u="none" strike="noStrike" cap="none" normalizeH="0" baseline="0" dirty="0">
                          <a:ln>
                            <a:noFill/>
                          </a:ln>
                          <a:solidFill>
                            <a:schemeClr val="tx1"/>
                          </a:solidFill>
                          <a:effectLst/>
                          <a:latin typeface="Times New Roman" panose="02020603050405020304" pitchFamily="18" charset="0"/>
                        </a:rPr>
                        <a:t>mắc</a:t>
                      </a:r>
                      <a:endParaRPr kumimoji="0" lang="en-US" sz="3200" b="1" i="0" u="none" strike="noStrike" cap="none" normalizeH="0" baseline="0" dirty="0">
                        <a:ln>
                          <a:noFill/>
                        </a:ln>
                        <a:solidFill>
                          <a:schemeClr val="tx1"/>
                        </a:solidFill>
                        <a:effectLst/>
                        <a:latin typeface="Times New Roman" panose="02020603050405020304" pitchFamily="18" charset="0"/>
                      </a:endParaRPr>
                    </a:p>
                  </a:txBody>
                  <a:tcPr marT="45739" marB="4573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vi-VN" sz="3200" b="1" i="0" u="none" strike="noStrike" cap="none" normalizeH="0" baseline="0" dirty="0">
                          <a:ln>
                            <a:noFill/>
                          </a:ln>
                          <a:solidFill>
                            <a:schemeClr val="tx1"/>
                          </a:solidFill>
                          <a:effectLst/>
                          <a:latin typeface="Times New Roman" panose="02020603050405020304" pitchFamily="18" charset="0"/>
                        </a:rPr>
                        <a:t>tấc</a:t>
                      </a:r>
                      <a:endParaRPr kumimoji="0" lang="en-US" sz="3200" b="1" i="0" u="none" strike="noStrike" cap="none" normalizeH="0" baseline="0" dirty="0">
                        <a:ln>
                          <a:noFill/>
                        </a:ln>
                        <a:solidFill>
                          <a:schemeClr val="tx1"/>
                        </a:solidFill>
                        <a:effectLst/>
                        <a:latin typeface="Times New Roman" panose="02020603050405020304" pitchFamily="18" charset="0"/>
                      </a:endParaRPr>
                    </a:p>
                  </a:txBody>
                  <a:tcPr marT="45739" marB="4573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vi-VN" sz="3200" b="1" i="0" u="none" strike="noStrike" cap="none" normalizeH="0" baseline="0" dirty="0">
                          <a:ln>
                            <a:noFill/>
                          </a:ln>
                          <a:solidFill>
                            <a:schemeClr val="tx1"/>
                          </a:solidFill>
                          <a:effectLst/>
                          <a:latin typeface="Times New Roman" panose="02020603050405020304" pitchFamily="18" charset="0"/>
                        </a:rPr>
                        <a:t>mức</a:t>
                      </a:r>
                      <a:endParaRPr kumimoji="0" lang="en-US" sz="3200" b="1" i="0" u="none" strike="noStrike" cap="none" normalizeH="0" baseline="0" dirty="0">
                        <a:ln>
                          <a:noFill/>
                        </a:ln>
                        <a:solidFill>
                          <a:schemeClr val="tx1"/>
                        </a:solidFill>
                        <a:effectLst/>
                        <a:latin typeface="Times New Roman" panose="02020603050405020304" pitchFamily="18" charset="0"/>
                      </a:endParaRPr>
                    </a:p>
                  </a:txBody>
                  <a:tcPr marT="45739" marB="4573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37573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200" b="1" i="0" u="none" strike="noStrike" cap="none" normalizeH="0" baseline="0" dirty="0">
                        <a:ln>
                          <a:noFill/>
                        </a:ln>
                        <a:solidFill>
                          <a:schemeClr val="tx1"/>
                        </a:solidFill>
                        <a:effectLst/>
                        <a:latin typeface="Times New Roman" panose="02020603050405020304" pitchFamily="18" charset="0"/>
                      </a:endParaRPr>
                    </a:p>
                  </a:txBody>
                  <a:tcPr marT="45739" marB="4573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200" b="1" i="0" u="none" strike="noStrike" cap="none" normalizeH="0" baseline="0" dirty="0">
                        <a:ln>
                          <a:noFill/>
                        </a:ln>
                        <a:solidFill>
                          <a:schemeClr val="tx1"/>
                        </a:solidFill>
                        <a:effectLst/>
                        <a:latin typeface="Times New Roman" panose="02020603050405020304" pitchFamily="18" charset="0"/>
                      </a:endParaRPr>
                    </a:p>
                  </a:txBody>
                  <a:tcPr marT="45739" marB="4573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200" b="1" i="0" u="none" strike="noStrike" cap="none" normalizeH="0" baseline="0" dirty="0">
                        <a:ln>
                          <a:noFill/>
                        </a:ln>
                        <a:solidFill>
                          <a:schemeClr val="tx1"/>
                        </a:solidFill>
                        <a:effectLst/>
                        <a:latin typeface="Times New Roman" panose="02020603050405020304" pitchFamily="18" charset="0"/>
                      </a:endParaRPr>
                    </a:p>
                  </a:txBody>
                  <a:tcPr marT="45739" marB="4573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200" b="1" i="0" u="none" strike="noStrike" cap="none" normalizeH="0" baseline="0" dirty="0">
                        <a:ln>
                          <a:noFill/>
                        </a:ln>
                        <a:solidFill>
                          <a:schemeClr val="tx1"/>
                        </a:solidFill>
                        <a:effectLst/>
                        <a:latin typeface="Times New Roman" panose="02020603050405020304" pitchFamily="18" charset="0"/>
                      </a:endParaRPr>
                    </a:p>
                  </a:txBody>
                  <a:tcPr marT="45739" marB="4573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7" name="TextBox 6">
            <a:extLst>
              <a:ext uri="{FF2B5EF4-FFF2-40B4-BE49-F238E27FC236}">
                <a16:creationId xmlns:a16="http://schemas.microsoft.com/office/drawing/2014/main" id="{1AC7CB18-14CA-486E-8316-CC3D84257F9F}"/>
              </a:ext>
            </a:extLst>
          </p:cNvPr>
          <p:cNvSpPr txBox="1">
            <a:spLocks noChangeArrowheads="1"/>
          </p:cNvSpPr>
          <p:nvPr/>
        </p:nvSpPr>
        <p:spPr bwMode="auto">
          <a:xfrm>
            <a:off x="3284538" y="5561013"/>
            <a:ext cx="37338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vi-VN" sz="3200" b="0" i="0" u="none" strike="noStrike" kern="1200" cap="none" spc="0" normalizeH="0" baseline="0" noProof="0">
                <a:ln>
                  <a:noFill/>
                </a:ln>
                <a:solidFill>
                  <a:srgbClr val="FF0000"/>
                </a:solidFill>
                <a:effectLst/>
                <a:uLnTx/>
                <a:uFillTx/>
                <a:latin typeface="Times New Roman" panose="02020603050405020304" pitchFamily="18" charset="0"/>
                <a:ea typeface="+mn-ea"/>
                <a:cs typeface="+mn-cs"/>
              </a:rPr>
              <a:t>M: </a:t>
            </a:r>
            <a:r>
              <a:rPr kumimoji="0" lang="en-US" altLang="vi-VN" sz="3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bát </a:t>
            </a:r>
            <a:r>
              <a:rPr kumimoji="0" lang="vi-VN" altLang="vi-VN" sz="3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cơm/ chú bác</a:t>
            </a:r>
            <a:endParaRPr kumimoji="0" lang="en-US" altLang="vi-VN" sz="3200" b="0" i="0" u="none" strike="noStrike" kern="1200" cap="none" spc="0" normalizeH="0" baseline="0" noProof="0">
              <a:ln>
                <a:noFill/>
              </a:ln>
              <a:solidFill>
                <a:srgbClr val="FF0000"/>
              </a:solidFill>
              <a:effectLst/>
              <a:uLnTx/>
              <a:uFillTx/>
              <a:latin typeface="Times New Roman" panose="02020603050405020304" pitchFamily="18" charset="0"/>
              <a:ea typeface="+mn-ea"/>
              <a:cs typeface="+mn-cs"/>
            </a:endParaRPr>
          </a:p>
        </p:txBody>
      </p:sp>
      <p:sp>
        <p:nvSpPr>
          <p:cNvPr id="8" name="TextBox 7">
            <a:extLst>
              <a:ext uri="{FF2B5EF4-FFF2-40B4-BE49-F238E27FC236}">
                <a16:creationId xmlns:a16="http://schemas.microsoft.com/office/drawing/2014/main" id="{2130972A-EEA3-43A8-BB0D-AA4084EDC3A4}"/>
              </a:ext>
            </a:extLst>
          </p:cNvPr>
          <p:cNvSpPr txBox="1">
            <a:spLocks noChangeArrowheads="1"/>
          </p:cNvSpPr>
          <p:nvPr/>
        </p:nvSpPr>
        <p:spPr bwMode="auto">
          <a:xfrm>
            <a:off x="528638" y="2506663"/>
            <a:ext cx="2133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vi-VN" altLang="vi-VN" sz="3200" b="0" i="0" u="none" strike="noStrike" kern="1200" cap="none" spc="0" normalizeH="0" baseline="0" noProof="0">
                <a:ln>
                  <a:noFill/>
                </a:ln>
                <a:solidFill>
                  <a:srgbClr val="0000FF"/>
                </a:solidFill>
                <a:effectLst/>
                <a:uLnTx/>
                <a:uFillTx/>
                <a:latin typeface="Times New Roman" panose="02020603050405020304" pitchFamily="18" charset="0"/>
                <a:ea typeface="+mn-ea"/>
                <a:cs typeface="+mn-cs"/>
              </a:rPr>
              <a:t>bát ngát</a:t>
            </a:r>
            <a:endParaRPr kumimoji="0" lang="en-US" altLang="vi-VN" sz="3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9" name="TextBox 8">
            <a:extLst>
              <a:ext uri="{FF2B5EF4-FFF2-40B4-BE49-F238E27FC236}">
                <a16:creationId xmlns:a16="http://schemas.microsoft.com/office/drawing/2014/main" id="{3853788D-5880-4D20-A51D-0093D35EF84E}"/>
              </a:ext>
            </a:extLst>
          </p:cNvPr>
          <p:cNvSpPr txBox="1">
            <a:spLocks noChangeArrowheads="1"/>
          </p:cNvSpPr>
          <p:nvPr/>
        </p:nvSpPr>
        <p:spPr bwMode="auto">
          <a:xfrm>
            <a:off x="542925" y="2959100"/>
            <a:ext cx="1668463"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vi-VN" altLang="vi-VN" sz="3200" b="0" i="0" u="none" strike="noStrike" kern="1200" cap="none" spc="0" normalizeH="0" baseline="0" noProof="0">
                <a:ln>
                  <a:noFill/>
                </a:ln>
                <a:solidFill>
                  <a:srgbClr val="0000FF"/>
                </a:solidFill>
                <a:effectLst/>
                <a:uLnTx/>
                <a:uFillTx/>
                <a:latin typeface="Times New Roman" panose="02020603050405020304" pitchFamily="18" charset="0"/>
                <a:ea typeface="+mn-ea"/>
                <a:cs typeface="+mn-cs"/>
              </a:rPr>
              <a:t>bát ăn,.</a:t>
            </a:r>
            <a:endParaRPr kumimoji="0" lang="en-US" altLang="vi-VN" sz="3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1" name="TextBox 10">
            <a:extLst>
              <a:ext uri="{FF2B5EF4-FFF2-40B4-BE49-F238E27FC236}">
                <a16:creationId xmlns:a16="http://schemas.microsoft.com/office/drawing/2014/main" id="{2BC59B2F-4161-4249-A341-E87B82B7B9AF}"/>
              </a:ext>
            </a:extLst>
          </p:cNvPr>
          <p:cNvSpPr txBox="1">
            <a:spLocks noChangeArrowheads="1"/>
          </p:cNvSpPr>
          <p:nvPr/>
        </p:nvSpPr>
        <p:spPr bwMode="auto">
          <a:xfrm>
            <a:off x="2817813" y="2511425"/>
            <a:ext cx="1828800"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vi-VN" altLang="vi-VN" sz="3200" b="0" i="0" u="none" strike="noStrike" kern="1200" cap="none" spc="0" normalizeH="0" baseline="0" noProof="0">
                <a:ln>
                  <a:noFill/>
                </a:ln>
                <a:solidFill>
                  <a:srgbClr val="0000FF"/>
                </a:solidFill>
                <a:effectLst/>
                <a:uLnTx/>
                <a:uFillTx/>
                <a:latin typeface="Times New Roman" panose="02020603050405020304" pitchFamily="18" charset="0"/>
                <a:ea typeface="+mn-ea"/>
                <a:cs typeface="+mn-cs"/>
              </a:rPr>
              <a:t>đôi mắt, mắt mũi,.</a:t>
            </a:r>
            <a:endParaRPr kumimoji="0" lang="en-US" altLang="vi-VN" sz="3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2" name="TextBox 11">
            <a:extLst>
              <a:ext uri="{FF2B5EF4-FFF2-40B4-BE49-F238E27FC236}">
                <a16:creationId xmlns:a16="http://schemas.microsoft.com/office/drawing/2014/main" id="{1BB990D6-3DAA-4321-8B5B-AB6526F7BFB0}"/>
              </a:ext>
            </a:extLst>
          </p:cNvPr>
          <p:cNvSpPr txBox="1">
            <a:spLocks noChangeArrowheads="1"/>
          </p:cNvSpPr>
          <p:nvPr/>
        </p:nvSpPr>
        <p:spPr bwMode="auto">
          <a:xfrm>
            <a:off x="5006975" y="2511425"/>
            <a:ext cx="1828800"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vi-VN" altLang="vi-VN" sz="3200" b="0" i="0" u="none" strike="noStrike" kern="1200" cap="none" spc="0" normalizeH="0" baseline="0" noProof="0">
                <a:ln>
                  <a:noFill/>
                </a:ln>
                <a:solidFill>
                  <a:srgbClr val="0000FF"/>
                </a:solidFill>
                <a:effectLst/>
                <a:uLnTx/>
                <a:uFillTx/>
                <a:latin typeface="Times New Roman" panose="02020603050405020304" pitchFamily="18" charset="0"/>
                <a:ea typeface="+mn-ea"/>
                <a:cs typeface="+mn-cs"/>
              </a:rPr>
              <a:t>tất cả, tất bật,..</a:t>
            </a:r>
            <a:endParaRPr kumimoji="0" lang="en-US" altLang="vi-VN" sz="3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4" name="TextBox 13">
            <a:extLst>
              <a:ext uri="{FF2B5EF4-FFF2-40B4-BE49-F238E27FC236}">
                <a16:creationId xmlns:a16="http://schemas.microsoft.com/office/drawing/2014/main" id="{89EAE3C6-3849-45E1-96C2-1647C86D7601}"/>
              </a:ext>
            </a:extLst>
          </p:cNvPr>
          <p:cNvSpPr txBox="1">
            <a:spLocks noChangeArrowheads="1"/>
          </p:cNvSpPr>
          <p:nvPr/>
        </p:nvSpPr>
        <p:spPr bwMode="auto">
          <a:xfrm>
            <a:off x="7018338" y="2465388"/>
            <a:ext cx="1833562" cy="1077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vi-VN" altLang="vi-VN" sz="3200" b="0" i="0" u="none" strike="noStrike" kern="1200" cap="none" spc="0" normalizeH="0" baseline="0" noProof="0">
                <a:ln>
                  <a:noFill/>
                </a:ln>
                <a:solidFill>
                  <a:srgbClr val="0000FF"/>
                </a:solidFill>
                <a:effectLst/>
                <a:uLnTx/>
                <a:uFillTx/>
                <a:latin typeface="Times New Roman" panose="02020603050405020304" pitchFamily="18" charset="0"/>
                <a:ea typeface="+mn-ea"/>
                <a:cs typeface="+mn-cs"/>
              </a:rPr>
              <a:t>hộp mứt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vi-VN" altLang="vi-VN" sz="3200" b="0" i="0" u="none" strike="noStrike" kern="1200" cap="none" spc="0" normalizeH="0" baseline="0" noProof="0">
                <a:ln>
                  <a:noFill/>
                </a:ln>
                <a:solidFill>
                  <a:srgbClr val="0000FF"/>
                </a:solidFill>
                <a:effectLst/>
                <a:uLnTx/>
                <a:uFillTx/>
                <a:latin typeface="Times New Roman" panose="02020603050405020304" pitchFamily="18" charset="0"/>
                <a:ea typeface="+mn-ea"/>
                <a:cs typeface="+mn-cs"/>
              </a:rPr>
              <a:t>mứt dừa</a:t>
            </a:r>
            <a:endParaRPr kumimoji="0" lang="en-US" altLang="vi-VN" sz="3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7" name="TextBox 16">
            <a:extLst>
              <a:ext uri="{FF2B5EF4-FFF2-40B4-BE49-F238E27FC236}">
                <a16:creationId xmlns:a16="http://schemas.microsoft.com/office/drawing/2014/main" id="{A6B8D684-6341-498A-BBF5-8182AFDFAF12}"/>
              </a:ext>
            </a:extLst>
          </p:cNvPr>
          <p:cNvSpPr txBox="1">
            <a:spLocks noChangeArrowheads="1"/>
          </p:cNvSpPr>
          <p:nvPr/>
        </p:nvSpPr>
        <p:spPr bwMode="auto">
          <a:xfrm>
            <a:off x="328613" y="4211638"/>
            <a:ext cx="2362200" cy="1077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vi-VN" altLang="vi-VN" sz="3200" b="0" i="0" u="none" strike="noStrike" kern="1200" cap="none" spc="0" normalizeH="0" baseline="0" noProof="0">
                <a:ln>
                  <a:noFill/>
                </a:ln>
                <a:solidFill>
                  <a:srgbClr val="0000FF"/>
                </a:solidFill>
                <a:effectLst/>
                <a:uLnTx/>
                <a:uFillTx/>
                <a:latin typeface="Times New Roman" panose="02020603050405020304" pitchFamily="18" charset="0"/>
                <a:ea typeface="+mn-ea"/>
                <a:cs typeface="+mn-cs"/>
              </a:rPr>
              <a:t>chú bác, bác học,...</a:t>
            </a:r>
            <a:endParaRPr kumimoji="0" lang="en-US" altLang="vi-VN" sz="3200" b="0" i="0" u="none" strike="noStrike" kern="1200" cap="none" spc="0" normalizeH="0" baseline="0" noProof="0">
              <a:ln>
                <a:noFill/>
              </a:ln>
              <a:solidFill>
                <a:srgbClr val="0000FF"/>
              </a:solidFill>
              <a:effectLst/>
              <a:uLnTx/>
              <a:uFillTx/>
              <a:latin typeface="Times New Roman" panose="02020603050405020304" pitchFamily="18" charset="0"/>
              <a:ea typeface="+mn-ea"/>
              <a:cs typeface="+mn-cs"/>
            </a:endParaRPr>
          </a:p>
        </p:txBody>
      </p:sp>
      <p:sp>
        <p:nvSpPr>
          <p:cNvPr id="18" name="TextBox 17">
            <a:extLst>
              <a:ext uri="{FF2B5EF4-FFF2-40B4-BE49-F238E27FC236}">
                <a16:creationId xmlns:a16="http://schemas.microsoft.com/office/drawing/2014/main" id="{8B2D492D-1761-4CD9-BCD9-04AD6C7BA39A}"/>
              </a:ext>
            </a:extLst>
          </p:cNvPr>
          <p:cNvSpPr txBox="1">
            <a:spLocks noChangeArrowheads="1"/>
          </p:cNvSpPr>
          <p:nvPr/>
        </p:nvSpPr>
        <p:spPr bwMode="auto">
          <a:xfrm>
            <a:off x="2817813" y="4192588"/>
            <a:ext cx="1908175" cy="1077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vi-VN" altLang="vi-VN" sz="3200" b="0" i="0" u="none" strike="noStrike" kern="1200" cap="none" spc="0" normalizeH="0" baseline="0" noProof="0">
                <a:ln>
                  <a:noFill/>
                </a:ln>
                <a:solidFill>
                  <a:srgbClr val="0000FF"/>
                </a:solidFill>
                <a:effectLst/>
                <a:uLnTx/>
                <a:uFillTx/>
                <a:latin typeface="Times New Roman" panose="02020603050405020304" pitchFamily="18" charset="0"/>
                <a:ea typeface="+mn-ea"/>
                <a:cs typeface="+mn-cs"/>
              </a:rPr>
              <a:t>mắc màn, mắc áo,..</a:t>
            </a:r>
            <a:endParaRPr kumimoji="0" lang="en-US" altLang="vi-VN" sz="3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1" name="TextBox 20">
            <a:extLst>
              <a:ext uri="{FF2B5EF4-FFF2-40B4-BE49-F238E27FC236}">
                <a16:creationId xmlns:a16="http://schemas.microsoft.com/office/drawing/2014/main" id="{37267AB3-984E-4343-ACD1-73114480AC0B}"/>
              </a:ext>
            </a:extLst>
          </p:cNvPr>
          <p:cNvSpPr txBox="1">
            <a:spLocks noChangeArrowheads="1"/>
          </p:cNvSpPr>
          <p:nvPr/>
        </p:nvSpPr>
        <p:spPr bwMode="auto">
          <a:xfrm>
            <a:off x="4957763" y="4257675"/>
            <a:ext cx="2060575"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vi-VN" altLang="vi-VN" sz="3200" b="0" i="0" u="none" strike="noStrike" kern="1200" cap="none" spc="0" normalizeH="0" baseline="0" noProof="0">
                <a:ln>
                  <a:noFill/>
                </a:ln>
                <a:solidFill>
                  <a:srgbClr val="0000FF"/>
                </a:solidFill>
                <a:effectLst/>
                <a:uLnTx/>
                <a:uFillTx/>
                <a:latin typeface="Times New Roman" panose="02020603050405020304" pitchFamily="18" charset="0"/>
                <a:ea typeface="+mn-ea"/>
                <a:cs typeface="+mn-cs"/>
              </a:rPr>
              <a:t>tấc đất, một tấc</a:t>
            </a:r>
            <a:r>
              <a:rPr kumimoji="0" lang="en-US" altLang="vi-VN" sz="3200" b="0" i="0" u="none" strike="noStrike" kern="1200" cap="none" spc="0" normalizeH="0" baseline="0" noProof="0">
                <a:ln>
                  <a:noFill/>
                </a:ln>
                <a:solidFill>
                  <a:srgbClr val="0000FF"/>
                </a:solidFill>
                <a:effectLst/>
                <a:uLnTx/>
                <a:uFillTx/>
                <a:latin typeface="Times New Roman" panose="02020603050405020304" pitchFamily="18" charset="0"/>
                <a:ea typeface="+mn-ea"/>
                <a:cs typeface="+mn-cs"/>
              </a:rPr>
              <a:t>,…</a:t>
            </a:r>
          </a:p>
        </p:txBody>
      </p:sp>
      <p:sp>
        <p:nvSpPr>
          <p:cNvPr id="22" name="TextBox 21">
            <a:extLst>
              <a:ext uri="{FF2B5EF4-FFF2-40B4-BE49-F238E27FC236}">
                <a16:creationId xmlns:a16="http://schemas.microsoft.com/office/drawing/2014/main" id="{3672DCB2-1D05-459B-A056-685F776467C0}"/>
              </a:ext>
            </a:extLst>
          </p:cNvPr>
          <p:cNvSpPr txBox="1">
            <a:spLocks noChangeArrowheads="1"/>
          </p:cNvSpPr>
          <p:nvPr/>
        </p:nvSpPr>
        <p:spPr bwMode="auto">
          <a:xfrm>
            <a:off x="7169150" y="4257675"/>
            <a:ext cx="1992313"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vi-VN" altLang="vi-VN" sz="3200" b="0" i="0" u="none" strike="noStrike" kern="1200" cap="none" spc="0" normalizeH="0" baseline="0" noProof="0">
                <a:ln>
                  <a:noFill/>
                </a:ln>
                <a:solidFill>
                  <a:srgbClr val="0000FF"/>
                </a:solidFill>
                <a:effectLst/>
                <a:uLnTx/>
                <a:uFillTx/>
                <a:latin typeface="Times New Roman" panose="02020603050405020304" pitchFamily="18" charset="0"/>
                <a:ea typeface="+mn-ea"/>
                <a:cs typeface="+mn-cs"/>
              </a:rPr>
              <a:t>mức độ, vượt mức</a:t>
            </a:r>
            <a:endParaRPr kumimoji="0" lang="en-US" altLang="vi-VN" sz="3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lide(fromBottom)">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8" presetClass="entr" presetSubtype="0" accel="10000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p:cTn id="17" dur="500" fill="hold"/>
                                        <p:tgtEl>
                                          <p:spTgt spid="7"/>
                                        </p:tgtEl>
                                        <p:attrNameLst>
                                          <p:attrName>ppt_w</p:attrName>
                                        </p:attrNameLst>
                                      </p:cBhvr>
                                      <p:tavLst>
                                        <p:tav tm="0">
                                          <p:val>
                                            <p:strVal val="#ppt_w*2.5"/>
                                          </p:val>
                                        </p:tav>
                                        <p:tav tm="100000">
                                          <p:val>
                                            <p:strVal val="#ppt_w"/>
                                          </p:val>
                                        </p:tav>
                                      </p:tavLst>
                                    </p:anim>
                                    <p:anim calcmode="lin" valueType="num">
                                      <p:cBhvr>
                                        <p:cTn id="18" dur="500" fill="hold"/>
                                        <p:tgtEl>
                                          <p:spTgt spid="7"/>
                                        </p:tgtEl>
                                        <p:attrNameLst>
                                          <p:attrName>ppt_h</p:attrName>
                                        </p:attrNameLst>
                                      </p:cBhvr>
                                      <p:tavLst>
                                        <p:tav tm="0">
                                          <p:val>
                                            <p:strVal val="#ppt_h*0.01"/>
                                          </p:val>
                                        </p:tav>
                                        <p:tav tm="100000">
                                          <p:val>
                                            <p:strVal val="#ppt_h"/>
                                          </p:val>
                                        </p:tav>
                                      </p:tavLst>
                                    </p:anim>
                                    <p:anim calcmode="lin" valueType="num">
                                      <p:cBhvr>
                                        <p:cTn id="19" dur="500" fill="hold"/>
                                        <p:tgtEl>
                                          <p:spTgt spid="7"/>
                                        </p:tgtEl>
                                        <p:attrNameLst>
                                          <p:attrName>ppt_x</p:attrName>
                                        </p:attrNameLst>
                                      </p:cBhvr>
                                      <p:tavLst>
                                        <p:tav tm="0">
                                          <p:val>
                                            <p:strVal val="#ppt_x"/>
                                          </p:val>
                                        </p:tav>
                                        <p:tav tm="100000">
                                          <p:val>
                                            <p:strVal val="#ppt_x"/>
                                          </p:val>
                                        </p:tav>
                                      </p:tavLst>
                                    </p:anim>
                                    <p:anim calcmode="lin" valueType="num">
                                      <p:cBhvr>
                                        <p:cTn id="20" dur="500" fill="hold"/>
                                        <p:tgtEl>
                                          <p:spTgt spid="7"/>
                                        </p:tgtEl>
                                        <p:attrNameLst>
                                          <p:attrName>ppt_y</p:attrName>
                                        </p:attrNameLst>
                                      </p:cBhvr>
                                      <p:tavLst>
                                        <p:tav tm="0">
                                          <p:val>
                                            <p:strVal val="#ppt_h+1"/>
                                          </p:val>
                                        </p:tav>
                                        <p:tav tm="100000">
                                          <p:val>
                                            <p:strVal val="#ppt_y"/>
                                          </p:val>
                                        </p:tav>
                                      </p:tavLst>
                                    </p:anim>
                                    <p:animEffect transition="in" filter="fade">
                                      <p:cBhvr>
                                        <p:cTn id="21" dur="500"/>
                                        <p:tgtEl>
                                          <p:spTgt spid="7"/>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2" presetClass="entr" presetSubtype="4" fill="hold" grpId="0" nodeType="click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slide(fromBottom)">
                                      <p:cBhvr>
                                        <p:cTn id="26" dur="500"/>
                                        <p:tgtEl>
                                          <p:spTgt spid="8"/>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fade">
                                      <p:cBhvr>
                                        <p:cTn id="31" dur="1000"/>
                                        <p:tgtEl>
                                          <p:spTgt spid="9"/>
                                        </p:tgtEl>
                                      </p:cBhvr>
                                    </p:animEffect>
                                    <p:anim calcmode="lin" valueType="num">
                                      <p:cBhvr>
                                        <p:cTn id="32" dur="1000" fill="hold"/>
                                        <p:tgtEl>
                                          <p:spTgt spid="9"/>
                                        </p:tgtEl>
                                        <p:attrNameLst>
                                          <p:attrName>ppt_x</p:attrName>
                                        </p:attrNameLst>
                                      </p:cBhvr>
                                      <p:tavLst>
                                        <p:tav tm="0">
                                          <p:val>
                                            <p:strVal val="#ppt_x"/>
                                          </p:val>
                                        </p:tav>
                                        <p:tav tm="100000">
                                          <p:val>
                                            <p:strVal val="#ppt_x"/>
                                          </p:val>
                                        </p:tav>
                                      </p:tavLst>
                                    </p:anim>
                                    <p:anim calcmode="lin" valueType="num">
                                      <p:cBhvr>
                                        <p:cTn id="33"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4" fill="hold" nodeType="clickPar">
                      <p:stCondLst>
                        <p:cond delay="indefinite"/>
                      </p:stCondLst>
                      <p:childTnLst>
                        <p:par>
                          <p:cTn id="35" fill="hold" nodeType="withGroup">
                            <p:stCondLst>
                              <p:cond delay="0"/>
                            </p:stCondLst>
                            <p:childTnLst>
                              <p:par>
                                <p:cTn id="36" presetID="58" presetClass="entr" presetSubtype="0" accel="100000" fill="hold" grpId="0" nodeType="clickEffect">
                                  <p:stCondLst>
                                    <p:cond delay="0"/>
                                  </p:stCondLst>
                                  <p:childTnLst>
                                    <p:set>
                                      <p:cBhvr>
                                        <p:cTn id="37" dur="1" fill="hold">
                                          <p:stCondLst>
                                            <p:cond delay="0"/>
                                          </p:stCondLst>
                                        </p:cTn>
                                        <p:tgtEl>
                                          <p:spTgt spid="17"/>
                                        </p:tgtEl>
                                        <p:attrNameLst>
                                          <p:attrName>style.visibility</p:attrName>
                                        </p:attrNameLst>
                                      </p:cBhvr>
                                      <p:to>
                                        <p:strVal val="visible"/>
                                      </p:to>
                                    </p:set>
                                    <p:anim calcmode="lin" valueType="num">
                                      <p:cBhvr>
                                        <p:cTn id="38" dur="500" fill="hold"/>
                                        <p:tgtEl>
                                          <p:spTgt spid="17"/>
                                        </p:tgtEl>
                                        <p:attrNameLst>
                                          <p:attrName>ppt_w</p:attrName>
                                        </p:attrNameLst>
                                      </p:cBhvr>
                                      <p:tavLst>
                                        <p:tav tm="0">
                                          <p:val>
                                            <p:strVal val="#ppt_w*2.5"/>
                                          </p:val>
                                        </p:tav>
                                        <p:tav tm="100000">
                                          <p:val>
                                            <p:strVal val="#ppt_w"/>
                                          </p:val>
                                        </p:tav>
                                      </p:tavLst>
                                    </p:anim>
                                    <p:anim calcmode="lin" valueType="num">
                                      <p:cBhvr>
                                        <p:cTn id="39" dur="500" fill="hold"/>
                                        <p:tgtEl>
                                          <p:spTgt spid="17"/>
                                        </p:tgtEl>
                                        <p:attrNameLst>
                                          <p:attrName>ppt_h</p:attrName>
                                        </p:attrNameLst>
                                      </p:cBhvr>
                                      <p:tavLst>
                                        <p:tav tm="0">
                                          <p:val>
                                            <p:strVal val="#ppt_h*0.01"/>
                                          </p:val>
                                        </p:tav>
                                        <p:tav tm="100000">
                                          <p:val>
                                            <p:strVal val="#ppt_h"/>
                                          </p:val>
                                        </p:tav>
                                      </p:tavLst>
                                    </p:anim>
                                    <p:anim calcmode="lin" valueType="num">
                                      <p:cBhvr>
                                        <p:cTn id="40" dur="500" fill="hold"/>
                                        <p:tgtEl>
                                          <p:spTgt spid="17"/>
                                        </p:tgtEl>
                                        <p:attrNameLst>
                                          <p:attrName>ppt_x</p:attrName>
                                        </p:attrNameLst>
                                      </p:cBhvr>
                                      <p:tavLst>
                                        <p:tav tm="0">
                                          <p:val>
                                            <p:strVal val="#ppt_x"/>
                                          </p:val>
                                        </p:tav>
                                        <p:tav tm="100000">
                                          <p:val>
                                            <p:strVal val="#ppt_x"/>
                                          </p:val>
                                        </p:tav>
                                      </p:tavLst>
                                    </p:anim>
                                    <p:anim calcmode="lin" valueType="num">
                                      <p:cBhvr>
                                        <p:cTn id="41" dur="500" fill="hold"/>
                                        <p:tgtEl>
                                          <p:spTgt spid="17"/>
                                        </p:tgtEl>
                                        <p:attrNameLst>
                                          <p:attrName>ppt_y</p:attrName>
                                        </p:attrNameLst>
                                      </p:cBhvr>
                                      <p:tavLst>
                                        <p:tav tm="0">
                                          <p:val>
                                            <p:strVal val="#ppt_h+1"/>
                                          </p:val>
                                        </p:tav>
                                        <p:tav tm="100000">
                                          <p:val>
                                            <p:strVal val="#ppt_y"/>
                                          </p:val>
                                        </p:tav>
                                      </p:tavLst>
                                    </p:anim>
                                    <p:animEffect transition="in" filter="fade">
                                      <p:cBhvr>
                                        <p:cTn id="42" dur="500"/>
                                        <p:tgtEl>
                                          <p:spTgt spid="17"/>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animEffect transition="in" filter="fade">
                                      <p:cBhvr>
                                        <p:cTn id="47" dur="1000"/>
                                        <p:tgtEl>
                                          <p:spTgt spid="11"/>
                                        </p:tgtEl>
                                      </p:cBhvr>
                                    </p:animEffect>
                                    <p:anim calcmode="lin" valueType="num">
                                      <p:cBhvr>
                                        <p:cTn id="48" dur="1000" fill="hold"/>
                                        <p:tgtEl>
                                          <p:spTgt spid="11"/>
                                        </p:tgtEl>
                                        <p:attrNameLst>
                                          <p:attrName>ppt_x</p:attrName>
                                        </p:attrNameLst>
                                      </p:cBhvr>
                                      <p:tavLst>
                                        <p:tav tm="0">
                                          <p:val>
                                            <p:strVal val="#ppt_x"/>
                                          </p:val>
                                        </p:tav>
                                        <p:tav tm="100000">
                                          <p:val>
                                            <p:strVal val="#ppt_x"/>
                                          </p:val>
                                        </p:tav>
                                      </p:tavLst>
                                    </p:anim>
                                    <p:anim calcmode="lin" valueType="num">
                                      <p:cBhvr>
                                        <p:cTn id="4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50" fill="hold" nodeType="clickPar">
                      <p:stCondLst>
                        <p:cond delay="indefinite"/>
                      </p:stCondLst>
                      <p:childTnLst>
                        <p:par>
                          <p:cTn id="51" fill="hold" nodeType="withGroup">
                            <p:stCondLst>
                              <p:cond delay="0"/>
                            </p:stCondLst>
                            <p:childTnLst>
                              <p:par>
                                <p:cTn id="52" presetID="58" presetClass="entr" presetSubtype="0" accel="100000" fill="hold" grpId="0" nodeType="clickEffect">
                                  <p:stCondLst>
                                    <p:cond delay="0"/>
                                  </p:stCondLst>
                                  <p:childTnLst>
                                    <p:set>
                                      <p:cBhvr>
                                        <p:cTn id="53" dur="1" fill="hold">
                                          <p:stCondLst>
                                            <p:cond delay="0"/>
                                          </p:stCondLst>
                                        </p:cTn>
                                        <p:tgtEl>
                                          <p:spTgt spid="18"/>
                                        </p:tgtEl>
                                        <p:attrNameLst>
                                          <p:attrName>style.visibility</p:attrName>
                                        </p:attrNameLst>
                                      </p:cBhvr>
                                      <p:to>
                                        <p:strVal val="visible"/>
                                      </p:to>
                                    </p:set>
                                    <p:anim calcmode="lin" valueType="num">
                                      <p:cBhvr>
                                        <p:cTn id="54" dur="500" fill="hold"/>
                                        <p:tgtEl>
                                          <p:spTgt spid="18"/>
                                        </p:tgtEl>
                                        <p:attrNameLst>
                                          <p:attrName>ppt_w</p:attrName>
                                        </p:attrNameLst>
                                      </p:cBhvr>
                                      <p:tavLst>
                                        <p:tav tm="0">
                                          <p:val>
                                            <p:strVal val="#ppt_w*2.5"/>
                                          </p:val>
                                        </p:tav>
                                        <p:tav tm="100000">
                                          <p:val>
                                            <p:strVal val="#ppt_w"/>
                                          </p:val>
                                        </p:tav>
                                      </p:tavLst>
                                    </p:anim>
                                    <p:anim calcmode="lin" valueType="num">
                                      <p:cBhvr>
                                        <p:cTn id="55" dur="500" fill="hold"/>
                                        <p:tgtEl>
                                          <p:spTgt spid="18"/>
                                        </p:tgtEl>
                                        <p:attrNameLst>
                                          <p:attrName>ppt_h</p:attrName>
                                        </p:attrNameLst>
                                      </p:cBhvr>
                                      <p:tavLst>
                                        <p:tav tm="0">
                                          <p:val>
                                            <p:strVal val="#ppt_h*0.01"/>
                                          </p:val>
                                        </p:tav>
                                        <p:tav tm="100000">
                                          <p:val>
                                            <p:strVal val="#ppt_h"/>
                                          </p:val>
                                        </p:tav>
                                      </p:tavLst>
                                    </p:anim>
                                    <p:anim calcmode="lin" valueType="num">
                                      <p:cBhvr>
                                        <p:cTn id="56" dur="500" fill="hold"/>
                                        <p:tgtEl>
                                          <p:spTgt spid="18"/>
                                        </p:tgtEl>
                                        <p:attrNameLst>
                                          <p:attrName>ppt_x</p:attrName>
                                        </p:attrNameLst>
                                      </p:cBhvr>
                                      <p:tavLst>
                                        <p:tav tm="0">
                                          <p:val>
                                            <p:strVal val="#ppt_x"/>
                                          </p:val>
                                        </p:tav>
                                        <p:tav tm="100000">
                                          <p:val>
                                            <p:strVal val="#ppt_x"/>
                                          </p:val>
                                        </p:tav>
                                      </p:tavLst>
                                    </p:anim>
                                    <p:anim calcmode="lin" valueType="num">
                                      <p:cBhvr>
                                        <p:cTn id="57" dur="500" fill="hold"/>
                                        <p:tgtEl>
                                          <p:spTgt spid="18"/>
                                        </p:tgtEl>
                                        <p:attrNameLst>
                                          <p:attrName>ppt_y</p:attrName>
                                        </p:attrNameLst>
                                      </p:cBhvr>
                                      <p:tavLst>
                                        <p:tav tm="0">
                                          <p:val>
                                            <p:strVal val="#ppt_h+1"/>
                                          </p:val>
                                        </p:tav>
                                        <p:tav tm="100000">
                                          <p:val>
                                            <p:strVal val="#ppt_y"/>
                                          </p:val>
                                        </p:tav>
                                      </p:tavLst>
                                    </p:anim>
                                    <p:animEffect transition="in" filter="fade">
                                      <p:cBhvr>
                                        <p:cTn id="58" dur="500"/>
                                        <p:tgtEl>
                                          <p:spTgt spid="18"/>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58" presetClass="entr" presetSubtype="0" accel="100000" fill="hold" grpId="0" nodeType="clickEffect">
                                  <p:stCondLst>
                                    <p:cond delay="0"/>
                                  </p:stCondLst>
                                  <p:childTnLst>
                                    <p:set>
                                      <p:cBhvr>
                                        <p:cTn id="62" dur="1" fill="hold">
                                          <p:stCondLst>
                                            <p:cond delay="0"/>
                                          </p:stCondLst>
                                        </p:cTn>
                                        <p:tgtEl>
                                          <p:spTgt spid="12"/>
                                        </p:tgtEl>
                                        <p:attrNameLst>
                                          <p:attrName>style.visibility</p:attrName>
                                        </p:attrNameLst>
                                      </p:cBhvr>
                                      <p:to>
                                        <p:strVal val="visible"/>
                                      </p:to>
                                    </p:set>
                                    <p:anim calcmode="lin" valueType="num">
                                      <p:cBhvr>
                                        <p:cTn id="63" dur="500" fill="hold"/>
                                        <p:tgtEl>
                                          <p:spTgt spid="12"/>
                                        </p:tgtEl>
                                        <p:attrNameLst>
                                          <p:attrName>ppt_w</p:attrName>
                                        </p:attrNameLst>
                                      </p:cBhvr>
                                      <p:tavLst>
                                        <p:tav tm="0">
                                          <p:val>
                                            <p:strVal val="#ppt_w*2.5"/>
                                          </p:val>
                                        </p:tav>
                                        <p:tav tm="100000">
                                          <p:val>
                                            <p:strVal val="#ppt_w"/>
                                          </p:val>
                                        </p:tav>
                                      </p:tavLst>
                                    </p:anim>
                                    <p:anim calcmode="lin" valueType="num">
                                      <p:cBhvr>
                                        <p:cTn id="64" dur="500" fill="hold"/>
                                        <p:tgtEl>
                                          <p:spTgt spid="12"/>
                                        </p:tgtEl>
                                        <p:attrNameLst>
                                          <p:attrName>ppt_h</p:attrName>
                                        </p:attrNameLst>
                                      </p:cBhvr>
                                      <p:tavLst>
                                        <p:tav tm="0">
                                          <p:val>
                                            <p:strVal val="#ppt_h*0.01"/>
                                          </p:val>
                                        </p:tav>
                                        <p:tav tm="100000">
                                          <p:val>
                                            <p:strVal val="#ppt_h"/>
                                          </p:val>
                                        </p:tav>
                                      </p:tavLst>
                                    </p:anim>
                                    <p:anim calcmode="lin" valueType="num">
                                      <p:cBhvr>
                                        <p:cTn id="65" dur="500" fill="hold"/>
                                        <p:tgtEl>
                                          <p:spTgt spid="12"/>
                                        </p:tgtEl>
                                        <p:attrNameLst>
                                          <p:attrName>ppt_x</p:attrName>
                                        </p:attrNameLst>
                                      </p:cBhvr>
                                      <p:tavLst>
                                        <p:tav tm="0">
                                          <p:val>
                                            <p:strVal val="#ppt_x"/>
                                          </p:val>
                                        </p:tav>
                                        <p:tav tm="100000">
                                          <p:val>
                                            <p:strVal val="#ppt_x"/>
                                          </p:val>
                                        </p:tav>
                                      </p:tavLst>
                                    </p:anim>
                                    <p:anim calcmode="lin" valueType="num">
                                      <p:cBhvr>
                                        <p:cTn id="66" dur="500" fill="hold"/>
                                        <p:tgtEl>
                                          <p:spTgt spid="12"/>
                                        </p:tgtEl>
                                        <p:attrNameLst>
                                          <p:attrName>ppt_y</p:attrName>
                                        </p:attrNameLst>
                                      </p:cBhvr>
                                      <p:tavLst>
                                        <p:tav tm="0">
                                          <p:val>
                                            <p:strVal val="#ppt_h+1"/>
                                          </p:val>
                                        </p:tav>
                                        <p:tav tm="100000">
                                          <p:val>
                                            <p:strVal val="#ppt_y"/>
                                          </p:val>
                                        </p:tav>
                                      </p:tavLst>
                                    </p:anim>
                                    <p:animEffect transition="in" filter="fade">
                                      <p:cBhvr>
                                        <p:cTn id="67" dur="500"/>
                                        <p:tgtEl>
                                          <p:spTgt spid="12"/>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47" presetClass="entr" presetSubtype="0" fill="hold" grpId="0" nodeType="clickEffect">
                                  <p:stCondLst>
                                    <p:cond delay="0"/>
                                  </p:stCondLst>
                                  <p:childTnLst>
                                    <p:set>
                                      <p:cBhvr>
                                        <p:cTn id="71" dur="1" fill="hold">
                                          <p:stCondLst>
                                            <p:cond delay="0"/>
                                          </p:stCondLst>
                                        </p:cTn>
                                        <p:tgtEl>
                                          <p:spTgt spid="21"/>
                                        </p:tgtEl>
                                        <p:attrNameLst>
                                          <p:attrName>style.visibility</p:attrName>
                                        </p:attrNameLst>
                                      </p:cBhvr>
                                      <p:to>
                                        <p:strVal val="visible"/>
                                      </p:to>
                                    </p:set>
                                    <p:animEffect transition="in" filter="fade">
                                      <p:cBhvr>
                                        <p:cTn id="72" dur="1000"/>
                                        <p:tgtEl>
                                          <p:spTgt spid="21"/>
                                        </p:tgtEl>
                                      </p:cBhvr>
                                    </p:animEffect>
                                    <p:anim calcmode="lin" valueType="num">
                                      <p:cBhvr>
                                        <p:cTn id="73" dur="1000" fill="hold"/>
                                        <p:tgtEl>
                                          <p:spTgt spid="21"/>
                                        </p:tgtEl>
                                        <p:attrNameLst>
                                          <p:attrName>ppt_x</p:attrName>
                                        </p:attrNameLst>
                                      </p:cBhvr>
                                      <p:tavLst>
                                        <p:tav tm="0">
                                          <p:val>
                                            <p:strVal val="#ppt_x"/>
                                          </p:val>
                                        </p:tav>
                                        <p:tav tm="100000">
                                          <p:val>
                                            <p:strVal val="#ppt_x"/>
                                          </p:val>
                                        </p:tav>
                                      </p:tavLst>
                                    </p:anim>
                                    <p:anim calcmode="lin" valueType="num">
                                      <p:cBhvr>
                                        <p:cTn id="74"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75" fill="hold" nodeType="clickPar">
                      <p:stCondLst>
                        <p:cond delay="indefinite"/>
                      </p:stCondLst>
                      <p:childTnLst>
                        <p:par>
                          <p:cTn id="76" fill="hold" nodeType="withGroup">
                            <p:stCondLst>
                              <p:cond delay="0"/>
                            </p:stCondLst>
                            <p:childTnLst>
                              <p:par>
                                <p:cTn id="77" presetID="47" presetClass="entr" presetSubtype="0" fill="hold" grpId="0" nodeType="clickEffect">
                                  <p:stCondLst>
                                    <p:cond delay="0"/>
                                  </p:stCondLst>
                                  <p:childTnLst>
                                    <p:set>
                                      <p:cBhvr>
                                        <p:cTn id="78" dur="1" fill="hold">
                                          <p:stCondLst>
                                            <p:cond delay="0"/>
                                          </p:stCondLst>
                                        </p:cTn>
                                        <p:tgtEl>
                                          <p:spTgt spid="14"/>
                                        </p:tgtEl>
                                        <p:attrNameLst>
                                          <p:attrName>style.visibility</p:attrName>
                                        </p:attrNameLst>
                                      </p:cBhvr>
                                      <p:to>
                                        <p:strVal val="visible"/>
                                      </p:to>
                                    </p:set>
                                    <p:animEffect transition="in" filter="fade">
                                      <p:cBhvr>
                                        <p:cTn id="79" dur="1000"/>
                                        <p:tgtEl>
                                          <p:spTgt spid="14"/>
                                        </p:tgtEl>
                                      </p:cBhvr>
                                    </p:animEffect>
                                    <p:anim calcmode="lin" valueType="num">
                                      <p:cBhvr>
                                        <p:cTn id="80" dur="1000" fill="hold"/>
                                        <p:tgtEl>
                                          <p:spTgt spid="14"/>
                                        </p:tgtEl>
                                        <p:attrNameLst>
                                          <p:attrName>ppt_x</p:attrName>
                                        </p:attrNameLst>
                                      </p:cBhvr>
                                      <p:tavLst>
                                        <p:tav tm="0">
                                          <p:val>
                                            <p:strVal val="#ppt_x"/>
                                          </p:val>
                                        </p:tav>
                                        <p:tav tm="100000">
                                          <p:val>
                                            <p:strVal val="#ppt_x"/>
                                          </p:val>
                                        </p:tav>
                                      </p:tavLst>
                                    </p:anim>
                                    <p:anim calcmode="lin" valueType="num">
                                      <p:cBhvr>
                                        <p:cTn id="81"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82" fill="hold" nodeType="clickPar">
                      <p:stCondLst>
                        <p:cond delay="indefinite"/>
                      </p:stCondLst>
                      <p:childTnLst>
                        <p:par>
                          <p:cTn id="83" fill="hold" nodeType="withGroup">
                            <p:stCondLst>
                              <p:cond delay="0"/>
                            </p:stCondLst>
                            <p:childTnLst>
                              <p:par>
                                <p:cTn id="84" presetID="47" presetClass="entr" presetSubtype="0" fill="hold" grpId="0" nodeType="clickEffect">
                                  <p:stCondLst>
                                    <p:cond delay="0"/>
                                  </p:stCondLst>
                                  <p:childTnLst>
                                    <p:set>
                                      <p:cBhvr>
                                        <p:cTn id="85" dur="1" fill="hold">
                                          <p:stCondLst>
                                            <p:cond delay="0"/>
                                          </p:stCondLst>
                                        </p:cTn>
                                        <p:tgtEl>
                                          <p:spTgt spid="22"/>
                                        </p:tgtEl>
                                        <p:attrNameLst>
                                          <p:attrName>style.visibility</p:attrName>
                                        </p:attrNameLst>
                                      </p:cBhvr>
                                      <p:to>
                                        <p:strVal val="visible"/>
                                      </p:to>
                                    </p:set>
                                    <p:animEffect transition="in" filter="fade">
                                      <p:cBhvr>
                                        <p:cTn id="86" dur="1000"/>
                                        <p:tgtEl>
                                          <p:spTgt spid="22"/>
                                        </p:tgtEl>
                                      </p:cBhvr>
                                    </p:animEffect>
                                    <p:anim calcmode="lin" valueType="num">
                                      <p:cBhvr>
                                        <p:cTn id="87" dur="1000" fill="hold"/>
                                        <p:tgtEl>
                                          <p:spTgt spid="22"/>
                                        </p:tgtEl>
                                        <p:attrNameLst>
                                          <p:attrName>ppt_x</p:attrName>
                                        </p:attrNameLst>
                                      </p:cBhvr>
                                      <p:tavLst>
                                        <p:tav tm="0">
                                          <p:val>
                                            <p:strVal val="#ppt_x"/>
                                          </p:val>
                                        </p:tav>
                                        <p:tav tm="100000">
                                          <p:val>
                                            <p:strVal val="#ppt_x"/>
                                          </p:val>
                                        </p:tav>
                                      </p:tavLst>
                                    </p:anim>
                                    <p:anim calcmode="lin" valueType="num">
                                      <p:cBhvr>
                                        <p:cTn id="88"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P spid="9" grpId="0"/>
      <p:bldP spid="11" grpId="0"/>
      <p:bldP spid="12" grpId="0"/>
      <p:bldP spid="14" grpId="0"/>
      <p:bldP spid="17" grpId="0"/>
      <p:bldP spid="18" grpId="0"/>
      <p:bldP spid="21" grpId="0"/>
      <p:bldP spid="2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DF3EB213-CDB8-45C8-ADF8-9E0B7DE3926E}"/>
              </a:ext>
            </a:extLst>
          </p:cNvPr>
          <p:cNvSpPr>
            <a:spLocks noGrp="1" noChangeArrowheads="1"/>
          </p:cNvSpPr>
          <p:nvPr>
            <p:ph type="title"/>
          </p:nvPr>
        </p:nvSpPr>
        <p:spPr>
          <a:xfrm>
            <a:off x="514350" y="863600"/>
            <a:ext cx="8286750" cy="1222375"/>
          </a:xfrm>
        </p:spPr>
        <p:txBody>
          <a:bodyPr/>
          <a:lstStyle/>
          <a:p>
            <a:pPr algn="l" eaLnBrk="1" hangingPunct="1"/>
            <a:r>
              <a:rPr lang="en-US" altLang="en-US" sz="3000" b="1">
                <a:solidFill>
                  <a:srgbClr val="002060"/>
                </a:solidFill>
                <a:latin typeface="Times New Roman" panose="02020603050405020304" pitchFamily="18" charset="0"/>
                <a:cs typeface="Times New Roman" panose="02020603050405020304" pitchFamily="18" charset="0"/>
              </a:rPr>
              <a:t>Bài tập 3a:                                                  </a:t>
            </a:r>
            <a:br>
              <a:rPr lang="en-US" altLang="en-US" sz="3000" b="1">
                <a:solidFill>
                  <a:srgbClr val="002060"/>
                </a:solidFill>
                <a:latin typeface="Times New Roman" panose="02020603050405020304" pitchFamily="18" charset="0"/>
                <a:cs typeface="Times New Roman" panose="02020603050405020304" pitchFamily="18" charset="0"/>
              </a:rPr>
            </a:br>
            <a:r>
              <a:rPr lang="en-US" altLang="en-US" sz="3000" b="1">
                <a:solidFill>
                  <a:srgbClr val="002060"/>
                </a:solidFill>
                <a:latin typeface="Times New Roman" panose="02020603050405020304" pitchFamily="18" charset="0"/>
                <a:cs typeface="Times New Roman" panose="02020603050405020304" pitchFamily="18" charset="0"/>
              </a:rPr>
              <a:t>Nghĩa của các tiếng ở mỗi dòng dưới đây có điểm gì giống nhau?</a:t>
            </a:r>
          </a:p>
        </p:txBody>
      </p:sp>
      <p:sp>
        <p:nvSpPr>
          <p:cNvPr id="26627" name="Rectangle 3">
            <a:extLst>
              <a:ext uri="{FF2B5EF4-FFF2-40B4-BE49-F238E27FC236}">
                <a16:creationId xmlns:a16="http://schemas.microsoft.com/office/drawing/2014/main" id="{CC03D9DB-4D4C-4179-B21E-E58EB1058697}"/>
              </a:ext>
            </a:extLst>
          </p:cNvPr>
          <p:cNvSpPr>
            <a:spLocks noGrp="1" noChangeArrowheads="1"/>
          </p:cNvSpPr>
          <p:nvPr>
            <p:ph type="body" idx="1"/>
          </p:nvPr>
        </p:nvSpPr>
        <p:spPr>
          <a:xfrm>
            <a:off x="171450" y="2590800"/>
            <a:ext cx="8629650" cy="3200400"/>
          </a:xfrm>
        </p:spPr>
        <p:txBody>
          <a:bodyPr/>
          <a:lstStyle/>
          <a:p>
            <a:pPr marL="457200" indent="-457200" eaLnBrk="1" hangingPunct="1"/>
            <a:r>
              <a:rPr lang="en-US" altLang="en-US" sz="3600">
                <a:solidFill>
                  <a:srgbClr val="002060"/>
                </a:solidFill>
                <a:latin typeface="Times New Roman" panose="02020603050405020304" pitchFamily="18" charset="0"/>
                <a:cs typeface="Times New Roman" panose="02020603050405020304" pitchFamily="18" charset="0"/>
              </a:rPr>
              <a:t>sóc, sói, sẻ, sáo, sít, sên, sam, sò, sứa, sán.</a:t>
            </a:r>
          </a:p>
          <a:p>
            <a:pPr lvl="1" indent="-400050" eaLnBrk="1" hangingPunct="1"/>
            <a:r>
              <a:rPr lang="vi-VN" altLang="en-US" sz="3200">
                <a:solidFill>
                  <a:srgbClr val="FF0000"/>
                </a:solidFill>
                <a:latin typeface="Times New Roman" panose="02020603050405020304" pitchFamily="18" charset="0"/>
                <a:cs typeface="Times New Roman" panose="02020603050405020304" pitchFamily="18" charset="0"/>
              </a:rPr>
              <a:t>Đều c</a:t>
            </a:r>
            <a:r>
              <a:rPr lang="en-US" altLang="en-US" sz="3200">
                <a:solidFill>
                  <a:srgbClr val="FF0000"/>
                </a:solidFill>
                <a:latin typeface="Times New Roman" panose="02020603050405020304" pitchFamily="18" charset="0"/>
                <a:cs typeface="Times New Roman" panose="02020603050405020304" pitchFamily="18" charset="0"/>
              </a:rPr>
              <a:t>hỉ tên các con vật.</a:t>
            </a:r>
          </a:p>
          <a:p>
            <a:pPr marL="457200" indent="-457200" eaLnBrk="1" hangingPunct="1"/>
            <a:r>
              <a:rPr lang="en-US" altLang="en-US" sz="3600">
                <a:solidFill>
                  <a:srgbClr val="002060"/>
                </a:solidFill>
                <a:latin typeface="Times New Roman" panose="02020603050405020304" pitchFamily="18" charset="0"/>
                <a:cs typeface="Times New Roman" panose="02020603050405020304" pitchFamily="18" charset="0"/>
              </a:rPr>
              <a:t>sả, si, sung, sen, sim, sâm, sắn, sấu, sậy, sồi</a:t>
            </a:r>
          </a:p>
          <a:p>
            <a:pPr lvl="1" indent="-400050" eaLnBrk="1" hangingPunct="1"/>
            <a:r>
              <a:rPr lang="vi-VN" altLang="en-US" sz="3200">
                <a:solidFill>
                  <a:srgbClr val="FF0000"/>
                </a:solidFill>
                <a:latin typeface="Times New Roman" panose="02020603050405020304" pitchFamily="18" charset="0"/>
                <a:cs typeface="Times New Roman" panose="02020603050405020304" pitchFamily="18" charset="0"/>
              </a:rPr>
              <a:t>Đều c</a:t>
            </a:r>
            <a:r>
              <a:rPr lang="en-US" altLang="en-US" sz="3200">
                <a:solidFill>
                  <a:srgbClr val="FF0000"/>
                </a:solidFill>
                <a:latin typeface="Times New Roman" panose="02020603050405020304" pitchFamily="18" charset="0"/>
                <a:cs typeface="Times New Roman" panose="02020603050405020304" pitchFamily="18" charset="0"/>
              </a:rPr>
              <a:t>hỉ tên các loài cây.</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nodeType="clickEffect">
                                  <p:stCondLst>
                                    <p:cond delay="0"/>
                                  </p:stCondLst>
                                  <p:childTnLst>
                                    <p:set>
                                      <p:cBhvr>
                                        <p:cTn id="6" dur="1" fill="hold">
                                          <p:stCondLst>
                                            <p:cond delay="0"/>
                                          </p:stCondLst>
                                        </p:cTn>
                                        <p:tgtEl>
                                          <p:spTgt spid="26627">
                                            <p:txEl>
                                              <p:pRg st="1" end="1"/>
                                            </p:txEl>
                                          </p:spTgt>
                                        </p:tgtEl>
                                        <p:attrNameLst>
                                          <p:attrName>style.visibility</p:attrName>
                                        </p:attrNameLst>
                                      </p:cBhvr>
                                      <p:to>
                                        <p:strVal val="visible"/>
                                      </p:to>
                                    </p:set>
                                    <p:animEffect transition="in" filter="strips(downRight)">
                                      <p:cBhvr>
                                        <p:cTn id="7" dur="500"/>
                                        <p:tgtEl>
                                          <p:spTgt spid="26627">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nodeType="clickEffect">
                                  <p:stCondLst>
                                    <p:cond delay="0"/>
                                  </p:stCondLst>
                                  <p:childTnLst>
                                    <p:set>
                                      <p:cBhvr>
                                        <p:cTn id="11" dur="1" fill="hold">
                                          <p:stCondLst>
                                            <p:cond delay="0"/>
                                          </p:stCondLst>
                                        </p:cTn>
                                        <p:tgtEl>
                                          <p:spTgt spid="26627">
                                            <p:txEl>
                                              <p:pRg st="3" end="3"/>
                                            </p:txEl>
                                          </p:spTgt>
                                        </p:tgtEl>
                                        <p:attrNameLst>
                                          <p:attrName>style.visibility</p:attrName>
                                        </p:attrNameLst>
                                      </p:cBhvr>
                                      <p:to>
                                        <p:strVal val="visible"/>
                                      </p:to>
                                    </p:set>
                                    <p:animEffect transition="in" filter="strips(downRight)">
                                      <p:cBhvr>
                                        <p:cTn id="12" dur="500"/>
                                        <p:tgtEl>
                                          <p:spTgt spid="2662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23DFAEA8-4851-4672-95E6-27CB34253909}"/>
              </a:ext>
            </a:extLst>
          </p:cNvPr>
          <p:cNvSpPr>
            <a:spLocks noGrp="1" noChangeArrowheads="1"/>
          </p:cNvSpPr>
          <p:nvPr>
            <p:ph type="title"/>
          </p:nvPr>
        </p:nvSpPr>
        <p:spPr>
          <a:xfrm>
            <a:off x="485775" y="838200"/>
            <a:ext cx="8172450" cy="1222375"/>
          </a:xfrm>
        </p:spPr>
        <p:txBody>
          <a:bodyPr/>
          <a:lstStyle/>
          <a:p>
            <a:pPr algn="l" eaLnBrk="1" hangingPunct="1"/>
            <a:r>
              <a:rPr lang="en-US" altLang="en-US" sz="2400" b="1">
                <a:solidFill>
                  <a:srgbClr val="002060"/>
                </a:solidFill>
                <a:latin typeface="Times New Roman" panose="02020603050405020304" pitchFamily="18" charset="0"/>
                <a:cs typeface="Times New Roman" panose="02020603050405020304" pitchFamily="18" charset="0"/>
              </a:rPr>
              <a:t>Bài tập 3a:                                                  </a:t>
            </a:r>
            <a:br>
              <a:rPr lang="en-US" altLang="en-US" sz="2400" b="1">
                <a:solidFill>
                  <a:srgbClr val="002060"/>
                </a:solidFill>
                <a:latin typeface="Times New Roman" panose="02020603050405020304" pitchFamily="18" charset="0"/>
                <a:cs typeface="Times New Roman" panose="02020603050405020304" pitchFamily="18" charset="0"/>
              </a:rPr>
            </a:br>
            <a:r>
              <a:rPr lang="en-US" altLang="en-US" sz="2400" b="1">
                <a:solidFill>
                  <a:srgbClr val="002060"/>
                </a:solidFill>
                <a:latin typeface="Times New Roman" panose="02020603050405020304" pitchFamily="18" charset="0"/>
                <a:cs typeface="Times New Roman" panose="02020603050405020304" pitchFamily="18" charset="0"/>
              </a:rPr>
              <a:t>Nếu thay âm s bằng âm x, trong số các tiếng trên, những tiếng nào có nghĩa?</a:t>
            </a:r>
          </a:p>
        </p:txBody>
      </p:sp>
      <p:sp>
        <p:nvSpPr>
          <p:cNvPr id="39940" name="Rectangle 4">
            <a:extLst>
              <a:ext uri="{FF2B5EF4-FFF2-40B4-BE49-F238E27FC236}">
                <a16:creationId xmlns:a16="http://schemas.microsoft.com/office/drawing/2014/main" id="{A1DD504B-E4F8-411B-AD99-BDFCCA3FA7BD}"/>
              </a:ext>
            </a:extLst>
          </p:cNvPr>
          <p:cNvSpPr>
            <a:spLocks noChangeArrowheads="1"/>
          </p:cNvSpPr>
          <p:nvPr/>
        </p:nvSpPr>
        <p:spPr bwMode="auto">
          <a:xfrm>
            <a:off x="1447800" y="2209800"/>
            <a:ext cx="5600700" cy="348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609600" indent="-6096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609600" marR="0" lvl="0" indent="-609600" algn="l" defTabSz="914400" rtl="0" eaLnBrk="1" fontAlgn="base" latinLnBrk="0" hangingPunct="1">
              <a:lnSpc>
                <a:spcPct val="100000"/>
              </a:lnSpc>
              <a:spcBef>
                <a:spcPct val="20000"/>
              </a:spcBef>
              <a:spcAft>
                <a:spcPct val="0"/>
              </a:spcAft>
              <a:buClrTx/>
              <a:buSzTx/>
              <a:buFontTx/>
              <a:buNone/>
              <a:tabLst/>
              <a:defRPr/>
            </a:pPr>
            <a:r>
              <a:rPr kumimoji="0" lang="en-US" altLang="en-US" sz="2700" b="0"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rPr>
              <a:t>xóc  (đòn xóc, xóc đồng xu,….)</a:t>
            </a:r>
          </a:p>
          <a:p>
            <a:pPr marL="609600" marR="0" lvl="0" indent="-609600" algn="l" defTabSz="914400" rtl="0" eaLnBrk="1" fontAlgn="base" latinLnBrk="0" hangingPunct="1">
              <a:lnSpc>
                <a:spcPct val="100000"/>
              </a:lnSpc>
              <a:spcBef>
                <a:spcPct val="20000"/>
              </a:spcBef>
              <a:spcAft>
                <a:spcPct val="0"/>
              </a:spcAft>
              <a:buClrTx/>
              <a:buSzTx/>
              <a:buFontTx/>
              <a:buNone/>
              <a:tabLst/>
              <a:defRPr/>
            </a:pPr>
            <a:r>
              <a:rPr kumimoji="0" lang="en-US" altLang="en-US" sz="2700" b="0"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rPr>
              <a:t>xói   (xói mòn, xói lở,…)</a:t>
            </a:r>
          </a:p>
          <a:p>
            <a:pPr marL="609600" marR="0" lvl="0" indent="-609600" algn="l" defTabSz="914400" rtl="0" eaLnBrk="1" fontAlgn="base" latinLnBrk="0" hangingPunct="1">
              <a:lnSpc>
                <a:spcPct val="100000"/>
              </a:lnSpc>
              <a:spcBef>
                <a:spcPct val="20000"/>
              </a:spcBef>
              <a:spcAft>
                <a:spcPct val="0"/>
              </a:spcAft>
              <a:buClrTx/>
              <a:buSzTx/>
              <a:buFontTx/>
              <a:buNone/>
              <a:tabLst/>
              <a:defRPr/>
            </a:pPr>
            <a:r>
              <a:rPr kumimoji="0" lang="en-US" altLang="en-US" sz="2700" b="0"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rPr>
              <a:t>xẻ    (xẻ gỗ, xẻ núi,…)</a:t>
            </a:r>
          </a:p>
          <a:p>
            <a:pPr marL="609600" marR="0" lvl="0" indent="-609600" algn="l" defTabSz="914400" rtl="0" eaLnBrk="1" fontAlgn="base" latinLnBrk="0" hangingPunct="1">
              <a:lnSpc>
                <a:spcPct val="100000"/>
              </a:lnSpc>
              <a:spcBef>
                <a:spcPct val="20000"/>
              </a:spcBef>
              <a:spcAft>
                <a:spcPct val="0"/>
              </a:spcAft>
              <a:buClrTx/>
              <a:buSzTx/>
              <a:buFontTx/>
              <a:buNone/>
              <a:tabLst/>
              <a:defRPr/>
            </a:pPr>
            <a:r>
              <a:rPr kumimoji="0" lang="en-US" altLang="en-US" sz="2700" b="0"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rPr>
              <a:t>xáo  (xáo trộn,…)</a:t>
            </a:r>
          </a:p>
          <a:p>
            <a:pPr marL="609600" marR="0" lvl="0" indent="-609600" algn="l" defTabSz="914400" rtl="0" eaLnBrk="1" fontAlgn="base" latinLnBrk="0" hangingPunct="1">
              <a:lnSpc>
                <a:spcPct val="100000"/>
              </a:lnSpc>
              <a:spcBef>
                <a:spcPct val="20000"/>
              </a:spcBef>
              <a:spcAft>
                <a:spcPct val="0"/>
              </a:spcAft>
              <a:buClrTx/>
              <a:buSzTx/>
              <a:buFontTx/>
              <a:buNone/>
              <a:tabLst/>
              <a:defRPr/>
            </a:pPr>
            <a:r>
              <a:rPr kumimoji="0" lang="en-US" altLang="en-US" sz="2700" b="0"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rPr>
              <a:t>xít    (ngồi xít vào nhau,…)</a:t>
            </a:r>
          </a:p>
          <a:p>
            <a:pPr marL="609600" marR="0" lvl="0" indent="-609600" algn="l" defTabSz="914400" rtl="0" eaLnBrk="1" fontAlgn="base" latinLnBrk="0" hangingPunct="1">
              <a:lnSpc>
                <a:spcPct val="100000"/>
              </a:lnSpc>
              <a:spcBef>
                <a:spcPct val="20000"/>
              </a:spcBef>
              <a:spcAft>
                <a:spcPct val="0"/>
              </a:spcAft>
              <a:buClrTx/>
              <a:buSzTx/>
              <a:buFontTx/>
              <a:buNone/>
              <a:tabLst/>
              <a:defRPr/>
            </a:pPr>
            <a:r>
              <a:rPr kumimoji="0" lang="en-US" altLang="en-US" sz="2700" b="0"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rPr>
              <a:t>xam (ăn xam,…)</a:t>
            </a:r>
          </a:p>
          <a:p>
            <a:pPr marL="609600" marR="0" lvl="0" indent="-609600" algn="l" defTabSz="914400" rtl="0" eaLnBrk="1" fontAlgn="base" latinLnBrk="0" hangingPunct="1">
              <a:lnSpc>
                <a:spcPct val="100000"/>
              </a:lnSpc>
              <a:spcBef>
                <a:spcPct val="20000"/>
              </a:spcBef>
              <a:spcAft>
                <a:spcPct val="0"/>
              </a:spcAft>
              <a:buClrTx/>
              <a:buSzTx/>
              <a:buFontTx/>
              <a:buNone/>
              <a:tabLst/>
              <a:defRPr/>
            </a:pPr>
            <a:r>
              <a:rPr kumimoji="0" lang="en-US" altLang="en-US" sz="2700" b="0"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rPr>
              <a:t>xán  (xán lại gần,…)</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nodeType="clickEffect">
                                  <p:stCondLst>
                                    <p:cond delay="0"/>
                                  </p:stCondLst>
                                  <p:childTnLst>
                                    <p:set>
                                      <p:cBhvr>
                                        <p:cTn id="6" dur="1" fill="hold">
                                          <p:stCondLst>
                                            <p:cond delay="0"/>
                                          </p:stCondLst>
                                        </p:cTn>
                                        <p:tgtEl>
                                          <p:spTgt spid="39940">
                                            <p:txEl>
                                              <p:pRg st="0" end="0"/>
                                            </p:txEl>
                                          </p:spTgt>
                                        </p:tgtEl>
                                        <p:attrNameLst>
                                          <p:attrName>style.visibility</p:attrName>
                                        </p:attrNameLst>
                                      </p:cBhvr>
                                      <p:to>
                                        <p:strVal val="visible"/>
                                      </p:to>
                                    </p:set>
                                    <p:animEffect transition="in" filter="strips(downRight)">
                                      <p:cBhvr>
                                        <p:cTn id="7" dur="500"/>
                                        <p:tgtEl>
                                          <p:spTgt spid="39940">
                                            <p:txEl>
                                              <p:pRg st="0" end="0"/>
                                            </p:txEl>
                                          </p:spTgt>
                                        </p:tgtEl>
                                      </p:cBhvr>
                                    </p:animEffect>
                                  </p:childTnLst>
                                </p:cTn>
                              </p:par>
                            </p:childTnLst>
                          </p:cTn>
                        </p:par>
                        <p:par>
                          <p:cTn id="8" fill="hold" nodeType="afterGroup">
                            <p:stCondLst>
                              <p:cond delay="500"/>
                            </p:stCondLst>
                            <p:childTnLst>
                              <p:par>
                                <p:cTn id="9" presetID="18" presetClass="entr" presetSubtype="6" fill="hold" nodeType="afterEffect">
                                  <p:stCondLst>
                                    <p:cond delay="0"/>
                                  </p:stCondLst>
                                  <p:childTnLst>
                                    <p:set>
                                      <p:cBhvr>
                                        <p:cTn id="10" dur="1" fill="hold">
                                          <p:stCondLst>
                                            <p:cond delay="0"/>
                                          </p:stCondLst>
                                        </p:cTn>
                                        <p:tgtEl>
                                          <p:spTgt spid="39940">
                                            <p:txEl>
                                              <p:pRg st="1" end="1"/>
                                            </p:txEl>
                                          </p:spTgt>
                                        </p:tgtEl>
                                        <p:attrNameLst>
                                          <p:attrName>style.visibility</p:attrName>
                                        </p:attrNameLst>
                                      </p:cBhvr>
                                      <p:to>
                                        <p:strVal val="visible"/>
                                      </p:to>
                                    </p:set>
                                    <p:animEffect transition="in" filter="strips(downRight)">
                                      <p:cBhvr>
                                        <p:cTn id="11" dur="500"/>
                                        <p:tgtEl>
                                          <p:spTgt spid="39940">
                                            <p:txEl>
                                              <p:pRg st="1" end="1"/>
                                            </p:txEl>
                                          </p:spTgt>
                                        </p:tgtEl>
                                      </p:cBhvr>
                                    </p:animEffect>
                                  </p:childTnLst>
                                </p:cTn>
                              </p:par>
                            </p:childTnLst>
                          </p:cTn>
                        </p:par>
                        <p:par>
                          <p:cTn id="12" fill="hold" nodeType="afterGroup">
                            <p:stCondLst>
                              <p:cond delay="1000"/>
                            </p:stCondLst>
                            <p:childTnLst>
                              <p:par>
                                <p:cTn id="13" presetID="18" presetClass="entr" presetSubtype="6" fill="hold" nodeType="afterEffect">
                                  <p:stCondLst>
                                    <p:cond delay="0"/>
                                  </p:stCondLst>
                                  <p:childTnLst>
                                    <p:set>
                                      <p:cBhvr>
                                        <p:cTn id="14" dur="1" fill="hold">
                                          <p:stCondLst>
                                            <p:cond delay="0"/>
                                          </p:stCondLst>
                                        </p:cTn>
                                        <p:tgtEl>
                                          <p:spTgt spid="39940">
                                            <p:txEl>
                                              <p:pRg st="2" end="2"/>
                                            </p:txEl>
                                          </p:spTgt>
                                        </p:tgtEl>
                                        <p:attrNameLst>
                                          <p:attrName>style.visibility</p:attrName>
                                        </p:attrNameLst>
                                      </p:cBhvr>
                                      <p:to>
                                        <p:strVal val="visible"/>
                                      </p:to>
                                    </p:set>
                                    <p:animEffect transition="in" filter="strips(downRight)">
                                      <p:cBhvr>
                                        <p:cTn id="15" dur="500"/>
                                        <p:tgtEl>
                                          <p:spTgt spid="39940">
                                            <p:txEl>
                                              <p:pRg st="2" end="2"/>
                                            </p:txEl>
                                          </p:spTgt>
                                        </p:tgtEl>
                                      </p:cBhvr>
                                    </p:animEffect>
                                  </p:childTnLst>
                                </p:cTn>
                              </p:par>
                            </p:childTnLst>
                          </p:cTn>
                        </p:par>
                        <p:par>
                          <p:cTn id="16" fill="hold" nodeType="afterGroup">
                            <p:stCondLst>
                              <p:cond delay="1500"/>
                            </p:stCondLst>
                            <p:childTnLst>
                              <p:par>
                                <p:cTn id="17" presetID="18" presetClass="entr" presetSubtype="6" fill="hold" nodeType="afterEffect">
                                  <p:stCondLst>
                                    <p:cond delay="0"/>
                                  </p:stCondLst>
                                  <p:childTnLst>
                                    <p:set>
                                      <p:cBhvr>
                                        <p:cTn id="18" dur="1" fill="hold">
                                          <p:stCondLst>
                                            <p:cond delay="0"/>
                                          </p:stCondLst>
                                        </p:cTn>
                                        <p:tgtEl>
                                          <p:spTgt spid="39940">
                                            <p:txEl>
                                              <p:pRg st="3" end="3"/>
                                            </p:txEl>
                                          </p:spTgt>
                                        </p:tgtEl>
                                        <p:attrNameLst>
                                          <p:attrName>style.visibility</p:attrName>
                                        </p:attrNameLst>
                                      </p:cBhvr>
                                      <p:to>
                                        <p:strVal val="visible"/>
                                      </p:to>
                                    </p:set>
                                    <p:animEffect transition="in" filter="strips(downRight)">
                                      <p:cBhvr>
                                        <p:cTn id="19" dur="500"/>
                                        <p:tgtEl>
                                          <p:spTgt spid="39940">
                                            <p:txEl>
                                              <p:pRg st="3" end="3"/>
                                            </p:txEl>
                                          </p:spTgt>
                                        </p:tgtEl>
                                      </p:cBhvr>
                                    </p:animEffect>
                                  </p:childTnLst>
                                </p:cTn>
                              </p:par>
                            </p:childTnLst>
                          </p:cTn>
                        </p:par>
                        <p:par>
                          <p:cTn id="20" fill="hold" nodeType="afterGroup">
                            <p:stCondLst>
                              <p:cond delay="2000"/>
                            </p:stCondLst>
                            <p:childTnLst>
                              <p:par>
                                <p:cTn id="21" presetID="18" presetClass="entr" presetSubtype="6" fill="hold" nodeType="afterEffect">
                                  <p:stCondLst>
                                    <p:cond delay="0"/>
                                  </p:stCondLst>
                                  <p:childTnLst>
                                    <p:set>
                                      <p:cBhvr>
                                        <p:cTn id="22" dur="1" fill="hold">
                                          <p:stCondLst>
                                            <p:cond delay="0"/>
                                          </p:stCondLst>
                                        </p:cTn>
                                        <p:tgtEl>
                                          <p:spTgt spid="39940">
                                            <p:txEl>
                                              <p:pRg st="4" end="4"/>
                                            </p:txEl>
                                          </p:spTgt>
                                        </p:tgtEl>
                                        <p:attrNameLst>
                                          <p:attrName>style.visibility</p:attrName>
                                        </p:attrNameLst>
                                      </p:cBhvr>
                                      <p:to>
                                        <p:strVal val="visible"/>
                                      </p:to>
                                    </p:set>
                                    <p:animEffect transition="in" filter="strips(downRight)">
                                      <p:cBhvr>
                                        <p:cTn id="23" dur="500"/>
                                        <p:tgtEl>
                                          <p:spTgt spid="39940">
                                            <p:txEl>
                                              <p:pRg st="4" end="4"/>
                                            </p:txEl>
                                          </p:spTgt>
                                        </p:tgtEl>
                                      </p:cBhvr>
                                    </p:animEffect>
                                  </p:childTnLst>
                                </p:cTn>
                              </p:par>
                            </p:childTnLst>
                          </p:cTn>
                        </p:par>
                        <p:par>
                          <p:cTn id="24" fill="hold" nodeType="afterGroup">
                            <p:stCondLst>
                              <p:cond delay="2500"/>
                            </p:stCondLst>
                            <p:childTnLst>
                              <p:par>
                                <p:cTn id="25" presetID="18" presetClass="entr" presetSubtype="6" fill="hold" nodeType="afterEffect">
                                  <p:stCondLst>
                                    <p:cond delay="0"/>
                                  </p:stCondLst>
                                  <p:childTnLst>
                                    <p:set>
                                      <p:cBhvr>
                                        <p:cTn id="26" dur="1" fill="hold">
                                          <p:stCondLst>
                                            <p:cond delay="0"/>
                                          </p:stCondLst>
                                        </p:cTn>
                                        <p:tgtEl>
                                          <p:spTgt spid="39940">
                                            <p:txEl>
                                              <p:pRg st="5" end="5"/>
                                            </p:txEl>
                                          </p:spTgt>
                                        </p:tgtEl>
                                        <p:attrNameLst>
                                          <p:attrName>style.visibility</p:attrName>
                                        </p:attrNameLst>
                                      </p:cBhvr>
                                      <p:to>
                                        <p:strVal val="visible"/>
                                      </p:to>
                                    </p:set>
                                    <p:animEffect transition="in" filter="strips(downRight)">
                                      <p:cBhvr>
                                        <p:cTn id="27" dur="500"/>
                                        <p:tgtEl>
                                          <p:spTgt spid="39940">
                                            <p:txEl>
                                              <p:pRg st="5" end="5"/>
                                            </p:txEl>
                                          </p:spTgt>
                                        </p:tgtEl>
                                      </p:cBhvr>
                                    </p:animEffect>
                                  </p:childTnLst>
                                </p:cTn>
                              </p:par>
                            </p:childTnLst>
                          </p:cTn>
                        </p:par>
                        <p:par>
                          <p:cTn id="28" fill="hold" nodeType="afterGroup">
                            <p:stCondLst>
                              <p:cond delay="3000"/>
                            </p:stCondLst>
                            <p:childTnLst>
                              <p:par>
                                <p:cTn id="29" presetID="18" presetClass="entr" presetSubtype="6" fill="hold" nodeType="afterEffect">
                                  <p:stCondLst>
                                    <p:cond delay="0"/>
                                  </p:stCondLst>
                                  <p:childTnLst>
                                    <p:set>
                                      <p:cBhvr>
                                        <p:cTn id="30" dur="1" fill="hold">
                                          <p:stCondLst>
                                            <p:cond delay="0"/>
                                          </p:stCondLst>
                                        </p:cTn>
                                        <p:tgtEl>
                                          <p:spTgt spid="39940">
                                            <p:txEl>
                                              <p:pRg st="6" end="6"/>
                                            </p:txEl>
                                          </p:spTgt>
                                        </p:tgtEl>
                                        <p:attrNameLst>
                                          <p:attrName>style.visibility</p:attrName>
                                        </p:attrNameLst>
                                      </p:cBhvr>
                                      <p:to>
                                        <p:strVal val="visible"/>
                                      </p:to>
                                    </p:set>
                                    <p:animEffect transition="in" filter="strips(downRight)">
                                      <p:cBhvr>
                                        <p:cTn id="31" dur="500"/>
                                        <p:tgtEl>
                                          <p:spTgt spid="39940">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hủ đề của Office">
  <a:themeElements>
    <a:clrScheme name="Văn phòng">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Văn phòng">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Văn phòng">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1724</TotalTime>
  <Words>897</Words>
  <Application>Microsoft Office PowerPoint</Application>
  <PresentationFormat>On-screen Show (4:3)</PresentationFormat>
  <Paragraphs>117</Paragraphs>
  <Slides>14</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14</vt:i4>
      </vt:variant>
    </vt:vector>
  </HeadingPairs>
  <TitlesOfParts>
    <vt:vector size="21" baseType="lpstr">
      <vt:lpstr>Arial</vt:lpstr>
      <vt:lpstr>Calibri</vt:lpstr>
      <vt:lpstr>Times New Roman</vt:lpstr>
      <vt:lpstr>VNI-Times</vt:lpstr>
      <vt:lpstr>Wingdings</vt:lpstr>
      <vt:lpstr>Default Design</vt:lpstr>
      <vt:lpstr>Chủ đề của Office</vt:lpstr>
      <vt:lpstr>PowerPoint Presentation</vt:lpstr>
      <vt:lpstr>PowerPoint Presentation</vt:lpstr>
      <vt:lpstr>Luyện viết từ khó</vt:lpstr>
      <vt:lpstr>Viết chính tả</vt:lpstr>
      <vt:lpstr>Bài tập 2 (S/144):                                                   Tìm các từ ngữ chứa tiếng ghi ở cột dọc trong các bảng sau:</vt:lpstr>
      <vt:lpstr>PowerPoint Presentation</vt:lpstr>
      <vt:lpstr>PowerPoint Presentation</vt:lpstr>
      <vt:lpstr>Bài tập 3a:                                                   Nghĩa của các tiếng ở mỗi dòng dưới đây có điểm gì giống nhau?</vt:lpstr>
      <vt:lpstr>Bài tập 3a:                                                   Nếu thay âm s bằng âm x, trong số các tiếng trên, những tiếng nào có nghĩa?</vt:lpstr>
      <vt:lpstr>Bài tập 3a:                                                   Nếu thay âm s bằng âm x, trong số các tiếng trên, những tiếng có nào có nghĩa?</vt:lpstr>
      <vt:lpstr>Bài 3b:Tìm các từ láy theo những khuôn vần ghi ở từng ô trong bảng sau:</vt:lpstr>
      <vt:lpstr>PowerPoint Presentation</vt:lpstr>
      <vt:lpstr>PowerPoint Presentation</vt:lpstr>
      <vt:lpstr>PowerPoint Presentation</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Thứ năm, ngày 20 tháng 1 năm 2011 Chính tả        GV: Nguyễn Thị Nhật Hạ</dc:title>
  <dc:creator>User</dc:creator>
  <cp:lastModifiedBy>MinhThangPC.VN</cp:lastModifiedBy>
  <cp:revision>157</cp:revision>
  <dcterms:created xsi:type="dcterms:W3CDTF">2009-01-14T05:07:22Z</dcterms:created>
  <dcterms:modified xsi:type="dcterms:W3CDTF">2021-11-18T05:44:30Z</dcterms:modified>
</cp:coreProperties>
</file>