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62" r:id="rId4"/>
    <p:sldId id="263" r:id="rId5"/>
    <p:sldId id="273" r:id="rId6"/>
    <p:sldId id="277" r:id="rId7"/>
    <p:sldId id="274" r:id="rId8"/>
    <p:sldId id="276" r:id="rId9"/>
    <p:sldId id="264" r:id="rId10"/>
    <p:sldId id="265" r:id="rId11"/>
    <p:sldId id="266" r:id="rId12"/>
    <p:sldId id="269" r:id="rId13"/>
    <p:sldId id="271" r:id="rId14"/>
    <p:sldId id="278" r:id="rId15"/>
    <p:sldId id="279" r:id="rId16"/>
    <p:sldId id="275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E300-9A98-4442-A71F-44471E789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E3F22-0799-4B64-A32B-96C88FBF9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6F18E-DD78-4E12-B44E-B6FEF4A4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4F31D-201D-4FCD-A79F-28BB7F0D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4E62B-2D3A-4669-8AFA-9BA58CCE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8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9926-2EDE-4A0C-AFB8-C510F3F1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2F5B7-93A0-4DDB-8179-544A3E718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D3F1E-5355-47A3-AA90-CE9AE29B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85D26-2525-4596-9714-FA381804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C147-4090-4E70-BE6F-0EED1ED8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9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2EF7C-EEBE-401F-B752-0C5392390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8D7D8-ABDB-4DEF-8831-4419F71C4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0014-C75A-47F8-988C-6BDE3398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F189-2B4F-4DA0-9949-8189290E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5FBD1-700E-46E6-95B2-82B30847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3226-4ABB-4C56-BDFE-F08C2EB1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2264-AD1D-4638-9D0E-B4F35612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13EB4-2339-498F-801C-4E1A8F97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9879-B522-47C4-AB7C-ADE2F78C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D5E75-029E-4279-ABCC-181A7A61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000A-F04E-46CA-B545-71A61117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05B5-1747-4AF3-8FDE-18C66491F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469FA-B6C7-4980-A305-1D6A2CAE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8F4C-0D58-4894-8513-0FF14F59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C607-9E36-4162-ABC1-164A9F05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956E-1307-4B31-A023-533DC3C9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DE49-6AA8-4228-841F-4E27F6D87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C44B5-5691-46AC-B9A9-9DA5E1C3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4A2D2-12CA-4834-9836-0EAE5928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2851-D0E3-4630-BFD3-4DFE5E64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E0AFF-689A-456B-9309-E79844DF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98EA-71C3-4C5C-8A40-FBF94E92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EDEFD-15CA-4E11-A157-AB11CB8D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65DCE-7474-4B6D-9124-CDB844648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50C95-93BC-4FB2-968C-192702FFC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47520-D5D4-46AC-B9F5-D48ABFE91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5F11C-9990-4C06-9793-D695848E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D600A-4BF3-45CE-9298-5F8125DD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FAC4E-FA79-4687-A92F-D36374F9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EBE2-00E3-46F1-8292-8FB879A4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E7101-9649-4166-B7BF-8598CA32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D509A-E73D-4677-BD84-774236F2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3992E-C923-4E81-82B3-4475E584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B378B-BEFC-4DA1-8285-97909216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9F4F0-8499-47D1-B0DF-0FA3FD86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AA1C2-0FCA-4B7B-9326-6BDE42B1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274D-DDC0-4BAE-89CA-D43E228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590A-5BC1-4859-9982-E69050A0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D5905-B190-4B98-AF15-38659BA3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D3136-0738-4142-8324-ED2416F4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80858-E42C-4CFC-B865-898CA0A3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BC94A-CE95-4C95-9165-922CA9B8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E229-16AD-41C1-99F4-DB61B85C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922E0-5E2F-4A2A-BA8E-747AA3565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C00C0-85CD-42DD-ADBF-C2604D4BD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7DE4-FA28-4F37-AE47-53C704D6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331A3-42B3-4380-A947-8CC1578F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3DF6F-FEB4-476A-A944-C2690E9F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6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B25ED-75F3-4CEF-82E1-F64D48D0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069BB-1A11-4AA6-94C6-B9BB9561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608B-7CC6-473A-9A2F-FB9FA4443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0084-FE43-4A73-AC5D-AC0FC56D5EA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36119-9898-48BB-A9D9-59C921A2F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9F71-D7A1-4E3E-A14C-5F07CCC80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999F-313C-4CA4-BA19-C01BE58F6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DE9375EA-D006-4C2D-84D5-4BCAAA9BC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7703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C93220F-2AA8-41B7-8444-3D0018C4F3AC}"/>
              </a:ext>
            </a:extLst>
          </p:cNvPr>
          <p:cNvSpPr txBox="1"/>
          <p:nvPr/>
        </p:nvSpPr>
        <p:spPr>
          <a:xfrm>
            <a:off x="1457739" y="2309376"/>
            <a:ext cx="9276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5</a:t>
            </a:r>
          </a:p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DỌN BỮA ĂN </a:t>
            </a:r>
          </a:p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9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id="{915DB61E-47E7-437D-BC8D-9A9A00A70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1"/>
            <a:ext cx="78486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b="1" dirty="0" err="1"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công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2800" b="1" dirty="0">
                <a:cs typeface="Times New Roman" panose="02020603050405020304" pitchFamily="18" charset="0"/>
              </a:rPr>
              <a:t>_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Bỏ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thừa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cất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dùng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tiếp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chạn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tủ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lạnh</a:t>
            </a:r>
            <a:endParaRPr lang="en-US" altLang="vi-VN" sz="28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2800" b="1" dirty="0">
                <a:cs typeface="Times New Roman" panose="02020603050405020304" pitchFamily="18" charset="0"/>
              </a:rPr>
              <a:t>_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Xếp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từng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mâm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mang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rửa</a:t>
            </a:r>
            <a:endParaRPr lang="en-US" altLang="vi-VN" sz="28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2800" b="1" dirty="0">
                <a:cs typeface="Times New Roman" panose="02020603050405020304" pitchFamily="18" charset="0"/>
              </a:rPr>
              <a:t>_ Lau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sạch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ăn</a:t>
            </a:r>
            <a:endParaRPr lang="en-US" altLang="vi-VN" sz="2800" b="1" dirty="0">
              <a:cs typeface="Times New Roman" panose="02020603050405020304" pitchFamily="18" charset="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7F5BB06-B5AC-48E7-9264-C40B5884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BF083F4B-E954-4640-A65C-7CB72E95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882650"/>
            <a:ext cx="6886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1512" name="Picture 8" descr="phongcach(1)a">
            <a:extLst>
              <a:ext uri="{FF2B5EF4-FFF2-40B4-BE49-F238E27FC236}">
                <a16:creationId xmlns:a16="http://schemas.microsoft.com/office/drawing/2014/main" id="{928ED461-D5FF-4FA9-AEBF-94432F46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514601"/>
            <a:ext cx="413385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>
            <a:extLst>
              <a:ext uri="{FF2B5EF4-FFF2-40B4-BE49-F238E27FC236}">
                <a16:creationId xmlns:a16="http://schemas.microsoft.com/office/drawing/2014/main" id="{2915AE18-385E-4E22-8D5A-1CBAC5C7D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329" y="2971800"/>
            <a:ext cx="40559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Sau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3" grpId="0"/>
      <p:bldP spid="215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CE6598DD-63C7-42D3-B24A-4A6543A8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355726"/>
            <a:ext cx="8077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b="1" dirty="0">
                <a:cs typeface="Times New Roman" panose="02020603050405020304" pitchFamily="18" charset="0"/>
              </a:rPr>
              <a:t>*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Yêu</a:t>
            </a:r>
            <a:r>
              <a:rPr lang="en-US" altLang="vi-VN" b="1" u="sng" dirty="0"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cầu</a:t>
            </a:r>
            <a:r>
              <a:rPr lang="en-US" altLang="vi-VN" dirty="0">
                <a:cs typeface="Times New Roman" panose="02020603050405020304" pitchFamily="18" charset="0"/>
              </a:rPr>
              <a:t>: </a:t>
            </a:r>
            <a:r>
              <a:rPr lang="en-US" altLang="vi-VN" dirty="0" err="1">
                <a:cs typeface="Times New Roman" panose="02020603050405020304" pitchFamily="18" charset="0"/>
              </a:rPr>
              <a:t>Mỗi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nhóm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hoàn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thành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bày</a:t>
            </a:r>
            <a:r>
              <a:rPr lang="en-US" altLang="vi-VN" dirty="0"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cs typeface="Times New Roman" panose="02020603050405020304" pitchFamily="18" charset="0"/>
              </a:rPr>
              <a:t>dọn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bữa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trên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mô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hình</a:t>
            </a:r>
            <a:endParaRPr lang="en-US" altLang="vi-VN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b="1" dirty="0">
                <a:cs typeface="Times New Roman" panose="02020603050405020304" pitchFamily="18" charset="0"/>
              </a:rPr>
              <a:t>*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Tiêu</a:t>
            </a:r>
            <a:r>
              <a:rPr lang="en-US" altLang="vi-VN" b="1" u="sng" dirty="0"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chuẩn</a:t>
            </a:r>
            <a:r>
              <a:rPr lang="en-US" altLang="vi-VN" b="1" u="sng" dirty="0"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đánh</a:t>
            </a:r>
            <a:r>
              <a:rPr lang="en-US" altLang="vi-VN" b="1" u="sng" dirty="0"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cs typeface="Times New Roman" panose="02020603050405020304" pitchFamily="18" charset="0"/>
              </a:rPr>
              <a:t>giá</a:t>
            </a:r>
            <a:r>
              <a:rPr lang="en-US" altLang="vi-VN" dirty="0"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dirty="0">
                <a:cs typeface="Times New Roman" panose="02020603050405020304" pitchFamily="18" charset="0"/>
              </a:rPr>
              <a:t>_ </a:t>
            </a:r>
            <a:r>
              <a:rPr lang="en-US" altLang="vi-VN" dirty="0" err="1">
                <a:cs typeface="Times New Roman" panose="02020603050405020304" pitchFamily="18" charset="0"/>
              </a:rPr>
              <a:t>Dụng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cụ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uống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đặt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đủ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đúng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vị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trí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ngồi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từng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người</a:t>
            </a:r>
            <a:endParaRPr lang="en-US" altLang="vi-VN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dirty="0">
                <a:cs typeface="Times New Roman" panose="02020603050405020304" pitchFamily="18" charset="0"/>
              </a:rPr>
              <a:t>_ </a:t>
            </a:r>
            <a:r>
              <a:rPr lang="en-US" altLang="vi-VN" dirty="0" err="1">
                <a:cs typeface="Times New Roman" panose="02020603050405020304" pitchFamily="18" charset="0"/>
              </a:rPr>
              <a:t>Trình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bày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bàn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mắt</a:t>
            </a:r>
            <a:r>
              <a:rPr lang="en-US" altLang="vi-VN" dirty="0"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cs typeface="Times New Roman" panose="02020603050405020304" pitchFamily="18" charset="0"/>
              </a:rPr>
              <a:t>hợp</a:t>
            </a:r>
            <a:r>
              <a:rPr lang="en-US" altLang="vi-VN" dirty="0"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cs typeface="Times New Roman" panose="02020603050405020304" pitchFamily="18" charset="0"/>
              </a:rPr>
              <a:t>lý</a:t>
            </a:r>
            <a:endParaRPr lang="en-US" altLang="vi-VN" dirty="0">
              <a:cs typeface="Times New Roman" panose="02020603050405020304" pitchFamily="18" charset="0"/>
            </a:endParaRP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D322487D-0662-45EE-B060-D52E3F69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00" y="579438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>
            <a:extLst>
              <a:ext uri="{FF2B5EF4-FFF2-40B4-BE49-F238E27FC236}">
                <a16:creationId xmlns:a16="http://schemas.microsoft.com/office/drawing/2014/main" id="{8C997B3D-5E41-4782-8E93-234736C8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2800" b="1" dirty="0" err="1"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D967F04F-E360-44CB-9495-2E69F01F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-61913"/>
            <a:ext cx="274320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vi-V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trang_tri_115">
            <a:extLst>
              <a:ext uri="{FF2B5EF4-FFF2-40B4-BE49-F238E27FC236}">
                <a16:creationId xmlns:a16="http://schemas.microsoft.com/office/drawing/2014/main" id="{0279F081-29A6-41D5-8647-BD4F1AA8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6" y="0"/>
            <a:ext cx="534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p7">
            <a:extLst>
              <a:ext uri="{FF2B5EF4-FFF2-40B4-BE49-F238E27FC236}">
                <a16:creationId xmlns:a16="http://schemas.microsoft.com/office/drawing/2014/main" id="{DCA72B3F-B15C-4E6D-A2FE-5B015C8C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98914"/>
            <a:ext cx="38100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ban%20tiec%20moi">
            <a:extLst>
              <a:ext uri="{FF2B5EF4-FFF2-40B4-BE49-F238E27FC236}">
                <a16:creationId xmlns:a16="http://schemas.microsoft.com/office/drawing/2014/main" id="{D8FB9212-7C00-45E0-B80A-AADF3874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37925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gon mat">
            <a:extLst>
              <a:ext uri="{FF2B5EF4-FFF2-40B4-BE49-F238E27FC236}">
                <a16:creationId xmlns:a16="http://schemas.microsoft.com/office/drawing/2014/main" id="{966AFFA5-42CA-489C-94B2-477F6129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7D44-2602-4DDA-8BA9-DA0EB772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D60D26E7-5371-4874-AD83-A077F53D6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04801"/>
            <a:ext cx="9144000" cy="63103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33C8D197-8AEA-4BE4-BFE2-B7D486AEE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1"/>
            <a:ext cx="800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0B36C753-2EC6-426E-BE40-37CC74944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81001"/>
            <a:ext cx="91249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>
            <a:extLst>
              <a:ext uri="{FF2B5EF4-FFF2-40B4-BE49-F238E27FC236}">
                <a16:creationId xmlns:a16="http://schemas.microsoft.com/office/drawing/2014/main" id="{F8A372C2-9565-4068-BCE2-250A1E41B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9563"/>
            <a:ext cx="80010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EC877128-C73B-472A-8019-58DEC1C2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6" y="2249489"/>
            <a:ext cx="3749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vi-VN" altLang="vi-VN" sz="4000">
              <a:latin typeface="Arial" panose="020B0604020202020204" pitchFamily="34" charset="0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C0AB9BA2-683C-495F-9A7C-0E22D0C0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828801"/>
            <a:ext cx="9090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a/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đủ,sạch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sẽ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-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đẹp</a:t>
            </a:r>
            <a:r>
              <a:rPr lang="en-US" altLang="vi-VN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mắt</a:t>
            </a:r>
            <a:endParaRPr lang="en-US" altLang="vi-VN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77B715CB-A433-4D40-A2D1-A5246B26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349626"/>
            <a:ext cx="9090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cs typeface="Times New Roman" panose="02020603050405020304" pitchFamily="18" charset="0"/>
              </a:rPr>
              <a:t>b/ Món ăn đắt tiền – dụng cụ nhiều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E5BC272E-AAC0-4A68-8CB7-DB94C0B5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95801"/>
            <a:ext cx="876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4000" b="1">
                <a:solidFill>
                  <a:srgbClr val="002060"/>
                </a:solidFill>
                <a:cs typeface="Times New Roman" panose="02020603050405020304" pitchFamily="18" charset="0"/>
              </a:rPr>
              <a:t>c/ Nhiều món ăn có nước và nhiều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0" grpId="1"/>
      <p:bldP spid="23561" grpId="0"/>
      <p:bldP spid="2356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04E26D03-A383-433C-86D8-9638A4671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33400"/>
            <a:ext cx="731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Nêu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cách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thu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dọn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0C78E453-82EA-4488-ACB5-6BEC3923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2173289"/>
            <a:ext cx="245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9E8C2FFF-BC93-431D-9157-08FAC237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a/ Thu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thói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quen</a:t>
            </a:r>
            <a:endParaRPr lang="en-US" altLang="vi-VN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2B0C30E7-01E2-4214-AC54-2891B3AC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384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b/ Thu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gàng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cẩn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thận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đảm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bảo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vệ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sinh</a:t>
            </a:r>
            <a:endParaRPr lang="en-US" altLang="vi-VN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6" name="Text Box 9">
            <a:extLst>
              <a:ext uri="{FF2B5EF4-FFF2-40B4-BE49-F238E27FC236}">
                <a16:creationId xmlns:a16="http://schemas.microsoft.com/office/drawing/2014/main" id="{2AB9C675-828C-4BBE-AE85-3755B953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C306BF7F-E4F9-4ABD-98D4-731AD5DB7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63964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c/ Thu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cất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tủ</a:t>
            </a:r>
            <a:r>
              <a:rPr lang="en-US" altLang="vi-VN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lạnh</a:t>
            </a:r>
            <a:endParaRPr lang="en-US" altLang="vi-VN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8" name="Text Box 11">
            <a:extLst>
              <a:ext uri="{FF2B5EF4-FFF2-40B4-BE49-F238E27FC236}">
                <a16:creationId xmlns:a16="http://schemas.microsoft.com/office/drawing/2014/main" id="{BD5C9DB7-5410-4CE1-B55C-70CEF93C2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26720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vi-VN" altLang="vi-VN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8A46DB0F-97C6-452A-9297-354FF86D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54564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cs typeface="Times New Roman" panose="02020603050405020304" pitchFamily="18" charset="0"/>
              </a:rPr>
              <a:t>d/ Thu dọn chậm chạp, tỉ mĩ</a:t>
            </a:r>
          </a:p>
        </p:txBody>
      </p:sp>
      <p:pic>
        <p:nvPicPr>
          <p:cNvPr id="24589" name="Picture 13" descr="Cutlery-01-june">
            <a:extLst>
              <a:ext uri="{FF2B5EF4-FFF2-40B4-BE49-F238E27FC236}">
                <a16:creationId xmlns:a16="http://schemas.microsoft.com/office/drawing/2014/main" id="{FECB5F13-C2D0-4ECF-99B8-0CC68787AD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48825" y="5915025"/>
            <a:ext cx="457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  <p:bldP spid="24583" grpId="1"/>
      <p:bldP spid="24584" grpId="0"/>
      <p:bldP spid="24586" grpId="0"/>
      <p:bldP spid="24586" grpId="1"/>
      <p:bldP spid="24588" grpId="0"/>
      <p:bldP spid="2458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extLst>
              <a:ext uri="{FF2B5EF4-FFF2-40B4-BE49-F238E27FC236}">
                <a16:creationId xmlns:a16="http://schemas.microsoft.com/office/drawing/2014/main" id="{1C6AA254-FA06-4FB2-8D76-8E7CEE91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u="sng" dirty="0">
                <a:cs typeface="Times New Roman" panose="02020603050405020304" pitchFamily="18" charset="0"/>
              </a:rPr>
              <a:t>DẶN DÒ</a:t>
            </a:r>
            <a:r>
              <a:rPr lang="en-US" altLang="vi-VN" sz="36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710D76E0-E902-4E2B-969C-7E2A390A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US" altLang="vi-VN" b="1">
                <a:cs typeface="Times New Roman" panose="02020603050405020304" pitchFamily="18" charset="0"/>
              </a:rPr>
              <a:t>- HS về nhà phụ giúp gia đình bày, dọn bữa ăn hàng ngày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C33D35ED-B61F-4395-9418-65D1832A5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US" altLang="vi-VN" b="1">
                <a:cs typeface="Times New Roman" panose="02020603050405020304" pitchFamily="18" charset="0"/>
              </a:rPr>
              <a:t>- Xem trước bài:” Rửa dụng cụ nấu ăn và ăn uống”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65229127-3A39-479E-B660-48F4528E4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SzTx/>
              <a:buFontTx/>
              <a:buNone/>
            </a:pPr>
            <a:r>
              <a:rPr lang="en-US" altLang="vi-VN" b="1">
                <a:cs typeface="Times New Roman" panose="02020603050405020304" pitchFamily="18" charset="0"/>
              </a:rPr>
              <a:t>- Quan sát cách rửa dụng cụ nấu ăn và ăn uống ở gia đình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48EDDF7A-CC8F-4715-BF99-DB36B24B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634" y="2465364"/>
            <a:ext cx="82296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2EC91A6D-FC45-4EEA-9C09-23F81E4F3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634" y="1575484"/>
            <a:ext cx="3749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497F3-86DB-4E76-BB06-52BA613F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www.huefestival.com/upload/image/nhomphongvien/hoatdonghuongung/lehoiamthuc/lehoiamthuc09.jpg">
            <a:extLst>
              <a:ext uri="{FF2B5EF4-FFF2-40B4-BE49-F238E27FC236}">
                <a16:creationId xmlns:a16="http://schemas.microsoft.com/office/drawing/2014/main" id="{783D3EF1-C697-4DAC-A047-4986B159E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1066800"/>
            <a:ext cx="7394575" cy="484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AC67F57E-5172-4F50-8266-63C70457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2400" b="1" u="sng" dirty="0">
                <a:cs typeface="Times New Roman" panose="02020603050405020304" pitchFamily="18" charset="0"/>
              </a:rPr>
              <a:t>HOẠT ĐỘNG 1</a:t>
            </a:r>
            <a:r>
              <a:rPr lang="en-US" altLang="vi-VN" sz="24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AB7D7A8-BA1A-416D-8DE7-67473BB0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endParaRPr lang="en-US" altLang="vi-VN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D687AC2F-B1AF-4073-AA26-B52D57295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95648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kể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tên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thường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gặp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8E21D059-C760-4985-802F-08FDA717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7" y="1011238"/>
            <a:ext cx="4938029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Bát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Đũa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Thìa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Đĩa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>
                <a:cs typeface="Times New Roman" panose="02020603050405020304" pitchFamily="18" charset="0"/>
              </a:rPr>
              <a:t>Dao </a:t>
            </a: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Kéo</a:t>
            </a:r>
            <a:endParaRPr lang="en-US" altLang="vi-VN" sz="3600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Tx/>
              <a:buFontTx/>
              <a:buChar char="-"/>
            </a:pPr>
            <a:r>
              <a:rPr lang="en-US" altLang="vi-VN" sz="3600" b="1" dirty="0" err="1">
                <a:cs typeface="Times New Roman" panose="02020603050405020304" pitchFamily="18" charset="0"/>
              </a:rPr>
              <a:t>Cốc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9E7EEA5-EA88-47C6-AA75-D826CD37D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152401"/>
            <a:ext cx="70711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40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465" name="Group 9">
            <a:extLst>
              <a:ext uri="{FF2B5EF4-FFF2-40B4-BE49-F238E27FC236}">
                <a16:creationId xmlns:a16="http://schemas.microsoft.com/office/drawing/2014/main" id="{26C98BA3-BDA8-4D3B-85E4-8B9B985B22E8}"/>
              </a:ext>
            </a:extLst>
          </p:cNvPr>
          <p:cNvGrpSpPr>
            <a:grpSpLocks/>
          </p:cNvGrpSpPr>
          <p:nvPr/>
        </p:nvGrpSpPr>
        <p:grpSpPr bwMode="auto">
          <a:xfrm>
            <a:off x="5867401" y="1676400"/>
            <a:ext cx="4138613" cy="3486150"/>
            <a:chOff x="3792" y="2448"/>
            <a:chExt cx="1695" cy="1380"/>
          </a:xfrm>
        </p:grpSpPr>
        <p:pic>
          <p:nvPicPr>
            <p:cNvPr id="11269" name="Picture 6" descr="1824041">
              <a:extLst>
                <a:ext uri="{FF2B5EF4-FFF2-40B4-BE49-F238E27FC236}">
                  <a16:creationId xmlns:a16="http://schemas.microsoft.com/office/drawing/2014/main" id="{F450F3CA-1671-4B72-8FB0-EA4498550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8" descr="1823845">
              <a:extLst>
                <a:ext uri="{FF2B5EF4-FFF2-40B4-BE49-F238E27FC236}">
                  <a16:creationId xmlns:a16="http://schemas.microsoft.com/office/drawing/2014/main" id="{7FD7FC2F-73B3-4C58-9CFD-32B539C5D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1823633">
              <a:extLst>
                <a:ext uri="{FF2B5EF4-FFF2-40B4-BE49-F238E27FC236}">
                  <a16:creationId xmlns:a16="http://schemas.microsoft.com/office/drawing/2014/main" id="{C0310B92-75FA-483F-A288-0D614CF4E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170332D-B8D6-4F57-A7A5-B31D94BA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4817" y="1143000"/>
            <a:ext cx="825124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hahanghuongsen.com.vn/wp-content/uploads/2013/06/m%C3%B3n-%C4%83n.jpg">
            <a:extLst>
              <a:ext uri="{FF2B5EF4-FFF2-40B4-BE49-F238E27FC236}">
                <a16:creationId xmlns:a16="http://schemas.microsoft.com/office/drawing/2014/main" id="{41E644D5-35EC-4490-A94A-9680711E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farm8.staticflickr.com/7039/6777431328_6257f995ea_b.jpg">
            <a:extLst>
              <a:ext uri="{FF2B5EF4-FFF2-40B4-BE49-F238E27FC236}">
                <a16:creationId xmlns:a16="http://schemas.microsoft.com/office/drawing/2014/main" id="{4C2AD687-EE8E-4C79-A36B-F3B288BFE8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pic>
        <p:nvPicPr>
          <p:cNvPr id="14339" name="Picture 4" descr="http://muachung10.vcmedia.vn/thumb_w/550/i:gallery/2013/11/02/bhcsj/Chon-1-trong-2-set-hai-san-nha-hang-Cua-Vang.jpg">
            <a:extLst>
              <a:ext uri="{FF2B5EF4-FFF2-40B4-BE49-F238E27FC236}">
                <a16:creationId xmlns:a16="http://schemas.microsoft.com/office/drawing/2014/main" id="{FD8E3CD9-3AFA-43BD-8DBF-BC45B740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838200"/>
            <a:ext cx="83073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ota.com.vn/images/news/11210441_836545903106389_2876228469081736356_n.jpg">
            <a:extLst>
              <a:ext uri="{FF2B5EF4-FFF2-40B4-BE49-F238E27FC236}">
                <a16:creationId xmlns:a16="http://schemas.microsoft.com/office/drawing/2014/main" id="{58309B57-140B-4240-BE98-E078C3A4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90228">
            <a:extLst>
              <a:ext uri="{FF2B5EF4-FFF2-40B4-BE49-F238E27FC236}">
                <a16:creationId xmlns:a16="http://schemas.microsoft.com/office/drawing/2014/main" id="{398DA183-E484-40D1-A6E2-31F54F7F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364"/>
            <a:ext cx="12779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A24AD3C1-9CED-4472-A317-19796053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90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0AB21DDA-CA34-4E72-8CB6-57C6C7BF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62000"/>
            <a:ext cx="708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cs typeface="Times New Roman" panose="02020603050405020304" pitchFamily="18" charset="0"/>
              </a:rPr>
              <a:t>Mô tả cách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23CBE3CA-3BF6-4896-87AF-B20D9D97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4" y="2362200"/>
            <a:ext cx="81419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Sắp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đủ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mọi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người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CDAC12A9-F6CD-4BA5-BE9B-B30EF8A50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3276600"/>
            <a:ext cx="8680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altLang="vi-VN" sz="3600" b="1" dirty="0">
                <a:cs typeface="Times New Roman" panose="02020603050405020304" pitchFamily="18" charset="0"/>
              </a:rPr>
              <a:t>- Lau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khô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đặt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vị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trí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người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FF6FCD7F-A106-40A3-8CF2-D8753628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214813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Sắp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xếp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đẹp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mắt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thuận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tiện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mọi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người</a:t>
            </a:r>
            <a:endParaRPr lang="en-US" altLang="vi-VN" sz="36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9" grpId="0"/>
      <p:bldP spid="20490" grpId="0"/>
      <p:bldP spid="204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439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2021-11-03T15:59:05Z</dcterms:created>
  <dcterms:modified xsi:type="dcterms:W3CDTF">2021-11-03T16:16:14Z</dcterms:modified>
</cp:coreProperties>
</file>