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vml" ContentType="application/vnd.openxmlformats-officedocument.vmlDrawing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5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6.xml" ContentType="application/vnd.openxmlformats-officedocument.theme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theme/theme7.xml" ContentType="application/vnd.openxmlformats-officedocument.theme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theme/theme8.xml" ContentType="application/vnd.openxmlformats-officedocument.theme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theme/theme9.xml" ContentType="application/vnd.openxmlformats-officedocument.theme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theme/theme10.xml" ContentType="application/vnd.openxmlformats-officedocument.theme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1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theme/theme12.xml" ContentType="application/vnd.openxmlformats-officedocument.theme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theme/theme13.xml" ContentType="application/vnd.openxmlformats-officedocument.theme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theme/theme14.xml" ContentType="application/vnd.openxmlformats-officedocument.theme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theme/theme15.xml" ContentType="application/vnd.openxmlformats-officedocument.theme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theme/theme16.xml" ContentType="application/vnd.openxmlformats-officedocument.theme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theme/theme17.xml" ContentType="application/vnd.openxmlformats-officedocument.theme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theme/theme18.xml" ContentType="application/vnd.openxmlformats-officedocument.theme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theme/theme19.xml" ContentType="application/vnd.openxmlformats-officedocument.theme+xml"/>
  <Override PartName="/ppt/theme/theme2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4" r:id="rId2"/>
    <p:sldMasterId id="2147483687" r:id="rId3"/>
    <p:sldMasterId id="2147483713" r:id="rId4"/>
    <p:sldMasterId id="2147483763" r:id="rId5"/>
    <p:sldMasterId id="2147483776" r:id="rId6"/>
    <p:sldMasterId id="2147483789" r:id="rId7"/>
    <p:sldMasterId id="2147483802" r:id="rId8"/>
    <p:sldMasterId id="2147483828" r:id="rId9"/>
    <p:sldMasterId id="2147483841" r:id="rId10"/>
    <p:sldMasterId id="2147483892" r:id="rId11"/>
    <p:sldMasterId id="2147483905" r:id="rId12"/>
    <p:sldMasterId id="2147483918" r:id="rId13"/>
    <p:sldMasterId id="2147483931" r:id="rId14"/>
    <p:sldMasterId id="2147483944" r:id="rId15"/>
    <p:sldMasterId id="2147483957" r:id="rId16"/>
    <p:sldMasterId id="2147483970" r:id="rId17"/>
    <p:sldMasterId id="2147483983" r:id="rId18"/>
    <p:sldMasterId id="2147483996" r:id="rId19"/>
  </p:sldMasterIdLst>
  <p:notesMasterIdLst>
    <p:notesMasterId r:id="rId47"/>
  </p:notesMasterIdLst>
  <p:sldIdLst>
    <p:sldId id="305" r:id="rId20"/>
    <p:sldId id="301" r:id="rId21"/>
    <p:sldId id="302" r:id="rId22"/>
    <p:sldId id="303" r:id="rId23"/>
    <p:sldId id="306" r:id="rId24"/>
    <p:sldId id="327" r:id="rId25"/>
    <p:sldId id="294" r:id="rId26"/>
    <p:sldId id="307" r:id="rId27"/>
    <p:sldId id="304" r:id="rId28"/>
    <p:sldId id="314" r:id="rId29"/>
    <p:sldId id="324" r:id="rId30"/>
    <p:sldId id="325" r:id="rId31"/>
    <p:sldId id="295" r:id="rId32"/>
    <p:sldId id="312" r:id="rId33"/>
    <p:sldId id="313" r:id="rId34"/>
    <p:sldId id="315" r:id="rId35"/>
    <p:sldId id="316" r:id="rId36"/>
    <p:sldId id="317" r:id="rId37"/>
    <p:sldId id="322" r:id="rId38"/>
    <p:sldId id="318" r:id="rId39"/>
    <p:sldId id="329" r:id="rId40"/>
    <p:sldId id="311" r:id="rId41"/>
    <p:sldId id="328" r:id="rId42"/>
    <p:sldId id="323" r:id="rId43"/>
    <p:sldId id="321" r:id="rId44"/>
    <p:sldId id="331" r:id="rId45"/>
    <p:sldId id="330" r:id="rId46"/>
  </p:sldIdLst>
  <p:sldSz cx="12192000" cy="6858000"/>
  <p:notesSz cx="6858000" cy="9144000"/>
  <p:custDataLst>
    <p:tags r:id="rId48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8F8F8"/>
    <a:srgbClr val="F4FB9D"/>
    <a:srgbClr val="99FFCC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603" autoAdjust="0"/>
    <p:restoredTop sz="94624" autoAdjust="0"/>
  </p:normalViewPr>
  <p:slideViewPr>
    <p:cSldViewPr snapToGrid="0">
      <p:cViewPr varScale="1">
        <p:scale>
          <a:sx n="60" d="100"/>
          <a:sy n="60" d="100"/>
        </p:scale>
        <p:origin x="964" y="4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26" Type="http://schemas.openxmlformats.org/officeDocument/2006/relationships/slide" Target="slides/slide7.xml"/><Relationship Id="rId39" Type="http://schemas.openxmlformats.org/officeDocument/2006/relationships/slide" Target="slides/slide20.xml"/><Relationship Id="rId21" Type="http://schemas.openxmlformats.org/officeDocument/2006/relationships/slide" Target="slides/slide2.xml"/><Relationship Id="rId34" Type="http://schemas.openxmlformats.org/officeDocument/2006/relationships/slide" Target="slides/slide15.xml"/><Relationship Id="rId42" Type="http://schemas.openxmlformats.org/officeDocument/2006/relationships/slide" Target="slides/slide23.xml"/><Relationship Id="rId47" Type="http://schemas.openxmlformats.org/officeDocument/2006/relationships/notesMaster" Target="notesMasters/notesMaster1.xml"/><Relationship Id="rId50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9" Type="http://schemas.openxmlformats.org/officeDocument/2006/relationships/slide" Target="slides/slide10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5.xml"/><Relationship Id="rId32" Type="http://schemas.openxmlformats.org/officeDocument/2006/relationships/slide" Target="slides/slide13.xml"/><Relationship Id="rId37" Type="http://schemas.openxmlformats.org/officeDocument/2006/relationships/slide" Target="slides/slide18.xml"/><Relationship Id="rId40" Type="http://schemas.openxmlformats.org/officeDocument/2006/relationships/slide" Target="slides/slide21.xml"/><Relationship Id="rId45" Type="http://schemas.openxmlformats.org/officeDocument/2006/relationships/slide" Target="slides/slide26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4.xml"/><Relationship Id="rId28" Type="http://schemas.openxmlformats.org/officeDocument/2006/relationships/slide" Target="slides/slide9.xml"/><Relationship Id="rId36" Type="http://schemas.openxmlformats.org/officeDocument/2006/relationships/slide" Target="slides/slide17.xml"/><Relationship Id="rId49" Type="http://schemas.openxmlformats.org/officeDocument/2006/relationships/presProps" Target="presProps.xml"/><Relationship Id="rId10" Type="http://schemas.openxmlformats.org/officeDocument/2006/relationships/slideMaster" Target="slideMasters/slideMaster10.xml"/><Relationship Id="rId19" Type="http://schemas.openxmlformats.org/officeDocument/2006/relationships/slideMaster" Target="slideMasters/slideMaster19.xml"/><Relationship Id="rId31" Type="http://schemas.openxmlformats.org/officeDocument/2006/relationships/slide" Target="slides/slide12.xml"/><Relationship Id="rId44" Type="http://schemas.openxmlformats.org/officeDocument/2006/relationships/slide" Target="slides/slide25.xml"/><Relationship Id="rId52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3.xml"/><Relationship Id="rId27" Type="http://schemas.openxmlformats.org/officeDocument/2006/relationships/slide" Target="slides/slide8.xml"/><Relationship Id="rId30" Type="http://schemas.openxmlformats.org/officeDocument/2006/relationships/slide" Target="slides/slide11.xml"/><Relationship Id="rId35" Type="http://schemas.openxmlformats.org/officeDocument/2006/relationships/slide" Target="slides/slide16.xml"/><Relationship Id="rId43" Type="http://schemas.openxmlformats.org/officeDocument/2006/relationships/slide" Target="slides/slide24.xml"/><Relationship Id="rId48" Type="http://schemas.openxmlformats.org/officeDocument/2006/relationships/tags" Target="tags/tag1.xml"/><Relationship Id="rId8" Type="http://schemas.openxmlformats.org/officeDocument/2006/relationships/slideMaster" Target="slideMasters/slideMaster8.xml"/><Relationship Id="rId51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6.xml"/><Relationship Id="rId33" Type="http://schemas.openxmlformats.org/officeDocument/2006/relationships/slide" Target="slides/slide14.xml"/><Relationship Id="rId38" Type="http://schemas.openxmlformats.org/officeDocument/2006/relationships/slide" Target="slides/slide19.xml"/><Relationship Id="rId46" Type="http://schemas.openxmlformats.org/officeDocument/2006/relationships/slide" Target="slides/slide27.xml"/><Relationship Id="rId20" Type="http://schemas.openxmlformats.org/officeDocument/2006/relationships/slide" Target="slides/slide1.xml"/><Relationship Id="rId41" Type="http://schemas.openxmlformats.org/officeDocument/2006/relationships/slide" Target="slides/slide2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3.wmf"/><Relationship Id="rId1" Type="http://schemas.openxmlformats.org/officeDocument/2006/relationships/image" Target="../media/image2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9.wmf"/><Relationship Id="rId1" Type="http://schemas.openxmlformats.org/officeDocument/2006/relationships/image" Target="../media/image8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BAC5B0-B50D-4675-AA7B-E11BE84DCC07}" type="datetimeFigureOut">
              <a:rPr lang="en-US" smtClean="0"/>
              <a:pPr/>
              <a:t>10/27/2021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C780E2-86E9-4BE4-9C5E-F328FD4000C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76532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2E617243-0FBF-42F7-8F6B-72554919B47D}" type="slidenum">
              <a:rPr lang="en-US">
                <a:solidFill>
                  <a:prstClr val="black"/>
                </a:solidFill>
              </a:rPr>
              <a:pPr eaLnBrk="1" hangingPunct="1"/>
              <a:t>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fld id="{D9FE64EF-A2F2-4734-AB5F-A9B15BD830DE}" type="slidenum">
              <a:rPr lang="en-US" sz="1200" smtClean="0">
                <a:solidFill>
                  <a:prstClr val="black"/>
                </a:solidFill>
              </a:rPr>
              <a:pPr algn="r" eaLnBrk="1" fontAlgn="base" hangingPunct="1">
                <a:spcBef>
                  <a:spcPct val="0"/>
                </a:spcBef>
                <a:spcAft>
                  <a:spcPct val="0"/>
                </a:spcAft>
              </a:pPr>
              <a:t>4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1157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157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vi-VN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/>
            <a:fld id="{60FB006F-EBC2-4E57-B28E-8D208B1F1967}" type="slidenum">
              <a:rPr lang="en-US">
                <a:solidFill>
                  <a:prstClr val="black"/>
                </a:solidFill>
                <a:latin typeface="Arial" pitchFamily="34" charset="0"/>
              </a:rPr>
              <a:pPr eaLnBrk="1" hangingPunct="1"/>
              <a:t>5</a:t>
            </a:fld>
            <a:endParaRPr lang="en-US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1146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146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vi-VN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792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8FD618-E1F1-4B57-B71E-C9724EA24CD8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9341543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FFB2B3-F204-4492-8204-A3C3C01845D5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7971172"/>
      </p:ext>
    </p:extLst>
  </p:cSld>
  <p:clrMapOvr>
    <a:masterClrMapping/>
  </p:clrMapOvr>
  <p:transition/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713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FFFFFF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AC2DB5-E444-4BE4-8A8E-33582B3BC0B5}" type="slidenum">
              <a:rPr lang="vi-VN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vi-VN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3629712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FFFFFF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D52027-9ED2-4FF5-A326-62AC590AFA37}" type="slidenum">
              <a:rPr lang="vi-VN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vi-VN">
              <a:solidFill>
                <a:srgbClr val="FFFFFF"/>
              </a:solidFill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5101539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522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522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FFFFFF"/>
              </a:solidFill>
            </a:endParaRPr>
          </a:p>
        </p:txBody>
      </p:sp>
      <p:sp>
        <p:nvSpPr>
          <p:cNvPr id="8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464D7D-D49E-4BB2-A1BE-EA486971D1A9}" type="slidenum">
              <a:rPr lang="vi-VN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vi-VN">
              <a:solidFill>
                <a:srgbClr val="FFFFFF"/>
              </a:solidFill>
            </a:endParaRPr>
          </a:p>
        </p:txBody>
      </p:sp>
      <p:sp>
        <p:nvSpPr>
          <p:cNvPr id="9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4533147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FFFFFF"/>
              </a:solidFill>
            </a:endParaRP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7DD054-04D2-4B80-9AC5-5771AE7CC1A8}" type="slidenum">
              <a:rPr lang="vi-VN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vi-VN">
              <a:solidFill>
                <a:srgbClr val="FFFFFF"/>
              </a:solidFill>
            </a:endParaRP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3432509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FFFFFF"/>
              </a:solidFill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6DF8BE-25EA-4245-BFCF-2E2D07ECF8EF}" type="slidenum">
              <a:rPr lang="vi-VN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vi-VN">
              <a:solidFill>
                <a:srgbClr val="FFFFFF"/>
              </a:solidFill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8893772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28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FFFFFF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97D613-FA3A-45BD-A3DB-E6BD9BC2A5D2}" type="slidenum">
              <a:rPr lang="vi-VN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vi-VN">
              <a:solidFill>
                <a:srgbClr val="FFFFFF"/>
              </a:solidFill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3511100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FFFFFF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9F0034-757C-4B99-95EB-1F57A2688ECE}" type="slidenum">
              <a:rPr lang="vi-VN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vi-VN">
              <a:solidFill>
                <a:srgbClr val="FFFFFF"/>
              </a:solidFill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4276438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FFFFFF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9B7038-4E6B-44E0-B26B-74031C01B36A}" type="slidenum">
              <a:rPr lang="vi-VN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vi-VN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7847595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87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87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FFFFFF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BE5810-DEBD-4926-93E0-2634576DFD88}" type="slidenum">
              <a:rPr lang="vi-VN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vi-VN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6253365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821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FFFFFF"/>
              </a:solidFill>
            </a:endParaRPr>
          </a:p>
        </p:txBody>
      </p:sp>
      <p:sp>
        <p:nvSpPr>
          <p:cNvPr id="7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97B4F0-BA27-45CE-8FB5-CCB47E3A2E7D}" type="slidenum">
              <a:rPr lang="vi-VN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vi-VN">
              <a:solidFill>
                <a:srgbClr val="FFFFFF"/>
              </a:solidFill>
            </a:endParaRPr>
          </a:p>
        </p:txBody>
      </p:sp>
      <p:sp>
        <p:nvSpPr>
          <p:cNvPr id="8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19751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5005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5005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951614-C0F7-4EB0-AE3A-03421D9367E1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9984760"/>
      </p:ext>
    </p:extLst>
  </p:cSld>
  <p:clrMapOvr>
    <a:masterClrMapping/>
  </p:clrMapOvr>
  <p:transition/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65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vi-VN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vi-VN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9839E71-3414-4F32-95FB-ACFB76B43226}" type="slidenum">
              <a:rPr lang="vi-VN">
                <a:solidFill>
                  <a:srgbClr val="000000"/>
                </a:solidFill>
              </a:rPr>
              <a:pPr/>
              <a:t>‹#›</a:t>
            </a:fld>
            <a:endParaRPr 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4348456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vi-VN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vi-VN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0928C91-7907-47BB-AA45-B95E54CD9CBC}" type="slidenum">
              <a:rPr lang="vi-VN">
                <a:solidFill>
                  <a:srgbClr val="000000"/>
                </a:solidFill>
              </a:rPr>
              <a:pPr/>
              <a:t>‹#›</a:t>
            </a:fld>
            <a:endParaRPr 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5634498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713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vi-VN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vi-VN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BC8B5CF-F53A-4DD4-A27B-BC271A7A7284}" type="slidenum">
              <a:rPr lang="vi-VN">
                <a:solidFill>
                  <a:srgbClr val="000000"/>
                </a:solidFill>
              </a:rPr>
              <a:pPr/>
              <a:t>‹#›</a:t>
            </a:fld>
            <a:endParaRPr 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7550168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vi-VN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vi-VN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3BB015-EB68-43A0-BF80-3299E2E973CF}" type="slidenum">
              <a:rPr lang="vi-VN">
                <a:solidFill>
                  <a:srgbClr val="000000"/>
                </a:solidFill>
              </a:rPr>
              <a:pPr/>
              <a:t>‹#›</a:t>
            </a:fld>
            <a:endParaRPr 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1550742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522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522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vi-VN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vi-VN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D81CCEE-6EFD-4B6C-8B06-8D71183BD7A8}" type="slidenum">
              <a:rPr lang="vi-VN">
                <a:solidFill>
                  <a:srgbClr val="000000"/>
                </a:solidFill>
              </a:rPr>
              <a:pPr/>
              <a:t>‹#›</a:t>
            </a:fld>
            <a:endParaRPr 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0055256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vi-VN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vi-VN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B7318BC-5448-4971-B50F-66EFE5AF5698}" type="slidenum">
              <a:rPr lang="vi-VN">
                <a:solidFill>
                  <a:srgbClr val="000000"/>
                </a:solidFill>
              </a:rPr>
              <a:pPr/>
              <a:t>‹#›</a:t>
            </a:fld>
            <a:endParaRPr 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0938097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vi-VN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vi-VN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88EC429-71B0-4A0A-8A62-924806BB7FE2}" type="slidenum">
              <a:rPr lang="vi-VN">
                <a:solidFill>
                  <a:srgbClr val="000000"/>
                </a:solidFill>
              </a:rPr>
              <a:pPr/>
              <a:t>‹#›</a:t>
            </a:fld>
            <a:endParaRPr 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6323647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28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vi-VN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vi-VN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54D46BE-792A-4EBB-9CD7-793B0912A5B0}" type="slidenum">
              <a:rPr lang="vi-VN">
                <a:solidFill>
                  <a:srgbClr val="000000"/>
                </a:solidFill>
              </a:rPr>
              <a:pPr/>
              <a:t>‹#›</a:t>
            </a:fld>
            <a:endParaRPr 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6731042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vi-VN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vi-VN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A330722-DD5C-4CA0-8629-FE23DD8CEF0F}" type="slidenum">
              <a:rPr lang="vi-VN">
                <a:solidFill>
                  <a:srgbClr val="000000"/>
                </a:solidFill>
              </a:rPr>
              <a:pPr/>
              <a:t>‹#›</a:t>
            </a:fld>
            <a:endParaRPr 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2657449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vi-VN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vi-VN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A1A627B-F874-436E-9479-2B5B0DA51C7A}" type="slidenum">
              <a:rPr lang="vi-VN">
                <a:solidFill>
                  <a:srgbClr val="000000"/>
                </a:solidFill>
              </a:rPr>
              <a:pPr/>
              <a:t>‹#›</a:t>
            </a:fld>
            <a:endParaRPr 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3145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5005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E25F21-0FAE-4174-A994-0E64B498C1B3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0397055"/>
      </p:ext>
    </p:extLst>
  </p:cSld>
  <p:clrMapOvr>
    <a:masterClrMapping/>
  </p:clrMapOvr>
  <p:transition/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87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87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vi-VN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vi-VN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058EC0E-998B-498F-9217-A12ED9CA5DF0}" type="slidenum">
              <a:rPr lang="vi-VN">
                <a:solidFill>
                  <a:srgbClr val="000000"/>
                </a:solidFill>
              </a:rPr>
              <a:pPr/>
              <a:t>‹#›</a:t>
            </a:fld>
            <a:endParaRPr 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6183664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76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F0E99E-0299-4B8D-A420-F38B6F009FE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6646393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03093A-9B2E-481F-9F3E-2A905E0488D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3216063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724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396674-799A-438E-B6A7-38699A0FBEE4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5213998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A8E766-77DB-4B0A-9E47-96A52AFEB0D5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1953423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596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596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7E27C3-B825-4376-AF09-B7FE8D7BE33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4830255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CA137B-8B3A-4210-A2A5-6E0BBFEFEBD1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7103362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4F3B07-F637-484E-A577-A8F1FAD63594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2942911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39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159A72-20AE-4697-A682-EB31885DC5C6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479776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D7D21E-62F2-43B3-85BA-838DE9A65E7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50364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10972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3938955"/>
            <a:ext cx="10972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6633E8-148B-48C1-A482-E2B39302401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7954596"/>
      </p:ext>
    </p:extLst>
  </p:cSld>
  <p:clrMapOvr>
    <a:masterClrMapping/>
  </p:clrMapOvr>
  <p:transition/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172E8F-325F-4EF6-86B4-512495D0ED3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2808095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98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98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697BDD-6975-4415-897D-7F8F6CA12B36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4760556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931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1FA473-E6DE-4DF4-8766-D308E77C9646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1611282"/>
      </p:ext>
    </p:extLst>
  </p:cSld>
  <p:clrMapOvr>
    <a:masterClrMapping/>
  </p:clrMapOvr>
  <p:transition spd="med"/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121" y="181"/>
            <a:ext cx="12187767" cy="6850063"/>
            <a:chOff x="0" y="0"/>
            <a:chExt cx="5758" cy="4315"/>
          </a:xfrm>
        </p:grpSpPr>
        <p:grpSp>
          <p:nvGrpSpPr>
            <p:cNvPr id="5" name="Group 3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8" name="Freeform 4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9" name="Freeform 5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0" name="Freeform 6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1" name="Freeform 7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2" name="Freeform 8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Times New Roman" pitchFamily="18" charset="0"/>
                </a:endParaRPr>
              </a:p>
            </p:txBody>
          </p:sp>
        </p:grpSp>
        <p:sp>
          <p:nvSpPr>
            <p:cNvPr id="6" name="Freeform 9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  <p:sp>
          <p:nvSpPr>
            <p:cNvPr id="7" name="Freeform 10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1776 h 1906"/>
                <a:gd name="T4" fmla="*/ 5758 w 5740"/>
                <a:gd name="T5" fmla="*/ 1776 h 1906"/>
                <a:gd name="T6" fmla="*/ 5758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</p:grpSp>
      <p:sp>
        <p:nvSpPr>
          <p:cNvPr id="144395" name="Rectangle 11"/>
          <p:cNvSpPr>
            <a:spLocks noGrp="1" noChangeArrowheads="1"/>
          </p:cNvSpPr>
          <p:nvPr>
            <p:ph type="ctrTitle" sz="quarter"/>
          </p:nvPr>
        </p:nvSpPr>
        <p:spPr>
          <a:xfrm>
            <a:off x="914400" y="1736906"/>
            <a:ext cx="10363200" cy="1920875"/>
          </a:xfrm>
        </p:spPr>
        <p:txBody>
          <a:bodyPr/>
          <a:lstStyle>
            <a:lvl1pPr>
              <a:defRPr sz="6000"/>
            </a:lvl1pPr>
          </a:lstStyle>
          <a:p>
            <a:r>
              <a:rPr lang="vi-VN"/>
              <a:t>Click to edit Master title style</a:t>
            </a:r>
          </a:p>
        </p:txBody>
      </p:sp>
      <p:sp>
        <p:nvSpPr>
          <p:cNvPr id="144396" name="Rectangle 1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vi-VN"/>
              <a:t>Click to edit Master subtitle style</a:t>
            </a:r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dt" sz="quarter" idx="10"/>
          </p:nvPr>
        </p:nvSpPr>
        <p:spPr>
          <a:xfrm>
            <a:off x="609600" y="6248400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FFFFFF"/>
              </a:solidFill>
            </a:endParaRPr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5157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FFFFFF"/>
              </a:solidFill>
            </a:endParaRPr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54750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968EA9-65FC-4788-83AD-376119C3FC57}" type="slidenum">
              <a:rPr lang="vi-VN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vi-VN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1869723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FFFFFF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472173-43AC-4122-9E69-37E5F77BABFE}" type="slidenum">
              <a:rPr lang="vi-VN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vi-VN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6108215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708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FFFFFF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AC2DB5-E444-4BE4-8A8E-33582B3BC0B5}" type="slidenum">
              <a:rPr lang="vi-VN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vi-VN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1312719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FFFFFF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D52027-9ED2-4FF5-A326-62AC590AFA37}" type="slidenum">
              <a:rPr lang="vi-VN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vi-VN">
              <a:solidFill>
                <a:srgbClr val="FFFFFF"/>
              </a:solidFill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7313202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48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48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FFFFFF"/>
              </a:solidFill>
            </a:endParaRPr>
          </a:p>
        </p:txBody>
      </p:sp>
      <p:sp>
        <p:nvSpPr>
          <p:cNvPr id="8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464D7D-D49E-4BB2-A1BE-EA486971D1A9}" type="slidenum">
              <a:rPr lang="vi-VN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vi-VN">
              <a:solidFill>
                <a:srgbClr val="FFFFFF"/>
              </a:solidFill>
            </a:endParaRPr>
          </a:p>
        </p:txBody>
      </p:sp>
      <p:sp>
        <p:nvSpPr>
          <p:cNvPr id="9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654749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FFFFFF"/>
              </a:solidFill>
            </a:endParaRP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7DD054-04D2-4B80-9AC5-5771AE7CC1A8}" type="slidenum">
              <a:rPr lang="vi-VN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vi-VN">
              <a:solidFill>
                <a:srgbClr val="FFFFFF"/>
              </a:solidFill>
            </a:endParaRP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6374903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FFFFFF"/>
              </a:solidFill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6DF8BE-25EA-4245-BFCF-2E2D07ECF8EF}" type="slidenum">
              <a:rPr lang="vi-VN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vi-VN">
              <a:solidFill>
                <a:srgbClr val="FFFFFF"/>
              </a:solidFill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613366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78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F0E99E-0299-4B8D-A420-F38B6F009FE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65214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23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FFFFFF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97D613-FA3A-45BD-A3DB-E6BD9BC2A5D2}" type="slidenum">
              <a:rPr lang="vi-VN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vi-VN">
              <a:solidFill>
                <a:srgbClr val="FFFFFF"/>
              </a:solidFill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4616859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FFFFFF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9F0034-757C-4B99-95EB-1F57A2688ECE}" type="slidenum">
              <a:rPr lang="vi-VN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vi-VN">
              <a:solidFill>
                <a:srgbClr val="FFFFFF"/>
              </a:solidFill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8518767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FFFFFF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9B7038-4E6B-44E0-B26B-74031C01B36A}" type="slidenum">
              <a:rPr lang="vi-VN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vi-VN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7376216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81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81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FFFFFF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BE5810-DEBD-4926-93E0-2634576DFD88}" type="slidenum">
              <a:rPr lang="vi-VN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vi-VN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6060046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76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FFFFFF"/>
              </a:solidFill>
            </a:endParaRPr>
          </a:p>
        </p:txBody>
      </p:sp>
      <p:sp>
        <p:nvSpPr>
          <p:cNvPr id="7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97B4F0-BA27-45CE-8FB5-CCB47E3A2E7D}" type="slidenum">
              <a:rPr lang="vi-VN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vi-VN">
              <a:solidFill>
                <a:srgbClr val="FFFFFF"/>
              </a:solidFill>
            </a:endParaRPr>
          </a:p>
        </p:txBody>
      </p:sp>
      <p:sp>
        <p:nvSpPr>
          <p:cNvPr id="8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625844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114" y="171"/>
            <a:ext cx="12187767" cy="6850063"/>
            <a:chOff x="0" y="0"/>
            <a:chExt cx="5758" cy="4315"/>
          </a:xfrm>
        </p:grpSpPr>
        <p:grpSp>
          <p:nvGrpSpPr>
            <p:cNvPr id="5" name="Group 3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8" name="Freeform 4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9" name="Freeform 5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0" name="Freeform 6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1" name="Freeform 7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2" name="Freeform 8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Times New Roman" pitchFamily="18" charset="0"/>
                </a:endParaRPr>
              </a:p>
            </p:txBody>
          </p:sp>
        </p:grpSp>
        <p:sp>
          <p:nvSpPr>
            <p:cNvPr id="6" name="Freeform 9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  <p:sp>
          <p:nvSpPr>
            <p:cNvPr id="7" name="Freeform 10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1776 h 1906"/>
                <a:gd name="T4" fmla="*/ 5758 w 5740"/>
                <a:gd name="T5" fmla="*/ 1776 h 1906"/>
                <a:gd name="T6" fmla="*/ 5758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</p:grpSp>
      <p:sp>
        <p:nvSpPr>
          <p:cNvPr id="144395" name="Rectangle 11"/>
          <p:cNvSpPr>
            <a:spLocks noGrp="1" noChangeArrowheads="1"/>
          </p:cNvSpPr>
          <p:nvPr>
            <p:ph type="ctrTitle" sz="quarter"/>
          </p:nvPr>
        </p:nvSpPr>
        <p:spPr>
          <a:xfrm>
            <a:off x="914400" y="1736896"/>
            <a:ext cx="10363200" cy="1920875"/>
          </a:xfrm>
        </p:spPr>
        <p:txBody>
          <a:bodyPr/>
          <a:lstStyle>
            <a:lvl1pPr>
              <a:defRPr sz="6000"/>
            </a:lvl1pPr>
          </a:lstStyle>
          <a:p>
            <a:r>
              <a:rPr lang="vi-VN"/>
              <a:t>Click to edit Master title style</a:t>
            </a:r>
          </a:p>
        </p:txBody>
      </p:sp>
      <p:sp>
        <p:nvSpPr>
          <p:cNvPr id="144396" name="Rectangle 1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vi-VN"/>
              <a:t>Click to edit Master subtitle style</a:t>
            </a:r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dt" sz="quarter" idx="10"/>
          </p:nvPr>
        </p:nvSpPr>
        <p:spPr>
          <a:xfrm>
            <a:off x="609600" y="6248400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FFFFFF"/>
              </a:solidFill>
            </a:endParaRPr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5157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FFFFFF"/>
              </a:solidFill>
            </a:endParaRPr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54750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968EA9-65FC-4788-83AD-376119C3FC57}" type="slidenum">
              <a:rPr lang="vi-VN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vi-VN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3866456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FFFFFF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472173-43AC-4122-9E69-37E5F77BABFE}" type="slidenum">
              <a:rPr lang="vi-VN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vi-VN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3977454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707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FFFFFF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AC2DB5-E444-4BE4-8A8E-33582B3BC0B5}" type="slidenum">
              <a:rPr lang="vi-VN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vi-VN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8628552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FFFFFF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D52027-9ED2-4FF5-A326-62AC590AFA37}" type="slidenum">
              <a:rPr lang="vi-VN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vi-VN">
              <a:solidFill>
                <a:srgbClr val="FFFFFF"/>
              </a:solidFill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929564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481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481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FFFFFF"/>
              </a:solidFill>
            </a:endParaRPr>
          </a:p>
        </p:txBody>
      </p:sp>
      <p:sp>
        <p:nvSpPr>
          <p:cNvPr id="8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464D7D-D49E-4BB2-A1BE-EA486971D1A9}" type="slidenum">
              <a:rPr lang="vi-VN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vi-VN">
              <a:solidFill>
                <a:srgbClr val="FFFFFF"/>
              </a:solidFill>
            </a:endParaRPr>
          </a:p>
        </p:txBody>
      </p:sp>
      <p:sp>
        <p:nvSpPr>
          <p:cNvPr id="9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165400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03093A-9B2E-481F-9F3E-2A905E0488D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4722581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FFFFFF"/>
              </a:solidFill>
            </a:endParaRP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7DD054-04D2-4B80-9AC5-5771AE7CC1A8}" type="slidenum">
              <a:rPr lang="vi-VN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vi-VN">
              <a:solidFill>
                <a:srgbClr val="FFFFFF"/>
              </a:solidFill>
            </a:endParaRP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8407798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FFFFFF"/>
              </a:solidFill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6DF8BE-25EA-4245-BFCF-2E2D07ECF8EF}" type="slidenum">
              <a:rPr lang="vi-VN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vi-VN">
              <a:solidFill>
                <a:srgbClr val="FFFFFF"/>
              </a:solidFill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33049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22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FFFFFF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97D613-FA3A-45BD-A3DB-E6BD9BC2A5D2}" type="slidenum">
              <a:rPr lang="vi-VN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vi-VN">
              <a:solidFill>
                <a:srgbClr val="FFFFFF"/>
              </a:solidFill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0346417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FFFFFF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9F0034-757C-4B99-95EB-1F57A2688ECE}" type="slidenum">
              <a:rPr lang="vi-VN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vi-VN">
              <a:solidFill>
                <a:srgbClr val="FFFFFF"/>
              </a:solidFill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5743360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FFFFFF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9B7038-4E6B-44E0-B26B-74031C01B36A}" type="slidenum">
              <a:rPr lang="vi-VN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vi-VN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4256098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80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80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FFFFFF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BE5810-DEBD-4926-93E0-2634576DFD88}" type="slidenum">
              <a:rPr lang="vi-VN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vi-VN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9992350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75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FFFFFF"/>
              </a:solidFill>
            </a:endParaRPr>
          </a:p>
        </p:txBody>
      </p:sp>
      <p:sp>
        <p:nvSpPr>
          <p:cNvPr id="7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97B4F0-BA27-45CE-8FB5-CCB47E3A2E7D}" type="slidenum">
              <a:rPr lang="vi-VN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vi-VN">
              <a:solidFill>
                <a:srgbClr val="FFFFFF"/>
              </a:solidFill>
            </a:endParaRPr>
          </a:p>
        </p:txBody>
      </p:sp>
      <p:sp>
        <p:nvSpPr>
          <p:cNvPr id="8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4761821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159" y="239"/>
            <a:ext cx="12187767" cy="6850063"/>
            <a:chOff x="0" y="0"/>
            <a:chExt cx="5758" cy="4315"/>
          </a:xfrm>
        </p:grpSpPr>
        <p:grpSp>
          <p:nvGrpSpPr>
            <p:cNvPr id="5" name="Group 3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8" name="Freeform 4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9" name="Freeform 5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0" name="Freeform 6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1" name="Freeform 7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2" name="Freeform 8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Times New Roman" pitchFamily="18" charset="0"/>
                </a:endParaRPr>
              </a:p>
            </p:txBody>
          </p:sp>
        </p:grpSp>
        <p:sp>
          <p:nvSpPr>
            <p:cNvPr id="6" name="Freeform 9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  <p:sp>
          <p:nvSpPr>
            <p:cNvPr id="7" name="Freeform 10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1776 h 1906"/>
                <a:gd name="T4" fmla="*/ 5758 w 5740"/>
                <a:gd name="T5" fmla="*/ 1776 h 1906"/>
                <a:gd name="T6" fmla="*/ 5758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</p:grpSp>
      <p:sp>
        <p:nvSpPr>
          <p:cNvPr id="144395" name="Rectangle 11"/>
          <p:cNvSpPr>
            <a:spLocks noGrp="1" noChangeArrowheads="1"/>
          </p:cNvSpPr>
          <p:nvPr>
            <p:ph type="ctrTitle" sz="quarter"/>
          </p:nvPr>
        </p:nvSpPr>
        <p:spPr>
          <a:xfrm>
            <a:off x="914400" y="1736964"/>
            <a:ext cx="10363200" cy="1920875"/>
          </a:xfrm>
        </p:spPr>
        <p:txBody>
          <a:bodyPr/>
          <a:lstStyle>
            <a:lvl1pPr>
              <a:defRPr sz="6000"/>
            </a:lvl1pPr>
          </a:lstStyle>
          <a:p>
            <a:r>
              <a:rPr lang="vi-VN"/>
              <a:t>Click to edit Master title style</a:t>
            </a:r>
          </a:p>
        </p:txBody>
      </p:sp>
      <p:sp>
        <p:nvSpPr>
          <p:cNvPr id="144396" name="Rectangle 1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vi-VN"/>
              <a:t>Click to edit Master subtitle style</a:t>
            </a:r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dt" sz="quarter" idx="10"/>
          </p:nvPr>
        </p:nvSpPr>
        <p:spPr>
          <a:xfrm>
            <a:off x="609600" y="6248400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5157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54750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A60A48-DDAA-45D8-9AA9-5312BCFF4136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72355379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32E2F8-D91C-460F-8CE0-9346DC530E12}" type="slidenum">
              <a:rPr lang="vi-VN"/>
              <a:pPr>
                <a:defRPr/>
              </a:pPr>
              <a:t>‹#›</a:t>
            </a:fld>
            <a:endParaRPr lang="vi-VN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14487490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7139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0F48DE-AECF-4866-8215-3EBB946D4494}" type="slidenum">
              <a:rPr lang="vi-VN"/>
              <a:pPr>
                <a:defRPr/>
              </a:pPr>
              <a:t>‹#›</a:t>
            </a:fld>
            <a:endParaRPr lang="vi-VN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103067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726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396674-799A-438E-B6A7-38699A0FBEE4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4494137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D50930-0797-474F-A70E-F5F6C53C6923}" type="slidenum">
              <a:rPr lang="vi-VN"/>
              <a:pPr>
                <a:defRPr/>
              </a:pPr>
              <a:t>‹#›</a:t>
            </a:fld>
            <a:endParaRPr lang="vi-VN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85463197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526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526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8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21EBC8-CD50-4FFB-ADD8-C58EFF54F04E}" type="slidenum">
              <a:rPr lang="vi-VN"/>
              <a:pPr>
                <a:defRPr/>
              </a:pPr>
              <a:t>‹#›</a:t>
            </a:fld>
            <a:endParaRPr lang="vi-VN"/>
          </a:p>
        </p:txBody>
      </p:sp>
      <p:sp>
        <p:nvSpPr>
          <p:cNvPr id="9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18019943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57657C-FCA4-4E25-AEDE-05AD808081A0}" type="slidenum">
              <a:rPr lang="vi-VN"/>
              <a:pPr>
                <a:defRPr/>
              </a:pPr>
              <a:t>‹#›</a:t>
            </a:fld>
            <a:endParaRPr lang="vi-VN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90982253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4F37F2-3F35-4367-A1BC-BB218243E6AF}" type="slidenum">
              <a:rPr lang="vi-VN"/>
              <a:pPr>
                <a:defRPr/>
              </a:pPr>
              <a:t>‹#›</a:t>
            </a:fld>
            <a:endParaRPr lang="vi-VN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97211063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289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586832-9E0A-47D6-90AF-A5E70439BBE3}" type="slidenum">
              <a:rPr lang="vi-VN"/>
              <a:pPr>
                <a:defRPr/>
              </a:pPr>
              <a:t>‹#›</a:t>
            </a:fld>
            <a:endParaRPr lang="vi-VN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53091275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D6A12D-BB84-4E4E-A288-8C48AEDA1BB1}" type="slidenum">
              <a:rPr lang="vi-VN"/>
              <a:pPr>
                <a:defRPr/>
              </a:pPr>
              <a:t>‹#›</a:t>
            </a:fld>
            <a:endParaRPr lang="vi-VN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50199985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83D1A1-3626-4E89-B845-CFD4CA5DFD97}" type="slidenum">
              <a:rPr lang="vi-VN"/>
              <a:pPr>
                <a:defRPr/>
              </a:pPr>
              <a:t>‹#›</a:t>
            </a:fld>
            <a:endParaRPr lang="vi-VN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51862355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877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877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5BD4CD-9FDB-40A9-A27C-9721C563F138}" type="slidenum">
              <a:rPr lang="vi-VN"/>
              <a:pPr>
                <a:defRPr/>
              </a:pPr>
              <a:t>‹#›</a:t>
            </a:fld>
            <a:endParaRPr lang="vi-VN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75740524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827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5A499E-C50D-49BB-A1E7-3AC35AB37FF3}" type="slidenum">
              <a:rPr lang="vi-VN"/>
              <a:pPr>
                <a:defRPr/>
              </a:pPr>
              <a:t>‹#›</a:t>
            </a:fld>
            <a:endParaRPr lang="vi-VN"/>
          </a:p>
        </p:txBody>
      </p:sp>
      <p:sp>
        <p:nvSpPr>
          <p:cNvPr id="8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37155059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106" y="159"/>
            <a:ext cx="12187767" cy="6850063"/>
            <a:chOff x="0" y="0"/>
            <a:chExt cx="5758" cy="4315"/>
          </a:xfrm>
        </p:grpSpPr>
        <p:grpSp>
          <p:nvGrpSpPr>
            <p:cNvPr id="5" name="Group 3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8" name="Freeform 4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9" name="Freeform 5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0" name="Freeform 6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1" name="Freeform 7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2" name="Freeform 8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Times New Roman" pitchFamily="18" charset="0"/>
                </a:endParaRPr>
              </a:p>
            </p:txBody>
          </p:sp>
        </p:grpSp>
        <p:sp>
          <p:nvSpPr>
            <p:cNvPr id="6" name="Freeform 9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  <p:sp>
          <p:nvSpPr>
            <p:cNvPr id="7" name="Freeform 10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1776 h 1906"/>
                <a:gd name="T4" fmla="*/ 5758 w 5740"/>
                <a:gd name="T5" fmla="*/ 1776 h 1906"/>
                <a:gd name="T6" fmla="*/ 5758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</p:grpSp>
      <p:sp>
        <p:nvSpPr>
          <p:cNvPr id="144395" name="Rectangle 11"/>
          <p:cNvSpPr>
            <a:spLocks noGrp="1" noChangeArrowheads="1"/>
          </p:cNvSpPr>
          <p:nvPr>
            <p:ph type="ctrTitle" sz="quarter"/>
          </p:nvPr>
        </p:nvSpPr>
        <p:spPr>
          <a:xfrm>
            <a:off x="914400" y="1736884"/>
            <a:ext cx="10363200" cy="1920875"/>
          </a:xfrm>
        </p:spPr>
        <p:txBody>
          <a:bodyPr/>
          <a:lstStyle>
            <a:lvl1pPr>
              <a:defRPr sz="6000"/>
            </a:lvl1pPr>
          </a:lstStyle>
          <a:p>
            <a:r>
              <a:rPr lang="vi-VN"/>
              <a:t>Click to edit Master title style</a:t>
            </a:r>
          </a:p>
        </p:txBody>
      </p:sp>
      <p:sp>
        <p:nvSpPr>
          <p:cNvPr id="144396" name="Rectangle 1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vi-VN"/>
              <a:t>Click to edit Master subtitle style</a:t>
            </a:r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dt" sz="quarter" idx="10"/>
          </p:nvPr>
        </p:nvSpPr>
        <p:spPr>
          <a:xfrm>
            <a:off x="609600" y="6248400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FFFFFF"/>
              </a:solidFill>
            </a:endParaRPr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5157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FFFFFF"/>
              </a:solidFill>
            </a:endParaRPr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54750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968EA9-65FC-4788-83AD-376119C3FC57}" type="slidenum">
              <a:rPr lang="vi-VN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vi-VN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974004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A8E766-77DB-4B0A-9E47-96A52AFEB0D5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8660658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FFFFFF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472173-43AC-4122-9E69-37E5F77BABFE}" type="slidenum">
              <a:rPr lang="vi-VN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vi-VN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9145407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7059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FFFFFF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AC2DB5-E444-4BE4-8A8E-33582B3BC0B5}" type="slidenum">
              <a:rPr lang="vi-VN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vi-VN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1253040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FFFFFF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D52027-9ED2-4FF5-A326-62AC590AFA37}" type="slidenum">
              <a:rPr lang="vi-VN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vi-VN">
              <a:solidFill>
                <a:srgbClr val="FFFFFF"/>
              </a:solidFill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2886759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473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473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FFFFFF"/>
              </a:solidFill>
            </a:endParaRPr>
          </a:p>
        </p:txBody>
      </p:sp>
      <p:sp>
        <p:nvSpPr>
          <p:cNvPr id="8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464D7D-D49E-4BB2-A1BE-EA486971D1A9}" type="slidenum">
              <a:rPr lang="vi-VN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vi-VN">
              <a:solidFill>
                <a:srgbClr val="FFFFFF"/>
              </a:solidFill>
            </a:endParaRPr>
          </a:p>
        </p:txBody>
      </p:sp>
      <p:sp>
        <p:nvSpPr>
          <p:cNvPr id="9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9350591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FFFFFF"/>
              </a:solidFill>
            </a:endParaRP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7DD054-04D2-4B80-9AC5-5771AE7CC1A8}" type="slidenum">
              <a:rPr lang="vi-VN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vi-VN">
              <a:solidFill>
                <a:srgbClr val="FFFFFF"/>
              </a:solidFill>
            </a:endParaRP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8177145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FFFFFF"/>
              </a:solidFill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6DF8BE-25EA-4245-BFCF-2E2D07ECF8EF}" type="slidenum">
              <a:rPr lang="vi-VN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vi-VN">
              <a:solidFill>
                <a:srgbClr val="FFFFFF"/>
              </a:solidFill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7462010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209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FFFFFF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97D613-FA3A-45BD-A3DB-E6BD9BC2A5D2}" type="slidenum">
              <a:rPr lang="vi-VN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vi-VN">
              <a:solidFill>
                <a:srgbClr val="FFFFFF"/>
              </a:solidFill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2232473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FFFFFF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9F0034-757C-4B99-95EB-1F57A2688ECE}" type="slidenum">
              <a:rPr lang="vi-VN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vi-VN">
              <a:solidFill>
                <a:srgbClr val="FFFFFF"/>
              </a:solidFill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6532178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FFFFFF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9B7038-4E6B-44E0-B26B-74031C01B36A}" type="slidenum">
              <a:rPr lang="vi-VN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vi-VN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5249428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797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797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FFFFFF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BE5810-DEBD-4926-93E0-2634576DFD88}" type="slidenum">
              <a:rPr lang="vi-VN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vi-VN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232752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60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60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7E27C3-B825-4376-AF09-B7FE8D7BE33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6243094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747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FFFFFF"/>
              </a:solidFill>
            </a:endParaRPr>
          </a:p>
        </p:txBody>
      </p:sp>
      <p:sp>
        <p:nvSpPr>
          <p:cNvPr id="7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97B4F0-BA27-45CE-8FB5-CCB47E3A2E7D}" type="slidenum">
              <a:rPr lang="vi-VN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vi-VN">
              <a:solidFill>
                <a:srgbClr val="FFFFFF"/>
              </a:solidFill>
            </a:endParaRPr>
          </a:p>
        </p:txBody>
      </p:sp>
      <p:sp>
        <p:nvSpPr>
          <p:cNvPr id="8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8397881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97" y="145"/>
            <a:ext cx="12187767" cy="6850063"/>
            <a:chOff x="0" y="0"/>
            <a:chExt cx="5758" cy="4315"/>
          </a:xfrm>
        </p:grpSpPr>
        <p:grpSp>
          <p:nvGrpSpPr>
            <p:cNvPr id="5" name="Group 3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8" name="Freeform 4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9" name="Freeform 5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0" name="Freeform 6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1" name="Freeform 7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2" name="Freeform 8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Times New Roman" pitchFamily="18" charset="0"/>
                </a:endParaRPr>
              </a:p>
            </p:txBody>
          </p:sp>
        </p:grpSp>
        <p:sp>
          <p:nvSpPr>
            <p:cNvPr id="6" name="Freeform 9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  <p:sp>
          <p:nvSpPr>
            <p:cNvPr id="7" name="Freeform 10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1776 h 1906"/>
                <a:gd name="T4" fmla="*/ 5758 w 5740"/>
                <a:gd name="T5" fmla="*/ 1776 h 1906"/>
                <a:gd name="T6" fmla="*/ 5758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</p:grpSp>
      <p:sp>
        <p:nvSpPr>
          <p:cNvPr id="144395" name="Rectangle 11"/>
          <p:cNvSpPr>
            <a:spLocks noGrp="1" noChangeArrowheads="1"/>
          </p:cNvSpPr>
          <p:nvPr>
            <p:ph type="ctrTitle" sz="quarter"/>
          </p:nvPr>
        </p:nvSpPr>
        <p:spPr>
          <a:xfrm>
            <a:off x="914400" y="1736870"/>
            <a:ext cx="10363200" cy="1920875"/>
          </a:xfrm>
        </p:spPr>
        <p:txBody>
          <a:bodyPr/>
          <a:lstStyle>
            <a:lvl1pPr>
              <a:defRPr sz="6000"/>
            </a:lvl1pPr>
          </a:lstStyle>
          <a:p>
            <a:r>
              <a:rPr lang="vi-VN"/>
              <a:t>Click to edit Master title style</a:t>
            </a:r>
          </a:p>
        </p:txBody>
      </p:sp>
      <p:sp>
        <p:nvSpPr>
          <p:cNvPr id="144396" name="Rectangle 1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vi-VN"/>
              <a:t>Click to edit Master subtitle style</a:t>
            </a:r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dt" sz="quarter" idx="10"/>
          </p:nvPr>
        </p:nvSpPr>
        <p:spPr>
          <a:xfrm>
            <a:off x="609600" y="6248400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FFFFFF"/>
              </a:solidFill>
            </a:endParaRPr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5157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FFFFFF"/>
              </a:solidFill>
            </a:endParaRPr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54750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968EA9-65FC-4788-83AD-376119C3FC57}" type="slidenum">
              <a:rPr lang="vi-VN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vi-VN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369938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FFFFFF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472173-43AC-4122-9E69-37E5F77BABFE}" type="slidenum">
              <a:rPr lang="vi-VN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vi-VN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6734053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7045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FFFFFF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AC2DB5-E444-4BE4-8A8E-33582B3BC0B5}" type="slidenum">
              <a:rPr lang="vi-VN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vi-VN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7388879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FFFFFF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D52027-9ED2-4FF5-A326-62AC590AFA37}" type="slidenum">
              <a:rPr lang="vi-VN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vi-VN">
              <a:solidFill>
                <a:srgbClr val="FFFFFF"/>
              </a:solidFill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032274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464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464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FFFFFF"/>
              </a:solidFill>
            </a:endParaRPr>
          </a:p>
        </p:txBody>
      </p:sp>
      <p:sp>
        <p:nvSpPr>
          <p:cNvPr id="8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464D7D-D49E-4BB2-A1BE-EA486971D1A9}" type="slidenum">
              <a:rPr lang="vi-VN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vi-VN">
              <a:solidFill>
                <a:srgbClr val="FFFFFF"/>
              </a:solidFill>
            </a:endParaRPr>
          </a:p>
        </p:txBody>
      </p:sp>
      <p:sp>
        <p:nvSpPr>
          <p:cNvPr id="9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7587353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FFFFFF"/>
              </a:solidFill>
            </a:endParaRP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7DD054-04D2-4B80-9AC5-5771AE7CC1A8}" type="slidenum">
              <a:rPr lang="vi-VN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vi-VN">
              <a:solidFill>
                <a:srgbClr val="FFFFFF"/>
              </a:solidFill>
            </a:endParaRP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3408421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FFFFFF"/>
              </a:solidFill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6DF8BE-25EA-4245-BFCF-2E2D07ECF8EF}" type="slidenum">
              <a:rPr lang="vi-VN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vi-VN">
              <a:solidFill>
                <a:srgbClr val="FFFFFF"/>
              </a:solidFill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3251936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195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FFFFFF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97D613-FA3A-45BD-A3DB-E6BD9BC2A5D2}" type="slidenum">
              <a:rPr lang="vi-VN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vi-VN">
              <a:solidFill>
                <a:srgbClr val="FFFFFF"/>
              </a:solidFill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9903312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FFFFFF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9F0034-757C-4B99-95EB-1F57A2688ECE}" type="slidenum">
              <a:rPr lang="vi-VN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vi-VN">
              <a:solidFill>
                <a:srgbClr val="FFFFFF"/>
              </a:solidFill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370263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CA137B-8B3A-4210-A2A5-6E0BBFEFEBD1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0030658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FFFFFF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9B7038-4E6B-44E0-B26B-74031C01B36A}" type="slidenum">
              <a:rPr lang="vi-VN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vi-VN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3417970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783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783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FFFFFF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BE5810-DEBD-4926-93E0-2634576DFD88}" type="slidenum">
              <a:rPr lang="vi-VN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vi-VN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6677433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733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FFFFFF"/>
              </a:solidFill>
            </a:endParaRPr>
          </a:p>
        </p:txBody>
      </p:sp>
      <p:sp>
        <p:nvSpPr>
          <p:cNvPr id="7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97B4F0-BA27-45CE-8FB5-CCB47E3A2E7D}" type="slidenum">
              <a:rPr lang="vi-VN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vi-VN">
              <a:solidFill>
                <a:srgbClr val="FFFFFF"/>
              </a:solidFill>
            </a:endParaRPr>
          </a:p>
        </p:txBody>
      </p:sp>
      <p:sp>
        <p:nvSpPr>
          <p:cNvPr id="8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398745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86" y="129"/>
            <a:ext cx="12187767" cy="6850063"/>
            <a:chOff x="0" y="0"/>
            <a:chExt cx="5758" cy="4315"/>
          </a:xfrm>
        </p:grpSpPr>
        <p:grpSp>
          <p:nvGrpSpPr>
            <p:cNvPr id="5" name="Group 3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8" name="Freeform 4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9" name="Freeform 5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0" name="Freeform 6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1" name="Freeform 7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2" name="Freeform 8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Times New Roman" pitchFamily="18" charset="0"/>
                </a:endParaRPr>
              </a:p>
            </p:txBody>
          </p:sp>
        </p:grpSp>
        <p:sp>
          <p:nvSpPr>
            <p:cNvPr id="6" name="Freeform 9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  <p:sp>
          <p:nvSpPr>
            <p:cNvPr id="7" name="Freeform 10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1776 h 1906"/>
                <a:gd name="T4" fmla="*/ 5758 w 5740"/>
                <a:gd name="T5" fmla="*/ 1776 h 1906"/>
                <a:gd name="T6" fmla="*/ 5758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</p:grpSp>
      <p:sp>
        <p:nvSpPr>
          <p:cNvPr id="144395" name="Rectangle 11"/>
          <p:cNvSpPr>
            <a:spLocks noGrp="1" noChangeArrowheads="1"/>
          </p:cNvSpPr>
          <p:nvPr>
            <p:ph type="ctrTitle" sz="quarter"/>
          </p:nvPr>
        </p:nvSpPr>
        <p:spPr>
          <a:xfrm>
            <a:off x="914400" y="1736854"/>
            <a:ext cx="10363200" cy="1920875"/>
          </a:xfrm>
        </p:spPr>
        <p:txBody>
          <a:bodyPr/>
          <a:lstStyle>
            <a:lvl1pPr>
              <a:defRPr sz="6000"/>
            </a:lvl1pPr>
          </a:lstStyle>
          <a:p>
            <a:r>
              <a:rPr lang="vi-VN"/>
              <a:t>Click to edit Master title style</a:t>
            </a:r>
          </a:p>
        </p:txBody>
      </p:sp>
      <p:sp>
        <p:nvSpPr>
          <p:cNvPr id="144396" name="Rectangle 1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vi-VN"/>
              <a:t>Click to edit Master subtitle style</a:t>
            </a:r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dt" sz="quarter" idx="10"/>
          </p:nvPr>
        </p:nvSpPr>
        <p:spPr>
          <a:xfrm>
            <a:off x="609600" y="6248400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FFFFFF"/>
              </a:solidFill>
            </a:endParaRPr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5157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FFFFFF"/>
              </a:solidFill>
            </a:endParaRPr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54750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968EA9-65FC-4788-83AD-376119C3FC57}" type="slidenum">
              <a:rPr lang="vi-VN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vi-VN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3425743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FFFFFF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472173-43AC-4122-9E69-37E5F77BABFE}" type="slidenum">
              <a:rPr lang="vi-VN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vi-VN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1465836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7029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FFFFFF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AC2DB5-E444-4BE4-8A8E-33582B3BC0B5}" type="slidenum">
              <a:rPr lang="vi-VN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vi-VN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6205408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FFFFFF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D52027-9ED2-4FF5-A326-62AC590AFA37}" type="slidenum">
              <a:rPr lang="vi-VN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vi-VN">
              <a:solidFill>
                <a:srgbClr val="FFFFFF"/>
              </a:solidFill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1311936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453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453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FFFFFF"/>
              </a:solidFill>
            </a:endParaRPr>
          </a:p>
        </p:txBody>
      </p:sp>
      <p:sp>
        <p:nvSpPr>
          <p:cNvPr id="8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464D7D-D49E-4BB2-A1BE-EA486971D1A9}" type="slidenum">
              <a:rPr lang="vi-VN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vi-VN">
              <a:solidFill>
                <a:srgbClr val="FFFFFF"/>
              </a:solidFill>
            </a:endParaRPr>
          </a:p>
        </p:txBody>
      </p:sp>
      <p:sp>
        <p:nvSpPr>
          <p:cNvPr id="9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4612081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FFFFFF"/>
              </a:solidFill>
            </a:endParaRP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7DD054-04D2-4B80-9AC5-5771AE7CC1A8}" type="slidenum">
              <a:rPr lang="vi-VN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vi-VN">
              <a:solidFill>
                <a:srgbClr val="FFFFFF"/>
              </a:solidFill>
            </a:endParaRP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989579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FFFFFF"/>
              </a:solidFill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6DF8BE-25EA-4245-BFCF-2E2D07ECF8EF}" type="slidenum">
              <a:rPr lang="vi-VN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vi-VN">
              <a:solidFill>
                <a:srgbClr val="FFFFFF"/>
              </a:solidFill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32086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D66030-D389-418C-9A29-06B5EB778B14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2607146"/>
      </p:ext>
    </p:extLst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4F3B07-F637-484E-A577-A8F1FAD63594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7430259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179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FFFFFF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97D613-FA3A-45BD-A3DB-E6BD9BC2A5D2}" type="slidenum">
              <a:rPr lang="vi-VN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vi-VN">
              <a:solidFill>
                <a:srgbClr val="FFFFFF"/>
              </a:solidFill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6037683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FFFFFF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9F0034-757C-4B99-95EB-1F57A2688ECE}" type="slidenum">
              <a:rPr lang="vi-VN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vi-VN">
              <a:solidFill>
                <a:srgbClr val="FFFFFF"/>
              </a:solidFill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1791447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FFFFFF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9B7038-4E6B-44E0-B26B-74031C01B36A}" type="slidenum">
              <a:rPr lang="vi-VN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vi-VN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1481080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767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767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FFFFFF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BE5810-DEBD-4926-93E0-2634576DFD88}" type="slidenum">
              <a:rPr lang="vi-VN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vi-VN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6111479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717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FFFFFF"/>
              </a:solidFill>
            </a:endParaRPr>
          </a:p>
        </p:txBody>
      </p:sp>
      <p:sp>
        <p:nvSpPr>
          <p:cNvPr id="7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97B4F0-BA27-45CE-8FB5-CCB47E3A2E7D}" type="slidenum">
              <a:rPr lang="vi-VN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vi-VN">
              <a:solidFill>
                <a:srgbClr val="FFFFFF"/>
              </a:solidFill>
            </a:endParaRPr>
          </a:p>
        </p:txBody>
      </p:sp>
      <p:sp>
        <p:nvSpPr>
          <p:cNvPr id="8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1223221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74" y="111"/>
            <a:ext cx="12187767" cy="6850063"/>
            <a:chOff x="0" y="0"/>
            <a:chExt cx="5758" cy="4315"/>
          </a:xfrm>
        </p:grpSpPr>
        <p:grpSp>
          <p:nvGrpSpPr>
            <p:cNvPr id="5" name="Group 3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8" name="Freeform 4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9" name="Freeform 5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0" name="Freeform 6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1" name="Freeform 7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2" name="Freeform 8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Times New Roman" pitchFamily="18" charset="0"/>
                </a:endParaRPr>
              </a:p>
            </p:txBody>
          </p:sp>
        </p:grpSp>
        <p:sp>
          <p:nvSpPr>
            <p:cNvPr id="6" name="Freeform 9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  <p:sp>
          <p:nvSpPr>
            <p:cNvPr id="7" name="Freeform 10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1776 h 1906"/>
                <a:gd name="T4" fmla="*/ 5758 w 5740"/>
                <a:gd name="T5" fmla="*/ 1776 h 1906"/>
                <a:gd name="T6" fmla="*/ 5758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</p:grpSp>
      <p:sp>
        <p:nvSpPr>
          <p:cNvPr id="144395" name="Rectangle 11"/>
          <p:cNvSpPr>
            <a:spLocks noGrp="1" noChangeArrowheads="1"/>
          </p:cNvSpPr>
          <p:nvPr>
            <p:ph type="ctrTitle" sz="quarter"/>
          </p:nvPr>
        </p:nvSpPr>
        <p:spPr>
          <a:xfrm>
            <a:off x="914400" y="1736836"/>
            <a:ext cx="10363200" cy="1920875"/>
          </a:xfrm>
        </p:spPr>
        <p:txBody>
          <a:bodyPr/>
          <a:lstStyle>
            <a:lvl1pPr>
              <a:defRPr sz="6000"/>
            </a:lvl1pPr>
          </a:lstStyle>
          <a:p>
            <a:r>
              <a:rPr lang="vi-VN"/>
              <a:t>Click to edit Master title style</a:t>
            </a:r>
          </a:p>
        </p:txBody>
      </p:sp>
      <p:sp>
        <p:nvSpPr>
          <p:cNvPr id="144396" name="Rectangle 1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vi-VN"/>
              <a:t>Click to edit Master subtitle style</a:t>
            </a:r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dt" sz="quarter" idx="10"/>
          </p:nvPr>
        </p:nvSpPr>
        <p:spPr>
          <a:xfrm>
            <a:off x="609600" y="6248400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FFFFFF"/>
              </a:solidFill>
            </a:endParaRPr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5157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FFFFFF"/>
              </a:solidFill>
            </a:endParaRPr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54750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968EA9-65FC-4788-83AD-376119C3FC57}" type="slidenum">
              <a:rPr lang="vi-VN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vi-VN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282962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FFFFFF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472173-43AC-4122-9E69-37E5F77BABFE}" type="slidenum">
              <a:rPr lang="vi-VN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vi-VN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1905896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701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FFFFFF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AC2DB5-E444-4BE4-8A8E-33582B3BC0B5}" type="slidenum">
              <a:rPr lang="vi-VN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vi-VN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5495108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FFFFFF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D52027-9ED2-4FF5-A326-62AC590AFA37}" type="slidenum">
              <a:rPr lang="vi-VN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vi-VN">
              <a:solidFill>
                <a:srgbClr val="FFFFFF"/>
              </a:solidFill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54460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441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441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FFFFFF"/>
              </a:solidFill>
            </a:endParaRPr>
          </a:p>
        </p:txBody>
      </p:sp>
      <p:sp>
        <p:nvSpPr>
          <p:cNvPr id="8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464D7D-D49E-4BB2-A1BE-EA486971D1A9}" type="slidenum">
              <a:rPr lang="vi-VN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vi-VN">
              <a:solidFill>
                <a:srgbClr val="FFFFFF"/>
              </a:solidFill>
            </a:endParaRPr>
          </a:p>
        </p:txBody>
      </p:sp>
      <p:sp>
        <p:nvSpPr>
          <p:cNvPr id="9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145737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41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159A72-20AE-4697-A682-EB31885DC5C6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897549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FFFFFF"/>
              </a:solidFill>
            </a:endParaRP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7DD054-04D2-4B80-9AC5-5771AE7CC1A8}" type="slidenum">
              <a:rPr lang="vi-VN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vi-VN">
              <a:solidFill>
                <a:srgbClr val="FFFFFF"/>
              </a:solidFill>
            </a:endParaRP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2987132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FFFFFF"/>
              </a:solidFill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6DF8BE-25EA-4245-BFCF-2E2D07ECF8EF}" type="slidenum">
              <a:rPr lang="vi-VN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vi-VN">
              <a:solidFill>
                <a:srgbClr val="FFFFFF"/>
              </a:solidFill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4044557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16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FFFFFF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97D613-FA3A-45BD-A3DB-E6BD9BC2A5D2}" type="slidenum">
              <a:rPr lang="vi-VN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vi-VN">
              <a:solidFill>
                <a:srgbClr val="FFFFFF"/>
              </a:solidFill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8533330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FFFFFF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9F0034-757C-4B99-95EB-1F57A2688ECE}" type="slidenum">
              <a:rPr lang="vi-VN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vi-VN">
              <a:solidFill>
                <a:srgbClr val="FFFFFF"/>
              </a:solidFill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6022515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FFFFFF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9B7038-4E6B-44E0-B26B-74031C01B36A}" type="slidenum">
              <a:rPr lang="vi-VN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vi-VN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1384003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74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74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FFFFFF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BE5810-DEBD-4926-93E0-2634576DFD88}" type="slidenum">
              <a:rPr lang="vi-VN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vi-VN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3583055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69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FFFFFF"/>
              </a:solidFill>
            </a:endParaRPr>
          </a:p>
        </p:txBody>
      </p:sp>
      <p:sp>
        <p:nvSpPr>
          <p:cNvPr id="7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97B4F0-BA27-45CE-8FB5-CCB47E3A2E7D}" type="slidenum">
              <a:rPr lang="vi-VN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vi-VN">
              <a:solidFill>
                <a:srgbClr val="FFFFFF"/>
              </a:solidFill>
            </a:endParaRPr>
          </a:p>
        </p:txBody>
      </p:sp>
      <p:sp>
        <p:nvSpPr>
          <p:cNvPr id="8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439429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2420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7A1A29-BC5D-4F44-B3C9-9383590BA23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999508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2B94C4-AD8D-4B80-9B6B-3625F4CFE040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6491069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8895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75661A-B96D-4A7D-97AD-6FE8F282332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311165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D7D21E-62F2-43B3-85BA-838DE9A65E7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7609419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042523-4710-415E-BC65-82A74A073B16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2525503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4697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4697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1B13E4-2D01-49FC-9E88-78A9CBCFB0F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330817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5A8523-D251-4AED-83A6-26211406466E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859815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4C9761-4E77-4F68-9A3E-81E28D753674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9076412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5045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11ABF1-A444-4B78-95B3-38CB9C1E5E9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9886432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964C20-59D5-4FB2-8CC5-CB00BCF6A455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7414355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EB4139-4FB5-4C6E-951D-D641347F7B01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494172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6633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6633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AF8514-4800-4D97-83DD-854DC7231211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9280917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6633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2680D0-FA21-4DFD-B30F-2B5119657C7E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6938225"/>
      </p:ext>
    </p:extLst>
  </p:cSld>
  <p:clrMapOvr>
    <a:masterClrMapping/>
  </p:clrMapOvr>
  <p:transition/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13E4F0-5AA7-4B40-AAEC-523FEF9C8F6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616648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172E8F-325F-4EF6-86B4-512495D0ED3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362875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99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99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697BDD-6975-4415-897D-7F8F6CA12B36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231711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94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1FA473-E6DE-4DF4-8766-D308E77C9646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7070121"/>
      </p:ext>
    </p:extLst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77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F0E99E-0299-4B8D-A420-F38B6F009FE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404784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03093A-9B2E-481F-9F3E-2A905E0488D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752326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725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396674-799A-438E-B6A7-38699A0FBEE4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973518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A8E766-77DB-4B0A-9E47-96A52AFEB0D5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62507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7267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232D57-A302-4861-8EEA-C94E444FD108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6623108"/>
      </p:ext>
    </p:extLst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602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602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7E27C3-B825-4376-AF09-B7FE8D7BE33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314363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CA137B-8B3A-4210-A2A5-6E0BBFEFEBD1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35262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4F3B07-F637-484E-A577-A8F1FAD63594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142694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40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159A72-20AE-4697-A682-EB31885DC5C6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297751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D7D21E-62F2-43B3-85BA-838DE9A65E7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964457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172E8F-325F-4EF6-86B4-512495D0ED3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83744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99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99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697BDD-6975-4415-897D-7F8F6CA12B36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736003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941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1FA473-E6DE-4DF4-8766-D308E77C9646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5344487"/>
      </p:ext>
    </p:extLst>
  </p:cSld>
  <p:clrMapOvr>
    <a:masterClrMapping/>
  </p:clrMapOvr>
  <p:transition spd="med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75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F0E99E-0299-4B8D-A420-F38B6F009FE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216494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03093A-9B2E-481F-9F3E-2A905E0488D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88027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1BA98C-138A-435F-BC33-5331AFCEF1C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9877621"/>
      </p:ext>
    </p:extLst>
  </p:cSld>
  <p:clrMapOvr>
    <a:masterClrMapping/>
  </p:clrMapOvr>
  <p:transition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723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396674-799A-438E-B6A7-38699A0FBEE4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585317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A8E766-77DB-4B0A-9E47-96A52AFEB0D5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365021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58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58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7E27C3-B825-4376-AF09-B7FE8D7BE33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548636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CA137B-8B3A-4210-A2A5-6E0BBFEFEBD1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427382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4F3B07-F637-484E-A577-A8F1FAD63594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366355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38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159A72-20AE-4697-A682-EB31885DC5C6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2001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D7D21E-62F2-43B3-85BA-838DE9A65E7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102611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172E8F-325F-4EF6-86B4-512495D0ED3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278796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96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96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697BDD-6975-4415-897D-7F8F6CA12B36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741237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91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1FA473-E6DE-4DF4-8766-D308E77C9646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4108839"/>
      </p:ext>
    </p:extLst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612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612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0BF790-8134-4876-936B-788AB5F3A6C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1373689"/>
      </p:ext>
    </p:extLst>
  </p:cSld>
  <p:clrMapOvr>
    <a:masterClrMapping/>
  </p:clrMapOvr>
  <p:transition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7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1E132B-2513-496A-9398-D73186BEB375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161636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B6299B-04A9-4AD6-B4AB-212D2A756E0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715618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720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EB91CA-A9A5-46D4-96BA-A1916E82A313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84333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1FB94D-7419-4D9E-9DD7-5769F094F4D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14931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5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5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4DEA50-6CAA-4380-B29B-9C645D58A73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97502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037E9B-4196-4958-BC22-67464011D06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961686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A5B809-2E73-4660-9AC3-0B41CB9EA2F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521623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3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096397-5EFD-4FD1-804D-D62E170832D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64482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103278-C11A-4396-BCE2-D20023F92DA0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898853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52D8C7-0371-4073-AE24-BAD8ED159384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06780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FC5EF5-9210-4D45-BEA3-00649B56EC76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630849"/>
      </p:ext>
    </p:extLst>
  </p:cSld>
  <p:clrMapOvr>
    <a:masterClrMapping/>
  </p:clrMapOvr>
  <p:transition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94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94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59783C-57BD-43F8-B679-8AAD95484270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682498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891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2167C4-3703-49FD-9936-DB9ADD4ECBE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9013958"/>
      </p:ext>
    </p:extLst>
  </p:cSld>
  <p:clrMapOvr>
    <a:masterClrMapping/>
  </p:clrMapOvr>
  <p:transition spd="med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70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1E132B-2513-496A-9398-D73186BEB375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606724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B6299B-04A9-4AD6-B4AB-212D2A756E0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352772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718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EB91CA-A9A5-46D4-96BA-A1916E82A313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020258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1FB94D-7419-4D9E-9DD7-5769F094F4D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765840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554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554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4DEA50-6CAA-4380-B29B-9C645D58A73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721225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037E9B-4196-4958-BC22-67464011D06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534649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A5B809-2E73-4660-9AC3-0B41CB9EA2F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855677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33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096397-5EFD-4FD1-804D-D62E170832D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11667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463C74-58F0-425C-8F72-CCEF5A9C9B60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8155811"/>
      </p:ext>
    </p:extLst>
  </p:cSld>
  <p:clrMapOvr>
    <a:masterClrMapping/>
  </p:clrMapOvr>
  <p:transition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103278-C11A-4396-BCE2-D20023F92DA0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813148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52D8C7-0371-4073-AE24-BAD8ED159384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997905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91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91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59783C-57BD-43F8-B679-8AAD95484270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268602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86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2167C4-3703-49FD-9936-DB9ADD4ECBE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0660487"/>
      </p:ext>
    </p:extLst>
  </p:cSld>
  <p:clrMapOvr>
    <a:masterClrMapping/>
  </p:clrMapOvr>
  <p:transition spd="med"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187" y="281"/>
            <a:ext cx="12187767" cy="6850063"/>
            <a:chOff x="0" y="0"/>
            <a:chExt cx="5758" cy="4315"/>
          </a:xfrm>
        </p:grpSpPr>
        <p:grpSp>
          <p:nvGrpSpPr>
            <p:cNvPr id="5" name="Group 3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8" name="Freeform 4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9" name="Freeform 5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0" name="Freeform 6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1" name="Freeform 7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2" name="Freeform 8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Times New Roman" pitchFamily="18" charset="0"/>
                </a:endParaRPr>
              </a:p>
            </p:txBody>
          </p:sp>
        </p:grpSp>
        <p:sp>
          <p:nvSpPr>
            <p:cNvPr id="6" name="Freeform 9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  <p:sp>
          <p:nvSpPr>
            <p:cNvPr id="7" name="Freeform 10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1906 h 1906"/>
                <a:gd name="T4" fmla="*/ 5740 w 5740"/>
                <a:gd name="T5" fmla="*/ 1906 h 1906"/>
                <a:gd name="T6" fmla="*/ 5740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</p:grpSp>
      <p:sp>
        <p:nvSpPr>
          <p:cNvPr id="144395" name="Rectangle 11"/>
          <p:cNvSpPr>
            <a:spLocks noGrp="1" noChangeArrowheads="1"/>
          </p:cNvSpPr>
          <p:nvPr>
            <p:ph type="ctrTitle" sz="quarter"/>
          </p:nvPr>
        </p:nvSpPr>
        <p:spPr>
          <a:xfrm>
            <a:off x="914400" y="1737006"/>
            <a:ext cx="10363200" cy="1920875"/>
          </a:xfrm>
        </p:spPr>
        <p:txBody>
          <a:bodyPr/>
          <a:lstStyle>
            <a:lvl1pPr>
              <a:defRPr sz="6000"/>
            </a:lvl1pPr>
          </a:lstStyle>
          <a:p>
            <a:r>
              <a:rPr lang="vi-VN"/>
              <a:t>Click to edit Master title style</a:t>
            </a:r>
          </a:p>
        </p:txBody>
      </p:sp>
      <p:sp>
        <p:nvSpPr>
          <p:cNvPr id="144396" name="Rectangle 1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vi-VN"/>
              <a:t>Click to edit Master subtitle style</a:t>
            </a:r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dt" sz="quarter" idx="10"/>
          </p:nvPr>
        </p:nvSpPr>
        <p:spPr>
          <a:xfrm>
            <a:off x="609600" y="6248400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FFFFFF"/>
              </a:solidFill>
            </a:endParaRPr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5157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FFFFFF"/>
              </a:solidFill>
            </a:endParaRPr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54750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836892-64E8-4782-8781-243996003053}" type="slidenum">
              <a:rPr lang="vi-VN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vi-VN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1910111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FFFFFF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2AD09F-341B-46F8-B620-F4399ED9135E}" type="slidenum">
              <a:rPr lang="vi-VN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vi-VN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788282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718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FFFFFF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B7C259-D0FF-46A6-BDF5-FC0DAD0037F8}" type="slidenum">
              <a:rPr lang="vi-VN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vi-VN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198287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FFFFFF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71E40B-6B43-4D38-8D86-F3AC93E8991C}" type="slidenum">
              <a:rPr lang="vi-VN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vi-VN">
              <a:solidFill>
                <a:srgbClr val="FFFFFF"/>
              </a:solidFill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837284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554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554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FFFFFF"/>
              </a:solidFill>
            </a:endParaRPr>
          </a:p>
        </p:txBody>
      </p:sp>
      <p:sp>
        <p:nvSpPr>
          <p:cNvPr id="8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1A63B2-AB7D-474D-895A-DB58DB57682B}" type="slidenum">
              <a:rPr lang="vi-VN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vi-VN">
              <a:solidFill>
                <a:srgbClr val="FFFFFF"/>
              </a:solidFill>
            </a:endParaRPr>
          </a:p>
        </p:txBody>
      </p:sp>
      <p:sp>
        <p:nvSpPr>
          <p:cNvPr id="9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339663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FFFFFF"/>
              </a:solidFill>
            </a:endParaRP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4688DA-3364-4554-8F62-CA647E7DF18A}" type="slidenum">
              <a:rPr lang="vi-VN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vi-VN">
              <a:solidFill>
                <a:srgbClr val="FFFFFF"/>
              </a:solidFill>
            </a:endParaRP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91869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417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A232AF-8654-4DAD-8870-00A6CC04AA86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2107918"/>
      </p:ext>
    </p:extLst>
  </p:cSld>
  <p:clrMapOvr>
    <a:masterClrMapping/>
  </p:clrMapOvr>
  <p:transition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FFFFFF"/>
              </a:solidFill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BC72AD-2541-42B9-8859-B347D885B792}" type="slidenum">
              <a:rPr lang="vi-VN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vi-VN">
              <a:solidFill>
                <a:srgbClr val="FFFFFF"/>
              </a:solidFill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6581829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33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FFFFFF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B8058E-CC76-4673-A7D5-1D35275EDB43}" type="slidenum">
              <a:rPr lang="vi-VN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vi-VN">
              <a:solidFill>
                <a:srgbClr val="FFFFFF"/>
              </a:solidFill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9022383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FFFFFF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7D6D87-ACE3-49AD-A907-DAF6B4E388A2}" type="slidenum">
              <a:rPr lang="vi-VN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vi-VN">
              <a:solidFill>
                <a:srgbClr val="FFFFFF"/>
              </a:solidFill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011996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FFFFFF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1042EE-33A6-468A-8276-5574F3FC6495}" type="slidenum">
              <a:rPr lang="vi-VN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vi-VN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236624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91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91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FFFFFF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63B002-B76A-4251-860B-A08834305388}" type="slidenum">
              <a:rPr lang="vi-VN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vi-VN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62958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86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FFFFFF"/>
              </a:solidFill>
            </a:endParaRPr>
          </a:p>
        </p:txBody>
      </p:sp>
      <p:sp>
        <p:nvSpPr>
          <p:cNvPr id="7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78A85A-8936-4370-AA48-D1205D7FD5B3}" type="slidenum">
              <a:rPr lang="vi-VN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vi-VN">
              <a:solidFill>
                <a:srgbClr val="FFFFFF"/>
              </a:solidFill>
            </a:endParaRPr>
          </a:p>
        </p:txBody>
      </p:sp>
      <p:sp>
        <p:nvSpPr>
          <p:cNvPr id="8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9455009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68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1E132B-2513-496A-9398-D73186BEB375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2252448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B6299B-04A9-4AD6-B4AB-212D2A756E0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234316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716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EB91CA-A9A5-46D4-96BA-A1916E82A313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8599502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1FB94D-7419-4D9E-9DD7-5769F094F4D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80923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ED1008-F8BD-4A64-9945-D4D5642BD820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0746483"/>
      </p:ext>
    </p:extLst>
  </p:cSld>
  <p:clrMapOvr>
    <a:masterClrMapping/>
  </p:clrMapOvr>
  <p:transition/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541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541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4DEA50-6CAA-4380-B29B-9C645D58A73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762315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037E9B-4196-4958-BC22-67464011D06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0882563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A5B809-2E73-4660-9AC3-0B41CB9EA2F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6094926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31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096397-5EFD-4FD1-804D-D62E170832D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2707051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103278-C11A-4396-BCE2-D20023F92DA0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6665104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52D8C7-0371-4073-AE24-BAD8ED159384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5879774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89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89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59783C-57BD-43F8-B679-8AAD95484270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7921853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84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2167C4-3703-49FD-9936-DB9ADD4ECBE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6783969"/>
      </p:ext>
    </p:extLst>
  </p:cSld>
  <p:clrMapOvr>
    <a:masterClrMapping/>
  </p:clrMapOvr>
  <p:transition spd="med"/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155" y="233"/>
            <a:ext cx="12187767" cy="6850063"/>
            <a:chOff x="0" y="0"/>
            <a:chExt cx="5758" cy="4315"/>
          </a:xfrm>
        </p:grpSpPr>
        <p:grpSp>
          <p:nvGrpSpPr>
            <p:cNvPr id="5" name="Group 3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8" name="Freeform 4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9" name="Freeform 5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0" name="Freeform 6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1" name="Freeform 7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2" name="Freeform 8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Times New Roman" pitchFamily="18" charset="0"/>
                </a:endParaRPr>
              </a:p>
            </p:txBody>
          </p:sp>
        </p:grpSp>
        <p:sp>
          <p:nvSpPr>
            <p:cNvPr id="6" name="Freeform 9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  <p:sp>
          <p:nvSpPr>
            <p:cNvPr id="7" name="Freeform 10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1776 h 1906"/>
                <a:gd name="T4" fmla="*/ 5758 w 5740"/>
                <a:gd name="T5" fmla="*/ 1776 h 1906"/>
                <a:gd name="T6" fmla="*/ 5758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</p:grpSp>
      <p:sp>
        <p:nvSpPr>
          <p:cNvPr id="144395" name="Rectangle 11"/>
          <p:cNvSpPr>
            <a:spLocks noGrp="1" noChangeArrowheads="1"/>
          </p:cNvSpPr>
          <p:nvPr>
            <p:ph type="ctrTitle" sz="quarter"/>
          </p:nvPr>
        </p:nvSpPr>
        <p:spPr>
          <a:xfrm>
            <a:off x="914400" y="1736958"/>
            <a:ext cx="10363200" cy="1920875"/>
          </a:xfrm>
        </p:spPr>
        <p:txBody>
          <a:bodyPr/>
          <a:lstStyle>
            <a:lvl1pPr>
              <a:defRPr sz="6000"/>
            </a:lvl1pPr>
          </a:lstStyle>
          <a:p>
            <a:r>
              <a:rPr lang="vi-VN"/>
              <a:t>Click to edit Master title style</a:t>
            </a:r>
          </a:p>
        </p:txBody>
      </p:sp>
      <p:sp>
        <p:nvSpPr>
          <p:cNvPr id="144396" name="Rectangle 1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vi-VN"/>
              <a:t>Click to edit Master subtitle style</a:t>
            </a:r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dt" sz="quarter" idx="10"/>
          </p:nvPr>
        </p:nvSpPr>
        <p:spPr>
          <a:xfrm>
            <a:off x="609600" y="6248400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FFFFFF"/>
              </a:solidFill>
            </a:endParaRPr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5157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FFFFFF"/>
              </a:solidFill>
            </a:endParaRPr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54750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968EA9-65FC-4788-83AD-376119C3FC57}" type="slidenum">
              <a:rPr lang="vi-VN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vi-VN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5292269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FFFFFF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472173-43AC-4122-9E69-37E5F77BABFE}" type="slidenum">
              <a:rPr lang="vi-VN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vi-VN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86902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7.xml"/><Relationship Id="rId3" Type="http://schemas.openxmlformats.org/officeDocument/2006/relationships/slideLayout" Target="../slideLayouts/slideLayout112.xml"/><Relationship Id="rId7" Type="http://schemas.openxmlformats.org/officeDocument/2006/relationships/slideLayout" Target="../slideLayouts/slideLayout11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11.xml"/><Relationship Id="rId1" Type="http://schemas.openxmlformats.org/officeDocument/2006/relationships/slideLayout" Target="../slideLayouts/slideLayout110.xml"/><Relationship Id="rId6" Type="http://schemas.openxmlformats.org/officeDocument/2006/relationships/slideLayout" Target="../slideLayouts/slideLayout115.xml"/><Relationship Id="rId11" Type="http://schemas.openxmlformats.org/officeDocument/2006/relationships/slideLayout" Target="../slideLayouts/slideLayout120.xml"/><Relationship Id="rId5" Type="http://schemas.openxmlformats.org/officeDocument/2006/relationships/slideLayout" Target="../slideLayouts/slideLayout114.xml"/><Relationship Id="rId10" Type="http://schemas.openxmlformats.org/officeDocument/2006/relationships/slideLayout" Target="../slideLayouts/slideLayout119.xml"/><Relationship Id="rId4" Type="http://schemas.openxmlformats.org/officeDocument/2006/relationships/slideLayout" Target="../slideLayouts/slideLayout113.xml"/><Relationship Id="rId9" Type="http://schemas.openxmlformats.org/officeDocument/2006/relationships/slideLayout" Target="../slideLayouts/slideLayout11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8.xml"/><Relationship Id="rId13" Type="http://schemas.openxmlformats.org/officeDocument/2006/relationships/theme" Target="../theme/theme11.xml"/><Relationship Id="rId3" Type="http://schemas.openxmlformats.org/officeDocument/2006/relationships/slideLayout" Target="../slideLayouts/slideLayout123.xml"/><Relationship Id="rId7" Type="http://schemas.openxmlformats.org/officeDocument/2006/relationships/slideLayout" Target="../slideLayouts/slideLayout127.xml"/><Relationship Id="rId12" Type="http://schemas.openxmlformats.org/officeDocument/2006/relationships/slideLayout" Target="../slideLayouts/slideLayout132.xml"/><Relationship Id="rId2" Type="http://schemas.openxmlformats.org/officeDocument/2006/relationships/slideLayout" Target="../slideLayouts/slideLayout122.xml"/><Relationship Id="rId1" Type="http://schemas.openxmlformats.org/officeDocument/2006/relationships/slideLayout" Target="../slideLayouts/slideLayout121.xml"/><Relationship Id="rId6" Type="http://schemas.openxmlformats.org/officeDocument/2006/relationships/slideLayout" Target="../slideLayouts/slideLayout126.xml"/><Relationship Id="rId11" Type="http://schemas.openxmlformats.org/officeDocument/2006/relationships/slideLayout" Target="../slideLayouts/slideLayout131.xml"/><Relationship Id="rId5" Type="http://schemas.openxmlformats.org/officeDocument/2006/relationships/slideLayout" Target="../slideLayouts/slideLayout125.xml"/><Relationship Id="rId10" Type="http://schemas.openxmlformats.org/officeDocument/2006/relationships/slideLayout" Target="../slideLayouts/slideLayout130.xml"/><Relationship Id="rId4" Type="http://schemas.openxmlformats.org/officeDocument/2006/relationships/slideLayout" Target="../slideLayouts/slideLayout124.xml"/><Relationship Id="rId9" Type="http://schemas.openxmlformats.org/officeDocument/2006/relationships/slideLayout" Target="../slideLayouts/slideLayout12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13" Type="http://schemas.openxmlformats.org/officeDocument/2006/relationships/theme" Target="../theme/theme12.xml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slideLayout" Target="../slideLayouts/slideLayout144.xml"/><Relationship Id="rId2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2.xml"/><Relationship Id="rId13" Type="http://schemas.openxmlformats.org/officeDocument/2006/relationships/theme" Target="../theme/theme13.xml"/><Relationship Id="rId3" Type="http://schemas.openxmlformats.org/officeDocument/2006/relationships/slideLayout" Target="../slideLayouts/slideLayout147.xml"/><Relationship Id="rId7" Type="http://schemas.openxmlformats.org/officeDocument/2006/relationships/slideLayout" Target="../slideLayouts/slideLayout151.xml"/><Relationship Id="rId12" Type="http://schemas.openxmlformats.org/officeDocument/2006/relationships/slideLayout" Target="../slideLayouts/slideLayout156.xml"/><Relationship Id="rId2" Type="http://schemas.openxmlformats.org/officeDocument/2006/relationships/slideLayout" Target="../slideLayouts/slideLayout146.xml"/><Relationship Id="rId1" Type="http://schemas.openxmlformats.org/officeDocument/2006/relationships/slideLayout" Target="../slideLayouts/slideLayout145.xml"/><Relationship Id="rId6" Type="http://schemas.openxmlformats.org/officeDocument/2006/relationships/slideLayout" Target="../slideLayouts/slideLayout150.xml"/><Relationship Id="rId11" Type="http://schemas.openxmlformats.org/officeDocument/2006/relationships/slideLayout" Target="../slideLayouts/slideLayout155.xml"/><Relationship Id="rId5" Type="http://schemas.openxmlformats.org/officeDocument/2006/relationships/slideLayout" Target="../slideLayouts/slideLayout149.xml"/><Relationship Id="rId10" Type="http://schemas.openxmlformats.org/officeDocument/2006/relationships/slideLayout" Target="../slideLayouts/slideLayout154.xml"/><Relationship Id="rId4" Type="http://schemas.openxmlformats.org/officeDocument/2006/relationships/slideLayout" Target="../slideLayouts/slideLayout148.xml"/><Relationship Id="rId9" Type="http://schemas.openxmlformats.org/officeDocument/2006/relationships/slideLayout" Target="../slideLayouts/slideLayout153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4.xml"/><Relationship Id="rId13" Type="http://schemas.openxmlformats.org/officeDocument/2006/relationships/theme" Target="../theme/theme14.xml"/><Relationship Id="rId3" Type="http://schemas.openxmlformats.org/officeDocument/2006/relationships/slideLayout" Target="../slideLayouts/slideLayout159.xml"/><Relationship Id="rId7" Type="http://schemas.openxmlformats.org/officeDocument/2006/relationships/slideLayout" Target="../slideLayouts/slideLayout163.xml"/><Relationship Id="rId12" Type="http://schemas.openxmlformats.org/officeDocument/2006/relationships/slideLayout" Target="../slideLayouts/slideLayout168.xml"/><Relationship Id="rId2" Type="http://schemas.openxmlformats.org/officeDocument/2006/relationships/slideLayout" Target="../slideLayouts/slideLayout158.xml"/><Relationship Id="rId1" Type="http://schemas.openxmlformats.org/officeDocument/2006/relationships/slideLayout" Target="../slideLayouts/slideLayout157.xml"/><Relationship Id="rId6" Type="http://schemas.openxmlformats.org/officeDocument/2006/relationships/slideLayout" Target="../slideLayouts/slideLayout162.xml"/><Relationship Id="rId11" Type="http://schemas.openxmlformats.org/officeDocument/2006/relationships/slideLayout" Target="../slideLayouts/slideLayout167.xml"/><Relationship Id="rId5" Type="http://schemas.openxmlformats.org/officeDocument/2006/relationships/slideLayout" Target="../slideLayouts/slideLayout161.xml"/><Relationship Id="rId10" Type="http://schemas.openxmlformats.org/officeDocument/2006/relationships/slideLayout" Target="../slideLayouts/slideLayout166.xml"/><Relationship Id="rId4" Type="http://schemas.openxmlformats.org/officeDocument/2006/relationships/slideLayout" Target="../slideLayouts/slideLayout160.xml"/><Relationship Id="rId9" Type="http://schemas.openxmlformats.org/officeDocument/2006/relationships/slideLayout" Target="../slideLayouts/slideLayout165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6.xml"/><Relationship Id="rId13" Type="http://schemas.openxmlformats.org/officeDocument/2006/relationships/theme" Target="../theme/theme15.xml"/><Relationship Id="rId3" Type="http://schemas.openxmlformats.org/officeDocument/2006/relationships/slideLayout" Target="../slideLayouts/slideLayout171.xml"/><Relationship Id="rId7" Type="http://schemas.openxmlformats.org/officeDocument/2006/relationships/slideLayout" Target="../slideLayouts/slideLayout175.xml"/><Relationship Id="rId12" Type="http://schemas.openxmlformats.org/officeDocument/2006/relationships/slideLayout" Target="../slideLayouts/slideLayout180.xml"/><Relationship Id="rId2" Type="http://schemas.openxmlformats.org/officeDocument/2006/relationships/slideLayout" Target="../slideLayouts/slideLayout170.xml"/><Relationship Id="rId1" Type="http://schemas.openxmlformats.org/officeDocument/2006/relationships/slideLayout" Target="../slideLayouts/slideLayout169.xml"/><Relationship Id="rId6" Type="http://schemas.openxmlformats.org/officeDocument/2006/relationships/slideLayout" Target="../slideLayouts/slideLayout174.xml"/><Relationship Id="rId11" Type="http://schemas.openxmlformats.org/officeDocument/2006/relationships/slideLayout" Target="../slideLayouts/slideLayout179.xml"/><Relationship Id="rId5" Type="http://schemas.openxmlformats.org/officeDocument/2006/relationships/slideLayout" Target="../slideLayouts/slideLayout173.xml"/><Relationship Id="rId10" Type="http://schemas.openxmlformats.org/officeDocument/2006/relationships/slideLayout" Target="../slideLayouts/slideLayout178.xml"/><Relationship Id="rId4" Type="http://schemas.openxmlformats.org/officeDocument/2006/relationships/slideLayout" Target="../slideLayouts/slideLayout172.xml"/><Relationship Id="rId9" Type="http://schemas.openxmlformats.org/officeDocument/2006/relationships/slideLayout" Target="../slideLayouts/slideLayout177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8.xml"/><Relationship Id="rId13" Type="http://schemas.openxmlformats.org/officeDocument/2006/relationships/theme" Target="../theme/theme16.xml"/><Relationship Id="rId3" Type="http://schemas.openxmlformats.org/officeDocument/2006/relationships/slideLayout" Target="../slideLayouts/slideLayout183.xml"/><Relationship Id="rId7" Type="http://schemas.openxmlformats.org/officeDocument/2006/relationships/slideLayout" Target="../slideLayouts/slideLayout187.xml"/><Relationship Id="rId12" Type="http://schemas.openxmlformats.org/officeDocument/2006/relationships/slideLayout" Target="../slideLayouts/slideLayout192.xml"/><Relationship Id="rId2" Type="http://schemas.openxmlformats.org/officeDocument/2006/relationships/slideLayout" Target="../slideLayouts/slideLayout182.xml"/><Relationship Id="rId1" Type="http://schemas.openxmlformats.org/officeDocument/2006/relationships/slideLayout" Target="../slideLayouts/slideLayout181.xml"/><Relationship Id="rId6" Type="http://schemas.openxmlformats.org/officeDocument/2006/relationships/slideLayout" Target="../slideLayouts/slideLayout186.xml"/><Relationship Id="rId11" Type="http://schemas.openxmlformats.org/officeDocument/2006/relationships/slideLayout" Target="../slideLayouts/slideLayout191.xml"/><Relationship Id="rId5" Type="http://schemas.openxmlformats.org/officeDocument/2006/relationships/slideLayout" Target="../slideLayouts/slideLayout185.xml"/><Relationship Id="rId10" Type="http://schemas.openxmlformats.org/officeDocument/2006/relationships/slideLayout" Target="../slideLayouts/slideLayout190.xml"/><Relationship Id="rId4" Type="http://schemas.openxmlformats.org/officeDocument/2006/relationships/slideLayout" Target="../slideLayouts/slideLayout184.xml"/><Relationship Id="rId9" Type="http://schemas.openxmlformats.org/officeDocument/2006/relationships/slideLayout" Target="../slideLayouts/slideLayout189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0.xml"/><Relationship Id="rId13" Type="http://schemas.openxmlformats.org/officeDocument/2006/relationships/theme" Target="../theme/theme17.xml"/><Relationship Id="rId3" Type="http://schemas.openxmlformats.org/officeDocument/2006/relationships/slideLayout" Target="../slideLayouts/slideLayout195.xml"/><Relationship Id="rId7" Type="http://schemas.openxmlformats.org/officeDocument/2006/relationships/slideLayout" Target="../slideLayouts/slideLayout199.xml"/><Relationship Id="rId12" Type="http://schemas.openxmlformats.org/officeDocument/2006/relationships/slideLayout" Target="../slideLayouts/slideLayout204.xml"/><Relationship Id="rId2" Type="http://schemas.openxmlformats.org/officeDocument/2006/relationships/slideLayout" Target="../slideLayouts/slideLayout194.xml"/><Relationship Id="rId1" Type="http://schemas.openxmlformats.org/officeDocument/2006/relationships/slideLayout" Target="../slideLayouts/slideLayout193.xml"/><Relationship Id="rId6" Type="http://schemas.openxmlformats.org/officeDocument/2006/relationships/slideLayout" Target="../slideLayouts/slideLayout198.xml"/><Relationship Id="rId11" Type="http://schemas.openxmlformats.org/officeDocument/2006/relationships/slideLayout" Target="../slideLayouts/slideLayout203.xml"/><Relationship Id="rId5" Type="http://schemas.openxmlformats.org/officeDocument/2006/relationships/slideLayout" Target="../slideLayouts/slideLayout197.xml"/><Relationship Id="rId10" Type="http://schemas.openxmlformats.org/officeDocument/2006/relationships/slideLayout" Target="../slideLayouts/slideLayout202.xml"/><Relationship Id="rId4" Type="http://schemas.openxmlformats.org/officeDocument/2006/relationships/slideLayout" Target="../slideLayouts/slideLayout196.xml"/><Relationship Id="rId9" Type="http://schemas.openxmlformats.org/officeDocument/2006/relationships/slideLayout" Target="../slideLayouts/slideLayout201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2.xml"/><Relationship Id="rId13" Type="http://schemas.openxmlformats.org/officeDocument/2006/relationships/theme" Target="../theme/theme18.xml"/><Relationship Id="rId3" Type="http://schemas.openxmlformats.org/officeDocument/2006/relationships/slideLayout" Target="../slideLayouts/slideLayout207.xml"/><Relationship Id="rId7" Type="http://schemas.openxmlformats.org/officeDocument/2006/relationships/slideLayout" Target="../slideLayouts/slideLayout211.xml"/><Relationship Id="rId12" Type="http://schemas.openxmlformats.org/officeDocument/2006/relationships/slideLayout" Target="../slideLayouts/slideLayout216.xml"/><Relationship Id="rId2" Type="http://schemas.openxmlformats.org/officeDocument/2006/relationships/slideLayout" Target="../slideLayouts/slideLayout206.xml"/><Relationship Id="rId1" Type="http://schemas.openxmlformats.org/officeDocument/2006/relationships/slideLayout" Target="../slideLayouts/slideLayout205.xml"/><Relationship Id="rId6" Type="http://schemas.openxmlformats.org/officeDocument/2006/relationships/slideLayout" Target="../slideLayouts/slideLayout210.xml"/><Relationship Id="rId11" Type="http://schemas.openxmlformats.org/officeDocument/2006/relationships/slideLayout" Target="../slideLayouts/slideLayout215.xml"/><Relationship Id="rId5" Type="http://schemas.openxmlformats.org/officeDocument/2006/relationships/slideLayout" Target="../slideLayouts/slideLayout209.xml"/><Relationship Id="rId10" Type="http://schemas.openxmlformats.org/officeDocument/2006/relationships/slideLayout" Target="../slideLayouts/slideLayout214.xml"/><Relationship Id="rId4" Type="http://schemas.openxmlformats.org/officeDocument/2006/relationships/slideLayout" Target="../slideLayouts/slideLayout208.xml"/><Relationship Id="rId9" Type="http://schemas.openxmlformats.org/officeDocument/2006/relationships/slideLayout" Target="../slideLayouts/slideLayout213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4.xml"/><Relationship Id="rId13" Type="http://schemas.openxmlformats.org/officeDocument/2006/relationships/slideLayout" Target="../slideLayouts/slideLayout229.xml"/><Relationship Id="rId3" Type="http://schemas.openxmlformats.org/officeDocument/2006/relationships/slideLayout" Target="../slideLayouts/slideLayout219.xml"/><Relationship Id="rId7" Type="http://schemas.openxmlformats.org/officeDocument/2006/relationships/slideLayout" Target="../slideLayouts/slideLayout223.xml"/><Relationship Id="rId12" Type="http://schemas.openxmlformats.org/officeDocument/2006/relationships/slideLayout" Target="../slideLayouts/slideLayout228.xml"/><Relationship Id="rId2" Type="http://schemas.openxmlformats.org/officeDocument/2006/relationships/slideLayout" Target="../slideLayouts/slideLayout218.xml"/><Relationship Id="rId1" Type="http://schemas.openxmlformats.org/officeDocument/2006/relationships/slideLayout" Target="../slideLayouts/slideLayout217.xml"/><Relationship Id="rId6" Type="http://schemas.openxmlformats.org/officeDocument/2006/relationships/slideLayout" Target="../slideLayouts/slideLayout222.xml"/><Relationship Id="rId11" Type="http://schemas.openxmlformats.org/officeDocument/2006/relationships/slideLayout" Target="../slideLayouts/slideLayout227.xml"/><Relationship Id="rId5" Type="http://schemas.openxmlformats.org/officeDocument/2006/relationships/slideLayout" Target="../slideLayouts/slideLayout221.xml"/><Relationship Id="rId10" Type="http://schemas.openxmlformats.org/officeDocument/2006/relationships/slideLayout" Target="../slideLayouts/slideLayout226.xml"/><Relationship Id="rId4" Type="http://schemas.openxmlformats.org/officeDocument/2006/relationships/slideLayout" Target="../slideLayouts/slideLayout220.xml"/><Relationship Id="rId9" Type="http://schemas.openxmlformats.org/officeDocument/2006/relationships/slideLayout" Target="../slideLayouts/slideLayout225.xml"/><Relationship Id="rId14" Type="http://schemas.openxmlformats.org/officeDocument/2006/relationships/theme" Target="../theme/theme1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slideLayout" Target="../slideLayouts/slideLayout61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12" Type="http://schemas.openxmlformats.org/officeDocument/2006/relationships/slideLayout" Target="../slideLayouts/slideLayout73.xml"/><Relationship Id="rId2" Type="http://schemas.openxmlformats.org/officeDocument/2006/relationships/slideLayout" Target="../slideLayouts/slideLayout63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5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71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1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6.xml"/><Relationship Id="rId7" Type="http://schemas.openxmlformats.org/officeDocument/2006/relationships/slideLayout" Target="../slideLayouts/slideLayout80.xml"/><Relationship Id="rId12" Type="http://schemas.openxmlformats.org/officeDocument/2006/relationships/slideLayout" Target="../slideLayouts/slideLayout85.xml"/><Relationship Id="rId2" Type="http://schemas.openxmlformats.org/officeDocument/2006/relationships/slideLayout" Target="../slideLayouts/slideLayout75.xml"/><Relationship Id="rId1" Type="http://schemas.openxmlformats.org/officeDocument/2006/relationships/slideLayout" Target="../slideLayouts/slideLayout74.xml"/><Relationship Id="rId6" Type="http://schemas.openxmlformats.org/officeDocument/2006/relationships/slideLayout" Target="../slideLayouts/slideLayout79.xml"/><Relationship Id="rId11" Type="http://schemas.openxmlformats.org/officeDocument/2006/relationships/slideLayout" Target="../slideLayouts/slideLayout84.xml"/><Relationship Id="rId5" Type="http://schemas.openxmlformats.org/officeDocument/2006/relationships/slideLayout" Target="../slideLayouts/slideLayout78.xml"/><Relationship Id="rId10" Type="http://schemas.openxmlformats.org/officeDocument/2006/relationships/slideLayout" Target="../slideLayouts/slideLayout83.xml"/><Relationship Id="rId4" Type="http://schemas.openxmlformats.org/officeDocument/2006/relationships/slideLayout" Target="../slideLayouts/slideLayout77.xml"/><Relationship Id="rId9" Type="http://schemas.openxmlformats.org/officeDocument/2006/relationships/slideLayout" Target="../slideLayouts/slideLayout82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3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88.xml"/><Relationship Id="rId7" Type="http://schemas.openxmlformats.org/officeDocument/2006/relationships/slideLayout" Target="../slideLayouts/slideLayout92.xml"/><Relationship Id="rId12" Type="http://schemas.openxmlformats.org/officeDocument/2006/relationships/slideLayout" Target="../slideLayouts/slideLayout97.xml"/><Relationship Id="rId2" Type="http://schemas.openxmlformats.org/officeDocument/2006/relationships/slideLayout" Target="../slideLayouts/slideLayout87.xml"/><Relationship Id="rId1" Type="http://schemas.openxmlformats.org/officeDocument/2006/relationships/slideLayout" Target="../slideLayouts/slideLayout86.xml"/><Relationship Id="rId6" Type="http://schemas.openxmlformats.org/officeDocument/2006/relationships/slideLayout" Target="../slideLayouts/slideLayout91.xml"/><Relationship Id="rId11" Type="http://schemas.openxmlformats.org/officeDocument/2006/relationships/slideLayout" Target="../slideLayouts/slideLayout96.xml"/><Relationship Id="rId5" Type="http://schemas.openxmlformats.org/officeDocument/2006/relationships/slideLayout" Target="../slideLayouts/slideLayout90.xml"/><Relationship Id="rId10" Type="http://schemas.openxmlformats.org/officeDocument/2006/relationships/slideLayout" Target="../slideLayouts/slideLayout95.xml"/><Relationship Id="rId4" Type="http://schemas.openxmlformats.org/officeDocument/2006/relationships/slideLayout" Target="../slideLayouts/slideLayout89.xml"/><Relationship Id="rId9" Type="http://schemas.openxmlformats.org/officeDocument/2006/relationships/slideLayout" Target="../slideLayouts/slideLayout94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5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100.xml"/><Relationship Id="rId7" Type="http://schemas.openxmlformats.org/officeDocument/2006/relationships/slideLayout" Target="../slideLayouts/slideLayout104.xml"/><Relationship Id="rId12" Type="http://schemas.openxmlformats.org/officeDocument/2006/relationships/slideLayout" Target="../slideLayouts/slideLayout109.xml"/><Relationship Id="rId2" Type="http://schemas.openxmlformats.org/officeDocument/2006/relationships/slideLayout" Target="../slideLayouts/slideLayout99.xml"/><Relationship Id="rId1" Type="http://schemas.openxmlformats.org/officeDocument/2006/relationships/slideLayout" Target="../slideLayouts/slideLayout98.xml"/><Relationship Id="rId6" Type="http://schemas.openxmlformats.org/officeDocument/2006/relationships/slideLayout" Target="../slideLayouts/slideLayout103.xml"/><Relationship Id="rId11" Type="http://schemas.openxmlformats.org/officeDocument/2006/relationships/slideLayout" Target="../slideLayouts/slideLayout108.xml"/><Relationship Id="rId5" Type="http://schemas.openxmlformats.org/officeDocument/2006/relationships/slideLayout" Target="../slideLayouts/slideLayout102.xml"/><Relationship Id="rId10" Type="http://schemas.openxmlformats.org/officeDocument/2006/relationships/slideLayout" Target="../slideLayouts/slideLayout107.xml"/><Relationship Id="rId4" Type="http://schemas.openxmlformats.org/officeDocument/2006/relationships/slideLayout" Target="../slideLayouts/slideLayout101.xml"/><Relationship Id="rId9" Type="http://schemas.openxmlformats.org/officeDocument/2006/relationships/slideLayout" Target="../slideLayouts/slideLayout10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6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717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717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717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8D07ECE-DE88-4BE7-8C48-75903D3DB2AE}" type="slidenum">
              <a:rPr lang="en-US">
                <a:solidFill>
                  <a:prstClr val="black">
                    <a:tint val="75000"/>
                  </a:prst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21874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vi-VN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6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vi-VN"/>
              <a:t>Click to edit Master text styles</a:t>
            </a:r>
          </a:p>
          <a:p>
            <a:pPr lvl="1"/>
            <a:r>
              <a:rPr lang="vi-VN"/>
              <a:t>Second level</a:t>
            </a:r>
          </a:p>
          <a:p>
            <a:pPr lvl="2"/>
            <a:r>
              <a:rPr lang="vi-VN"/>
              <a:t>Third level</a:t>
            </a:r>
          </a:p>
          <a:p>
            <a:pPr lvl="3"/>
            <a:r>
              <a:rPr lang="vi-VN"/>
              <a:t>Fourth level</a:t>
            </a:r>
          </a:p>
          <a:p>
            <a:pPr lvl="4"/>
            <a:r>
              <a:rPr lang="vi-VN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7AA3242-24BB-4EF2-87AF-96DD07117784}" type="slidenum">
              <a:rPr lang="vi-VN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57149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2" r:id="rId1"/>
    <p:sldLayoutId id="2147483843" r:id="rId2"/>
    <p:sldLayoutId id="2147483844" r:id="rId3"/>
    <p:sldLayoutId id="2147483845" r:id="rId4"/>
    <p:sldLayoutId id="2147483846" r:id="rId5"/>
    <p:sldLayoutId id="2147483847" r:id="rId6"/>
    <p:sldLayoutId id="2147483848" r:id="rId7"/>
    <p:sldLayoutId id="2147483849" r:id="rId8"/>
    <p:sldLayoutId id="2147483850" r:id="rId9"/>
    <p:sldLayoutId id="2147483851" r:id="rId10"/>
    <p:sldLayoutId id="2147483852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07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6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69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69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69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85ACAAA-E84E-40A6-B0B5-185ABD065A98}" type="slidenum">
              <a:rPr lang="en-US">
                <a:solidFill>
                  <a:prstClr val="black">
                    <a:tint val="75000"/>
                  </a:prst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65604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3" r:id="rId1"/>
    <p:sldLayoutId id="2147483894" r:id="rId2"/>
    <p:sldLayoutId id="2147483895" r:id="rId3"/>
    <p:sldLayoutId id="2147483896" r:id="rId4"/>
    <p:sldLayoutId id="2147483897" r:id="rId5"/>
    <p:sldLayoutId id="2147483898" r:id="rId6"/>
    <p:sldLayoutId id="2147483899" r:id="rId7"/>
    <p:sldLayoutId id="2147483900" r:id="rId8"/>
    <p:sldLayoutId id="2147483901" r:id="rId9"/>
    <p:sldLayoutId id="2147483902" r:id="rId10"/>
    <p:sldLayoutId id="2147483903" r:id="rId11"/>
    <p:sldLayoutId id="2147483904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5157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srgbClr val="FFFFFF"/>
              </a:solidFill>
            </a:endParaRPr>
          </a:p>
        </p:txBody>
      </p:sp>
      <p:sp>
        <p:nvSpPr>
          <p:cNvPr id="143363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3CE5066-E677-4278-B30D-568172C5A88B}" type="slidenum">
              <a:rPr lang="vi-VN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vi-VN">
              <a:solidFill>
                <a:srgbClr val="FFFFFF"/>
              </a:solidFill>
            </a:endParaRPr>
          </a:p>
        </p:txBody>
      </p:sp>
      <p:grpSp>
        <p:nvGrpSpPr>
          <p:cNvPr id="1028" name="Group 4"/>
          <p:cNvGrpSpPr>
            <a:grpSpLocks/>
          </p:cNvGrpSpPr>
          <p:nvPr/>
        </p:nvGrpSpPr>
        <p:grpSpPr bwMode="auto">
          <a:xfrm>
            <a:off x="121" y="181"/>
            <a:ext cx="12187767" cy="6850063"/>
            <a:chOff x="0" y="0"/>
            <a:chExt cx="5758" cy="4315"/>
          </a:xfrm>
        </p:grpSpPr>
        <p:grpSp>
          <p:nvGrpSpPr>
            <p:cNvPr id="1032" name="Group 5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143366" name="Freeform 6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43367" name="Freeform 7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43368" name="Freeform 8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038" name="Freeform 9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43370" name="Freeform 10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Times New Roman" pitchFamily="18" charset="0"/>
                </a:endParaRPr>
              </a:p>
            </p:txBody>
          </p:sp>
        </p:grpSp>
        <p:sp>
          <p:nvSpPr>
            <p:cNvPr id="143371" name="Freeform 11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  <p:sp>
          <p:nvSpPr>
            <p:cNvPr id="1034" name="Freeform 12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1776 h 1906"/>
                <a:gd name="T4" fmla="*/ 5758 w 5740"/>
                <a:gd name="T5" fmla="*/ 1776 h 1906"/>
                <a:gd name="T6" fmla="*/ 5758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</p:grpSp>
      <p:sp>
        <p:nvSpPr>
          <p:cNvPr id="143373" name="Rectangle 13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vi-VN"/>
              <a:t>Click to edit Master title style</a:t>
            </a:r>
          </a:p>
        </p:txBody>
      </p:sp>
      <p:sp>
        <p:nvSpPr>
          <p:cNvPr id="143374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cs typeface="Arial" charset="0"/>
              </a:defRPr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srgbClr val="FFFFFF"/>
              </a:solidFill>
            </a:endParaRPr>
          </a:p>
        </p:txBody>
      </p:sp>
      <p:sp>
        <p:nvSpPr>
          <p:cNvPr id="143375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6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vi-VN"/>
              <a:t>Click to edit Master text styles</a:t>
            </a:r>
          </a:p>
          <a:p>
            <a:pPr lvl="1"/>
            <a:r>
              <a:rPr lang="vi-VN"/>
              <a:t>Second level</a:t>
            </a:r>
          </a:p>
          <a:p>
            <a:pPr lvl="2"/>
            <a:r>
              <a:rPr lang="vi-VN"/>
              <a:t>Third level</a:t>
            </a:r>
          </a:p>
          <a:p>
            <a:pPr lvl="3"/>
            <a:r>
              <a:rPr lang="vi-VN"/>
              <a:t>Fourth level</a:t>
            </a:r>
          </a:p>
          <a:p>
            <a:pPr lvl="4"/>
            <a:r>
              <a:rPr lang="vi-VN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52685555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906" r:id="rId1"/>
    <p:sldLayoutId id="2147483907" r:id="rId2"/>
    <p:sldLayoutId id="2147483908" r:id="rId3"/>
    <p:sldLayoutId id="2147483909" r:id="rId4"/>
    <p:sldLayoutId id="2147483910" r:id="rId5"/>
    <p:sldLayoutId id="2147483911" r:id="rId6"/>
    <p:sldLayoutId id="2147483912" r:id="rId7"/>
    <p:sldLayoutId id="2147483913" r:id="rId8"/>
    <p:sldLayoutId id="2147483914" r:id="rId9"/>
    <p:sldLayoutId id="2147483915" r:id="rId10"/>
    <p:sldLayoutId id="2147483916" r:id="rId11"/>
    <p:sldLayoutId id="2147483917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5157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srgbClr val="FFFFFF"/>
              </a:solidFill>
            </a:endParaRPr>
          </a:p>
        </p:txBody>
      </p:sp>
      <p:sp>
        <p:nvSpPr>
          <p:cNvPr id="143363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3CE5066-E677-4278-B30D-568172C5A88B}" type="slidenum">
              <a:rPr lang="vi-VN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vi-VN">
              <a:solidFill>
                <a:srgbClr val="FFFFFF"/>
              </a:solidFill>
            </a:endParaRPr>
          </a:p>
        </p:txBody>
      </p:sp>
      <p:grpSp>
        <p:nvGrpSpPr>
          <p:cNvPr id="1028" name="Group 4"/>
          <p:cNvGrpSpPr>
            <a:grpSpLocks/>
          </p:cNvGrpSpPr>
          <p:nvPr/>
        </p:nvGrpSpPr>
        <p:grpSpPr bwMode="auto">
          <a:xfrm>
            <a:off x="114" y="171"/>
            <a:ext cx="12187767" cy="6850063"/>
            <a:chOff x="0" y="0"/>
            <a:chExt cx="5758" cy="4315"/>
          </a:xfrm>
        </p:grpSpPr>
        <p:grpSp>
          <p:nvGrpSpPr>
            <p:cNvPr id="1032" name="Group 5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143366" name="Freeform 6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43367" name="Freeform 7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43368" name="Freeform 8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038" name="Freeform 9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43370" name="Freeform 10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Times New Roman" pitchFamily="18" charset="0"/>
                </a:endParaRPr>
              </a:p>
            </p:txBody>
          </p:sp>
        </p:grpSp>
        <p:sp>
          <p:nvSpPr>
            <p:cNvPr id="143371" name="Freeform 11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  <p:sp>
          <p:nvSpPr>
            <p:cNvPr id="1034" name="Freeform 12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1776 h 1906"/>
                <a:gd name="T4" fmla="*/ 5758 w 5740"/>
                <a:gd name="T5" fmla="*/ 1776 h 1906"/>
                <a:gd name="T6" fmla="*/ 5758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</p:grpSp>
      <p:sp>
        <p:nvSpPr>
          <p:cNvPr id="143373" name="Rectangle 13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vi-VN"/>
              <a:t>Click to edit Master title style</a:t>
            </a:r>
          </a:p>
        </p:txBody>
      </p:sp>
      <p:sp>
        <p:nvSpPr>
          <p:cNvPr id="143374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cs typeface="Arial" charset="0"/>
              </a:defRPr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srgbClr val="FFFFFF"/>
              </a:solidFill>
            </a:endParaRPr>
          </a:p>
        </p:txBody>
      </p:sp>
      <p:sp>
        <p:nvSpPr>
          <p:cNvPr id="143375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6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vi-VN"/>
              <a:t>Click to edit Master text styles</a:t>
            </a:r>
          </a:p>
          <a:p>
            <a:pPr lvl="1"/>
            <a:r>
              <a:rPr lang="vi-VN"/>
              <a:t>Second level</a:t>
            </a:r>
          </a:p>
          <a:p>
            <a:pPr lvl="2"/>
            <a:r>
              <a:rPr lang="vi-VN"/>
              <a:t>Third level</a:t>
            </a:r>
          </a:p>
          <a:p>
            <a:pPr lvl="3"/>
            <a:r>
              <a:rPr lang="vi-VN"/>
              <a:t>Fourth level</a:t>
            </a:r>
          </a:p>
          <a:p>
            <a:pPr lvl="4"/>
            <a:r>
              <a:rPr lang="vi-VN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81992958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919" r:id="rId1"/>
    <p:sldLayoutId id="2147483920" r:id="rId2"/>
    <p:sldLayoutId id="2147483921" r:id="rId3"/>
    <p:sldLayoutId id="2147483922" r:id="rId4"/>
    <p:sldLayoutId id="2147483923" r:id="rId5"/>
    <p:sldLayoutId id="2147483924" r:id="rId6"/>
    <p:sldLayoutId id="2147483925" r:id="rId7"/>
    <p:sldLayoutId id="2147483926" r:id="rId8"/>
    <p:sldLayoutId id="2147483927" r:id="rId9"/>
    <p:sldLayoutId id="2147483928" r:id="rId10"/>
    <p:sldLayoutId id="2147483929" r:id="rId11"/>
    <p:sldLayoutId id="214748393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5157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>
                <a:solidFill>
                  <a:srgbClr val="FFFFFF"/>
                </a:solidFill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143363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FFFFFF"/>
                </a:solidFill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2727BDF-2D30-4450-BC5F-79B71149FC6A}" type="slidenum">
              <a:rPr lang="vi-VN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vi-VN"/>
          </a:p>
        </p:txBody>
      </p:sp>
      <p:grpSp>
        <p:nvGrpSpPr>
          <p:cNvPr id="5124" name="Group 4"/>
          <p:cNvGrpSpPr>
            <a:grpSpLocks/>
          </p:cNvGrpSpPr>
          <p:nvPr/>
        </p:nvGrpSpPr>
        <p:grpSpPr bwMode="auto">
          <a:xfrm>
            <a:off x="159" y="239"/>
            <a:ext cx="12187767" cy="6850063"/>
            <a:chOff x="0" y="0"/>
            <a:chExt cx="5758" cy="4315"/>
          </a:xfrm>
        </p:grpSpPr>
        <p:grpSp>
          <p:nvGrpSpPr>
            <p:cNvPr id="5128" name="Group 5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143366" name="Freeform 6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43367" name="Freeform 7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43368" name="Freeform 8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5134" name="Freeform 9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43370" name="Freeform 10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Times New Roman" pitchFamily="18" charset="0"/>
                </a:endParaRPr>
              </a:p>
            </p:txBody>
          </p:sp>
        </p:grpSp>
        <p:sp>
          <p:nvSpPr>
            <p:cNvPr id="143371" name="Freeform 11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  <p:sp>
          <p:nvSpPr>
            <p:cNvPr id="5130" name="Freeform 12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1776 h 1906"/>
                <a:gd name="T4" fmla="*/ 5758 w 5740"/>
                <a:gd name="T5" fmla="*/ 1776 h 1906"/>
                <a:gd name="T6" fmla="*/ 5758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</p:grpSp>
      <p:sp>
        <p:nvSpPr>
          <p:cNvPr id="143373" name="Rectangle 13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vi-VN"/>
              <a:t>Click to edit Master title style</a:t>
            </a:r>
          </a:p>
        </p:txBody>
      </p:sp>
      <p:sp>
        <p:nvSpPr>
          <p:cNvPr id="143374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FFFFFF"/>
                </a:solidFill>
                <a:latin typeface="Arial" charset="0"/>
                <a:cs typeface="Arial" charset="0"/>
              </a:defRPr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143375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6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vi-VN"/>
              <a:t>Click to edit Master text styles</a:t>
            </a:r>
          </a:p>
          <a:p>
            <a:pPr lvl="1"/>
            <a:r>
              <a:rPr lang="vi-VN"/>
              <a:t>Second level</a:t>
            </a:r>
          </a:p>
          <a:p>
            <a:pPr lvl="2"/>
            <a:r>
              <a:rPr lang="vi-VN"/>
              <a:t>Third level</a:t>
            </a:r>
          </a:p>
          <a:p>
            <a:pPr lvl="3"/>
            <a:r>
              <a:rPr lang="vi-VN"/>
              <a:t>Fourth level</a:t>
            </a:r>
          </a:p>
          <a:p>
            <a:pPr lvl="4"/>
            <a:r>
              <a:rPr lang="vi-VN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54054858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932" r:id="rId1"/>
    <p:sldLayoutId id="2147483933" r:id="rId2"/>
    <p:sldLayoutId id="2147483934" r:id="rId3"/>
    <p:sldLayoutId id="2147483935" r:id="rId4"/>
    <p:sldLayoutId id="2147483936" r:id="rId5"/>
    <p:sldLayoutId id="2147483937" r:id="rId6"/>
    <p:sldLayoutId id="2147483938" r:id="rId7"/>
    <p:sldLayoutId id="2147483939" r:id="rId8"/>
    <p:sldLayoutId id="2147483940" r:id="rId9"/>
    <p:sldLayoutId id="2147483941" r:id="rId10"/>
    <p:sldLayoutId id="2147483942" r:id="rId11"/>
    <p:sldLayoutId id="2147483943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5157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srgbClr val="FFFFFF"/>
              </a:solidFill>
            </a:endParaRPr>
          </a:p>
        </p:txBody>
      </p:sp>
      <p:sp>
        <p:nvSpPr>
          <p:cNvPr id="143363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3CE5066-E677-4278-B30D-568172C5A88B}" type="slidenum">
              <a:rPr lang="vi-VN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vi-VN">
              <a:solidFill>
                <a:srgbClr val="FFFFFF"/>
              </a:solidFill>
            </a:endParaRPr>
          </a:p>
        </p:txBody>
      </p:sp>
      <p:grpSp>
        <p:nvGrpSpPr>
          <p:cNvPr id="1028" name="Group 4"/>
          <p:cNvGrpSpPr>
            <a:grpSpLocks/>
          </p:cNvGrpSpPr>
          <p:nvPr/>
        </p:nvGrpSpPr>
        <p:grpSpPr bwMode="auto">
          <a:xfrm>
            <a:off x="106" y="159"/>
            <a:ext cx="12187767" cy="6850063"/>
            <a:chOff x="0" y="0"/>
            <a:chExt cx="5758" cy="4315"/>
          </a:xfrm>
        </p:grpSpPr>
        <p:grpSp>
          <p:nvGrpSpPr>
            <p:cNvPr id="1032" name="Group 5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143366" name="Freeform 6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43367" name="Freeform 7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43368" name="Freeform 8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038" name="Freeform 9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43370" name="Freeform 10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Times New Roman" pitchFamily="18" charset="0"/>
                </a:endParaRPr>
              </a:p>
            </p:txBody>
          </p:sp>
        </p:grpSp>
        <p:sp>
          <p:nvSpPr>
            <p:cNvPr id="143371" name="Freeform 11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  <p:sp>
          <p:nvSpPr>
            <p:cNvPr id="1034" name="Freeform 12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1776 h 1906"/>
                <a:gd name="T4" fmla="*/ 5758 w 5740"/>
                <a:gd name="T5" fmla="*/ 1776 h 1906"/>
                <a:gd name="T6" fmla="*/ 5758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</p:grpSp>
      <p:sp>
        <p:nvSpPr>
          <p:cNvPr id="143373" name="Rectangle 13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vi-VN"/>
              <a:t>Click to edit Master title style</a:t>
            </a:r>
          </a:p>
        </p:txBody>
      </p:sp>
      <p:sp>
        <p:nvSpPr>
          <p:cNvPr id="143374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cs typeface="Arial" charset="0"/>
              </a:defRPr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srgbClr val="FFFFFF"/>
              </a:solidFill>
            </a:endParaRPr>
          </a:p>
        </p:txBody>
      </p:sp>
      <p:sp>
        <p:nvSpPr>
          <p:cNvPr id="143375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6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vi-VN"/>
              <a:t>Click to edit Master text styles</a:t>
            </a:r>
          </a:p>
          <a:p>
            <a:pPr lvl="1"/>
            <a:r>
              <a:rPr lang="vi-VN"/>
              <a:t>Second level</a:t>
            </a:r>
          </a:p>
          <a:p>
            <a:pPr lvl="2"/>
            <a:r>
              <a:rPr lang="vi-VN"/>
              <a:t>Third level</a:t>
            </a:r>
          </a:p>
          <a:p>
            <a:pPr lvl="3"/>
            <a:r>
              <a:rPr lang="vi-VN"/>
              <a:t>Fourth level</a:t>
            </a:r>
          </a:p>
          <a:p>
            <a:pPr lvl="4"/>
            <a:r>
              <a:rPr lang="vi-VN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16933517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945" r:id="rId1"/>
    <p:sldLayoutId id="2147483946" r:id="rId2"/>
    <p:sldLayoutId id="2147483947" r:id="rId3"/>
    <p:sldLayoutId id="2147483948" r:id="rId4"/>
    <p:sldLayoutId id="2147483949" r:id="rId5"/>
    <p:sldLayoutId id="2147483950" r:id="rId6"/>
    <p:sldLayoutId id="2147483951" r:id="rId7"/>
    <p:sldLayoutId id="2147483952" r:id="rId8"/>
    <p:sldLayoutId id="2147483953" r:id="rId9"/>
    <p:sldLayoutId id="2147483954" r:id="rId10"/>
    <p:sldLayoutId id="2147483955" r:id="rId11"/>
    <p:sldLayoutId id="2147483956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5157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srgbClr val="FFFFFF"/>
              </a:solidFill>
            </a:endParaRPr>
          </a:p>
        </p:txBody>
      </p:sp>
      <p:sp>
        <p:nvSpPr>
          <p:cNvPr id="143363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3CE5066-E677-4278-B30D-568172C5A88B}" type="slidenum">
              <a:rPr lang="vi-VN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vi-VN">
              <a:solidFill>
                <a:srgbClr val="FFFFFF"/>
              </a:solidFill>
            </a:endParaRPr>
          </a:p>
        </p:txBody>
      </p:sp>
      <p:grpSp>
        <p:nvGrpSpPr>
          <p:cNvPr id="1028" name="Group 4"/>
          <p:cNvGrpSpPr>
            <a:grpSpLocks/>
          </p:cNvGrpSpPr>
          <p:nvPr/>
        </p:nvGrpSpPr>
        <p:grpSpPr bwMode="auto">
          <a:xfrm>
            <a:off x="97" y="145"/>
            <a:ext cx="12187767" cy="6850063"/>
            <a:chOff x="0" y="0"/>
            <a:chExt cx="5758" cy="4315"/>
          </a:xfrm>
        </p:grpSpPr>
        <p:grpSp>
          <p:nvGrpSpPr>
            <p:cNvPr id="1032" name="Group 5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143366" name="Freeform 6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43367" name="Freeform 7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43368" name="Freeform 8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038" name="Freeform 9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43370" name="Freeform 10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Times New Roman" pitchFamily="18" charset="0"/>
                </a:endParaRPr>
              </a:p>
            </p:txBody>
          </p:sp>
        </p:grpSp>
        <p:sp>
          <p:nvSpPr>
            <p:cNvPr id="143371" name="Freeform 11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  <p:sp>
          <p:nvSpPr>
            <p:cNvPr id="1034" name="Freeform 12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1776 h 1906"/>
                <a:gd name="T4" fmla="*/ 5758 w 5740"/>
                <a:gd name="T5" fmla="*/ 1776 h 1906"/>
                <a:gd name="T6" fmla="*/ 5758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</p:grpSp>
      <p:sp>
        <p:nvSpPr>
          <p:cNvPr id="143373" name="Rectangle 13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vi-VN"/>
              <a:t>Click to edit Master title style</a:t>
            </a:r>
          </a:p>
        </p:txBody>
      </p:sp>
      <p:sp>
        <p:nvSpPr>
          <p:cNvPr id="143374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cs typeface="Arial" charset="0"/>
              </a:defRPr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srgbClr val="FFFFFF"/>
              </a:solidFill>
            </a:endParaRPr>
          </a:p>
        </p:txBody>
      </p:sp>
      <p:sp>
        <p:nvSpPr>
          <p:cNvPr id="143375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6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vi-VN"/>
              <a:t>Click to edit Master text styles</a:t>
            </a:r>
          </a:p>
          <a:p>
            <a:pPr lvl="1"/>
            <a:r>
              <a:rPr lang="vi-VN"/>
              <a:t>Second level</a:t>
            </a:r>
          </a:p>
          <a:p>
            <a:pPr lvl="2"/>
            <a:r>
              <a:rPr lang="vi-VN"/>
              <a:t>Third level</a:t>
            </a:r>
          </a:p>
          <a:p>
            <a:pPr lvl="3"/>
            <a:r>
              <a:rPr lang="vi-VN"/>
              <a:t>Fourth level</a:t>
            </a:r>
          </a:p>
          <a:p>
            <a:pPr lvl="4"/>
            <a:r>
              <a:rPr lang="vi-VN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2062265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958" r:id="rId1"/>
    <p:sldLayoutId id="2147483959" r:id="rId2"/>
    <p:sldLayoutId id="2147483960" r:id="rId3"/>
    <p:sldLayoutId id="2147483961" r:id="rId4"/>
    <p:sldLayoutId id="2147483962" r:id="rId5"/>
    <p:sldLayoutId id="2147483963" r:id="rId6"/>
    <p:sldLayoutId id="2147483964" r:id="rId7"/>
    <p:sldLayoutId id="2147483965" r:id="rId8"/>
    <p:sldLayoutId id="2147483966" r:id="rId9"/>
    <p:sldLayoutId id="2147483967" r:id="rId10"/>
    <p:sldLayoutId id="2147483968" r:id="rId11"/>
    <p:sldLayoutId id="2147483969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5157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srgbClr val="FFFFFF"/>
              </a:solidFill>
            </a:endParaRPr>
          </a:p>
        </p:txBody>
      </p:sp>
      <p:sp>
        <p:nvSpPr>
          <p:cNvPr id="143363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3CE5066-E677-4278-B30D-568172C5A88B}" type="slidenum">
              <a:rPr lang="vi-VN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vi-VN">
              <a:solidFill>
                <a:srgbClr val="FFFFFF"/>
              </a:solidFill>
            </a:endParaRPr>
          </a:p>
        </p:txBody>
      </p:sp>
      <p:grpSp>
        <p:nvGrpSpPr>
          <p:cNvPr id="1028" name="Group 4"/>
          <p:cNvGrpSpPr>
            <a:grpSpLocks/>
          </p:cNvGrpSpPr>
          <p:nvPr/>
        </p:nvGrpSpPr>
        <p:grpSpPr bwMode="auto">
          <a:xfrm>
            <a:off x="86" y="129"/>
            <a:ext cx="12187767" cy="6850063"/>
            <a:chOff x="0" y="0"/>
            <a:chExt cx="5758" cy="4315"/>
          </a:xfrm>
        </p:grpSpPr>
        <p:grpSp>
          <p:nvGrpSpPr>
            <p:cNvPr id="1032" name="Group 5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143366" name="Freeform 6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43367" name="Freeform 7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43368" name="Freeform 8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038" name="Freeform 9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43370" name="Freeform 10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Times New Roman" pitchFamily="18" charset="0"/>
                </a:endParaRPr>
              </a:p>
            </p:txBody>
          </p:sp>
        </p:grpSp>
        <p:sp>
          <p:nvSpPr>
            <p:cNvPr id="143371" name="Freeform 11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  <p:sp>
          <p:nvSpPr>
            <p:cNvPr id="1034" name="Freeform 12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1776 h 1906"/>
                <a:gd name="T4" fmla="*/ 5758 w 5740"/>
                <a:gd name="T5" fmla="*/ 1776 h 1906"/>
                <a:gd name="T6" fmla="*/ 5758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</p:grpSp>
      <p:sp>
        <p:nvSpPr>
          <p:cNvPr id="143373" name="Rectangle 13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vi-VN"/>
              <a:t>Click to edit Master title style</a:t>
            </a:r>
          </a:p>
        </p:txBody>
      </p:sp>
      <p:sp>
        <p:nvSpPr>
          <p:cNvPr id="143374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cs typeface="Arial" charset="0"/>
              </a:defRPr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srgbClr val="FFFFFF"/>
              </a:solidFill>
            </a:endParaRPr>
          </a:p>
        </p:txBody>
      </p:sp>
      <p:sp>
        <p:nvSpPr>
          <p:cNvPr id="143375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6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vi-VN"/>
              <a:t>Click to edit Master text styles</a:t>
            </a:r>
          </a:p>
          <a:p>
            <a:pPr lvl="1"/>
            <a:r>
              <a:rPr lang="vi-VN"/>
              <a:t>Second level</a:t>
            </a:r>
          </a:p>
          <a:p>
            <a:pPr lvl="2"/>
            <a:r>
              <a:rPr lang="vi-VN"/>
              <a:t>Third level</a:t>
            </a:r>
          </a:p>
          <a:p>
            <a:pPr lvl="3"/>
            <a:r>
              <a:rPr lang="vi-VN"/>
              <a:t>Fourth level</a:t>
            </a:r>
          </a:p>
          <a:p>
            <a:pPr lvl="4"/>
            <a:r>
              <a:rPr lang="vi-VN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10467006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971" r:id="rId1"/>
    <p:sldLayoutId id="2147483972" r:id="rId2"/>
    <p:sldLayoutId id="2147483973" r:id="rId3"/>
    <p:sldLayoutId id="2147483974" r:id="rId4"/>
    <p:sldLayoutId id="2147483975" r:id="rId5"/>
    <p:sldLayoutId id="2147483976" r:id="rId6"/>
    <p:sldLayoutId id="2147483977" r:id="rId7"/>
    <p:sldLayoutId id="2147483978" r:id="rId8"/>
    <p:sldLayoutId id="2147483979" r:id="rId9"/>
    <p:sldLayoutId id="2147483980" r:id="rId10"/>
    <p:sldLayoutId id="2147483981" r:id="rId11"/>
    <p:sldLayoutId id="2147483982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5157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srgbClr val="FFFFFF"/>
              </a:solidFill>
            </a:endParaRPr>
          </a:p>
        </p:txBody>
      </p:sp>
      <p:sp>
        <p:nvSpPr>
          <p:cNvPr id="143363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3CE5066-E677-4278-B30D-568172C5A88B}" type="slidenum">
              <a:rPr lang="vi-VN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vi-VN">
              <a:solidFill>
                <a:srgbClr val="FFFFFF"/>
              </a:solidFill>
            </a:endParaRPr>
          </a:p>
        </p:txBody>
      </p:sp>
      <p:grpSp>
        <p:nvGrpSpPr>
          <p:cNvPr id="1028" name="Group 4"/>
          <p:cNvGrpSpPr>
            <a:grpSpLocks/>
          </p:cNvGrpSpPr>
          <p:nvPr/>
        </p:nvGrpSpPr>
        <p:grpSpPr bwMode="auto">
          <a:xfrm>
            <a:off x="74" y="111"/>
            <a:ext cx="12187767" cy="6850063"/>
            <a:chOff x="0" y="0"/>
            <a:chExt cx="5758" cy="4315"/>
          </a:xfrm>
        </p:grpSpPr>
        <p:grpSp>
          <p:nvGrpSpPr>
            <p:cNvPr id="1032" name="Group 5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143366" name="Freeform 6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43367" name="Freeform 7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43368" name="Freeform 8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038" name="Freeform 9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43370" name="Freeform 10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Times New Roman" pitchFamily="18" charset="0"/>
                </a:endParaRPr>
              </a:p>
            </p:txBody>
          </p:sp>
        </p:grpSp>
        <p:sp>
          <p:nvSpPr>
            <p:cNvPr id="143371" name="Freeform 11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  <p:sp>
          <p:nvSpPr>
            <p:cNvPr id="1034" name="Freeform 12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1776 h 1906"/>
                <a:gd name="T4" fmla="*/ 5758 w 5740"/>
                <a:gd name="T5" fmla="*/ 1776 h 1906"/>
                <a:gd name="T6" fmla="*/ 5758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</p:grpSp>
      <p:sp>
        <p:nvSpPr>
          <p:cNvPr id="143373" name="Rectangle 13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vi-VN"/>
              <a:t>Click to edit Master title style</a:t>
            </a:r>
          </a:p>
        </p:txBody>
      </p:sp>
      <p:sp>
        <p:nvSpPr>
          <p:cNvPr id="143374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cs typeface="Arial" charset="0"/>
              </a:defRPr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srgbClr val="FFFFFF"/>
              </a:solidFill>
            </a:endParaRPr>
          </a:p>
        </p:txBody>
      </p:sp>
      <p:sp>
        <p:nvSpPr>
          <p:cNvPr id="143375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6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vi-VN"/>
              <a:t>Click to edit Master text styles</a:t>
            </a:r>
          </a:p>
          <a:p>
            <a:pPr lvl="1"/>
            <a:r>
              <a:rPr lang="vi-VN"/>
              <a:t>Second level</a:t>
            </a:r>
          </a:p>
          <a:p>
            <a:pPr lvl="2"/>
            <a:r>
              <a:rPr lang="vi-VN"/>
              <a:t>Third level</a:t>
            </a:r>
          </a:p>
          <a:p>
            <a:pPr lvl="3"/>
            <a:r>
              <a:rPr lang="vi-VN"/>
              <a:t>Fourth level</a:t>
            </a:r>
          </a:p>
          <a:p>
            <a:pPr lvl="4"/>
            <a:r>
              <a:rPr lang="vi-VN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87259738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984" r:id="rId1"/>
    <p:sldLayoutId id="2147483985" r:id="rId2"/>
    <p:sldLayoutId id="2147483986" r:id="rId3"/>
    <p:sldLayoutId id="2147483987" r:id="rId4"/>
    <p:sldLayoutId id="2147483988" r:id="rId5"/>
    <p:sldLayoutId id="2147483989" r:id="rId6"/>
    <p:sldLayoutId id="2147483990" r:id="rId7"/>
    <p:sldLayoutId id="2147483991" r:id="rId8"/>
    <p:sldLayoutId id="2147483992" r:id="rId9"/>
    <p:sldLayoutId id="2147483993" r:id="rId10"/>
    <p:sldLayoutId id="2147483994" r:id="rId11"/>
    <p:sldLayoutId id="2147483995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6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834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VNI-Times" pitchFamily="2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8345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VNI-Times" pitchFamily="2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834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4BA193F-23FE-4675-9BC3-04E506AECF5C}" type="slidenum">
              <a:rPr lang="en-US">
                <a:solidFill>
                  <a:prstClr val="black">
                    <a:tint val="75000"/>
                  </a:prstClr>
                </a:solidFill>
                <a:latin typeface="VNI-Times" pitchFamily="2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VNI-Time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05001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7" r:id="rId1"/>
    <p:sldLayoutId id="2147483998" r:id="rId2"/>
    <p:sldLayoutId id="2147483999" r:id="rId3"/>
    <p:sldLayoutId id="2147484000" r:id="rId4"/>
    <p:sldLayoutId id="2147484001" r:id="rId5"/>
    <p:sldLayoutId id="2147484002" r:id="rId6"/>
    <p:sldLayoutId id="2147484003" r:id="rId7"/>
    <p:sldLayoutId id="2147484004" r:id="rId8"/>
    <p:sldLayoutId id="2147484005" r:id="rId9"/>
    <p:sldLayoutId id="2147484006" r:id="rId10"/>
    <p:sldLayoutId id="2147484007" r:id="rId11"/>
    <p:sldLayoutId id="2147484008" r:id="rId12"/>
    <p:sldLayoutId id="2147484009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07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6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71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71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71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85ACAAA-E84E-40A6-B0B5-185ABD065A98}" type="slidenum">
              <a:rPr lang="en-US">
                <a:solidFill>
                  <a:prstClr val="black">
                    <a:tint val="75000"/>
                  </a:prst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1867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07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6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70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70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70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85ACAAA-E84E-40A6-B0B5-185ABD065A98}" type="slidenum">
              <a:rPr lang="en-US">
                <a:solidFill>
                  <a:prstClr val="black">
                    <a:tint val="75000"/>
                  </a:prst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61285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07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6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68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68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68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85ACAAA-E84E-40A6-B0B5-185ABD065A98}" type="slidenum">
              <a:rPr lang="en-US">
                <a:solidFill>
                  <a:prstClr val="black">
                    <a:tint val="75000"/>
                  </a:prst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8984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07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6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6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6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6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2D14543-947C-4AFA-808A-08FC3E3C296A}" type="slidenum">
              <a:rPr lang="en-US">
                <a:solidFill>
                  <a:prstClr val="black">
                    <a:tint val="75000"/>
                  </a:prst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66086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4" r:id="rId1"/>
    <p:sldLayoutId id="2147483765" r:id="rId2"/>
    <p:sldLayoutId id="2147483766" r:id="rId3"/>
    <p:sldLayoutId id="2147483767" r:id="rId4"/>
    <p:sldLayoutId id="2147483768" r:id="rId5"/>
    <p:sldLayoutId id="2147483769" r:id="rId6"/>
    <p:sldLayoutId id="2147483770" r:id="rId7"/>
    <p:sldLayoutId id="2147483771" r:id="rId8"/>
    <p:sldLayoutId id="2147483772" r:id="rId9"/>
    <p:sldLayoutId id="2147483773" r:id="rId10"/>
    <p:sldLayoutId id="2147483774" r:id="rId11"/>
    <p:sldLayoutId id="2147483775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07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6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63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63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63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2D14543-947C-4AFA-808A-08FC3E3C296A}" type="slidenum">
              <a:rPr lang="en-US">
                <a:solidFill>
                  <a:prstClr val="black">
                    <a:tint val="75000"/>
                  </a:prst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79492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7" r:id="rId1"/>
    <p:sldLayoutId id="2147483778" r:id="rId2"/>
    <p:sldLayoutId id="2147483779" r:id="rId3"/>
    <p:sldLayoutId id="2147483780" r:id="rId4"/>
    <p:sldLayoutId id="2147483781" r:id="rId5"/>
    <p:sldLayoutId id="2147483782" r:id="rId6"/>
    <p:sldLayoutId id="2147483783" r:id="rId7"/>
    <p:sldLayoutId id="2147483784" r:id="rId8"/>
    <p:sldLayoutId id="2147483785" r:id="rId9"/>
    <p:sldLayoutId id="2147483786" r:id="rId10"/>
    <p:sldLayoutId id="2147483787" r:id="rId11"/>
    <p:sldLayoutId id="2147483788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5157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srgbClr val="FFFFFF"/>
              </a:solidFill>
            </a:endParaRPr>
          </a:p>
        </p:txBody>
      </p:sp>
      <p:sp>
        <p:nvSpPr>
          <p:cNvPr id="143363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77F4428-6572-485F-837B-D2EA9BA3074B}" type="slidenum">
              <a:rPr lang="vi-VN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vi-VN">
              <a:solidFill>
                <a:srgbClr val="FFFFFF"/>
              </a:solidFill>
            </a:endParaRPr>
          </a:p>
        </p:txBody>
      </p:sp>
      <p:grpSp>
        <p:nvGrpSpPr>
          <p:cNvPr id="1028" name="Group 4"/>
          <p:cNvGrpSpPr>
            <a:grpSpLocks/>
          </p:cNvGrpSpPr>
          <p:nvPr/>
        </p:nvGrpSpPr>
        <p:grpSpPr bwMode="auto">
          <a:xfrm>
            <a:off x="187" y="281"/>
            <a:ext cx="12187767" cy="6850063"/>
            <a:chOff x="0" y="0"/>
            <a:chExt cx="5758" cy="4315"/>
          </a:xfrm>
        </p:grpSpPr>
        <p:grpSp>
          <p:nvGrpSpPr>
            <p:cNvPr id="1032" name="Group 5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143366" name="Freeform 6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43367" name="Freeform 7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43368" name="Freeform 8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038" name="Freeform 9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43370" name="Freeform 10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Times New Roman" pitchFamily="18" charset="0"/>
                </a:endParaRPr>
              </a:p>
            </p:txBody>
          </p:sp>
        </p:grpSp>
        <p:sp>
          <p:nvSpPr>
            <p:cNvPr id="143371" name="Freeform 11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  <p:sp>
          <p:nvSpPr>
            <p:cNvPr id="1034" name="Freeform 12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1906 h 1906"/>
                <a:gd name="T4" fmla="*/ 5740 w 5740"/>
                <a:gd name="T5" fmla="*/ 1906 h 1906"/>
                <a:gd name="T6" fmla="*/ 5740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</p:grpSp>
      <p:sp>
        <p:nvSpPr>
          <p:cNvPr id="143373" name="Rectangle 13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vi-VN"/>
              <a:t>Click to edit Master title style</a:t>
            </a:r>
          </a:p>
        </p:txBody>
      </p:sp>
      <p:sp>
        <p:nvSpPr>
          <p:cNvPr id="143374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cs typeface="Arial" charset="0"/>
              </a:defRPr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srgbClr val="FFFFFF"/>
              </a:solidFill>
            </a:endParaRPr>
          </a:p>
        </p:txBody>
      </p:sp>
      <p:sp>
        <p:nvSpPr>
          <p:cNvPr id="143375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6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vi-VN"/>
              <a:t>Click to edit Master text styles</a:t>
            </a:r>
          </a:p>
          <a:p>
            <a:pPr lvl="1"/>
            <a:r>
              <a:rPr lang="vi-VN"/>
              <a:t>Second level</a:t>
            </a:r>
          </a:p>
          <a:p>
            <a:pPr lvl="2"/>
            <a:r>
              <a:rPr lang="vi-VN"/>
              <a:t>Third level</a:t>
            </a:r>
          </a:p>
          <a:p>
            <a:pPr lvl="3"/>
            <a:r>
              <a:rPr lang="vi-VN"/>
              <a:t>Fourth level</a:t>
            </a:r>
          </a:p>
          <a:p>
            <a:pPr lvl="4"/>
            <a:r>
              <a:rPr lang="vi-VN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09338034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90" r:id="rId1"/>
    <p:sldLayoutId id="2147483791" r:id="rId2"/>
    <p:sldLayoutId id="2147483792" r:id="rId3"/>
    <p:sldLayoutId id="2147483793" r:id="rId4"/>
    <p:sldLayoutId id="2147483794" r:id="rId5"/>
    <p:sldLayoutId id="2147483795" r:id="rId6"/>
    <p:sldLayoutId id="2147483796" r:id="rId7"/>
    <p:sldLayoutId id="2147483797" r:id="rId8"/>
    <p:sldLayoutId id="2147483798" r:id="rId9"/>
    <p:sldLayoutId id="2147483799" r:id="rId10"/>
    <p:sldLayoutId id="2147483800" r:id="rId11"/>
    <p:sldLayoutId id="2147483801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07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6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61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61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61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2D14543-947C-4AFA-808A-08FC3E3C296A}" type="slidenum">
              <a:rPr lang="en-US">
                <a:solidFill>
                  <a:prstClr val="black">
                    <a:tint val="75000"/>
                  </a:prst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55487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3" r:id="rId1"/>
    <p:sldLayoutId id="2147483804" r:id="rId2"/>
    <p:sldLayoutId id="2147483805" r:id="rId3"/>
    <p:sldLayoutId id="2147483806" r:id="rId4"/>
    <p:sldLayoutId id="2147483807" r:id="rId5"/>
    <p:sldLayoutId id="2147483808" r:id="rId6"/>
    <p:sldLayoutId id="2147483809" r:id="rId7"/>
    <p:sldLayoutId id="2147483810" r:id="rId8"/>
    <p:sldLayoutId id="2147483811" r:id="rId9"/>
    <p:sldLayoutId id="2147483812" r:id="rId10"/>
    <p:sldLayoutId id="2147483813" r:id="rId11"/>
    <p:sldLayoutId id="2147483814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5157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srgbClr val="FFFFFF"/>
              </a:solidFill>
            </a:endParaRPr>
          </a:p>
        </p:txBody>
      </p:sp>
      <p:sp>
        <p:nvSpPr>
          <p:cNvPr id="143363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3CE5066-E677-4278-B30D-568172C5A88B}" type="slidenum">
              <a:rPr lang="vi-VN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vi-VN">
              <a:solidFill>
                <a:srgbClr val="FFFFFF"/>
              </a:solidFill>
            </a:endParaRPr>
          </a:p>
        </p:txBody>
      </p:sp>
      <p:grpSp>
        <p:nvGrpSpPr>
          <p:cNvPr id="1028" name="Group 4"/>
          <p:cNvGrpSpPr>
            <a:grpSpLocks/>
          </p:cNvGrpSpPr>
          <p:nvPr/>
        </p:nvGrpSpPr>
        <p:grpSpPr bwMode="auto">
          <a:xfrm>
            <a:off x="155" y="233"/>
            <a:ext cx="12187767" cy="6850063"/>
            <a:chOff x="0" y="0"/>
            <a:chExt cx="5758" cy="4315"/>
          </a:xfrm>
        </p:grpSpPr>
        <p:grpSp>
          <p:nvGrpSpPr>
            <p:cNvPr id="1032" name="Group 5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143366" name="Freeform 6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43367" name="Freeform 7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43368" name="Freeform 8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038" name="Freeform 9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43370" name="Freeform 10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Times New Roman" pitchFamily="18" charset="0"/>
                </a:endParaRPr>
              </a:p>
            </p:txBody>
          </p:sp>
        </p:grpSp>
        <p:sp>
          <p:nvSpPr>
            <p:cNvPr id="143371" name="Freeform 11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  <p:sp>
          <p:nvSpPr>
            <p:cNvPr id="1034" name="Freeform 12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1776 h 1906"/>
                <a:gd name="T4" fmla="*/ 5758 w 5740"/>
                <a:gd name="T5" fmla="*/ 1776 h 1906"/>
                <a:gd name="T6" fmla="*/ 5758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</p:grpSp>
      <p:sp>
        <p:nvSpPr>
          <p:cNvPr id="143373" name="Rectangle 13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vi-VN"/>
              <a:t>Click to edit Master title style</a:t>
            </a:r>
          </a:p>
        </p:txBody>
      </p:sp>
      <p:sp>
        <p:nvSpPr>
          <p:cNvPr id="143374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cs typeface="Arial" charset="0"/>
              </a:defRPr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srgbClr val="FFFFFF"/>
              </a:solidFill>
            </a:endParaRPr>
          </a:p>
        </p:txBody>
      </p:sp>
      <p:sp>
        <p:nvSpPr>
          <p:cNvPr id="143375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6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vi-VN"/>
              <a:t>Click to edit Master text styles</a:t>
            </a:r>
          </a:p>
          <a:p>
            <a:pPr lvl="1"/>
            <a:r>
              <a:rPr lang="vi-VN"/>
              <a:t>Second level</a:t>
            </a:r>
          </a:p>
          <a:p>
            <a:pPr lvl="2"/>
            <a:r>
              <a:rPr lang="vi-VN"/>
              <a:t>Third level</a:t>
            </a:r>
          </a:p>
          <a:p>
            <a:pPr lvl="3"/>
            <a:r>
              <a:rPr lang="vi-VN"/>
              <a:t>Fourth level</a:t>
            </a:r>
          </a:p>
          <a:p>
            <a:pPr lvl="4"/>
            <a:r>
              <a:rPr lang="vi-VN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12289494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  <p:sldLayoutId id="214748384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6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wm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8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wm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46.xml"/><Relationship Id="rId4" Type="http://schemas.openxmlformats.org/officeDocument/2006/relationships/image" Target="../media/image20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7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82.xml"/><Relationship Id="rId4" Type="http://schemas.openxmlformats.org/officeDocument/2006/relationships/image" Target="../media/image6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../hoan/hoan/Ca%20mau%20-%20tap%20&#273;oc%205.ppt#-1,16,Slide 16" TargetMode="External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94.xml"/><Relationship Id="rId5" Type="http://schemas.openxmlformats.org/officeDocument/2006/relationships/image" Target="../media/image26.png"/><Relationship Id="rId4" Type="http://schemas.openxmlformats.org/officeDocument/2006/relationships/image" Target="../media/image2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3.wmf"/><Relationship Id="rId2" Type="http://schemas.openxmlformats.org/officeDocument/2006/relationships/slideLayout" Target="../slideLayouts/slideLayout61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2.wmf"/><Relationship Id="rId4" Type="http://schemas.openxmlformats.org/officeDocument/2006/relationships/oleObject" Target="../embeddings/oleObject1.bin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06.xml"/><Relationship Id="rId5" Type="http://schemas.openxmlformats.org/officeDocument/2006/relationships/image" Target="../media/image30.png"/><Relationship Id="rId4" Type="http://schemas.openxmlformats.org/officeDocument/2006/relationships/image" Target="../media/image2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slideLayout" Target="../slideLayouts/slideLayout205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31.png"/><Relationship Id="rId4" Type="http://schemas.openxmlformats.org/officeDocument/2006/relationships/oleObject" Target="../embeddings/oleObject5.bin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wm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2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1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1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9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wm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8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2.xml"/><Relationship Id="rId4" Type="http://schemas.openxmlformats.org/officeDocument/2006/relationships/image" Target="../media/image5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0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9.wmf"/><Relationship Id="rId2" Type="http://schemas.openxmlformats.org/officeDocument/2006/relationships/slideLayout" Target="../slideLayouts/slideLayout109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4.bin"/><Relationship Id="rId5" Type="http://schemas.openxmlformats.org/officeDocument/2006/relationships/image" Target="../media/image8.wmf"/><Relationship Id="rId4" Type="http://schemas.openxmlformats.org/officeDocument/2006/relationships/oleObject" Target="../embeddings/oleObject3.bin"/><Relationship Id="rId9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wm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1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wm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8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TextBox 294">
            <a:extLst>
              <a:ext uri="{FF2B5EF4-FFF2-40B4-BE49-F238E27FC236}">
                <a16:creationId xmlns:a16="http://schemas.microsoft.com/office/drawing/2014/main" id="{CDD9821C-D775-4A1F-AC04-D3ACC622E6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0" y="773114"/>
            <a:ext cx="4870450" cy="744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SzPct val="70000"/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SzTx/>
              <a:buFontTx/>
              <a:buNone/>
              <a:defRPr/>
            </a:pPr>
            <a:r>
              <a:rPr lang="en-US" altLang="en-US" sz="1956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LONG BIÊN</a:t>
            </a:r>
          </a:p>
          <a:p>
            <a:pPr algn="ctr" eaLnBrk="1" hangingPunct="1">
              <a:spcBef>
                <a:spcPct val="0"/>
              </a:spcBef>
              <a:buSzTx/>
              <a:buFontTx/>
              <a:buNone/>
              <a:defRPr/>
            </a:pPr>
            <a:r>
              <a:rPr lang="en-US" altLang="en-US" sz="2282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ÁI MỘ B</a:t>
            </a:r>
          </a:p>
        </p:txBody>
      </p:sp>
      <p:pic>
        <p:nvPicPr>
          <p:cNvPr id="295" name="Picture 294">
            <a:extLst>
              <a:ext uri="{FF2B5EF4-FFF2-40B4-BE49-F238E27FC236}">
                <a16:creationId xmlns:a16="http://schemas.microsoft.com/office/drawing/2014/main" id="{7B47C9B1-D49B-4AA6-A8DD-01DC1D871A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50595" y="1724213"/>
            <a:ext cx="1712205" cy="1712205"/>
          </a:xfrm>
          <a:prstGeom prst="ellipse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E941064-7ED8-4A34-87EA-1479821BBF35}"/>
              </a:ext>
            </a:extLst>
          </p:cNvPr>
          <p:cNvSpPr txBox="1"/>
          <p:nvPr/>
        </p:nvSpPr>
        <p:spPr>
          <a:xfrm>
            <a:off x="1828800" y="3657601"/>
            <a:ext cx="8305800" cy="1907061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ctr">
              <a:lnSpc>
                <a:spcPct val="150000"/>
              </a:lnSpc>
              <a:defRPr/>
            </a:pPr>
            <a:r>
              <a:rPr lang="en-US" sz="4693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sz="3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 MÔN: TẬP ĐỌC</a:t>
            </a:r>
          </a:p>
          <a:p>
            <a:pPr lvl="2" algn="ctr">
              <a:lnSpc>
                <a:spcPct val="150000"/>
              </a:lnSpc>
              <a:defRPr/>
            </a:pPr>
            <a:r>
              <a:rPr lang="en-US" sz="36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 CÀ MAU</a:t>
            </a:r>
          </a:p>
        </p:txBody>
      </p:sp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2" descr="10944024-dat-ne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0" y="228600"/>
            <a:ext cx="113792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18"/>
          <p:cNvSpPr txBox="1">
            <a:spLocks noChangeArrowheads="1"/>
          </p:cNvSpPr>
          <p:nvPr/>
        </p:nvSpPr>
        <p:spPr bwMode="auto">
          <a:xfrm>
            <a:off x="3251200" y="6211888"/>
            <a:ext cx="54864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2800">
                <a:solidFill>
                  <a:srgbClr val="FFFFFF"/>
                </a:solidFill>
              </a:rPr>
              <a:t> </a:t>
            </a:r>
            <a:r>
              <a:rPr lang="en-US" sz="3600" b="1">
                <a:solidFill>
                  <a:srgbClr val="FFFFFF"/>
                </a:solidFill>
              </a:rPr>
              <a:t>Đất nẻ chân chim.</a:t>
            </a:r>
          </a:p>
        </p:txBody>
      </p:sp>
    </p:spTree>
    <p:extLst>
      <p:ext uri="{BB962C8B-B14F-4D97-AF65-F5344CB8AC3E}">
        <p14:creationId xmlns:p14="http://schemas.microsoft.com/office/powerpoint/2010/main" val="3750238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0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2"/>
          <p:cNvSpPr txBox="1">
            <a:spLocks noChangeArrowheads="1"/>
          </p:cNvSpPr>
          <p:nvPr/>
        </p:nvSpPr>
        <p:spPr bwMode="auto">
          <a:xfrm>
            <a:off x="-304800" y="0"/>
            <a:ext cx="12192000" cy="369332"/>
          </a:xfrm>
          <a:prstGeom prst="rect">
            <a:avLst/>
          </a:prstGeom>
          <a:gradFill rotWithShape="1">
            <a:gsLst>
              <a:gs pos="0">
                <a:srgbClr val="008E40"/>
              </a:gs>
              <a:gs pos="100000">
                <a:srgbClr val="00421E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b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Thứ năm ngày tháng năm 2008</a:t>
            </a:r>
          </a:p>
        </p:txBody>
      </p:sp>
      <p:sp>
        <p:nvSpPr>
          <p:cNvPr id="112643" name="Text Box 3"/>
          <p:cNvSpPr>
            <a:spLocks noGrp="1" noChangeArrowheads="1"/>
          </p:cNvSpPr>
          <p:nvPr>
            <p:ph type="ctrTitle"/>
          </p:nvPr>
        </p:nvSpPr>
        <p:spPr>
          <a:xfrm>
            <a:off x="-304800" y="457200"/>
            <a:ext cx="12192000" cy="533400"/>
          </a:xfrm>
          <a:gradFill rotWithShape="1">
            <a:gsLst>
              <a:gs pos="0">
                <a:srgbClr val="116CFF"/>
              </a:gs>
              <a:gs pos="100000">
                <a:srgbClr val="083276"/>
              </a:gs>
            </a:gsLst>
            <a:lin ang="5400000" scaled="1"/>
          </a:gradFill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br>
              <a:rPr lang="en-US" sz="4000" dirty="0">
                <a:latin typeface="Times New Roman" pitchFamily="18" charset="0"/>
                <a:cs typeface="Times New Roman" pitchFamily="18" charset="0"/>
              </a:rPr>
            </a:br>
            <a:br>
              <a:rPr lang="en-US" sz="4000" dirty="0">
                <a:solidFill>
                  <a:schemeClr val="folHlink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4000" dirty="0">
                <a:solidFill>
                  <a:schemeClr val="folHlin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>
                <a:solidFill>
                  <a:schemeClr val="folHlin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en-US" sz="4000" dirty="0">
                <a:latin typeface="Times New Roman" pitchFamily="18" charset="0"/>
                <a:cs typeface="Times New Roman" pitchFamily="18" charset="0"/>
              </a:rPr>
            </a:b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ĐẤT CÀ MAU</a:t>
            </a:r>
          </a:p>
        </p:txBody>
      </p:sp>
      <p:pic>
        <p:nvPicPr>
          <p:cNvPr id="10244" name="Picture 4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263"/>
            <a:ext cx="1703917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6" name="Picture 6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0181342" y="5583238"/>
            <a:ext cx="1706033" cy="1274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7" name="Text Box 8"/>
          <p:cNvSpPr txBox="1">
            <a:spLocks noChangeArrowheads="1"/>
          </p:cNvSpPr>
          <p:nvPr/>
        </p:nvSpPr>
        <p:spPr bwMode="auto">
          <a:xfrm>
            <a:off x="-304800" y="0"/>
            <a:ext cx="12192000" cy="369332"/>
          </a:xfrm>
          <a:prstGeom prst="rect">
            <a:avLst/>
          </a:prstGeom>
          <a:gradFill rotWithShape="1">
            <a:gsLst>
              <a:gs pos="0">
                <a:srgbClr val="008E40"/>
              </a:gs>
              <a:gs pos="100000">
                <a:srgbClr val="00421E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24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248" name="Text Box 9"/>
          <p:cNvSpPr txBox="1">
            <a:spLocks noChangeArrowheads="1"/>
          </p:cNvSpPr>
          <p:nvPr/>
        </p:nvSpPr>
        <p:spPr bwMode="auto">
          <a:xfrm>
            <a:off x="-304800" y="457200"/>
            <a:ext cx="12192000" cy="533400"/>
          </a:xfrm>
          <a:prstGeom prst="rect">
            <a:avLst/>
          </a:prstGeom>
          <a:gradFill rotWithShape="1">
            <a:gsLst>
              <a:gs pos="0">
                <a:srgbClr val="116CFF"/>
              </a:gs>
              <a:gs pos="100000">
                <a:srgbClr val="083276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3600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Tập đọc</a:t>
            </a:r>
            <a:endParaRPr lang="en-US" sz="360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49" name="Picture 10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398830" y="-208890"/>
            <a:ext cx="1279525" cy="16975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0" name="Picture 11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263"/>
            <a:ext cx="1703917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51" name="Line 3"/>
          <p:cNvSpPr>
            <a:spLocks noChangeShapeType="1"/>
          </p:cNvSpPr>
          <p:nvPr/>
        </p:nvSpPr>
        <p:spPr bwMode="auto">
          <a:xfrm>
            <a:off x="6908800" y="2362200"/>
            <a:ext cx="0" cy="4114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253" name="Line 2"/>
          <p:cNvSpPr>
            <a:spLocks noChangeShapeType="1"/>
          </p:cNvSpPr>
          <p:nvPr/>
        </p:nvSpPr>
        <p:spPr bwMode="auto">
          <a:xfrm>
            <a:off x="3454400" y="2362200"/>
            <a:ext cx="37592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302" name="Rectangle 16"/>
          <p:cNvSpPr>
            <a:spLocks noChangeArrowheads="1"/>
          </p:cNvSpPr>
          <p:nvPr/>
        </p:nvSpPr>
        <p:spPr bwMode="auto">
          <a:xfrm>
            <a:off x="391952" y="1858350"/>
            <a:ext cx="293862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4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4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endParaRPr lang="en-US" sz="48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303" name="Rectangle 17"/>
          <p:cNvSpPr>
            <a:spLocks noChangeArrowheads="1"/>
          </p:cNvSpPr>
          <p:nvPr/>
        </p:nvSpPr>
        <p:spPr bwMode="auto">
          <a:xfrm>
            <a:off x="7315201" y="1981462"/>
            <a:ext cx="353975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4800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Tìm hiểu bài</a:t>
            </a:r>
          </a:p>
        </p:txBody>
      </p:sp>
      <p:sp>
        <p:nvSpPr>
          <p:cNvPr id="25" name="Text Box 15"/>
          <p:cNvSpPr txBox="1">
            <a:spLocks noChangeArrowheads="1"/>
          </p:cNvSpPr>
          <p:nvPr/>
        </p:nvSpPr>
        <p:spPr bwMode="auto">
          <a:xfrm>
            <a:off x="0" y="3099568"/>
            <a:ext cx="7156452" cy="347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2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-</a:t>
            </a:r>
            <a:r>
              <a:rPr lang="en-US" sz="4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Tinh</a:t>
            </a:r>
            <a:r>
              <a:rPr lang="en-US" sz="4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thần</a:t>
            </a:r>
            <a:r>
              <a:rPr lang="en-US" sz="4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thượng</a:t>
            </a:r>
            <a:r>
              <a:rPr lang="en-US" sz="4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võ</a:t>
            </a:r>
            <a:r>
              <a:rPr lang="en-US" sz="4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cha </a:t>
            </a:r>
            <a:r>
              <a:rPr lang="en-US" sz="4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4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4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nung</a:t>
            </a:r>
            <a:r>
              <a:rPr lang="en-US" sz="4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đúc</a:t>
            </a:r>
            <a:r>
              <a:rPr lang="en-US" sz="4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lưu</a:t>
            </a:r>
            <a:r>
              <a:rPr lang="en-US" sz="4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truyền</a:t>
            </a:r>
            <a:r>
              <a:rPr lang="en-US" sz="4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4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khai</a:t>
            </a:r>
            <a:r>
              <a:rPr lang="en-US" sz="4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phá</a:t>
            </a:r>
            <a:r>
              <a:rPr lang="en-US" sz="4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giữ</a:t>
            </a:r>
            <a:r>
              <a:rPr lang="en-US" sz="4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gìn</a:t>
            </a:r>
            <a:r>
              <a:rPr lang="en-US" sz="4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mũi</a:t>
            </a:r>
            <a:r>
              <a:rPr lang="en-US" sz="4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4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tận</a:t>
            </a:r>
            <a:r>
              <a:rPr lang="en-US" sz="4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4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4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4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sz="4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26" name="Line 20"/>
          <p:cNvSpPr>
            <a:spLocks noChangeShapeType="1"/>
          </p:cNvSpPr>
          <p:nvPr/>
        </p:nvSpPr>
        <p:spPr bwMode="auto">
          <a:xfrm flipH="1">
            <a:off x="1964691" y="4022256"/>
            <a:ext cx="101600" cy="504027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" name="Line 20"/>
          <p:cNvSpPr>
            <a:spLocks noChangeShapeType="1"/>
          </p:cNvSpPr>
          <p:nvPr/>
        </p:nvSpPr>
        <p:spPr bwMode="auto">
          <a:xfrm flipH="1">
            <a:off x="3347720" y="4647581"/>
            <a:ext cx="101600" cy="504027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7213601" y="2699003"/>
            <a:ext cx="5164667" cy="769441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sz="4400" b="1">
                <a:solidFill>
                  <a:srgbClr val="0014EC"/>
                </a:solidFill>
                <a:latin typeface="Times New Roman" pitchFamily="18" charset="0"/>
                <a:cs typeface="Times New Roman" pitchFamily="18" charset="0"/>
              </a:rPr>
              <a:t> mưa </a:t>
            </a:r>
            <a:r>
              <a:rPr lang="en-US" sz="4400" b="1" dirty="0" err="1">
                <a:solidFill>
                  <a:srgbClr val="0014EC"/>
                </a:solidFill>
                <a:latin typeface="Times New Roman" pitchFamily="18" charset="0"/>
                <a:cs typeface="Times New Roman" pitchFamily="18" charset="0"/>
              </a:rPr>
              <a:t>dông</a:t>
            </a:r>
            <a:endParaRPr lang="en-US" sz="4400" b="1" dirty="0">
              <a:solidFill>
                <a:srgbClr val="0014E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" name="Rectangle 37"/>
          <p:cNvSpPr>
            <a:spLocks noChangeArrowheads="1"/>
          </p:cNvSpPr>
          <p:nvPr/>
        </p:nvSpPr>
        <p:spPr bwMode="auto">
          <a:xfrm>
            <a:off x="6763407" y="3469533"/>
            <a:ext cx="5352479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4400" b="1">
                <a:solidFill>
                  <a:srgbClr val="0014EC"/>
                </a:solidFill>
                <a:latin typeface="Times New Roman" pitchFamily="18" charset="0"/>
                <a:cs typeface="Times New Roman" pitchFamily="18" charset="0"/>
              </a:rPr>
              <a:t> đất </a:t>
            </a:r>
            <a:r>
              <a:rPr lang="en-US" sz="4400" b="1" dirty="0" err="1">
                <a:solidFill>
                  <a:srgbClr val="0014EC"/>
                </a:solidFill>
                <a:latin typeface="Times New Roman" pitchFamily="18" charset="0"/>
                <a:cs typeface="Times New Roman" pitchFamily="18" charset="0"/>
              </a:rPr>
              <a:t>nẻ</a:t>
            </a:r>
            <a:r>
              <a:rPr lang="en-US" sz="4400" b="1" dirty="0">
                <a:solidFill>
                  <a:srgbClr val="0014E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14EC"/>
                </a:solidFill>
                <a:latin typeface="Times New Roman" pitchFamily="18" charset="0"/>
                <a:cs typeface="Times New Roman" pitchFamily="18" charset="0"/>
              </a:rPr>
              <a:t>chân</a:t>
            </a:r>
            <a:r>
              <a:rPr lang="en-US" sz="4400" b="1" dirty="0">
                <a:solidFill>
                  <a:srgbClr val="0014E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14EC"/>
                </a:solidFill>
                <a:latin typeface="Times New Roman" pitchFamily="18" charset="0"/>
                <a:cs typeface="Times New Roman" pitchFamily="18" charset="0"/>
              </a:rPr>
              <a:t>chim</a:t>
            </a:r>
            <a:r>
              <a:rPr lang="en-US" sz="4400" b="1" dirty="0">
                <a:solidFill>
                  <a:srgbClr val="0014EC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39" name="Rectangle 38"/>
          <p:cNvSpPr/>
          <p:nvPr/>
        </p:nvSpPr>
        <p:spPr>
          <a:xfrm>
            <a:off x="7182435" y="4373412"/>
            <a:ext cx="4514423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4400" b="1">
                <a:solidFill>
                  <a:srgbClr val="0014E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14EC"/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sz="4400" b="1">
                <a:solidFill>
                  <a:srgbClr val="0014EC"/>
                </a:solidFill>
                <a:latin typeface="Times New Roman" pitchFamily="18" charset="0"/>
                <a:cs typeface="Times New Roman" pitchFamily="18" charset="0"/>
              </a:rPr>
              <a:t>inh </a:t>
            </a:r>
            <a:r>
              <a:rPr lang="en-US" sz="4400" b="1" dirty="0" err="1">
                <a:solidFill>
                  <a:srgbClr val="0014EC"/>
                </a:solidFill>
                <a:latin typeface="Times New Roman" pitchFamily="18" charset="0"/>
                <a:cs typeface="Times New Roman" pitchFamily="18" charset="0"/>
              </a:rPr>
              <a:t>thần</a:t>
            </a:r>
            <a:r>
              <a:rPr lang="en-US" sz="4400" b="1" dirty="0">
                <a:solidFill>
                  <a:srgbClr val="0014E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14EC"/>
                </a:solidFill>
                <a:latin typeface="Times New Roman" pitchFamily="18" charset="0"/>
                <a:cs typeface="Times New Roman" pitchFamily="18" charset="0"/>
              </a:rPr>
              <a:t>thượng</a:t>
            </a:r>
            <a:r>
              <a:rPr lang="en-US" sz="4400" b="1" dirty="0">
                <a:solidFill>
                  <a:srgbClr val="0014E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14EC"/>
                </a:solidFill>
                <a:latin typeface="Times New Roman" pitchFamily="18" charset="0"/>
                <a:cs typeface="Times New Roman" pitchFamily="18" charset="0"/>
              </a:rPr>
              <a:t>võ</a:t>
            </a:r>
            <a:r>
              <a:rPr lang="en-US" sz="4400" b="1" dirty="0">
                <a:solidFill>
                  <a:srgbClr val="0014EC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48381300"/>
      </p:ext>
    </p:extLst>
  </p:cSld>
  <p:clrMapOvr>
    <a:masterClrMapping/>
  </p:clrMapOvr>
  <p:transition>
    <p:split orient="vert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126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12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123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8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withGroup">
                            <p:stCondLst>
                              <p:cond delay="1500"/>
                            </p:stCondLst>
                            <p:childTnLst>
                              <p:par>
                                <p:cTn id="22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43" grpId="0" animBg="1"/>
      <p:bldP spid="12302" grpId="0"/>
      <p:bldP spid="12303" grpId="0"/>
      <p:bldP spid="25" grpId="0"/>
      <p:bldP spid="26" grpId="0" animBg="1"/>
      <p:bldP spid="36" grpId="0" animBg="1"/>
      <p:bldP spid="37" grpId="0"/>
      <p:bldP spid="38" grpId="0"/>
      <p:bldP spid="3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" y="990626"/>
            <a:ext cx="10972800" cy="4525963"/>
          </a:xfrm>
        </p:spPr>
        <p:txBody>
          <a:bodyPr/>
          <a:lstStyle/>
          <a:p>
            <a:pPr marL="0" indent="0">
              <a:buNone/>
            </a:pPr>
            <a:r>
              <a:rPr lang="en-US" sz="5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latin typeface="Times New Roman" pitchFamily="18" charset="0"/>
                <a:cs typeface="Times New Roman" pitchFamily="18" charset="0"/>
              </a:rPr>
              <a:t>Tinh</a:t>
            </a:r>
            <a:r>
              <a:rPr lang="en-US" sz="5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latin typeface="Times New Roman" pitchFamily="18" charset="0"/>
                <a:cs typeface="Times New Roman" pitchFamily="18" charset="0"/>
              </a:rPr>
              <a:t>thần</a:t>
            </a:r>
            <a:r>
              <a:rPr lang="en-US" sz="5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latin typeface="Times New Roman" pitchFamily="18" charset="0"/>
                <a:cs typeface="Times New Roman" pitchFamily="18" charset="0"/>
              </a:rPr>
              <a:t>thượng</a:t>
            </a:r>
            <a:r>
              <a:rPr lang="en-US" sz="5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latin typeface="Times New Roman" pitchFamily="18" charset="0"/>
                <a:cs typeface="Times New Roman" pitchFamily="18" charset="0"/>
              </a:rPr>
              <a:t>võ</a:t>
            </a:r>
            <a:r>
              <a:rPr lang="en-US" sz="5400" b="1" dirty="0">
                <a:latin typeface="Times New Roman" pitchFamily="18" charset="0"/>
                <a:cs typeface="Times New Roman" pitchFamily="18" charset="0"/>
              </a:rPr>
              <a:t>:  </a:t>
            </a:r>
            <a:r>
              <a:rPr lang="en-US" sz="5400" b="1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5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sz="5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latin typeface="Times New Roman" pitchFamily="18" charset="0"/>
                <a:cs typeface="Times New Roman" pitchFamily="18" charset="0"/>
              </a:rPr>
              <a:t>phách</a:t>
            </a:r>
            <a:r>
              <a:rPr lang="en-US" sz="5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5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latin typeface="Times New Roman" pitchFamily="18" charset="0"/>
                <a:cs typeface="Times New Roman" pitchFamily="18" charset="0"/>
              </a:rPr>
              <a:t>lòng</a:t>
            </a:r>
            <a:r>
              <a:rPr lang="en-US" sz="5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latin typeface="Times New Roman" pitchFamily="18" charset="0"/>
                <a:cs typeface="Times New Roman" pitchFamily="18" charset="0"/>
              </a:rPr>
              <a:t>hào</a:t>
            </a:r>
            <a:r>
              <a:rPr lang="en-US" sz="5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latin typeface="Times New Roman" pitchFamily="18" charset="0"/>
                <a:cs typeface="Times New Roman" pitchFamily="18" charset="0"/>
              </a:rPr>
              <a:t>hiệp</a:t>
            </a:r>
            <a:endParaRPr lang="en-US" sz="54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873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22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 Box 2"/>
          <p:cNvSpPr txBox="1">
            <a:spLocks noChangeArrowheads="1"/>
          </p:cNvSpPr>
          <p:nvPr/>
        </p:nvSpPr>
        <p:spPr bwMode="auto">
          <a:xfrm>
            <a:off x="0" y="0"/>
            <a:ext cx="12192000" cy="369332"/>
          </a:xfrm>
          <a:prstGeom prst="rect">
            <a:avLst/>
          </a:prstGeom>
          <a:gradFill rotWithShape="1">
            <a:gsLst>
              <a:gs pos="0">
                <a:srgbClr val="008E40"/>
              </a:gs>
              <a:gs pos="100000">
                <a:srgbClr val="00421E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b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Thứ năm ngày tháng năm 2008</a:t>
            </a:r>
          </a:p>
        </p:txBody>
      </p:sp>
      <p:sp>
        <p:nvSpPr>
          <p:cNvPr id="112643" name="Text Box 3"/>
          <p:cNvSpPr>
            <a:spLocks noGrp="1" noChangeArrowheads="1"/>
          </p:cNvSpPr>
          <p:nvPr>
            <p:ph type="ctrTitle"/>
          </p:nvPr>
        </p:nvSpPr>
        <p:spPr>
          <a:xfrm>
            <a:off x="0" y="457200"/>
            <a:ext cx="12192000" cy="533400"/>
          </a:xfrm>
          <a:gradFill rotWithShape="1">
            <a:gsLst>
              <a:gs pos="0">
                <a:srgbClr val="116CFF"/>
              </a:gs>
              <a:gs pos="100000">
                <a:srgbClr val="083276"/>
              </a:gs>
            </a:gsLst>
            <a:lin ang="5400000" scaled="1"/>
          </a:gradFill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br>
              <a:rPr lang="en-US" sz="4000" dirty="0">
                <a:latin typeface="Times New Roman" pitchFamily="18" charset="0"/>
                <a:cs typeface="Times New Roman" pitchFamily="18" charset="0"/>
              </a:rPr>
            </a:br>
            <a:br>
              <a:rPr lang="en-US" sz="4000" dirty="0">
                <a:solidFill>
                  <a:schemeClr val="folHlink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4000" dirty="0">
                <a:solidFill>
                  <a:schemeClr val="folHlin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>
                <a:solidFill>
                  <a:schemeClr val="folHlin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en-US" sz="4000" dirty="0">
                <a:latin typeface="Times New Roman" pitchFamily="18" charset="0"/>
                <a:cs typeface="Times New Roman" pitchFamily="18" charset="0"/>
              </a:rPr>
            </a:br>
            <a:r>
              <a:rPr lang="en-US" sz="4000">
                <a:latin typeface="Times New Roman" pitchFamily="18" charset="0"/>
                <a:cs typeface="Times New Roman" pitchFamily="18" charset="0"/>
              </a:rPr>
              <a:t> </a:t>
            </a:r>
            <a:endParaRPr lang="en-US" sz="6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316" name="Picture 4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5"/>
            <a:ext cx="1703917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5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209831" y="5370603"/>
            <a:ext cx="1277937" cy="16975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8" name="Picture 6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0486204" y="5583238"/>
            <a:ext cx="1706033" cy="1274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9" name="Text Box 8"/>
          <p:cNvSpPr txBox="1">
            <a:spLocks noChangeArrowheads="1"/>
          </p:cNvSpPr>
          <p:nvPr/>
        </p:nvSpPr>
        <p:spPr bwMode="auto">
          <a:xfrm>
            <a:off x="0" y="0"/>
            <a:ext cx="12192000" cy="461963"/>
          </a:xfrm>
          <a:prstGeom prst="rect">
            <a:avLst/>
          </a:prstGeom>
          <a:gradFill rotWithShape="1">
            <a:gsLst>
              <a:gs pos="0">
                <a:srgbClr val="008E40"/>
              </a:gs>
              <a:gs pos="100000">
                <a:srgbClr val="00421E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sz="24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320" name="Text Box 9"/>
          <p:cNvSpPr txBox="1">
            <a:spLocks noChangeArrowheads="1"/>
          </p:cNvSpPr>
          <p:nvPr/>
        </p:nvSpPr>
        <p:spPr bwMode="auto">
          <a:xfrm>
            <a:off x="0" y="457200"/>
            <a:ext cx="12192000" cy="533400"/>
          </a:xfrm>
          <a:prstGeom prst="rect">
            <a:avLst/>
          </a:prstGeom>
          <a:gradFill rotWithShape="1">
            <a:gsLst>
              <a:gs pos="0">
                <a:srgbClr val="116CFF"/>
              </a:gs>
              <a:gs pos="100000">
                <a:srgbClr val="083276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sz="36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321" name="Picture 10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703691" y="-208844"/>
            <a:ext cx="1279525" cy="16975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2" name="Picture 11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5"/>
            <a:ext cx="1703917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WordArt 6"/>
          <p:cNvSpPr>
            <a:spLocks noChangeArrowheads="1" noChangeShapeType="1" noTextEdit="1"/>
          </p:cNvSpPr>
          <p:nvPr/>
        </p:nvSpPr>
        <p:spPr bwMode="auto">
          <a:xfrm>
            <a:off x="3759203" y="2286000"/>
            <a:ext cx="3898900" cy="762000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3600" kern="10" dirty="0">
              <a:ln w="9525">
                <a:solidFill>
                  <a:srgbClr val="FF00FF"/>
                </a:solidFill>
                <a:round/>
                <a:headEnd/>
                <a:tailEnd/>
              </a:ln>
              <a:solidFill>
                <a:srgbClr val="FFFF00"/>
              </a:solidFill>
              <a:effectLst>
                <a:outerShdw dist="53882" dir="2700000" algn="ctr" rotWithShape="0">
                  <a:srgbClr val="9999FF">
                    <a:alpha val="8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WordArt 10"/>
          <p:cNvSpPr>
            <a:spLocks noChangeArrowheads="1" noChangeShapeType="1" noTextEdit="1"/>
          </p:cNvSpPr>
          <p:nvPr/>
        </p:nvSpPr>
        <p:spPr bwMode="auto">
          <a:xfrm>
            <a:off x="1905000" y="1584960"/>
            <a:ext cx="8290560" cy="3352800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13245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i="1" kern="10" dirty="0" err="1">
                <a:ln w="25400">
                  <a:solidFill>
                    <a:srgbClr val="CC99FF"/>
                  </a:solidFill>
                  <a:round/>
                  <a:headEnd/>
                  <a:tailEnd/>
                </a:ln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3600" b="1" i="1" kern="10" dirty="0">
                <a:ln w="25400">
                  <a:solidFill>
                    <a:srgbClr val="CC99FF"/>
                  </a:solidFill>
                  <a:round/>
                  <a:headEnd/>
                  <a:tailEnd/>
                </a:ln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kern="10" dirty="0" err="1">
                <a:ln w="25400">
                  <a:solidFill>
                    <a:srgbClr val="CC99FF"/>
                  </a:solidFill>
                  <a:round/>
                  <a:headEnd/>
                  <a:tailEnd/>
                </a:ln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3600" b="1" i="1" kern="10" dirty="0">
                <a:ln w="25400">
                  <a:solidFill>
                    <a:srgbClr val="CC99FF"/>
                  </a:solidFill>
                  <a:round/>
                  <a:headEnd/>
                  <a:tailEnd/>
                </a:ln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kern="10" dirty="0" err="1">
                <a:ln w="25400">
                  <a:solidFill>
                    <a:srgbClr val="CC99FF"/>
                  </a:solidFill>
                  <a:round/>
                  <a:headEnd/>
                  <a:tailEnd/>
                </a:ln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endParaRPr lang="en-US" sz="3600" b="1" i="1" kern="10" dirty="0">
              <a:ln w="25400">
                <a:solidFill>
                  <a:srgbClr val="CC99FF"/>
                </a:solidFill>
                <a:round/>
                <a:headEnd/>
                <a:tailEnd/>
              </a:ln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5176828"/>
      </p:ext>
    </p:extLst>
  </p:cSld>
  <p:clrMapOvr>
    <a:masterClrMapping/>
  </p:clrMapOvr>
  <p:transition>
    <p:split orient="vert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126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43" grpId="0" animBg="1"/>
      <p:bldP spid="1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Text Box 2"/>
          <p:cNvSpPr txBox="1">
            <a:spLocks noChangeArrowheads="1"/>
          </p:cNvSpPr>
          <p:nvPr/>
        </p:nvSpPr>
        <p:spPr bwMode="auto">
          <a:xfrm>
            <a:off x="6502400" y="3725863"/>
            <a:ext cx="14224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3427" name="Text Box 3"/>
          <p:cNvSpPr txBox="1">
            <a:spLocks noChangeArrowheads="1"/>
          </p:cNvSpPr>
          <p:nvPr/>
        </p:nvSpPr>
        <p:spPr bwMode="auto">
          <a:xfrm>
            <a:off x="2235200" y="228600"/>
            <a:ext cx="8229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endParaRPr lang="en-US" sz="2400">
              <a:solidFill>
                <a:srgbClr val="FFFFFF"/>
              </a:solidFill>
              <a:cs typeface="Times New Roman" pitchFamily="18" charset="0"/>
            </a:endParaRPr>
          </a:p>
        </p:txBody>
      </p:sp>
      <p:sp>
        <p:nvSpPr>
          <p:cNvPr id="174088" name="Rectangle 8"/>
          <p:cNvSpPr>
            <a:spLocks noChangeArrowheads="1"/>
          </p:cNvSpPr>
          <p:nvPr/>
        </p:nvSpPr>
        <p:spPr bwMode="auto">
          <a:xfrm>
            <a:off x="50800" y="571502"/>
            <a:ext cx="123952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4800" b="1" u="sng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48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800" b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Mưa</a:t>
            </a:r>
            <a:r>
              <a:rPr lang="en-US" sz="48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4800" b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Cà</a:t>
            </a:r>
            <a:r>
              <a:rPr lang="en-US" sz="48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Mau </a:t>
            </a:r>
            <a:r>
              <a:rPr lang="en-US" sz="4800" b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8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48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48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en-US" sz="48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74089" name="Text Box 9"/>
          <p:cNvSpPr txBox="1">
            <a:spLocks noChangeArrowheads="1"/>
          </p:cNvSpPr>
          <p:nvPr/>
        </p:nvSpPr>
        <p:spPr bwMode="auto">
          <a:xfrm>
            <a:off x="0" y="228600"/>
            <a:ext cx="12192000" cy="3354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4000" b="1" dirty="0">
                <a:solidFill>
                  <a:srgbClr val="FFFFFF"/>
                </a:solidFill>
                <a:cs typeface="Times New Roman" pitchFamily="18" charset="0"/>
              </a:rPr>
              <a:t>     </a:t>
            </a:r>
            <a:r>
              <a:rPr lang="en-US" sz="4400" b="1" dirty="0" err="1">
                <a:solidFill>
                  <a:srgbClr val="FFFFFF"/>
                </a:solidFill>
                <a:cs typeface="Times New Roman" pitchFamily="18" charset="0"/>
              </a:rPr>
              <a:t>Mưa</a:t>
            </a:r>
            <a:r>
              <a:rPr lang="en-US" sz="4400" b="1" dirty="0">
                <a:solidFill>
                  <a:srgbClr val="FFFFFF"/>
                </a:solidFill>
                <a:cs typeface="Times New Roman" pitchFamily="18" charset="0"/>
              </a:rPr>
              <a:t> ở </a:t>
            </a:r>
            <a:r>
              <a:rPr lang="en-US" sz="4400" b="1" dirty="0" err="1">
                <a:solidFill>
                  <a:srgbClr val="FFFFFF"/>
                </a:solidFill>
                <a:cs typeface="Times New Roman" pitchFamily="18" charset="0"/>
              </a:rPr>
              <a:t>Cà</a:t>
            </a:r>
            <a:r>
              <a:rPr lang="en-US" sz="4400" b="1" dirty="0">
                <a:solidFill>
                  <a:srgbClr val="FFFFFF"/>
                </a:solidFill>
                <a:cs typeface="Times New Roman" pitchFamily="18" charset="0"/>
              </a:rPr>
              <a:t> Mau </a:t>
            </a:r>
            <a:r>
              <a:rPr lang="en-US" sz="4400" b="1" dirty="0" err="1">
                <a:solidFill>
                  <a:srgbClr val="FFFFFF"/>
                </a:solidFill>
                <a:cs typeface="Times New Roman" pitchFamily="18" charset="0"/>
              </a:rPr>
              <a:t>là</a:t>
            </a:r>
            <a:r>
              <a:rPr lang="en-US" sz="4400" b="1" dirty="0">
                <a:solidFill>
                  <a:srgbClr val="FFFFFF"/>
                </a:solidFill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FFFF"/>
                </a:solidFill>
                <a:cs typeface="Times New Roman" pitchFamily="18" charset="0"/>
              </a:rPr>
              <a:t>mưa</a:t>
            </a:r>
            <a:r>
              <a:rPr lang="en-US" sz="4400" b="1" dirty="0">
                <a:solidFill>
                  <a:srgbClr val="FFFFFF"/>
                </a:solidFill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FFFF"/>
                </a:solidFill>
                <a:cs typeface="Times New Roman" pitchFamily="18" charset="0"/>
              </a:rPr>
              <a:t>dông</a:t>
            </a:r>
            <a:r>
              <a:rPr lang="en-US" sz="4400" b="1" dirty="0">
                <a:solidFill>
                  <a:srgbClr val="FFFFFF"/>
                </a:solidFill>
                <a:cs typeface="Times New Roman" pitchFamily="18" charset="0"/>
              </a:rPr>
              <a:t>: </a:t>
            </a:r>
            <a:r>
              <a:rPr lang="en-US" sz="4400" b="1" dirty="0" err="1">
                <a:solidFill>
                  <a:srgbClr val="FFFFFF"/>
                </a:solidFill>
                <a:cs typeface="Times New Roman" pitchFamily="18" charset="0"/>
              </a:rPr>
              <a:t>Rất</a:t>
            </a:r>
            <a:r>
              <a:rPr lang="en-US" sz="4400" b="1" dirty="0">
                <a:solidFill>
                  <a:srgbClr val="FFFFFF"/>
                </a:solidFill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FFFF"/>
                </a:solidFill>
                <a:cs typeface="Times New Roman" pitchFamily="18" charset="0"/>
              </a:rPr>
              <a:t>đột</a:t>
            </a:r>
            <a:r>
              <a:rPr lang="en-US" sz="4400" b="1" dirty="0">
                <a:solidFill>
                  <a:srgbClr val="FFFFFF"/>
                </a:solidFill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FFFF"/>
                </a:solidFill>
                <a:cs typeface="Times New Roman" pitchFamily="18" charset="0"/>
              </a:rPr>
              <a:t>ngột</a:t>
            </a:r>
            <a:r>
              <a:rPr lang="en-US" sz="4400" b="1" dirty="0">
                <a:solidFill>
                  <a:srgbClr val="FFFFFF"/>
                </a:solidFill>
                <a:cs typeface="Times New Roman" pitchFamily="18" charset="0"/>
              </a:rPr>
              <a:t>, </a:t>
            </a:r>
            <a:r>
              <a:rPr lang="en-US" sz="4400" b="1" dirty="0" err="1">
                <a:solidFill>
                  <a:srgbClr val="FFFFFF"/>
                </a:solidFill>
                <a:cs typeface="Times New Roman" pitchFamily="18" charset="0"/>
              </a:rPr>
              <a:t>dữ</a:t>
            </a:r>
            <a:r>
              <a:rPr lang="en-US" sz="4400" b="1" dirty="0">
                <a:solidFill>
                  <a:srgbClr val="FFFFFF"/>
                </a:solidFill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FFFF"/>
                </a:solidFill>
                <a:cs typeface="Times New Roman" pitchFamily="18" charset="0"/>
              </a:rPr>
              <a:t>dội</a:t>
            </a:r>
            <a:r>
              <a:rPr lang="en-US" sz="4400" b="1" dirty="0">
                <a:solidFill>
                  <a:srgbClr val="FFFFFF"/>
                </a:solidFill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FFFF"/>
                </a:solidFill>
                <a:cs typeface="Times New Roman" pitchFamily="18" charset="0"/>
              </a:rPr>
              <a:t>nhưng</a:t>
            </a:r>
            <a:r>
              <a:rPr lang="en-US" sz="4400" b="1" dirty="0">
                <a:solidFill>
                  <a:srgbClr val="FFFFFF"/>
                </a:solidFill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FFFF"/>
                </a:solidFill>
                <a:cs typeface="Times New Roman" pitchFamily="18" charset="0"/>
              </a:rPr>
              <a:t>chóng</a:t>
            </a:r>
            <a:r>
              <a:rPr lang="en-US" sz="4400" b="1" dirty="0">
                <a:solidFill>
                  <a:srgbClr val="FFFFFF"/>
                </a:solidFill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FFFF"/>
                </a:solidFill>
                <a:cs typeface="Times New Roman" pitchFamily="18" charset="0"/>
              </a:rPr>
              <a:t>tạnh</a:t>
            </a:r>
            <a:r>
              <a:rPr lang="en-US" sz="4400" b="1" dirty="0">
                <a:solidFill>
                  <a:srgbClr val="FFFFFF"/>
                </a:solidFill>
                <a:cs typeface="Times New Roman" pitchFamily="18" charset="0"/>
              </a:rPr>
              <a:t>. </a:t>
            </a:r>
            <a:r>
              <a:rPr lang="en-US" sz="4400" b="1" dirty="0" err="1">
                <a:solidFill>
                  <a:srgbClr val="FFFFFF"/>
                </a:solidFill>
                <a:cs typeface="Times New Roman" pitchFamily="18" charset="0"/>
              </a:rPr>
              <a:t>Đang</a:t>
            </a:r>
            <a:r>
              <a:rPr lang="en-US" sz="4400" b="1" dirty="0">
                <a:solidFill>
                  <a:srgbClr val="FFFFFF"/>
                </a:solidFill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FFFF"/>
                </a:solidFill>
                <a:cs typeface="Times New Roman" pitchFamily="18" charset="0"/>
              </a:rPr>
              <a:t>nắng</a:t>
            </a:r>
            <a:r>
              <a:rPr lang="en-US" sz="4400" b="1" dirty="0">
                <a:solidFill>
                  <a:srgbClr val="FFFFFF"/>
                </a:solidFill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FFFF"/>
                </a:solidFill>
                <a:cs typeface="Times New Roman" pitchFamily="18" charset="0"/>
              </a:rPr>
              <a:t>đó</a:t>
            </a:r>
            <a:r>
              <a:rPr lang="en-US" sz="4400" b="1" dirty="0">
                <a:solidFill>
                  <a:srgbClr val="FFFFFF"/>
                </a:solidFill>
                <a:cs typeface="Times New Roman" pitchFamily="18" charset="0"/>
              </a:rPr>
              <a:t>, </a:t>
            </a:r>
            <a:r>
              <a:rPr lang="en-US" sz="4400" b="1" dirty="0" err="1">
                <a:solidFill>
                  <a:srgbClr val="FFFFFF"/>
                </a:solidFill>
                <a:cs typeface="Times New Roman" pitchFamily="18" charset="0"/>
              </a:rPr>
              <a:t>mưa</a:t>
            </a:r>
            <a:r>
              <a:rPr lang="en-US" sz="4400" b="1" dirty="0">
                <a:solidFill>
                  <a:srgbClr val="FFFFFF"/>
                </a:solidFill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FFFF"/>
                </a:solidFill>
                <a:cs typeface="Times New Roman" pitchFamily="18" charset="0"/>
              </a:rPr>
              <a:t>đổ</a:t>
            </a:r>
            <a:r>
              <a:rPr lang="en-US" sz="4400" b="1" dirty="0">
                <a:solidFill>
                  <a:srgbClr val="FFFFFF"/>
                </a:solidFill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FFFF"/>
                </a:solidFill>
                <a:cs typeface="Times New Roman" pitchFamily="18" charset="0"/>
              </a:rPr>
              <a:t>ngay</a:t>
            </a:r>
            <a:r>
              <a:rPr lang="en-US" sz="4000" b="1" dirty="0">
                <a:solidFill>
                  <a:srgbClr val="FFFFFF"/>
                </a:solidFill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FFFF"/>
                </a:solidFill>
                <a:cs typeface="Times New Roman" pitchFamily="18" charset="0"/>
              </a:rPr>
              <a:t>xuống</a:t>
            </a:r>
            <a:r>
              <a:rPr lang="en-US" sz="4000" b="1" dirty="0">
                <a:solidFill>
                  <a:srgbClr val="FFFFFF"/>
                </a:solidFill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FFFF"/>
                </a:solidFill>
                <a:cs typeface="Times New Roman" pitchFamily="18" charset="0"/>
              </a:rPr>
              <a:t>đó</a:t>
            </a:r>
            <a:r>
              <a:rPr lang="en-US" sz="4000" b="1" dirty="0">
                <a:solidFill>
                  <a:srgbClr val="FFFFFF"/>
                </a:solidFill>
                <a:cs typeface="Times New Roman" pitchFamily="18" charset="0"/>
              </a:rPr>
              <a:t>. </a:t>
            </a:r>
            <a:r>
              <a:rPr lang="en-US" sz="4000" b="1" dirty="0" err="1">
                <a:solidFill>
                  <a:srgbClr val="FFFFFF"/>
                </a:solidFill>
                <a:cs typeface="Times New Roman" pitchFamily="18" charset="0"/>
              </a:rPr>
              <a:t>Mưa</a:t>
            </a:r>
            <a:r>
              <a:rPr lang="en-US" sz="4000" b="1" dirty="0">
                <a:solidFill>
                  <a:srgbClr val="FFFFFF"/>
                </a:solidFill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FFFF"/>
                </a:solidFill>
                <a:cs typeface="Times New Roman" pitchFamily="18" charset="0"/>
              </a:rPr>
              <a:t>hối</a:t>
            </a:r>
            <a:r>
              <a:rPr lang="en-US" sz="4000" b="1" dirty="0">
                <a:solidFill>
                  <a:srgbClr val="FFFFFF"/>
                </a:solidFill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FFFF"/>
                </a:solidFill>
                <a:cs typeface="Times New Roman" pitchFamily="18" charset="0"/>
              </a:rPr>
              <a:t>hả</a:t>
            </a:r>
            <a:r>
              <a:rPr lang="en-US" sz="4000" b="1" dirty="0">
                <a:solidFill>
                  <a:srgbClr val="FFFFFF"/>
                </a:solidFill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FFFF"/>
                </a:solidFill>
                <a:cs typeface="Times New Roman" pitchFamily="18" charset="0"/>
              </a:rPr>
              <a:t>không</a:t>
            </a:r>
            <a:r>
              <a:rPr lang="en-US" sz="4000" b="1" dirty="0">
                <a:solidFill>
                  <a:srgbClr val="FFFFFF"/>
                </a:solidFill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FFFF"/>
                </a:solidFill>
                <a:cs typeface="Times New Roman" pitchFamily="18" charset="0"/>
              </a:rPr>
              <a:t>kịp</a:t>
            </a:r>
            <a:r>
              <a:rPr lang="en-US" sz="4000" b="1" dirty="0">
                <a:solidFill>
                  <a:srgbClr val="FFFFFF"/>
                </a:solidFill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FFFF"/>
                </a:solidFill>
                <a:cs typeface="Times New Roman" pitchFamily="18" charset="0"/>
              </a:rPr>
              <a:t>chạy</a:t>
            </a:r>
            <a:r>
              <a:rPr lang="en-US" sz="4000" b="1" dirty="0">
                <a:solidFill>
                  <a:srgbClr val="FFFFFF"/>
                </a:solidFill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FFFF"/>
                </a:solidFill>
                <a:cs typeface="Times New Roman" pitchFamily="18" charset="0"/>
              </a:rPr>
              <a:t>vào</a:t>
            </a:r>
            <a:r>
              <a:rPr lang="en-US" sz="4000" b="1" dirty="0">
                <a:solidFill>
                  <a:srgbClr val="FFFFFF"/>
                </a:solidFill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FFFF"/>
                </a:solidFill>
                <a:cs typeface="Times New Roman" pitchFamily="18" charset="0"/>
              </a:rPr>
              <a:t>nhà</a:t>
            </a:r>
            <a:r>
              <a:rPr lang="en-US" sz="4000" b="1" dirty="0">
                <a:solidFill>
                  <a:srgbClr val="FFFFFF"/>
                </a:solidFill>
                <a:cs typeface="Times New Roman" pitchFamily="18" charset="0"/>
              </a:rPr>
              <a:t>. </a:t>
            </a:r>
            <a:r>
              <a:rPr lang="en-US" sz="4000" b="1" dirty="0" err="1">
                <a:solidFill>
                  <a:srgbClr val="FFFFFF"/>
                </a:solidFill>
                <a:cs typeface="Times New Roman" pitchFamily="18" charset="0"/>
              </a:rPr>
              <a:t>Mưa</a:t>
            </a:r>
            <a:r>
              <a:rPr lang="en-US" sz="4000" b="1" dirty="0">
                <a:solidFill>
                  <a:srgbClr val="FFFFFF"/>
                </a:solidFill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FFFF"/>
                </a:solidFill>
                <a:cs typeface="Times New Roman" pitchFamily="18" charset="0"/>
              </a:rPr>
              <a:t>rất</a:t>
            </a:r>
            <a:r>
              <a:rPr lang="en-US" sz="4000" b="1" dirty="0">
                <a:solidFill>
                  <a:srgbClr val="FFFFFF"/>
                </a:solidFill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FFFF"/>
                </a:solidFill>
                <a:cs typeface="Times New Roman" pitchFamily="18" charset="0"/>
              </a:rPr>
              <a:t>phũ</a:t>
            </a:r>
            <a:r>
              <a:rPr lang="en-US" sz="4000" b="1" dirty="0">
                <a:solidFill>
                  <a:srgbClr val="FFFFFF"/>
                </a:solidFill>
                <a:cs typeface="Times New Roman" pitchFamily="18" charset="0"/>
              </a:rPr>
              <a:t>, </a:t>
            </a:r>
            <a:r>
              <a:rPr lang="en-US" sz="4000" b="1" dirty="0" err="1">
                <a:solidFill>
                  <a:srgbClr val="FFFFFF"/>
                </a:solidFill>
                <a:cs typeface="Times New Roman" pitchFamily="18" charset="0"/>
              </a:rPr>
              <a:t>một</a:t>
            </a:r>
            <a:r>
              <a:rPr lang="en-US" sz="4000" b="1" dirty="0">
                <a:solidFill>
                  <a:srgbClr val="FFFFFF"/>
                </a:solidFill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FFFF"/>
                </a:solidFill>
                <a:cs typeface="Times New Roman" pitchFamily="18" charset="0"/>
              </a:rPr>
              <a:t>hồi</a:t>
            </a:r>
            <a:r>
              <a:rPr lang="en-US" sz="4000" b="1" dirty="0">
                <a:solidFill>
                  <a:srgbClr val="FFFFFF"/>
                </a:solidFill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FFFF"/>
                </a:solidFill>
                <a:cs typeface="Times New Roman" pitchFamily="18" charset="0"/>
              </a:rPr>
              <a:t>rồi</a:t>
            </a:r>
            <a:r>
              <a:rPr lang="en-US" sz="4000" b="1" dirty="0">
                <a:solidFill>
                  <a:srgbClr val="FFFFFF"/>
                </a:solidFill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FFFF"/>
                </a:solidFill>
                <a:cs typeface="Times New Roman" pitchFamily="18" charset="0"/>
              </a:rPr>
              <a:t>tạnh</a:t>
            </a:r>
            <a:r>
              <a:rPr lang="en-US" sz="4000" b="1" dirty="0">
                <a:solidFill>
                  <a:srgbClr val="FFFFFF"/>
                </a:solidFill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FFFF"/>
                </a:solidFill>
                <a:cs typeface="Times New Roman" pitchFamily="18" charset="0"/>
              </a:rPr>
              <a:t>hẳn</a:t>
            </a:r>
            <a:r>
              <a:rPr lang="en-US" sz="4000" b="1" dirty="0">
                <a:solidFill>
                  <a:srgbClr val="FFFFFF"/>
                </a:solidFill>
                <a:cs typeface="Times New Roman" pitchFamily="18" charset="0"/>
              </a:rPr>
              <a:t>. </a:t>
            </a:r>
            <a:r>
              <a:rPr lang="en-US" sz="4000" b="1" dirty="0" err="1">
                <a:solidFill>
                  <a:srgbClr val="FFFFFF"/>
                </a:solidFill>
                <a:cs typeface="Times New Roman" pitchFamily="18" charset="0"/>
              </a:rPr>
              <a:t>Trong</a:t>
            </a:r>
            <a:r>
              <a:rPr lang="en-US" sz="4000" b="1" dirty="0">
                <a:solidFill>
                  <a:srgbClr val="FFFFFF"/>
                </a:solidFill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FFFF"/>
                </a:solidFill>
                <a:cs typeface="Times New Roman" pitchFamily="18" charset="0"/>
              </a:rPr>
              <a:t>mưa</a:t>
            </a:r>
            <a:r>
              <a:rPr lang="en-US" sz="4000" b="1" dirty="0">
                <a:solidFill>
                  <a:srgbClr val="FFFFFF"/>
                </a:solidFill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FFFF"/>
                </a:solidFill>
                <a:cs typeface="Times New Roman" pitchFamily="18" charset="0"/>
              </a:rPr>
              <a:t>thường</a:t>
            </a:r>
            <a:r>
              <a:rPr lang="en-US" sz="4000" b="1" dirty="0">
                <a:solidFill>
                  <a:srgbClr val="FFFFFF"/>
                </a:solidFill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FFFF"/>
                </a:solidFill>
                <a:cs typeface="Times New Roman" pitchFamily="18" charset="0"/>
              </a:rPr>
              <a:t>nổi</a:t>
            </a:r>
            <a:r>
              <a:rPr lang="en-US" sz="4000" b="1" dirty="0">
                <a:solidFill>
                  <a:srgbClr val="FFFFFF"/>
                </a:solidFill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FFFF"/>
                </a:solidFill>
                <a:cs typeface="Times New Roman" pitchFamily="18" charset="0"/>
              </a:rPr>
              <a:t>cơn</a:t>
            </a:r>
            <a:r>
              <a:rPr lang="en-US" sz="4000" b="1" dirty="0">
                <a:solidFill>
                  <a:srgbClr val="FFFFFF"/>
                </a:solidFill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FFFF"/>
                </a:solidFill>
                <a:cs typeface="Times New Roman" pitchFamily="18" charset="0"/>
              </a:rPr>
              <a:t>dông</a:t>
            </a:r>
            <a:r>
              <a:rPr lang="en-US" sz="4000" b="1" dirty="0">
                <a:solidFill>
                  <a:srgbClr val="FFFFFF"/>
                </a:solidFill>
                <a:cs typeface="Times New Roman" pitchFamily="18" charset="0"/>
              </a:rPr>
              <a:t>.</a:t>
            </a:r>
            <a:endParaRPr lang="en-US" sz="4000" b="1" dirty="0">
              <a:solidFill>
                <a:srgbClr val="003399"/>
              </a:solidFill>
              <a:cs typeface="Times New Roman" pitchFamily="18" charset="0"/>
            </a:endParaRPr>
          </a:p>
        </p:txBody>
      </p:sp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14700"/>
            <a:ext cx="5588000" cy="354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4" descr="Picture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2800" y="3314700"/>
            <a:ext cx="6299200" cy="354330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30822556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740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1" dur="500"/>
                                        <p:tgtEl>
                                          <p:spTgt spid="1740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40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2000"/>
                                        <p:tgtEl>
                                          <p:spTgt spid="1740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5" name="Text Box 7"/>
          <p:cNvSpPr txBox="1">
            <a:spLocks noChangeArrowheads="1"/>
          </p:cNvSpPr>
          <p:nvPr/>
        </p:nvSpPr>
        <p:spPr bwMode="auto">
          <a:xfrm>
            <a:off x="33867" y="179048"/>
            <a:ext cx="12369800" cy="2800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4400" dirty="0">
                <a:solidFill>
                  <a:srgbClr val="FFFFFF"/>
                </a:solidFill>
                <a:cs typeface="Times New Roman" pitchFamily="18" charset="0"/>
              </a:rPr>
              <a:t>   </a:t>
            </a:r>
            <a:r>
              <a:rPr lang="en-US" sz="4400" b="1" dirty="0" err="1">
                <a:solidFill>
                  <a:srgbClr val="FFFFFF"/>
                </a:solidFill>
                <a:cs typeface="Times New Roman" pitchFamily="18" charset="0"/>
              </a:rPr>
              <a:t>Cây</a:t>
            </a:r>
            <a:r>
              <a:rPr lang="en-US" sz="4400" b="1" dirty="0">
                <a:solidFill>
                  <a:srgbClr val="FFFFFF"/>
                </a:solidFill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FFFF"/>
                </a:solidFill>
                <a:cs typeface="Times New Roman" pitchFamily="18" charset="0"/>
              </a:rPr>
              <a:t>cối</a:t>
            </a:r>
            <a:r>
              <a:rPr lang="en-US" sz="4400" b="1" dirty="0">
                <a:solidFill>
                  <a:srgbClr val="FFFFFF"/>
                </a:solidFill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FFFF"/>
                </a:solidFill>
                <a:cs typeface="Times New Roman" pitchFamily="18" charset="0"/>
              </a:rPr>
              <a:t>mọc</a:t>
            </a:r>
            <a:r>
              <a:rPr lang="en-US" sz="4400" b="1" dirty="0">
                <a:solidFill>
                  <a:srgbClr val="FFFFFF"/>
                </a:solidFill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FFFF"/>
                </a:solidFill>
                <a:cs typeface="Times New Roman" pitchFamily="18" charset="0"/>
              </a:rPr>
              <a:t>thành</a:t>
            </a:r>
            <a:r>
              <a:rPr lang="en-US" sz="4400" b="1" dirty="0">
                <a:solidFill>
                  <a:srgbClr val="FFFFFF"/>
                </a:solidFill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FFFF"/>
                </a:solidFill>
                <a:cs typeface="Times New Roman" pitchFamily="18" charset="0"/>
              </a:rPr>
              <a:t>chòm</a:t>
            </a:r>
            <a:r>
              <a:rPr lang="en-US" sz="4400" b="1" dirty="0">
                <a:solidFill>
                  <a:srgbClr val="FFFFFF"/>
                </a:solidFill>
                <a:cs typeface="Times New Roman" pitchFamily="18" charset="0"/>
              </a:rPr>
              <a:t>, </a:t>
            </a:r>
            <a:r>
              <a:rPr lang="en-US" sz="4400" b="1" dirty="0" err="1">
                <a:solidFill>
                  <a:srgbClr val="FFFFFF"/>
                </a:solidFill>
                <a:cs typeface="Times New Roman" pitchFamily="18" charset="0"/>
              </a:rPr>
              <a:t>thành</a:t>
            </a:r>
            <a:r>
              <a:rPr lang="en-US" sz="4400" b="1" dirty="0">
                <a:solidFill>
                  <a:srgbClr val="FFFFFF"/>
                </a:solidFill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FFFF"/>
                </a:solidFill>
                <a:cs typeface="Times New Roman" pitchFamily="18" charset="0"/>
              </a:rPr>
              <a:t>rặng</a:t>
            </a:r>
            <a:r>
              <a:rPr lang="en-US" sz="4400" b="1" dirty="0">
                <a:solidFill>
                  <a:srgbClr val="FFFFFF"/>
                </a:solidFill>
                <a:cs typeface="Times New Roman" pitchFamily="18" charset="0"/>
              </a:rPr>
              <a:t>; </a:t>
            </a:r>
            <a:r>
              <a:rPr lang="en-US" sz="4400" b="1" dirty="0" err="1">
                <a:solidFill>
                  <a:srgbClr val="FFFFFF"/>
                </a:solidFill>
                <a:cs typeface="Times New Roman" pitchFamily="18" charset="0"/>
              </a:rPr>
              <a:t>rễ</a:t>
            </a:r>
            <a:r>
              <a:rPr lang="en-US" sz="4400" b="1" dirty="0">
                <a:solidFill>
                  <a:srgbClr val="FFFFFF"/>
                </a:solidFill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FFFF"/>
                </a:solidFill>
                <a:cs typeface="Times New Roman" pitchFamily="18" charset="0"/>
              </a:rPr>
              <a:t>phải</a:t>
            </a:r>
            <a:r>
              <a:rPr lang="en-US" sz="4400" b="1" dirty="0">
                <a:solidFill>
                  <a:srgbClr val="FFFFFF"/>
                </a:solidFill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FFFF"/>
                </a:solidFill>
                <a:cs typeface="Times New Roman" pitchFamily="18" charset="0"/>
              </a:rPr>
              <a:t>dài</a:t>
            </a:r>
            <a:r>
              <a:rPr lang="en-US" sz="4400" b="1" dirty="0">
                <a:solidFill>
                  <a:srgbClr val="FFFFFF"/>
                </a:solidFill>
                <a:cs typeface="Times New Roman" pitchFamily="18" charset="0"/>
              </a:rPr>
              <a:t>, </a:t>
            </a:r>
            <a:r>
              <a:rPr lang="en-US" sz="4400" b="1" dirty="0" err="1">
                <a:solidFill>
                  <a:srgbClr val="FFFFFF"/>
                </a:solidFill>
                <a:cs typeface="Times New Roman" pitchFamily="18" charset="0"/>
              </a:rPr>
              <a:t>phải</a:t>
            </a:r>
            <a:r>
              <a:rPr lang="en-US" sz="4400" b="1" dirty="0">
                <a:solidFill>
                  <a:srgbClr val="FFFFFF"/>
                </a:solidFill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FFFF"/>
                </a:solidFill>
                <a:cs typeface="Times New Roman" pitchFamily="18" charset="0"/>
              </a:rPr>
              <a:t>cắm</a:t>
            </a:r>
            <a:r>
              <a:rPr lang="en-US" sz="4400" b="1" dirty="0">
                <a:solidFill>
                  <a:srgbClr val="FFFFFF"/>
                </a:solidFill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FFFF"/>
                </a:solidFill>
                <a:cs typeface="Times New Roman" pitchFamily="18" charset="0"/>
              </a:rPr>
              <a:t>sâu</a:t>
            </a:r>
            <a:r>
              <a:rPr lang="en-US" sz="4400" b="1" dirty="0">
                <a:solidFill>
                  <a:srgbClr val="FFFFFF"/>
                </a:solidFill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FFFF"/>
                </a:solidFill>
                <a:cs typeface="Times New Roman" pitchFamily="18" charset="0"/>
              </a:rPr>
              <a:t>vào</a:t>
            </a:r>
            <a:r>
              <a:rPr lang="en-US" sz="4400" b="1" dirty="0">
                <a:solidFill>
                  <a:srgbClr val="FFFFFF"/>
                </a:solidFill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FFFF"/>
                </a:solidFill>
                <a:cs typeface="Times New Roman" pitchFamily="18" charset="0"/>
              </a:rPr>
              <a:t>lòng</a:t>
            </a:r>
            <a:r>
              <a:rPr lang="en-US" sz="4400" b="1" dirty="0">
                <a:solidFill>
                  <a:srgbClr val="FFFFFF"/>
                </a:solidFill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FFFF"/>
                </a:solidFill>
                <a:cs typeface="Times New Roman" pitchFamily="18" charset="0"/>
              </a:rPr>
              <a:t>đất</a:t>
            </a:r>
            <a:r>
              <a:rPr lang="en-US" sz="4400" b="1" dirty="0">
                <a:solidFill>
                  <a:srgbClr val="FFFFFF"/>
                </a:solidFill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FFFF"/>
                </a:solidFill>
                <a:cs typeface="Times New Roman" pitchFamily="18" charset="0"/>
              </a:rPr>
              <a:t>để</a:t>
            </a:r>
            <a:r>
              <a:rPr lang="en-US" sz="4400" b="1" dirty="0">
                <a:solidFill>
                  <a:srgbClr val="FFFFFF"/>
                </a:solidFill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FFFF"/>
                </a:solidFill>
                <a:cs typeface="Times New Roman" pitchFamily="18" charset="0"/>
              </a:rPr>
              <a:t>chống</a:t>
            </a:r>
            <a:r>
              <a:rPr lang="en-US" sz="4400" b="1" dirty="0">
                <a:solidFill>
                  <a:srgbClr val="FFFFFF"/>
                </a:solidFill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FFFF"/>
                </a:solidFill>
                <a:cs typeface="Times New Roman" pitchFamily="18" charset="0"/>
              </a:rPr>
              <a:t>chọi</a:t>
            </a:r>
            <a:r>
              <a:rPr lang="en-US" sz="4400" b="1" dirty="0">
                <a:solidFill>
                  <a:srgbClr val="FFFFFF"/>
                </a:solidFill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FFFF"/>
                </a:solidFill>
                <a:cs typeface="Times New Roman" pitchFamily="18" charset="0"/>
              </a:rPr>
              <a:t>được</a:t>
            </a:r>
            <a:r>
              <a:rPr lang="en-US" sz="4400" b="1" dirty="0">
                <a:solidFill>
                  <a:srgbClr val="FFFFFF"/>
                </a:solidFill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FFFF"/>
                </a:solidFill>
                <a:cs typeface="Times New Roman" pitchFamily="18" charset="0"/>
              </a:rPr>
              <a:t>với</a:t>
            </a:r>
            <a:r>
              <a:rPr lang="en-US" sz="4400" b="1" dirty="0">
                <a:solidFill>
                  <a:srgbClr val="FFFFFF"/>
                </a:solidFill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FFFF"/>
                </a:solidFill>
                <a:cs typeface="Times New Roman" pitchFamily="18" charset="0"/>
              </a:rPr>
              <a:t>thời</a:t>
            </a:r>
            <a:r>
              <a:rPr lang="en-US" sz="4400" b="1" dirty="0">
                <a:solidFill>
                  <a:srgbClr val="FFFFFF"/>
                </a:solidFill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FFFF"/>
                </a:solidFill>
                <a:cs typeface="Times New Roman" pitchFamily="18" charset="0"/>
              </a:rPr>
              <a:t>tiết</a:t>
            </a:r>
            <a:r>
              <a:rPr lang="en-US" sz="4400" b="1" dirty="0">
                <a:solidFill>
                  <a:srgbClr val="FFFFFF"/>
                </a:solidFill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FFFF"/>
                </a:solidFill>
                <a:cs typeface="Times New Roman" pitchFamily="18" charset="0"/>
              </a:rPr>
              <a:t>khắc</a:t>
            </a:r>
            <a:r>
              <a:rPr lang="en-US" sz="4400" b="1" dirty="0">
                <a:solidFill>
                  <a:srgbClr val="FFFFFF"/>
                </a:solidFill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FFFF"/>
                </a:solidFill>
                <a:cs typeface="Times New Roman" pitchFamily="18" charset="0"/>
              </a:rPr>
              <a:t>nghiệt</a:t>
            </a:r>
            <a:r>
              <a:rPr lang="en-US" sz="4400" b="1" dirty="0">
                <a:solidFill>
                  <a:srgbClr val="FFFFFF"/>
                </a:solidFill>
                <a:cs typeface="Times New Roman" pitchFamily="18" charset="0"/>
              </a:rPr>
              <a:t>. </a:t>
            </a:r>
            <a:r>
              <a:rPr lang="en-US" sz="4400" b="1" dirty="0" err="1">
                <a:solidFill>
                  <a:srgbClr val="FFFFFF"/>
                </a:solidFill>
                <a:cs typeface="Times New Roman" pitchFamily="18" charset="0"/>
              </a:rPr>
              <a:t>Đước</a:t>
            </a:r>
            <a:r>
              <a:rPr lang="en-US" sz="4400" b="1" dirty="0">
                <a:solidFill>
                  <a:srgbClr val="FFFFFF"/>
                </a:solidFill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FFFF"/>
                </a:solidFill>
                <a:cs typeface="Times New Roman" pitchFamily="18" charset="0"/>
              </a:rPr>
              <a:t>mọc</a:t>
            </a:r>
            <a:r>
              <a:rPr lang="en-US" sz="4400" b="1" dirty="0">
                <a:solidFill>
                  <a:srgbClr val="FFFFFF"/>
                </a:solidFill>
                <a:cs typeface="Times New Roman" pitchFamily="18" charset="0"/>
              </a:rPr>
              <a:t> san </a:t>
            </a:r>
            <a:r>
              <a:rPr lang="en-US" sz="4400" b="1" dirty="0" err="1">
                <a:solidFill>
                  <a:srgbClr val="FFFFFF"/>
                </a:solidFill>
                <a:cs typeface="Times New Roman" pitchFamily="18" charset="0"/>
              </a:rPr>
              <a:t>sát</a:t>
            </a:r>
            <a:r>
              <a:rPr lang="en-US" sz="4400" b="1" dirty="0">
                <a:solidFill>
                  <a:srgbClr val="FFFFFF"/>
                </a:solidFill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FFFF"/>
                </a:solidFill>
                <a:cs typeface="Times New Roman" pitchFamily="18" charset="0"/>
              </a:rPr>
              <a:t>đến</a:t>
            </a:r>
            <a:r>
              <a:rPr lang="en-US" sz="4400" b="1" dirty="0">
                <a:solidFill>
                  <a:srgbClr val="FFFFFF"/>
                </a:solidFill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FFFF"/>
                </a:solidFill>
                <a:cs typeface="Times New Roman" pitchFamily="18" charset="0"/>
              </a:rPr>
              <a:t>tận</a:t>
            </a:r>
            <a:r>
              <a:rPr lang="en-US" sz="4400" b="1" dirty="0">
                <a:solidFill>
                  <a:srgbClr val="FFFFFF"/>
                </a:solidFill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FFFF"/>
                </a:solidFill>
                <a:cs typeface="Times New Roman" pitchFamily="18" charset="0"/>
              </a:rPr>
              <a:t>mũi</a:t>
            </a:r>
            <a:r>
              <a:rPr lang="en-US" sz="4400" b="1" dirty="0">
                <a:solidFill>
                  <a:srgbClr val="FFFFFF"/>
                </a:solidFill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FFFF"/>
                </a:solidFill>
                <a:cs typeface="Times New Roman" pitchFamily="18" charset="0"/>
              </a:rPr>
              <a:t>đất</a:t>
            </a:r>
            <a:r>
              <a:rPr lang="en-US" sz="4400" b="1" dirty="0">
                <a:solidFill>
                  <a:srgbClr val="FFFFFF"/>
                </a:solidFill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FFFF"/>
                </a:solidFill>
                <a:cs typeface="Times New Roman" pitchFamily="18" charset="0"/>
              </a:rPr>
              <a:t>cuối</a:t>
            </a:r>
            <a:r>
              <a:rPr lang="en-US" sz="4400" b="1" dirty="0">
                <a:solidFill>
                  <a:srgbClr val="FFFFFF"/>
                </a:solidFill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FFFF"/>
                </a:solidFill>
                <a:cs typeface="Times New Roman" pitchFamily="18" charset="0"/>
              </a:rPr>
              <a:t>cùng</a:t>
            </a:r>
            <a:r>
              <a:rPr lang="en-US" sz="4400" b="1" dirty="0">
                <a:solidFill>
                  <a:srgbClr val="FFFFFF"/>
                </a:solidFill>
                <a:cs typeface="Times New Roman" pitchFamily="18" charset="0"/>
              </a:rPr>
              <a:t>.</a:t>
            </a:r>
          </a:p>
        </p:txBody>
      </p:sp>
      <p:sp>
        <p:nvSpPr>
          <p:cNvPr id="176136" name="Text Box 8"/>
          <p:cNvSpPr txBox="1">
            <a:spLocks noChangeArrowheads="1"/>
          </p:cNvSpPr>
          <p:nvPr/>
        </p:nvSpPr>
        <p:spPr bwMode="auto">
          <a:xfrm>
            <a:off x="33867" y="15553"/>
            <a:ext cx="112776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algn="just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4400" b="1" u="sng" dirty="0">
                <a:solidFill>
                  <a:srgbClr val="FFFFFF"/>
                </a:solidFill>
                <a:cs typeface="Times New Roman" pitchFamily="18" charset="0"/>
              </a:rPr>
              <a:t>2</a:t>
            </a:r>
            <a:r>
              <a:rPr lang="en-US" sz="4400" dirty="0">
                <a:solidFill>
                  <a:srgbClr val="FFFFFF"/>
                </a:solidFill>
                <a:cs typeface="Times New Roman" pitchFamily="18" charset="0"/>
              </a:rPr>
              <a:t>: </a:t>
            </a:r>
            <a:r>
              <a:rPr lang="en-US" sz="4400" b="1" dirty="0">
                <a:solidFill>
                  <a:srgbClr val="FFFFFF"/>
                </a:solidFill>
                <a:cs typeface="Times New Roman" pitchFamily="18" charset="0"/>
              </a:rPr>
              <a:t>Cây cối trên đất Cà Mau mọc ra sao? </a:t>
            </a:r>
          </a:p>
        </p:txBody>
      </p:sp>
      <p:pic>
        <p:nvPicPr>
          <p:cNvPr id="11" name="Picture 4" descr="ácay biìnhbá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79826"/>
            <a:ext cx="4165600" cy="38781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Oval 5"/>
          <p:cNvSpPr>
            <a:spLocks noChangeArrowheads="1"/>
          </p:cNvSpPr>
          <p:nvPr/>
        </p:nvSpPr>
        <p:spPr bwMode="auto">
          <a:xfrm>
            <a:off x="609600" y="6019800"/>
            <a:ext cx="2844800" cy="6096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bình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bát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2979806"/>
            <a:ext cx="3962400" cy="38781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Oval 17"/>
          <p:cNvSpPr>
            <a:spLocks noChangeArrowheads="1"/>
          </p:cNvSpPr>
          <p:nvPr/>
        </p:nvSpPr>
        <p:spPr bwMode="auto">
          <a:xfrm>
            <a:off x="5181600" y="6172200"/>
            <a:ext cx="2235200" cy="533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Cây bần</a:t>
            </a:r>
          </a:p>
        </p:txBody>
      </p:sp>
      <p:pic>
        <p:nvPicPr>
          <p:cNvPr id="15" name="Picture 2" descr="ơruwngf đớ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1200" y="2979806"/>
            <a:ext cx="3860800" cy="38781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Oval 16"/>
          <p:cNvSpPr>
            <a:spLocks noChangeArrowheads="1"/>
          </p:cNvSpPr>
          <p:nvPr/>
        </p:nvSpPr>
        <p:spPr bwMode="auto">
          <a:xfrm>
            <a:off x="9347200" y="6172200"/>
            <a:ext cx="1930400" cy="533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Cây đước</a:t>
            </a:r>
          </a:p>
        </p:txBody>
      </p:sp>
    </p:spTree>
    <p:extLst>
      <p:ext uri="{BB962C8B-B14F-4D97-AF65-F5344CB8AC3E}">
        <p14:creationId xmlns:p14="http://schemas.microsoft.com/office/powerpoint/2010/main" val="2413428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0" dur="500"/>
                                        <p:tgtEl>
                                          <p:spTgt spid="1761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61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3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2000"/>
                                        <p:tgtEl>
                                          <p:spTgt spid="1761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7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24" presetID="48" presetClass="entr" presetSubtype="0" ac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31" presetID="3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33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34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35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36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38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4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42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44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  <p:bldP spid="1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7" descr="rừng đước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48387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0" y="4919008"/>
            <a:ext cx="119888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Đước</a:t>
            </a:r>
            <a:r>
              <a:rPr lang="en-US" sz="40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mọc</a:t>
            </a:r>
            <a:r>
              <a:rPr lang="en-US" sz="40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san </a:t>
            </a:r>
            <a:r>
              <a:rPr lang="en-US" sz="4000" b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40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40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tận</a:t>
            </a:r>
            <a:r>
              <a:rPr lang="en-US" sz="40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mũi</a:t>
            </a:r>
            <a:r>
              <a:rPr lang="en-US" sz="40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40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cuối</a:t>
            </a:r>
            <a:r>
              <a:rPr lang="en-US" sz="40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40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b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thẳng</a:t>
            </a:r>
            <a:r>
              <a:rPr lang="en-US" sz="40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đuột</a:t>
            </a:r>
            <a:r>
              <a:rPr lang="en-US" sz="40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40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hằng</a:t>
            </a:r>
            <a:r>
              <a:rPr lang="en-US" sz="40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hà</a:t>
            </a:r>
            <a:r>
              <a:rPr lang="en-US" sz="40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sa</a:t>
            </a:r>
            <a:r>
              <a:rPr lang="en-US" sz="40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40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40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dù</a:t>
            </a:r>
            <a:r>
              <a:rPr lang="en-US" sz="40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xanh</a:t>
            </a:r>
            <a:r>
              <a:rPr lang="en-US" sz="40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cắm</a:t>
            </a:r>
            <a:r>
              <a:rPr lang="en-US" sz="40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40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bãi</a:t>
            </a:r>
            <a:r>
              <a:rPr lang="en-US" sz="40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4000" dirty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1307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87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73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9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996" tmFilter="0, 0; 0.125,0.2665; 0.25,0.4; 0.375,0.465; 0.5,0.5;  0.625,0.535; 0.75,0.6; 0.875,0.7335; 1,1">
                                          <p:stCondLst>
                                            <p:cond delay="99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498" tmFilter="0, 0; 0.125,0.2665; 0.25,0.4; 0.375,0.465; 0.5,0.5;  0.625,0.535; 0.75,0.6; 0.875,0.7335; 1,1">
                                          <p:stCondLst>
                                            <p:cond delay="198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46" tmFilter="0, 0; 0.125,0.2665; 0.25,0.4; 0.375,0.465; 0.5,0.5;  0.625,0.535; 0.75,0.6; 0.875,0.7335; 1,1">
                                          <p:stCondLst>
                                            <p:cond delay="248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39">
                                          <p:stCondLst>
                                            <p:cond delay="9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249" decel="50000">
                                          <p:stCondLst>
                                            <p:cond delay="101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39">
                                          <p:stCondLst>
                                            <p:cond delay="19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249" decel="50000">
                                          <p:stCondLst>
                                            <p:cond delay="200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39">
                                          <p:stCondLst>
                                            <p:cond delay="2463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249" decel="50000">
                                          <p:stCondLst>
                                            <p:cond delay="250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39">
                                          <p:stCondLst>
                                            <p:cond delay="27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249" decel="50000">
                                          <p:stCondLst>
                                            <p:cond delay="275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5" name="Text Box 7"/>
          <p:cNvSpPr txBox="1">
            <a:spLocks noChangeArrowheads="1"/>
          </p:cNvSpPr>
          <p:nvPr/>
        </p:nvSpPr>
        <p:spPr bwMode="auto">
          <a:xfrm>
            <a:off x="50800" y="288681"/>
            <a:ext cx="12192000" cy="2123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4400" b="1" dirty="0">
                <a:solidFill>
                  <a:srgbClr val="FFFFFF"/>
                </a:solidFill>
                <a:cs typeface="Times New Roman" pitchFamily="18" charset="0"/>
              </a:rPr>
              <a:t>  + </a:t>
            </a:r>
            <a:r>
              <a:rPr lang="en-US" sz="4400" b="1" dirty="0" err="1">
                <a:solidFill>
                  <a:srgbClr val="FFFFFF"/>
                </a:solidFill>
                <a:cs typeface="Times New Roman" pitchFamily="18" charset="0"/>
              </a:rPr>
              <a:t>Nhà</a:t>
            </a:r>
            <a:r>
              <a:rPr lang="en-US" sz="4400" b="1" dirty="0">
                <a:solidFill>
                  <a:srgbClr val="FFFFFF"/>
                </a:solidFill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FFFF"/>
                </a:solidFill>
                <a:cs typeface="Times New Roman" pitchFamily="18" charset="0"/>
              </a:rPr>
              <a:t>cửa</a:t>
            </a:r>
            <a:r>
              <a:rPr lang="en-US" sz="4400" b="1" dirty="0">
                <a:solidFill>
                  <a:srgbClr val="FFFFFF"/>
                </a:solidFill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FFFF"/>
                </a:solidFill>
                <a:cs typeface="Times New Roman" pitchFamily="18" charset="0"/>
              </a:rPr>
              <a:t>dựng</a:t>
            </a:r>
            <a:r>
              <a:rPr lang="en-US" sz="4400" b="1" dirty="0">
                <a:solidFill>
                  <a:srgbClr val="FFFFFF"/>
                </a:solidFill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FFFF"/>
                </a:solidFill>
                <a:cs typeface="Times New Roman" pitchFamily="18" charset="0"/>
              </a:rPr>
              <a:t>dọc</a:t>
            </a:r>
            <a:r>
              <a:rPr lang="en-US" sz="4400" b="1" dirty="0">
                <a:solidFill>
                  <a:srgbClr val="FFFFFF"/>
                </a:solidFill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FFFF"/>
                </a:solidFill>
                <a:cs typeface="Times New Roman" pitchFamily="18" charset="0"/>
              </a:rPr>
              <a:t>những</a:t>
            </a:r>
            <a:r>
              <a:rPr lang="en-US" sz="4400" b="1" dirty="0">
                <a:solidFill>
                  <a:srgbClr val="FFFFFF"/>
                </a:solidFill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FFFF"/>
                </a:solidFill>
                <a:cs typeface="Times New Roman" pitchFamily="18" charset="0"/>
              </a:rPr>
              <a:t>bờ</a:t>
            </a:r>
            <a:r>
              <a:rPr lang="en-US" sz="4400" b="1" dirty="0">
                <a:solidFill>
                  <a:srgbClr val="FFFFFF"/>
                </a:solidFill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FFFF"/>
                </a:solidFill>
                <a:cs typeface="Times New Roman" pitchFamily="18" charset="0"/>
              </a:rPr>
              <a:t>kênh</a:t>
            </a:r>
            <a:r>
              <a:rPr lang="en-US" sz="4400" b="1" dirty="0">
                <a:solidFill>
                  <a:srgbClr val="FFFFFF"/>
                </a:solidFill>
                <a:cs typeface="Times New Roman" pitchFamily="18" charset="0"/>
              </a:rPr>
              <a:t>, </a:t>
            </a:r>
            <a:r>
              <a:rPr lang="en-US" sz="4400" b="1" dirty="0" err="1">
                <a:solidFill>
                  <a:srgbClr val="FFFFFF"/>
                </a:solidFill>
                <a:cs typeface="Times New Roman" pitchFamily="18" charset="0"/>
              </a:rPr>
              <a:t>dưới</a:t>
            </a:r>
            <a:r>
              <a:rPr lang="en-US" sz="4400" b="1" dirty="0">
                <a:solidFill>
                  <a:srgbClr val="FFFFFF"/>
                </a:solidFill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FFFF"/>
                </a:solidFill>
                <a:cs typeface="Times New Roman" pitchFamily="18" charset="0"/>
              </a:rPr>
              <a:t>những</a:t>
            </a:r>
            <a:r>
              <a:rPr lang="en-US" sz="4400" b="1" dirty="0">
                <a:solidFill>
                  <a:srgbClr val="FFFFFF"/>
                </a:solidFill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FFFF"/>
                </a:solidFill>
                <a:cs typeface="Times New Roman" pitchFamily="18" charset="0"/>
              </a:rPr>
              <a:t>hàng</a:t>
            </a:r>
            <a:r>
              <a:rPr lang="en-US" sz="4400" b="1" dirty="0">
                <a:solidFill>
                  <a:srgbClr val="FFFFFF"/>
                </a:solidFill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FFFF"/>
                </a:solidFill>
                <a:cs typeface="Times New Roman" pitchFamily="18" charset="0"/>
              </a:rPr>
              <a:t>đước</a:t>
            </a:r>
            <a:r>
              <a:rPr lang="en-US" sz="4400" b="1" dirty="0">
                <a:solidFill>
                  <a:srgbClr val="FFFFFF"/>
                </a:solidFill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FFFF"/>
                </a:solidFill>
                <a:cs typeface="Times New Roman" pitchFamily="18" charset="0"/>
              </a:rPr>
              <a:t>xanh</a:t>
            </a:r>
            <a:r>
              <a:rPr lang="en-US" sz="4400" b="1" dirty="0">
                <a:solidFill>
                  <a:srgbClr val="FFFFFF"/>
                </a:solidFill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FFFF"/>
                </a:solidFill>
                <a:cs typeface="Times New Roman" pitchFamily="18" charset="0"/>
              </a:rPr>
              <a:t>rì</a:t>
            </a:r>
            <a:r>
              <a:rPr lang="en-US" sz="4400" b="1" dirty="0">
                <a:solidFill>
                  <a:srgbClr val="FFFFFF"/>
                </a:solidFill>
                <a:cs typeface="Times New Roman" pitchFamily="18" charset="0"/>
              </a:rPr>
              <a:t>; </a:t>
            </a:r>
            <a:r>
              <a:rPr lang="en-US" sz="4400" b="1" dirty="0" err="1">
                <a:solidFill>
                  <a:srgbClr val="FFFFFF"/>
                </a:solidFill>
                <a:cs typeface="Times New Roman" pitchFamily="18" charset="0"/>
              </a:rPr>
              <a:t>nhà</a:t>
            </a:r>
            <a:r>
              <a:rPr lang="en-US" sz="4400" b="1" dirty="0">
                <a:solidFill>
                  <a:srgbClr val="FFFFFF"/>
                </a:solidFill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FFFF"/>
                </a:solidFill>
                <a:cs typeface="Times New Roman" pitchFamily="18" charset="0"/>
              </a:rPr>
              <a:t>nọ</a:t>
            </a:r>
            <a:r>
              <a:rPr lang="en-US" sz="4400" b="1" dirty="0">
                <a:solidFill>
                  <a:srgbClr val="FFFFFF"/>
                </a:solidFill>
                <a:cs typeface="Times New Roman" pitchFamily="18" charset="0"/>
              </a:rPr>
              <a:t> sang </a:t>
            </a:r>
            <a:r>
              <a:rPr lang="en-US" sz="4400" b="1" dirty="0" err="1">
                <a:solidFill>
                  <a:srgbClr val="FFFFFF"/>
                </a:solidFill>
                <a:cs typeface="Times New Roman" pitchFamily="18" charset="0"/>
              </a:rPr>
              <a:t>nhà</a:t>
            </a:r>
            <a:r>
              <a:rPr lang="en-US" sz="4400" b="1" dirty="0">
                <a:solidFill>
                  <a:srgbClr val="FFFFFF"/>
                </a:solidFill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FFFF"/>
                </a:solidFill>
                <a:cs typeface="Times New Roman" pitchFamily="18" charset="0"/>
              </a:rPr>
              <a:t>kia</a:t>
            </a:r>
            <a:r>
              <a:rPr lang="en-US" sz="4400" b="1" dirty="0">
                <a:solidFill>
                  <a:srgbClr val="FFFFFF"/>
                </a:solidFill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FFFF"/>
                </a:solidFill>
                <a:cs typeface="Times New Roman" pitchFamily="18" charset="0"/>
              </a:rPr>
              <a:t>phải</a:t>
            </a:r>
            <a:r>
              <a:rPr lang="en-US" sz="4400" b="1" dirty="0">
                <a:solidFill>
                  <a:srgbClr val="FFFFFF"/>
                </a:solidFill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FFFF"/>
                </a:solidFill>
                <a:cs typeface="Times New Roman" pitchFamily="18" charset="0"/>
              </a:rPr>
              <a:t>leo</a:t>
            </a:r>
            <a:r>
              <a:rPr lang="en-US" sz="4400" b="1" dirty="0">
                <a:solidFill>
                  <a:srgbClr val="FFFFFF"/>
                </a:solidFill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FFFF"/>
                </a:solidFill>
                <a:cs typeface="Times New Roman" pitchFamily="18" charset="0"/>
              </a:rPr>
              <a:t>trên</a:t>
            </a:r>
            <a:r>
              <a:rPr lang="en-US" sz="4400" b="1" dirty="0">
                <a:solidFill>
                  <a:srgbClr val="FFFFFF"/>
                </a:solidFill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FFFF"/>
                </a:solidFill>
                <a:cs typeface="Times New Roman" pitchFamily="18" charset="0"/>
              </a:rPr>
              <a:t>cầu</a:t>
            </a:r>
            <a:r>
              <a:rPr lang="en-US" sz="4400" b="1" dirty="0">
                <a:solidFill>
                  <a:srgbClr val="FFFFFF"/>
                </a:solidFill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FFFF"/>
                </a:solidFill>
                <a:cs typeface="Times New Roman" pitchFamily="18" charset="0"/>
              </a:rPr>
              <a:t>bằng</a:t>
            </a:r>
            <a:r>
              <a:rPr lang="en-US" sz="4400" b="1" dirty="0">
                <a:solidFill>
                  <a:srgbClr val="FFFFFF"/>
                </a:solidFill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FFFF"/>
                </a:solidFill>
                <a:cs typeface="Times New Roman" pitchFamily="18" charset="0"/>
              </a:rPr>
              <a:t>thân</a:t>
            </a:r>
            <a:r>
              <a:rPr lang="en-US" sz="4400" b="1" dirty="0">
                <a:solidFill>
                  <a:srgbClr val="FFFFFF"/>
                </a:solidFill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FFFF"/>
                </a:solidFill>
                <a:cs typeface="Times New Roman" pitchFamily="18" charset="0"/>
              </a:rPr>
              <a:t>cây</a:t>
            </a:r>
            <a:r>
              <a:rPr lang="en-US" sz="4400" b="1" dirty="0">
                <a:solidFill>
                  <a:srgbClr val="FFFFFF"/>
                </a:solidFill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FFFF"/>
                </a:solidFill>
                <a:cs typeface="Times New Roman" pitchFamily="18" charset="0"/>
              </a:rPr>
              <a:t>đước</a:t>
            </a:r>
            <a:r>
              <a:rPr lang="en-US" sz="4400" b="1" dirty="0">
                <a:solidFill>
                  <a:srgbClr val="FFFFFF"/>
                </a:solidFill>
                <a:cs typeface="Times New Roman" pitchFamily="18" charset="0"/>
              </a:rPr>
              <a:t>.</a:t>
            </a:r>
          </a:p>
        </p:txBody>
      </p:sp>
      <p:sp>
        <p:nvSpPr>
          <p:cNvPr id="176136" name="Text Box 8"/>
          <p:cNvSpPr txBox="1">
            <a:spLocks noChangeArrowheads="1"/>
          </p:cNvSpPr>
          <p:nvPr/>
        </p:nvSpPr>
        <p:spPr bwMode="auto">
          <a:xfrm>
            <a:off x="260351" y="288671"/>
            <a:ext cx="11277600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algn="just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5400" b="1" u="sng" dirty="0">
                <a:solidFill>
                  <a:srgbClr val="FFFFFF"/>
                </a:solidFill>
                <a:cs typeface="Times New Roman" pitchFamily="18" charset="0"/>
              </a:rPr>
              <a:t>  </a:t>
            </a:r>
            <a:r>
              <a:rPr lang="en-US" sz="5400" b="1" dirty="0" err="1">
                <a:solidFill>
                  <a:srgbClr val="FFFFFF"/>
                </a:solidFill>
                <a:cs typeface="Times New Roman" pitchFamily="18" charset="0"/>
              </a:rPr>
              <a:t>Người</a:t>
            </a:r>
            <a:r>
              <a:rPr lang="en-US" sz="5400" b="1" dirty="0">
                <a:solidFill>
                  <a:srgbClr val="FFFFFF"/>
                </a:solidFill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FFFFFF"/>
                </a:solidFill>
                <a:cs typeface="Times New Roman" pitchFamily="18" charset="0"/>
              </a:rPr>
              <a:t>Cà</a:t>
            </a:r>
            <a:r>
              <a:rPr lang="en-US" sz="5400" b="1" dirty="0">
                <a:solidFill>
                  <a:srgbClr val="FFFFFF"/>
                </a:solidFill>
                <a:cs typeface="Times New Roman" pitchFamily="18" charset="0"/>
              </a:rPr>
              <a:t> Mau </a:t>
            </a:r>
            <a:r>
              <a:rPr lang="en-US" sz="5400" b="1" dirty="0" err="1">
                <a:solidFill>
                  <a:srgbClr val="FFFFFF"/>
                </a:solidFill>
                <a:cs typeface="Times New Roman" pitchFamily="18" charset="0"/>
              </a:rPr>
              <a:t>dựng</a:t>
            </a:r>
            <a:r>
              <a:rPr lang="en-US" sz="5400" b="1" dirty="0">
                <a:solidFill>
                  <a:srgbClr val="FFFFFF"/>
                </a:solidFill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FFFFFF"/>
                </a:solidFill>
                <a:cs typeface="Times New Roman" pitchFamily="18" charset="0"/>
              </a:rPr>
              <a:t>nhà</a:t>
            </a:r>
            <a:r>
              <a:rPr lang="en-US" sz="5400" b="1" dirty="0">
                <a:solidFill>
                  <a:srgbClr val="FFFFFF"/>
                </a:solidFill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FFFFFF"/>
                </a:solidFill>
                <a:cs typeface="Times New Roman" pitchFamily="18" charset="0"/>
              </a:rPr>
              <a:t>cửa</a:t>
            </a:r>
            <a:r>
              <a:rPr lang="en-US" sz="5400" b="1" dirty="0">
                <a:solidFill>
                  <a:srgbClr val="FFFFFF"/>
                </a:solidFill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FFFFFF"/>
                </a:solidFill>
                <a:cs typeface="Times New Roman" pitchFamily="18" charset="0"/>
              </a:rPr>
              <a:t>như</a:t>
            </a:r>
            <a:r>
              <a:rPr lang="en-US" sz="5400" b="1" dirty="0">
                <a:solidFill>
                  <a:srgbClr val="FFFFFF"/>
                </a:solidFill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FFFFFF"/>
                </a:solidFill>
                <a:cs typeface="Times New Roman" pitchFamily="18" charset="0"/>
              </a:rPr>
              <a:t>thế</a:t>
            </a:r>
            <a:r>
              <a:rPr lang="en-US" sz="5400" b="1" dirty="0">
                <a:solidFill>
                  <a:srgbClr val="FFFFFF"/>
                </a:solidFill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FFFFFF"/>
                </a:solidFill>
                <a:cs typeface="Times New Roman" pitchFamily="18" charset="0"/>
              </a:rPr>
              <a:t>nào</a:t>
            </a:r>
            <a:r>
              <a:rPr lang="en-US" sz="5400" b="1" dirty="0">
                <a:solidFill>
                  <a:srgbClr val="FFFFFF"/>
                </a:solidFill>
                <a:cs typeface="Times New Roman" pitchFamily="18" charset="0"/>
              </a:rPr>
              <a:t>?</a:t>
            </a:r>
          </a:p>
        </p:txBody>
      </p:sp>
      <p:pic>
        <p:nvPicPr>
          <p:cNvPr id="11" name="Picture 12" descr="Ca-mau_nha-tren-song2[1]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5600" y="2667000"/>
            <a:ext cx="4064000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6" descr="Copy of fd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750" y="2412339"/>
            <a:ext cx="3962400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8" descr="250px-Cau_khi_2[1]"/>
          <p:cNvPicPr>
            <a:picLocks noChangeAspect="1" noChangeArrowheads="1"/>
          </p:cNvPicPr>
          <p:nvPr/>
        </p:nvPicPr>
        <p:blipFill>
          <a:blip r:embed="rId4">
            <a:lum bright="14000" contrast="4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2800" y="2667000"/>
            <a:ext cx="3759200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27978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0" dur="500"/>
                                        <p:tgtEl>
                                          <p:spTgt spid="1761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61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3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761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7" presetID="3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9" dur="1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20" dur="400" decel="5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21" dur="400" decel="10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22" dur="400" decel="10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29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Text Box 2"/>
          <p:cNvSpPr txBox="1">
            <a:spLocks noChangeArrowheads="1"/>
          </p:cNvSpPr>
          <p:nvPr/>
        </p:nvSpPr>
        <p:spPr bwMode="auto">
          <a:xfrm>
            <a:off x="6502400" y="3725863"/>
            <a:ext cx="14224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7523" name="Text Box 3"/>
          <p:cNvSpPr txBox="1">
            <a:spLocks noChangeArrowheads="1"/>
          </p:cNvSpPr>
          <p:nvPr/>
        </p:nvSpPr>
        <p:spPr bwMode="auto">
          <a:xfrm>
            <a:off x="2235200" y="228600"/>
            <a:ext cx="8229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endParaRPr lang="en-US" sz="2400">
              <a:solidFill>
                <a:srgbClr val="FFFFFF"/>
              </a:solidFill>
              <a:cs typeface="Times New Roman" pitchFamily="18" charset="0"/>
            </a:endParaRPr>
          </a:p>
        </p:txBody>
      </p:sp>
      <p:sp>
        <p:nvSpPr>
          <p:cNvPr id="107524" name="Text Box 8"/>
          <p:cNvSpPr txBox="1">
            <a:spLocks noChangeArrowheads="1"/>
          </p:cNvSpPr>
          <p:nvPr/>
        </p:nvSpPr>
        <p:spPr bwMode="auto">
          <a:xfrm>
            <a:off x="1422400" y="2362331"/>
            <a:ext cx="2946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cs typeface="Times New Roman" pitchFamily="18" charset="0"/>
            </a:endParaRPr>
          </a:p>
        </p:txBody>
      </p:sp>
      <p:sp>
        <p:nvSpPr>
          <p:cNvPr id="179209" name="Text Box 9"/>
          <p:cNvSpPr txBox="1">
            <a:spLocks noChangeArrowheads="1"/>
          </p:cNvSpPr>
          <p:nvPr/>
        </p:nvSpPr>
        <p:spPr bwMode="auto">
          <a:xfrm>
            <a:off x="0" y="285750"/>
            <a:ext cx="11988800" cy="51706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algn="just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6600" dirty="0">
                <a:solidFill>
                  <a:srgbClr val="FFFFFF"/>
                </a:solidFill>
                <a:cs typeface="Times New Roman" pitchFamily="18" charset="0"/>
              </a:rPr>
              <a:t>     </a:t>
            </a:r>
            <a:r>
              <a:rPr lang="en-US" sz="6600" b="1" dirty="0" err="1">
                <a:solidFill>
                  <a:srgbClr val="FFFFFF"/>
                </a:solidFill>
                <a:cs typeface="Times New Roman" pitchFamily="18" charset="0"/>
              </a:rPr>
              <a:t>Người</a:t>
            </a:r>
            <a:r>
              <a:rPr lang="en-US" sz="6600" b="1" dirty="0">
                <a:solidFill>
                  <a:srgbClr val="FFFFFF"/>
                </a:solidFill>
                <a:cs typeface="Times New Roman" pitchFamily="18" charset="0"/>
              </a:rPr>
              <a:t> </a:t>
            </a:r>
            <a:r>
              <a:rPr lang="en-US" sz="6600" b="1" dirty="0" err="1">
                <a:solidFill>
                  <a:srgbClr val="FFFFFF"/>
                </a:solidFill>
                <a:cs typeface="Times New Roman" pitchFamily="18" charset="0"/>
              </a:rPr>
              <a:t>Cà</a:t>
            </a:r>
            <a:r>
              <a:rPr lang="en-US" sz="6600" b="1" dirty="0">
                <a:solidFill>
                  <a:srgbClr val="FFFFFF"/>
                </a:solidFill>
                <a:cs typeface="Times New Roman" pitchFamily="18" charset="0"/>
              </a:rPr>
              <a:t> Mau </a:t>
            </a:r>
            <a:r>
              <a:rPr lang="en-US" sz="6600" b="1" dirty="0" err="1">
                <a:solidFill>
                  <a:srgbClr val="FFFFFF"/>
                </a:solidFill>
                <a:cs typeface="Times New Roman" pitchFamily="18" charset="0"/>
              </a:rPr>
              <a:t>thông</a:t>
            </a:r>
            <a:r>
              <a:rPr lang="en-US" sz="6600" b="1" dirty="0">
                <a:solidFill>
                  <a:srgbClr val="FFFFFF"/>
                </a:solidFill>
                <a:cs typeface="Times New Roman" pitchFamily="18" charset="0"/>
              </a:rPr>
              <a:t> minh, </a:t>
            </a:r>
            <a:r>
              <a:rPr lang="en-US" sz="6600" b="1" dirty="0" err="1">
                <a:solidFill>
                  <a:srgbClr val="FFFFFF"/>
                </a:solidFill>
                <a:cs typeface="Times New Roman" pitchFamily="18" charset="0"/>
              </a:rPr>
              <a:t>giàu</a:t>
            </a:r>
            <a:r>
              <a:rPr lang="en-US" sz="6600" b="1" dirty="0">
                <a:solidFill>
                  <a:srgbClr val="FFFFFF"/>
                </a:solidFill>
                <a:cs typeface="Times New Roman" pitchFamily="18" charset="0"/>
              </a:rPr>
              <a:t> </a:t>
            </a:r>
            <a:r>
              <a:rPr lang="en-US" sz="6600" b="1" dirty="0" err="1">
                <a:solidFill>
                  <a:srgbClr val="FFFFFF"/>
                </a:solidFill>
                <a:cs typeface="Times New Roman" pitchFamily="18" charset="0"/>
              </a:rPr>
              <a:t>nghị</a:t>
            </a:r>
            <a:r>
              <a:rPr lang="en-US" sz="6600" b="1" dirty="0">
                <a:solidFill>
                  <a:srgbClr val="FFFFFF"/>
                </a:solidFill>
                <a:cs typeface="Times New Roman" pitchFamily="18" charset="0"/>
              </a:rPr>
              <a:t> </a:t>
            </a:r>
            <a:r>
              <a:rPr lang="en-US" sz="6600" b="1" dirty="0" err="1">
                <a:solidFill>
                  <a:srgbClr val="FFFFFF"/>
                </a:solidFill>
                <a:cs typeface="Times New Roman" pitchFamily="18" charset="0"/>
              </a:rPr>
              <a:t>lực</a:t>
            </a:r>
            <a:r>
              <a:rPr lang="en-US" sz="6600" b="1" dirty="0">
                <a:solidFill>
                  <a:srgbClr val="FFFFFF"/>
                </a:solidFill>
                <a:cs typeface="Times New Roman" pitchFamily="18" charset="0"/>
              </a:rPr>
              <a:t>, </a:t>
            </a:r>
            <a:r>
              <a:rPr lang="en-US" sz="6600" b="1" dirty="0" err="1">
                <a:solidFill>
                  <a:srgbClr val="FFFFFF"/>
                </a:solidFill>
                <a:cs typeface="Times New Roman" pitchFamily="18" charset="0"/>
              </a:rPr>
              <a:t>thượng</a:t>
            </a:r>
            <a:r>
              <a:rPr lang="en-US" sz="6600" b="1" dirty="0">
                <a:solidFill>
                  <a:srgbClr val="FFFFFF"/>
                </a:solidFill>
                <a:cs typeface="Times New Roman" pitchFamily="18" charset="0"/>
              </a:rPr>
              <a:t> </a:t>
            </a:r>
            <a:r>
              <a:rPr lang="en-US" sz="6600" b="1" dirty="0" err="1">
                <a:solidFill>
                  <a:srgbClr val="FFFFFF"/>
                </a:solidFill>
                <a:cs typeface="Times New Roman" pitchFamily="18" charset="0"/>
              </a:rPr>
              <a:t>võ</a:t>
            </a:r>
            <a:r>
              <a:rPr lang="en-US" sz="6600" b="1" dirty="0">
                <a:solidFill>
                  <a:srgbClr val="FFFFFF"/>
                </a:solidFill>
                <a:cs typeface="Times New Roman" pitchFamily="18" charset="0"/>
              </a:rPr>
              <a:t>, </a:t>
            </a:r>
            <a:r>
              <a:rPr lang="en-US" sz="6600" b="1" dirty="0" err="1">
                <a:solidFill>
                  <a:srgbClr val="FFFFFF"/>
                </a:solidFill>
                <a:cs typeface="Times New Roman" pitchFamily="18" charset="0"/>
              </a:rPr>
              <a:t>thích</a:t>
            </a:r>
            <a:r>
              <a:rPr lang="en-US" sz="6600" b="1" dirty="0">
                <a:solidFill>
                  <a:srgbClr val="FFFFFF"/>
                </a:solidFill>
                <a:cs typeface="Times New Roman" pitchFamily="18" charset="0"/>
              </a:rPr>
              <a:t> </a:t>
            </a:r>
            <a:r>
              <a:rPr lang="en-US" sz="6600" b="1" dirty="0" err="1">
                <a:solidFill>
                  <a:srgbClr val="FFFFFF"/>
                </a:solidFill>
                <a:cs typeface="Times New Roman" pitchFamily="18" charset="0"/>
              </a:rPr>
              <a:t>kể</a:t>
            </a:r>
            <a:r>
              <a:rPr lang="en-US" sz="6600" b="1" dirty="0">
                <a:solidFill>
                  <a:srgbClr val="FFFFFF"/>
                </a:solidFill>
                <a:cs typeface="Times New Roman" pitchFamily="18" charset="0"/>
              </a:rPr>
              <a:t> </a:t>
            </a:r>
            <a:r>
              <a:rPr lang="en-US" sz="6600" b="1" dirty="0" err="1">
                <a:solidFill>
                  <a:srgbClr val="FFFFFF"/>
                </a:solidFill>
                <a:cs typeface="Times New Roman" pitchFamily="18" charset="0"/>
              </a:rPr>
              <a:t>và</a:t>
            </a:r>
            <a:r>
              <a:rPr lang="en-US" sz="6600" b="1" dirty="0">
                <a:solidFill>
                  <a:srgbClr val="FFFFFF"/>
                </a:solidFill>
                <a:cs typeface="Times New Roman" pitchFamily="18" charset="0"/>
              </a:rPr>
              <a:t> </a:t>
            </a:r>
            <a:r>
              <a:rPr lang="en-US" sz="6600" b="1" dirty="0" err="1">
                <a:solidFill>
                  <a:srgbClr val="FFFFFF"/>
                </a:solidFill>
                <a:cs typeface="Times New Roman" pitchFamily="18" charset="0"/>
              </a:rPr>
              <a:t>thích</a:t>
            </a:r>
            <a:r>
              <a:rPr lang="en-US" sz="6600" b="1" dirty="0">
                <a:solidFill>
                  <a:srgbClr val="FFFFFF"/>
                </a:solidFill>
                <a:cs typeface="Times New Roman" pitchFamily="18" charset="0"/>
              </a:rPr>
              <a:t> </a:t>
            </a:r>
            <a:r>
              <a:rPr lang="en-US" sz="6600" b="1" dirty="0" err="1">
                <a:solidFill>
                  <a:srgbClr val="FFFFFF"/>
                </a:solidFill>
                <a:cs typeface="Times New Roman" pitchFamily="18" charset="0"/>
              </a:rPr>
              <a:t>nghe</a:t>
            </a:r>
            <a:r>
              <a:rPr lang="en-US" sz="6600" b="1" dirty="0">
                <a:solidFill>
                  <a:srgbClr val="FFFFFF"/>
                </a:solidFill>
                <a:cs typeface="Times New Roman" pitchFamily="18" charset="0"/>
              </a:rPr>
              <a:t> </a:t>
            </a:r>
            <a:r>
              <a:rPr lang="en-US" sz="6600" b="1" dirty="0" err="1">
                <a:solidFill>
                  <a:srgbClr val="FFFFFF"/>
                </a:solidFill>
                <a:cs typeface="Times New Roman" pitchFamily="18" charset="0"/>
              </a:rPr>
              <a:t>những</a:t>
            </a:r>
            <a:r>
              <a:rPr lang="en-US" sz="6600" b="1" dirty="0">
                <a:solidFill>
                  <a:srgbClr val="FFFFFF"/>
                </a:solidFill>
                <a:cs typeface="Times New Roman" pitchFamily="18" charset="0"/>
              </a:rPr>
              <a:t> </a:t>
            </a:r>
            <a:r>
              <a:rPr lang="en-US" sz="6600" b="1" dirty="0" err="1">
                <a:solidFill>
                  <a:srgbClr val="FFFFFF"/>
                </a:solidFill>
                <a:cs typeface="Times New Roman" pitchFamily="18" charset="0"/>
              </a:rPr>
              <a:t>chuyện</a:t>
            </a:r>
            <a:r>
              <a:rPr lang="en-US" sz="6600" b="1" dirty="0">
                <a:solidFill>
                  <a:srgbClr val="FFFFFF"/>
                </a:solidFill>
                <a:cs typeface="Times New Roman" pitchFamily="18" charset="0"/>
              </a:rPr>
              <a:t> </a:t>
            </a:r>
            <a:r>
              <a:rPr lang="en-US" sz="6600" b="1" dirty="0" err="1">
                <a:solidFill>
                  <a:srgbClr val="FFFFFF"/>
                </a:solidFill>
                <a:cs typeface="Times New Roman" pitchFamily="18" charset="0"/>
              </a:rPr>
              <a:t>kì</a:t>
            </a:r>
            <a:r>
              <a:rPr lang="en-US" sz="6600" b="1" dirty="0">
                <a:solidFill>
                  <a:srgbClr val="FFFFFF"/>
                </a:solidFill>
                <a:cs typeface="Times New Roman" pitchFamily="18" charset="0"/>
              </a:rPr>
              <a:t> </a:t>
            </a:r>
            <a:r>
              <a:rPr lang="en-US" sz="6600" b="1" dirty="0" err="1">
                <a:solidFill>
                  <a:srgbClr val="FFFFFF"/>
                </a:solidFill>
                <a:cs typeface="Times New Roman" pitchFamily="18" charset="0"/>
              </a:rPr>
              <a:t>lạ</a:t>
            </a:r>
            <a:r>
              <a:rPr lang="en-US" sz="6600" b="1" dirty="0">
                <a:solidFill>
                  <a:srgbClr val="FFFFFF"/>
                </a:solidFill>
                <a:cs typeface="Times New Roman" pitchFamily="18" charset="0"/>
              </a:rPr>
              <a:t> </a:t>
            </a:r>
            <a:r>
              <a:rPr lang="en-US" sz="6600" b="1" dirty="0" err="1">
                <a:solidFill>
                  <a:srgbClr val="FFFFFF"/>
                </a:solidFill>
                <a:cs typeface="Times New Roman" pitchFamily="18" charset="0"/>
              </a:rPr>
              <a:t>về</a:t>
            </a:r>
            <a:r>
              <a:rPr lang="en-US" sz="6600" b="1" dirty="0">
                <a:solidFill>
                  <a:srgbClr val="FFFFFF"/>
                </a:solidFill>
                <a:cs typeface="Times New Roman" pitchFamily="18" charset="0"/>
              </a:rPr>
              <a:t> </a:t>
            </a:r>
            <a:r>
              <a:rPr lang="en-US" sz="6600" b="1" dirty="0" err="1">
                <a:solidFill>
                  <a:srgbClr val="FFFFFF"/>
                </a:solidFill>
                <a:cs typeface="Times New Roman" pitchFamily="18" charset="0"/>
              </a:rPr>
              <a:t>sức</a:t>
            </a:r>
            <a:r>
              <a:rPr lang="en-US" sz="6600" b="1" dirty="0">
                <a:solidFill>
                  <a:srgbClr val="FFFFFF"/>
                </a:solidFill>
                <a:cs typeface="Times New Roman" pitchFamily="18" charset="0"/>
              </a:rPr>
              <a:t> </a:t>
            </a:r>
            <a:r>
              <a:rPr lang="en-US" sz="6600" b="1" dirty="0" err="1">
                <a:solidFill>
                  <a:srgbClr val="FFFFFF"/>
                </a:solidFill>
                <a:cs typeface="Times New Roman" pitchFamily="18" charset="0"/>
              </a:rPr>
              <a:t>mạnh</a:t>
            </a:r>
            <a:r>
              <a:rPr lang="en-US" sz="6600" b="1" dirty="0">
                <a:solidFill>
                  <a:srgbClr val="FFFFFF"/>
                </a:solidFill>
                <a:cs typeface="Times New Roman" pitchFamily="18" charset="0"/>
              </a:rPr>
              <a:t> </a:t>
            </a:r>
            <a:r>
              <a:rPr lang="en-US" sz="6600" b="1" dirty="0" err="1">
                <a:solidFill>
                  <a:srgbClr val="FFFFFF"/>
                </a:solidFill>
                <a:cs typeface="Times New Roman" pitchFamily="18" charset="0"/>
              </a:rPr>
              <a:t>và</a:t>
            </a:r>
            <a:r>
              <a:rPr lang="en-US" sz="6600" b="1" dirty="0">
                <a:solidFill>
                  <a:srgbClr val="FFFFFF"/>
                </a:solidFill>
                <a:cs typeface="Times New Roman" pitchFamily="18" charset="0"/>
              </a:rPr>
              <a:t> </a:t>
            </a:r>
            <a:r>
              <a:rPr lang="en-US" sz="6600" b="1" dirty="0" err="1">
                <a:solidFill>
                  <a:srgbClr val="FFFFFF"/>
                </a:solidFill>
                <a:cs typeface="Times New Roman" pitchFamily="18" charset="0"/>
              </a:rPr>
              <a:t>trí</a:t>
            </a:r>
            <a:r>
              <a:rPr lang="en-US" sz="6600" b="1" dirty="0">
                <a:solidFill>
                  <a:srgbClr val="FFFFFF"/>
                </a:solidFill>
                <a:cs typeface="Times New Roman" pitchFamily="18" charset="0"/>
              </a:rPr>
              <a:t> </a:t>
            </a:r>
            <a:r>
              <a:rPr lang="en-US" sz="6600" b="1" dirty="0" err="1">
                <a:solidFill>
                  <a:srgbClr val="FFFFFF"/>
                </a:solidFill>
                <a:cs typeface="Times New Roman" pitchFamily="18" charset="0"/>
              </a:rPr>
              <a:t>thông</a:t>
            </a:r>
            <a:r>
              <a:rPr lang="en-US" sz="6600" b="1" dirty="0">
                <a:solidFill>
                  <a:srgbClr val="FFFFFF"/>
                </a:solidFill>
                <a:cs typeface="Times New Roman" pitchFamily="18" charset="0"/>
              </a:rPr>
              <a:t> minh </a:t>
            </a:r>
            <a:r>
              <a:rPr lang="en-US" sz="6600" b="1" dirty="0" err="1">
                <a:solidFill>
                  <a:srgbClr val="FFFFFF"/>
                </a:solidFill>
                <a:cs typeface="Times New Roman" pitchFamily="18" charset="0"/>
              </a:rPr>
              <a:t>của</a:t>
            </a:r>
            <a:r>
              <a:rPr lang="en-US" sz="6600" b="1" dirty="0">
                <a:solidFill>
                  <a:srgbClr val="FFFFFF"/>
                </a:solidFill>
                <a:cs typeface="Times New Roman" pitchFamily="18" charset="0"/>
              </a:rPr>
              <a:t> con </a:t>
            </a:r>
            <a:r>
              <a:rPr lang="en-US" sz="6600" b="1" dirty="0" err="1">
                <a:solidFill>
                  <a:srgbClr val="FFFFFF"/>
                </a:solidFill>
                <a:cs typeface="Times New Roman" pitchFamily="18" charset="0"/>
              </a:rPr>
              <a:t>người</a:t>
            </a:r>
            <a:r>
              <a:rPr lang="en-US" sz="6600" b="1" dirty="0">
                <a:solidFill>
                  <a:srgbClr val="FFFFFF"/>
                </a:solidFill>
                <a:cs typeface="Times New Roman" pitchFamily="18" charset="0"/>
              </a:rPr>
              <a:t>.</a:t>
            </a:r>
          </a:p>
        </p:txBody>
      </p:sp>
      <p:sp>
        <p:nvSpPr>
          <p:cNvPr id="179216" name="Text Box 16"/>
          <p:cNvSpPr txBox="1">
            <a:spLocks noChangeArrowheads="1"/>
          </p:cNvSpPr>
          <p:nvPr/>
        </p:nvSpPr>
        <p:spPr bwMode="auto">
          <a:xfrm>
            <a:off x="304800" y="228600"/>
            <a:ext cx="11379200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algn="just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5400" b="1" u="sng" dirty="0">
                <a:solidFill>
                  <a:srgbClr val="FFFFFF"/>
                </a:solidFill>
                <a:cs typeface="Times New Roman" pitchFamily="18" charset="0"/>
              </a:rPr>
              <a:t>3</a:t>
            </a:r>
            <a:r>
              <a:rPr lang="en-US" sz="5400" dirty="0">
                <a:solidFill>
                  <a:srgbClr val="FFFFFF"/>
                </a:solidFill>
                <a:cs typeface="Times New Roman" pitchFamily="18" charset="0"/>
              </a:rPr>
              <a:t>: </a:t>
            </a:r>
            <a:r>
              <a:rPr lang="en-US" sz="5400" b="1" dirty="0">
                <a:solidFill>
                  <a:srgbClr val="FFFFFF"/>
                </a:solidFill>
                <a:cs typeface="Times New Roman" pitchFamily="18" charset="0"/>
              </a:rPr>
              <a:t>Người Cà Mau có tính cách như thế nào?</a:t>
            </a:r>
            <a:endParaRPr lang="en-US" sz="5400" dirty="0">
              <a:solidFill>
                <a:srgbClr val="FFFFFF"/>
              </a:solidFill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9385518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" dur="500"/>
                                        <p:tgtEl>
                                          <p:spTgt spid="1792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9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2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792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792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9216" grpId="0"/>
      <p:bldP spid="179216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Text Box 2"/>
          <p:cNvSpPr txBox="1">
            <a:spLocks noChangeArrowheads="1"/>
          </p:cNvSpPr>
          <p:nvPr/>
        </p:nvSpPr>
        <p:spPr bwMode="auto">
          <a:xfrm>
            <a:off x="6502400" y="3725863"/>
            <a:ext cx="14224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7523" name="Text Box 3"/>
          <p:cNvSpPr txBox="1">
            <a:spLocks noChangeArrowheads="1"/>
          </p:cNvSpPr>
          <p:nvPr/>
        </p:nvSpPr>
        <p:spPr bwMode="auto">
          <a:xfrm>
            <a:off x="2235200" y="228600"/>
            <a:ext cx="8229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endParaRPr lang="en-US" sz="2400">
              <a:solidFill>
                <a:srgbClr val="FFFFFF"/>
              </a:solidFill>
              <a:cs typeface="Times New Roman" pitchFamily="18" charset="0"/>
            </a:endParaRPr>
          </a:p>
        </p:txBody>
      </p:sp>
      <p:sp>
        <p:nvSpPr>
          <p:cNvPr id="107524" name="Text Box 8"/>
          <p:cNvSpPr txBox="1">
            <a:spLocks noChangeArrowheads="1"/>
          </p:cNvSpPr>
          <p:nvPr/>
        </p:nvSpPr>
        <p:spPr bwMode="auto">
          <a:xfrm>
            <a:off x="1422400" y="2362331"/>
            <a:ext cx="2946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cs typeface="Times New Roman" pitchFamily="18" charset="0"/>
            </a:endParaRPr>
          </a:p>
        </p:txBody>
      </p:sp>
      <p:sp>
        <p:nvSpPr>
          <p:cNvPr id="179209" name="Text Box 9"/>
          <p:cNvSpPr txBox="1">
            <a:spLocks noChangeArrowheads="1"/>
          </p:cNvSpPr>
          <p:nvPr/>
        </p:nvSpPr>
        <p:spPr bwMode="auto">
          <a:xfrm>
            <a:off x="0" y="86006"/>
            <a:ext cx="11988800" cy="2123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algn="just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4400" dirty="0">
                <a:solidFill>
                  <a:srgbClr val="FFFFFF"/>
                </a:solidFill>
                <a:cs typeface="Times New Roman" pitchFamily="18" charset="0"/>
              </a:rPr>
              <a:t>     </a:t>
            </a:r>
            <a:r>
              <a:rPr lang="en-US" sz="4400" b="1" dirty="0" err="1">
                <a:solidFill>
                  <a:srgbClr val="FFFFFF"/>
                </a:solidFill>
                <a:cs typeface="Times New Roman" pitchFamily="18" charset="0"/>
              </a:rPr>
              <a:t>Người</a:t>
            </a:r>
            <a:r>
              <a:rPr lang="en-US" sz="4400" b="1" dirty="0">
                <a:solidFill>
                  <a:srgbClr val="FFFFFF"/>
                </a:solidFill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FFFF"/>
                </a:solidFill>
                <a:cs typeface="Times New Roman" pitchFamily="18" charset="0"/>
              </a:rPr>
              <a:t>Cà</a:t>
            </a:r>
            <a:r>
              <a:rPr lang="en-US" sz="4400" b="1" dirty="0">
                <a:solidFill>
                  <a:srgbClr val="FFFFFF"/>
                </a:solidFill>
                <a:cs typeface="Times New Roman" pitchFamily="18" charset="0"/>
              </a:rPr>
              <a:t> Mau </a:t>
            </a:r>
            <a:r>
              <a:rPr lang="en-US" sz="4400" b="1" dirty="0" err="1">
                <a:solidFill>
                  <a:srgbClr val="FFFFFF"/>
                </a:solidFill>
                <a:cs typeface="Times New Roman" pitchFamily="18" charset="0"/>
              </a:rPr>
              <a:t>phải</a:t>
            </a:r>
            <a:r>
              <a:rPr lang="en-US" sz="4400" b="1" dirty="0">
                <a:solidFill>
                  <a:srgbClr val="FFFFFF"/>
                </a:solidFill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FFFF"/>
                </a:solidFill>
                <a:cs typeface="Times New Roman" pitchFamily="18" charset="0"/>
              </a:rPr>
              <a:t>kiên</a:t>
            </a:r>
            <a:r>
              <a:rPr lang="en-US" sz="4400" b="1" dirty="0">
                <a:solidFill>
                  <a:srgbClr val="FFFFFF"/>
                </a:solidFill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FFFF"/>
                </a:solidFill>
                <a:cs typeface="Times New Roman" pitchFamily="18" charset="0"/>
              </a:rPr>
              <a:t>cường</a:t>
            </a:r>
            <a:r>
              <a:rPr lang="en-US" sz="4400" b="1" dirty="0">
                <a:solidFill>
                  <a:srgbClr val="FFFFFF"/>
                </a:solidFill>
                <a:cs typeface="Times New Roman" pitchFamily="18" charset="0"/>
              </a:rPr>
              <a:t>, </a:t>
            </a:r>
            <a:r>
              <a:rPr lang="en-US" sz="4400" b="1" dirty="0" err="1">
                <a:solidFill>
                  <a:srgbClr val="FFFFFF"/>
                </a:solidFill>
                <a:cs typeface="Times New Roman" pitchFamily="18" charset="0"/>
              </a:rPr>
              <a:t>giàu</a:t>
            </a:r>
            <a:r>
              <a:rPr lang="en-US" sz="4400" b="1" dirty="0">
                <a:solidFill>
                  <a:srgbClr val="FFFFFF"/>
                </a:solidFill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FFFF"/>
                </a:solidFill>
                <a:cs typeface="Times New Roman" pitchFamily="18" charset="0"/>
              </a:rPr>
              <a:t>nghị</a:t>
            </a:r>
            <a:r>
              <a:rPr lang="en-US" sz="4400" b="1" dirty="0">
                <a:solidFill>
                  <a:srgbClr val="FFFFFF"/>
                </a:solidFill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FFFF"/>
                </a:solidFill>
                <a:cs typeface="Times New Roman" pitchFamily="18" charset="0"/>
              </a:rPr>
              <a:t>lực</a:t>
            </a:r>
            <a:r>
              <a:rPr lang="en-US" sz="4400" b="1" dirty="0">
                <a:solidFill>
                  <a:srgbClr val="FFFFFF"/>
                </a:solidFill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FFFF"/>
                </a:solidFill>
                <a:cs typeface="Times New Roman" pitchFamily="18" charset="0"/>
              </a:rPr>
              <a:t>vì</a:t>
            </a:r>
            <a:r>
              <a:rPr lang="en-US" sz="4400" b="1" dirty="0">
                <a:solidFill>
                  <a:srgbClr val="FFFFFF"/>
                </a:solidFill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FFFF"/>
                </a:solidFill>
                <a:cs typeface="Times New Roman" pitchFamily="18" charset="0"/>
              </a:rPr>
              <a:t>thiên</a:t>
            </a:r>
            <a:r>
              <a:rPr lang="en-US" sz="4400" b="1" dirty="0">
                <a:solidFill>
                  <a:srgbClr val="FFFFFF"/>
                </a:solidFill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FFFF"/>
                </a:solidFill>
                <a:cs typeface="Times New Roman" pitchFamily="18" charset="0"/>
              </a:rPr>
              <a:t>nhiên</a:t>
            </a:r>
            <a:r>
              <a:rPr lang="en-US" sz="4400" b="1" dirty="0">
                <a:solidFill>
                  <a:srgbClr val="FFFFFF"/>
                </a:solidFill>
                <a:cs typeface="Times New Roman" pitchFamily="18" charset="0"/>
              </a:rPr>
              <a:t> ở </a:t>
            </a:r>
            <a:r>
              <a:rPr lang="en-US" sz="4400" b="1" dirty="0" err="1">
                <a:solidFill>
                  <a:srgbClr val="FFFFFF"/>
                </a:solidFill>
                <a:cs typeface="Times New Roman" pitchFamily="18" charset="0"/>
              </a:rPr>
              <a:t>đây</a:t>
            </a:r>
            <a:r>
              <a:rPr lang="en-US" sz="4400" b="1" dirty="0">
                <a:solidFill>
                  <a:srgbClr val="FFFFFF"/>
                </a:solidFill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FFFF"/>
                </a:solidFill>
                <a:cs typeface="Times New Roman" pitchFamily="18" charset="0"/>
              </a:rPr>
              <a:t>rất</a:t>
            </a:r>
            <a:r>
              <a:rPr lang="en-US" sz="4400" b="1" dirty="0">
                <a:solidFill>
                  <a:srgbClr val="FFFFFF"/>
                </a:solidFill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FFFF"/>
                </a:solidFill>
                <a:cs typeface="Times New Roman" pitchFamily="18" charset="0"/>
              </a:rPr>
              <a:t>khắc</a:t>
            </a:r>
            <a:r>
              <a:rPr lang="en-US" sz="4400" b="1" dirty="0">
                <a:solidFill>
                  <a:srgbClr val="FFFFFF"/>
                </a:solidFill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FFFF"/>
                </a:solidFill>
                <a:cs typeface="Times New Roman" pitchFamily="18" charset="0"/>
              </a:rPr>
              <a:t>nghiệt</a:t>
            </a:r>
            <a:r>
              <a:rPr lang="en-US" sz="4400" b="1" dirty="0">
                <a:solidFill>
                  <a:srgbClr val="FFFFFF"/>
                </a:solidFill>
                <a:cs typeface="Times New Roman" pitchFamily="18" charset="0"/>
              </a:rPr>
              <a:t>. </a:t>
            </a:r>
            <a:r>
              <a:rPr lang="en-US" sz="4400" b="1" dirty="0" err="1">
                <a:solidFill>
                  <a:srgbClr val="FFFFFF"/>
                </a:solidFill>
                <a:cs typeface="Times New Roman" pitchFamily="18" charset="0"/>
              </a:rPr>
              <a:t>Cá</a:t>
            </a:r>
            <a:r>
              <a:rPr lang="en-US" sz="4400" b="1" dirty="0">
                <a:solidFill>
                  <a:srgbClr val="FFFFFF"/>
                </a:solidFill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FFFF"/>
                </a:solidFill>
                <a:cs typeface="Times New Roman" pitchFamily="18" charset="0"/>
              </a:rPr>
              <a:t>sấu</a:t>
            </a:r>
            <a:r>
              <a:rPr lang="en-US" sz="4400" b="1" dirty="0">
                <a:solidFill>
                  <a:srgbClr val="FFFFFF"/>
                </a:solidFill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FFFF"/>
                </a:solidFill>
                <a:cs typeface="Times New Roman" pitchFamily="18" charset="0"/>
              </a:rPr>
              <a:t>rất</a:t>
            </a:r>
            <a:r>
              <a:rPr lang="en-US" sz="4400" b="1" dirty="0">
                <a:solidFill>
                  <a:srgbClr val="FFFFFF"/>
                </a:solidFill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FFFF"/>
                </a:solidFill>
                <a:cs typeface="Times New Roman" pitchFamily="18" charset="0"/>
              </a:rPr>
              <a:t>nhiều</a:t>
            </a:r>
            <a:r>
              <a:rPr lang="en-US" sz="4400" b="1" dirty="0">
                <a:solidFill>
                  <a:srgbClr val="FFFFFF"/>
                </a:solidFill>
                <a:cs typeface="Times New Roman" pitchFamily="18" charset="0"/>
              </a:rPr>
              <a:t> ở </a:t>
            </a:r>
            <a:r>
              <a:rPr lang="en-US" sz="4400" b="1" dirty="0" err="1">
                <a:solidFill>
                  <a:srgbClr val="FFFFFF"/>
                </a:solidFill>
                <a:cs typeface="Times New Roman" pitchFamily="18" charset="0"/>
              </a:rPr>
              <a:t>sông</a:t>
            </a:r>
            <a:r>
              <a:rPr lang="en-US" sz="4400" b="1" dirty="0">
                <a:solidFill>
                  <a:srgbClr val="FFFFFF"/>
                </a:solidFill>
                <a:cs typeface="Times New Roman" pitchFamily="18" charset="0"/>
              </a:rPr>
              <a:t>, </a:t>
            </a:r>
            <a:r>
              <a:rPr lang="en-US" sz="4400" b="1" dirty="0" err="1">
                <a:solidFill>
                  <a:srgbClr val="FFFFFF"/>
                </a:solidFill>
                <a:cs typeface="Times New Roman" pitchFamily="18" charset="0"/>
              </a:rPr>
              <a:t>trên</a:t>
            </a:r>
            <a:r>
              <a:rPr lang="en-US" sz="4400" b="1" dirty="0">
                <a:solidFill>
                  <a:srgbClr val="FFFFFF"/>
                </a:solidFill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FFFF"/>
                </a:solidFill>
                <a:cs typeface="Times New Roman" pitchFamily="18" charset="0"/>
              </a:rPr>
              <a:t>cạn</a:t>
            </a:r>
            <a:r>
              <a:rPr lang="en-US" sz="4400" b="1" dirty="0">
                <a:solidFill>
                  <a:srgbClr val="FFFFFF"/>
                </a:solidFill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FFFF"/>
                </a:solidFill>
                <a:cs typeface="Times New Roman" pitchFamily="18" charset="0"/>
              </a:rPr>
              <a:t>hổ</a:t>
            </a:r>
            <a:r>
              <a:rPr lang="en-US" sz="4400" b="1" dirty="0">
                <a:solidFill>
                  <a:srgbClr val="FFFFFF"/>
                </a:solidFill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FFFF"/>
                </a:solidFill>
                <a:cs typeface="Times New Roman" pitchFamily="18" charset="0"/>
              </a:rPr>
              <a:t>lúc</a:t>
            </a:r>
            <a:r>
              <a:rPr lang="en-US" sz="4400" b="1" dirty="0">
                <a:solidFill>
                  <a:srgbClr val="FFFFFF"/>
                </a:solidFill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FFFF"/>
                </a:solidFill>
                <a:cs typeface="Times New Roman" pitchFamily="18" charset="0"/>
              </a:rPr>
              <a:t>nào</a:t>
            </a:r>
            <a:r>
              <a:rPr lang="en-US" sz="4400" b="1" dirty="0">
                <a:solidFill>
                  <a:srgbClr val="FFFFFF"/>
                </a:solidFill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FFFF"/>
                </a:solidFill>
                <a:cs typeface="Times New Roman" pitchFamily="18" charset="0"/>
              </a:rPr>
              <a:t>cũng</a:t>
            </a:r>
            <a:r>
              <a:rPr lang="en-US" sz="4400" b="1" dirty="0">
                <a:solidFill>
                  <a:srgbClr val="FFFFFF"/>
                </a:solidFill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FFFF"/>
                </a:solidFill>
                <a:cs typeface="Times New Roman" pitchFamily="18" charset="0"/>
              </a:rPr>
              <a:t>rình</a:t>
            </a:r>
            <a:r>
              <a:rPr lang="en-US" sz="4400" b="1" dirty="0">
                <a:solidFill>
                  <a:srgbClr val="FFFFFF"/>
                </a:solidFill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FFFF"/>
                </a:solidFill>
                <a:cs typeface="Times New Roman" pitchFamily="18" charset="0"/>
              </a:rPr>
              <a:t>rập</a:t>
            </a:r>
            <a:r>
              <a:rPr lang="en-US" sz="4400" b="1" dirty="0">
                <a:solidFill>
                  <a:srgbClr val="FFFFFF"/>
                </a:solidFill>
                <a:cs typeface="Times New Roman" pitchFamily="18" charset="0"/>
              </a:rPr>
              <a:t>.</a:t>
            </a:r>
          </a:p>
        </p:txBody>
      </p:sp>
      <p:sp>
        <p:nvSpPr>
          <p:cNvPr id="179216" name="Text Box 16"/>
          <p:cNvSpPr txBox="1">
            <a:spLocks noChangeArrowheads="1"/>
          </p:cNvSpPr>
          <p:nvPr/>
        </p:nvSpPr>
        <p:spPr bwMode="auto">
          <a:xfrm>
            <a:off x="412751" y="322596"/>
            <a:ext cx="11379200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algn="just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5400" b="1" dirty="0" err="1">
                <a:solidFill>
                  <a:srgbClr val="FFFFFF"/>
                </a:solidFill>
                <a:cs typeface="Times New Roman" pitchFamily="18" charset="0"/>
              </a:rPr>
              <a:t>Vì</a:t>
            </a:r>
            <a:r>
              <a:rPr lang="en-US" sz="5400" b="1" dirty="0">
                <a:solidFill>
                  <a:srgbClr val="FFFFFF"/>
                </a:solidFill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FFFFFF"/>
                </a:solidFill>
                <a:cs typeface="Times New Roman" pitchFamily="18" charset="0"/>
              </a:rPr>
              <a:t>sao</a:t>
            </a:r>
            <a:r>
              <a:rPr lang="en-US" sz="5400" b="1" dirty="0">
                <a:solidFill>
                  <a:srgbClr val="FFFFFF"/>
                </a:solidFill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FFFFFF"/>
                </a:solidFill>
                <a:cs typeface="Times New Roman" pitchFamily="18" charset="0"/>
              </a:rPr>
              <a:t>người</a:t>
            </a:r>
            <a:r>
              <a:rPr lang="en-US" sz="5400" b="1" dirty="0">
                <a:solidFill>
                  <a:srgbClr val="FFFFFF"/>
                </a:solidFill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FFFFFF"/>
                </a:solidFill>
                <a:cs typeface="Times New Roman" pitchFamily="18" charset="0"/>
              </a:rPr>
              <a:t>Cà</a:t>
            </a:r>
            <a:r>
              <a:rPr lang="en-US" sz="5400" b="1" dirty="0">
                <a:solidFill>
                  <a:srgbClr val="FFFFFF"/>
                </a:solidFill>
                <a:cs typeface="Times New Roman" pitchFamily="18" charset="0"/>
              </a:rPr>
              <a:t> Mau </a:t>
            </a:r>
            <a:r>
              <a:rPr lang="en-US" sz="5400" b="1" dirty="0" err="1">
                <a:solidFill>
                  <a:srgbClr val="FFFFFF"/>
                </a:solidFill>
                <a:cs typeface="Times New Roman" pitchFamily="18" charset="0"/>
              </a:rPr>
              <a:t>phải</a:t>
            </a:r>
            <a:r>
              <a:rPr lang="en-US" sz="5400" b="1" dirty="0">
                <a:solidFill>
                  <a:srgbClr val="FFFFFF"/>
                </a:solidFill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FFFFFF"/>
                </a:solidFill>
                <a:cs typeface="Times New Roman" pitchFamily="18" charset="0"/>
              </a:rPr>
              <a:t>kiên</a:t>
            </a:r>
            <a:r>
              <a:rPr lang="en-US" sz="5400" b="1" dirty="0">
                <a:solidFill>
                  <a:srgbClr val="FFFFFF"/>
                </a:solidFill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FFFFFF"/>
                </a:solidFill>
                <a:cs typeface="Times New Roman" pitchFamily="18" charset="0"/>
              </a:rPr>
              <a:t>cường</a:t>
            </a:r>
            <a:r>
              <a:rPr lang="en-US" sz="5400" b="1" dirty="0">
                <a:solidFill>
                  <a:srgbClr val="FFFFFF"/>
                </a:solidFill>
                <a:cs typeface="Times New Roman" pitchFamily="18" charset="0"/>
              </a:rPr>
              <a:t>, </a:t>
            </a:r>
            <a:r>
              <a:rPr lang="en-US" sz="5400" b="1" dirty="0" err="1">
                <a:solidFill>
                  <a:srgbClr val="FFFFFF"/>
                </a:solidFill>
                <a:cs typeface="Times New Roman" pitchFamily="18" charset="0"/>
              </a:rPr>
              <a:t>giàu</a:t>
            </a:r>
            <a:r>
              <a:rPr lang="en-US" sz="5400" b="1" dirty="0">
                <a:solidFill>
                  <a:srgbClr val="FFFFFF"/>
                </a:solidFill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FFFFFF"/>
                </a:solidFill>
                <a:cs typeface="Times New Roman" pitchFamily="18" charset="0"/>
              </a:rPr>
              <a:t>nghị</a:t>
            </a:r>
            <a:r>
              <a:rPr lang="en-US" sz="5400" b="1" dirty="0">
                <a:solidFill>
                  <a:srgbClr val="FFFFFF"/>
                </a:solidFill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FFFFFF"/>
                </a:solidFill>
                <a:cs typeface="Times New Roman" pitchFamily="18" charset="0"/>
              </a:rPr>
              <a:t>lực</a:t>
            </a:r>
            <a:r>
              <a:rPr lang="en-US" sz="5400" b="1" dirty="0">
                <a:solidFill>
                  <a:srgbClr val="FFFFFF"/>
                </a:solidFill>
                <a:cs typeface="Times New Roman" pitchFamily="18" charset="0"/>
              </a:rPr>
              <a:t>?</a:t>
            </a:r>
            <a:endParaRPr lang="en-US" sz="5400" dirty="0">
              <a:solidFill>
                <a:srgbClr val="FFFFFF"/>
              </a:solidFill>
              <a:cs typeface="Times New Roman" pitchFamily="18" charset="0"/>
            </a:endParaRPr>
          </a:p>
        </p:txBody>
      </p:sp>
      <p:pic>
        <p:nvPicPr>
          <p:cNvPr id="14" name="Picture 3" descr="ca sa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00822"/>
            <a:ext cx="3860800" cy="40571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9" descr="387">
            <a:hlinkClick r:id="rId3" action="ppaction://hlinkpres?slideindex=16&amp;slidetitle=Slide 16"/>
          </p:cNvPr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62400" y="2800822"/>
            <a:ext cx="4470400" cy="4057178"/>
          </a:xfrm>
          <a:ln>
            <a:solidFill>
              <a:srgbClr val="FFFF00"/>
            </a:solidFill>
          </a:ln>
        </p:spPr>
      </p:pic>
      <p:pic>
        <p:nvPicPr>
          <p:cNvPr id="16" name="Picture 1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6000" y="2729024"/>
            <a:ext cx="3556000" cy="4128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76435987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" dur="500"/>
                                        <p:tgtEl>
                                          <p:spTgt spid="1792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9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2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792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792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4" dur="187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5" dur="1875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6" dur="3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7" dur="3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750"/>
                            </p:stCondLst>
                            <p:childTnLst>
                              <p:par>
                                <p:cTn id="29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1" dur="3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9216" grpId="0"/>
      <p:bldP spid="179216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8" name="Group 2"/>
          <p:cNvGrpSpPr>
            <a:grpSpLocks/>
          </p:cNvGrpSpPr>
          <p:nvPr/>
        </p:nvGrpSpPr>
        <p:grpSpPr bwMode="auto">
          <a:xfrm>
            <a:off x="8729135" y="2722563"/>
            <a:ext cx="48684" cy="30162"/>
            <a:chOff x="62566" y="4800"/>
            <a:chExt cx="2439" cy="480"/>
          </a:xfrm>
        </p:grpSpPr>
        <p:graphicFrame>
          <p:nvGraphicFramePr>
            <p:cNvPr id="1026" name="Object 3"/>
            <p:cNvGraphicFramePr>
              <a:graphicFrameLocks noChangeAspect="1"/>
            </p:cNvGraphicFramePr>
            <p:nvPr/>
          </p:nvGraphicFramePr>
          <p:xfrm>
            <a:off x="64639" y="4800"/>
            <a:ext cx="366" cy="24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08" name="Equation" r:id="rId4" imgW="291973" imgH="203112" progId="">
                    <p:embed/>
                  </p:oleObj>
                </mc:Choice>
                <mc:Fallback>
                  <p:oleObj name="Equation" r:id="rId4" imgW="291973" imgH="203112" progId="">
                    <p:embed/>
                    <p:pic>
                      <p:nvPicPr>
                        <p:cNvPr id="0" name="Picture 8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4639" y="4800"/>
                          <a:ext cx="366" cy="24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027" name="Object 4"/>
            <p:cNvGraphicFramePr>
              <a:graphicFrameLocks noChangeAspect="1"/>
            </p:cNvGraphicFramePr>
            <p:nvPr/>
          </p:nvGraphicFramePr>
          <p:xfrm>
            <a:off x="62566" y="5016"/>
            <a:ext cx="366" cy="26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09" name="Equation" r:id="rId6" imgW="241195" imgH="203112" progId="">
                    <p:embed/>
                  </p:oleObj>
                </mc:Choice>
                <mc:Fallback>
                  <p:oleObj name="Equation" r:id="rId6" imgW="241195" imgH="203112" progId="">
                    <p:embed/>
                    <p:pic>
                      <p:nvPicPr>
                        <p:cNvPr id="0" name="Picture 8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2566" y="5016"/>
                          <a:ext cx="366" cy="264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029" name="Text Box 5"/>
          <p:cNvSpPr txBox="1">
            <a:spLocks noChangeArrowheads="1"/>
          </p:cNvSpPr>
          <p:nvPr/>
        </p:nvSpPr>
        <p:spPr bwMode="auto">
          <a:xfrm>
            <a:off x="8290408" y="4267201"/>
            <a:ext cx="18473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sz="2800">
              <a:solidFill>
                <a:srgbClr val="1F497D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30" name="Text Box 6"/>
          <p:cNvSpPr txBox="1">
            <a:spLocks noChangeArrowheads="1"/>
          </p:cNvSpPr>
          <p:nvPr/>
        </p:nvSpPr>
        <p:spPr bwMode="auto">
          <a:xfrm>
            <a:off x="203" y="3733806"/>
            <a:ext cx="11512551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sz="2800">
              <a:solidFill>
                <a:srgbClr val="1F497D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31" name="Text Box 16"/>
          <p:cNvSpPr txBox="1">
            <a:spLocks noChangeArrowheads="1"/>
          </p:cNvSpPr>
          <p:nvPr/>
        </p:nvSpPr>
        <p:spPr bwMode="auto">
          <a:xfrm>
            <a:off x="7924800" y="-1447800"/>
            <a:ext cx="1828800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sz="2800">
              <a:solidFill>
                <a:srgbClr val="1F497D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sz="2800">
              <a:solidFill>
                <a:srgbClr val="1F497D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94" name="Text Box 22"/>
          <p:cNvSpPr txBox="1">
            <a:spLocks noChangeArrowheads="1"/>
          </p:cNvSpPr>
          <p:nvPr/>
        </p:nvSpPr>
        <p:spPr bwMode="auto">
          <a:xfrm>
            <a:off x="2990863" y="76200"/>
            <a:ext cx="6019799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7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7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7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cũ</a:t>
            </a:r>
            <a:endParaRPr lang="en-US" sz="72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097182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1000"/>
                                        <p:tgtEl>
                                          <p:spTgt spid="30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9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6" name="Text Box 2"/>
          <p:cNvSpPr txBox="1">
            <a:spLocks noChangeArrowheads="1"/>
          </p:cNvSpPr>
          <p:nvPr/>
        </p:nvSpPr>
        <p:spPr bwMode="auto">
          <a:xfrm>
            <a:off x="6502400" y="3725863"/>
            <a:ext cx="14224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8547" name="Text Box 3"/>
          <p:cNvSpPr txBox="1">
            <a:spLocks noChangeArrowheads="1"/>
          </p:cNvSpPr>
          <p:nvPr/>
        </p:nvSpPr>
        <p:spPr bwMode="auto">
          <a:xfrm>
            <a:off x="2235200" y="228600"/>
            <a:ext cx="8229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endParaRPr lang="en-US" sz="2400">
              <a:solidFill>
                <a:srgbClr val="FFFFFF"/>
              </a:solidFill>
              <a:cs typeface="Times New Roman" pitchFamily="18" charset="0"/>
            </a:endParaRPr>
          </a:p>
        </p:txBody>
      </p:sp>
      <p:sp>
        <p:nvSpPr>
          <p:cNvPr id="210957" name="Text Box 13"/>
          <p:cNvSpPr txBox="1">
            <a:spLocks noChangeArrowheads="1"/>
          </p:cNvSpPr>
          <p:nvPr/>
        </p:nvSpPr>
        <p:spPr bwMode="auto">
          <a:xfrm>
            <a:off x="406400" y="-45852"/>
            <a:ext cx="113792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algn="just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4000" b="1" dirty="0" err="1">
                <a:solidFill>
                  <a:srgbClr val="FFFFFF"/>
                </a:solidFill>
                <a:cs typeface="Times New Roman" pitchFamily="18" charset="0"/>
              </a:rPr>
              <a:t>Bài</a:t>
            </a:r>
            <a:r>
              <a:rPr lang="en-US" sz="4000" b="1" dirty="0">
                <a:solidFill>
                  <a:srgbClr val="FFFFFF"/>
                </a:solidFill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FFFF"/>
                </a:solidFill>
                <a:cs typeface="Times New Roman" pitchFamily="18" charset="0"/>
              </a:rPr>
              <a:t>văn</a:t>
            </a:r>
            <a:r>
              <a:rPr lang="en-US" sz="4000" b="1" dirty="0">
                <a:solidFill>
                  <a:srgbClr val="FFFFFF"/>
                </a:solidFill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FFFF"/>
                </a:solidFill>
                <a:cs typeface="Times New Roman" pitchFamily="18" charset="0"/>
              </a:rPr>
              <a:t>trên</a:t>
            </a:r>
            <a:r>
              <a:rPr lang="en-US" sz="4000" b="1" dirty="0">
                <a:solidFill>
                  <a:srgbClr val="FFFFFF"/>
                </a:solidFill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FFFF"/>
                </a:solidFill>
                <a:cs typeface="Times New Roman" pitchFamily="18" charset="0"/>
              </a:rPr>
              <a:t>có</a:t>
            </a:r>
            <a:r>
              <a:rPr lang="en-US" sz="4000" b="1" dirty="0">
                <a:solidFill>
                  <a:srgbClr val="FFFFFF"/>
                </a:solidFill>
                <a:cs typeface="Times New Roman" pitchFamily="18" charset="0"/>
              </a:rPr>
              <a:t> 3 </a:t>
            </a:r>
            <a:r>
              <a:rPr lang="en-US" sz="4000" b="1" dirty="0" err="1">
                <a:solidFill>
                  <a:srgbClr val="FFFFFF"/>
                </a:solidFill>
                <a:cs typeface="Times New Roman" pitchFamily="18" charset="0"/>
              </a:rPr>
              <a:t>đoạn</a:t>
            </a:r>
            <a:r>
              <a:rPr lang="en-US" sz="4000" dirty="0">
                <a:solidFill>
                  <a:srgbClr val="FFFFFF"/>
                </a:solidFill>
                <a:cs typeface="Times New Roman" pitchFamily="18" charset="0"/>
              </a:rPr>
              <a:t>. </a:t>
            </a:r>
          </a:p>
        </p:txBody>
      </p:sp>
      <p:sp>
        <p:nvSpPr>
          <p:cNvPr id="210959" name="Text Box 15"/>
          <p:cNvSpPr txBox="1">
            <a:spLocks noChangeArrowheads="1"/>
          </p:cNvSpPr>
          <p:nvPr/>
        </p:nvSpPr>
        <p:spPr bwMode="auto">
          <a:xfrm>
            <a:off x="0" y="609603"/>
            <a:ext cx="96520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algn="just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4400" b="1" dirty="0">
                <a:solidFill>
                  <a:srgbClr val="FFFFFF"/>
                </a:solidFill>
                <a:cs typeface="Times New Roman" pitchFamily="18" charset="0"/>
              </a:rPr>
              <a:t> - </a:t>
            </a:r>
            <a:r>
              <a:rPr lang="en-US" sz="4400" b="1" dirty="0" err="1">
                <a:solidFill>
                  <a:srgbClr val="FFFFFF"/>
                </a:solidFill>
                <a:cs typeface="Times New Roman" pitchFamily="18" charset="0"/>
              </a:rPr>
              <a:t>Đoạn</a:t>
            </a:r>
            <a:r>
              <a:rPr lang="en-US" sz="4400" b="1" dirty="0">
                <a:solidFill>
                  <a:srgbClr val="FFFFFF"/>
                </a:solidFill>
                <a:cs typeface="Times New Roman" pitchFamily="18" charset="0"/>
              </a:rPr>
              <a:t> 1: </a:t>
            </a:r>
            <a:r>
              <a:rPr lang="en-US" sz="4400" b="1" dirty="0" err="1">
                <a:solidFill>
                  <a:srgbClr val="FFFFFF"/>
                </a:solidFill>
                <a:cs typeface="Times New Roman" pitchFamily="18" charset="0"/>
              </a:rPr>
              <a:t>Mưa</a:t>
            </a:r>
            <a:r>
              <a:rPr lang="en-US" sz="4400" b="1" dirty="0">
                <a:solidFill>
                  <a:srgbClr val="FFFFFF"/>
                </a:solidFill>
                <a:cs typeface="Times New Roman" pitchFamily="18" charset="0"/>
              </a:rPr>
              <a:t> ở </a:t>
            </a:r>
            <a:r>
              <a:rPr lang="en-US" sz="4400" b="1" dirty="0" err="1">
                <a:solidFill>
                  <a:srgbClr val="FFFFFF"/>
                </a:solidFill>
                <a:cs typeface="Times New Roman" pitchFamily="18" charset="0"/>
              </a:rPr>
              <a:t>Cà</a:t>
            </a:r>
            <a:r>
              <a:rPr lang="en-US" sz="4400" b="1" dirty="0">
                <a:solidFill>
                  <a:srgbClr val="FFFFFF"/>
                </a:solidFill>
                <a:cs typeface="Times New Roman" pitchFamily="18" charset="0"/>
              </a:rPr>
              <a:t> Mau.</a:t>
            </a:r>
          </a:p>
        </p:txBody>
      </p:sp>
      <p:sp>
        <p:nvSpPr>
          <p:cNvPr id="108550" name="Rectangle 16"/>
          <p:cNvSpPr>
            <a:spLocks noChangeArrowheads="1"/>
          </p:cNvSpPr>
          <p:nvPr/>
        </p:nvSpPr>
        <p:spPr bwMode="auto">
          <a:xfrm>
            <a:off x="7818058" y="5257801"/>
            <a:ext cx="31931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  <a:buFontTx/>
              <a:buChar char="-"/>
            </a:pPr>
            <a:r>
              <a:rPr lang="en-US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210961" name="Text Box 17"/>
          <p:cNvSpPr txBox="1">
            <a:spLocks noChangeArrowheads="1"/>
          </p:cNvSpPr>
          <p:nvPr/>
        </p:nvSpPr>
        <p:spPr bwMode="auto">
          <a:xfrm>
            <a:off x="0" y="3021612"/>
            <a:ext cx="117856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algn="just" eaLnBrk="1" fontAlgn="base" hangingPunct="1">
              <a:spcBef>
                <a:spcPct val="50000"/>
              </a:spcBef>
              <a:spcAft>
                <a:spcPct val="0"/>
              </a:spcAft>
              <a:buFontTx/>
              <a:buChar char="-"/>
            </a:pPr>
            <a:r>
              <a:rPr lang="en-US" sz="4400" b="1" dirty="0">
                <a:solidFill>
                  <a:srgbClr val="FFFFFF"/>
                </a:solidFill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FFFF"/>
                </a:solidFill>
                <a:cs typeface="Times New Roman" pitchFamily="18" charset="0"/>
              </a:rPr>
              <a:t>Đoạn</a:t>
            </a:r>
            <a:r>
              <a:rPr lang="en-US" sz="4400" b="1" dirty="0">
                <a:solidFill>
                  <a:srgbClr val="FFFFFF"/>
                </a:solidFill>
                <a:cs typeface="Times New Roman" pitchFamily="18" charset="0"/>
              </a:rPr>
              <a:t> 2: </a:t>
            </a:r>
            <a:r>
              <a:rPr lang="en-US" sz="4400" b="1" dirty="0" err="1">
                <a:solidFill>
                  <a:srgbClr val="FFFFFF"/>
                </a:solidFill>
                <a:cs typeface="Times New Roman" pitchFamily="18" charset="0"/>
              </a:rPr>
              <a:t>Cây</a:t>
            </a:r>
            <a:r>
              <a:rPr lang="en-US" sz="4400" b="1" dirty="0">
                <a:solidFill>
                  <a:srgbClr val="FFFFFF"/>
                </a:solidFill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FFFF"/>
                </a:solidFill>
                <a:cs typeface="Times New Roman" pitchFamily="18" charset="0"/>
              </a:rPr>
              <a:t>cối</a:t>
            </a:r>
            <a:r>
              <a:rPr lang="en-US" sz="4400" b="1" dirty="0">
                <a:solidFill>
                  <a:srgbClr val="FFFFFF"/>
                </a:solidFill>
                <a:cs typeface="Times New Roman" pitchFamily="18" charset="0"/>
              </a:rPr>
              <a:t>, </a:t>
            </a:r>
            <a:r>
              <a:rPr lang="en-US" sz="4400" b="1" dirty="0" err="1">
                <a:solidFill>
                  <a:srgbClr val="FFFFFF"/>
                </a:solidFill>
                <a:cs typeface="Times New Roman" pitchFamily="18" charset="0"/>
              </a:rPr>
              <a:t>nhà</a:t>
            </a:r>
            <a:r>
              <a:rPr lang="en-US" sz="4400" b="1" dirty="0">
                <a:solidFill>
                  <a:srgbClr val="FFFFFF"/>
                </a:solidFill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FFFF"/>
                </a:solidFill>
                <a:cs typeface="Times New Roman" pitchFamily="18" charset="0"/>
              </a:rPr>
              <a:t>cửa</a:t>
            </a:r>
            <a:r>
              <a:rPr lang="en-US" sz="4400" b="1" dirty="0">
                <a:solidFill>
                  <a:srgbClr val="FFFFFF"/>
                </a:solidFill>
                <a:cs typeface="Times New Roman" pitchFamily="18" charset="0"/>
              </a:rPr>
              <a:t> ở </a:t>
            </a:r>
            <a:r>
              <a:rPr lang="en-US" sz="4400" b="1" dirty="0" err="1">
                <a:solidFill>
                  <a:srgbClr val="FFFFFF"/>
                </a:solidFill>
                <a:cs typeface="Times New Roman" pitchFamily="18" charset="0"/>
              </a:rPr>
              <a:t>Cà</a:t>
            </a:r>
            <a:r>
              <a:rPr lang="en-US" sz="4400" b="1" dirty="0">
                <a:solidFill>
                  <a:srgbClr val="FFFFFF"/>
                </a:solidFill>
                <a:cs typeface="Times New Roman" pitchFamily="18" charset="0"/>
              </a:rPr>
              <a:t> Mau.</a:t>
            </a:r>
          </a:p>
        </p:txBody>
      </p:sp>
      <p:sp>
        <p:nvSpPr>
          <p:cNvPr id="210962" name="Text Box 18"/>
          <p:cNvSpPr txBox="1">
            <a:spLocks noChangeArrowheads="1"/>
          </p:cNvSpPr>
          <p:nvPr/>
        </p:nvSpPr>
        <p:spPr bwMode="auto">
          <a:xfrm>
            <a:off x="0" y="5943713"/>
            <a:ext cx="118872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algn="just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4400" b="1" dirty="0">
                <a:solidFill>
                  <a:srgbClr val="FFFFFF"/>
                </a:solidFill>
                <a:cs typeface="Times New Roman" pitchFamily="18" charset="0"/>
              </a:rPr>
              <a:t> - </a:t>
            </a:r>
            <a:r>
              <a:rPr lang="en-US" sz="4400" b="1" dirty="0" err="1">
                <a:solidFill>
                  <a:srgbClr val="FFFFFF"/>
                </a:solidFill>
                <a:cs typeface="Times New Roman" pitchFamily="18" charset="0"/>
              </a:rPr>
              <a:t>Đoạn</a:t>
            </a:r>
            <a:r>
              <a:rPr lang="en-US" sz="4400" b="1" dirty="0">
                <a:solidFill>
                  <a:srgbClr val="FFFFFF"/>
                </a:solidFill>
                <a:cs typeface="Times New Roman" pitchFamily="18" charset="0"/>
              </a:rPr>
              <a:t> 3: Con </a:t>
            </a:r>
            <a:r>
              <a:rPr lang="en-US" sz="4400" b="1" dirty="0" err="1">
                <a:solidFill>
                  <a:srgbClr val="FFFFFF"/>
                </a:solidFill>
                <a:cs typeface="Times New Roman" pitchFamily="18" charset="0"/>
              </a:rPr>
              <a:t>người</a:t>
            </a:r>
            <a:r>
              <a:rPr lang="en-US" sz="4400" b="1" dirty="0">
                <a:solidFill>
                  <a:srgbClr val="FFFFFF"/>
                </a:solidFill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FFFF"/>
                </a:solidFill>
                <a:cs typeface="Times New Roman" pitchFamily="18" charset="0"/>
              </a:rPr>
              <a:t>Cà</a:t>
            </a:r>
            <a:r>
              <a:rPr lang="en-US" sz="4400" b="1" dirty="0">
                <a:solidFill>
                  <a:srgbClr val="FFFFFF"/>
                </a:solidFill>
                <a:cs typeface="Times New Roman" pitchFamily="18" charset="0"/>
              </a:rPr>
              <a:t> Mau.</a:t>
            </a:r>
          </a:p>
        </p:txBody>
      </p:sp>
      <p:pic>
        <p:nvPicPr>
          <p:cNvPr id="1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0" y="1379042"/>
            <a:ext cx="5181600" cy="17451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31" descr="June10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2800" y="1379042"/>
            <a:ext cx="5892800" cy="17451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5" descr="D:\RƯNG cm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93"/>
            <a:ext cx="56896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317" y="3834331"/>
            <a:ext cx="60960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53753019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9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9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3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4" dur="1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5" dur="400" decel="5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6" dur="400" decel="10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7" dur="400" decel="10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9" presetID="48" presetClass="entr" presetSubtype="0" ac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9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2109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6" presetID="3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38" dur="1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39" dur="400" decel="5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40" dur="400" decel="10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41" dur="400" decel="10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6" dur="500"/>
                                        <p:tgtEl>
                                          <p:spTgt spid="2109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0957" grpId="0"/>
      <p:bldP spid="21096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50" name="Object 15"/>
          <p:cNvGraphicFramePr>
            <a:graphicFrameLocks noChangeAspect="1"/>
          </p:cNvGraphicFramePr>
          <p:nvPr/>
        </p:nvGraphicFramePr>
        <p:xfrm>
          <a:off x="0" y="0"/>
          <a:ext cx="12192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7" name="Bitmap Image" r:id="rId4" imgW="7373379" imgH="10352381" progId="PBrush">
                  <p:embed/>
                </p:oleObj>
              </mc:Choice>
              <mc:Fallback>
                <p:oleObj name="Bitmap Image" r:id="rId4" imgW="7373379" imgH="10352381" progId="PBrush">
                  <p:embed/>
                  <p:pic>
                    <p:nvPicPr>
                      <p:cNvPr id="0" name="Picture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2192000" cy="6858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1255" name="Rectangle 7"/>
          <p:cNvSpPr>
            <a:spLocks noGrp="1" noChangeArrowheads="1"/>
          </p:cNvSpPr>
          <p:nvPr>
            <p:ph type="subTitle" idx="1"/>
          </p:nvPr>
        </p:nvSpPr>
        <p:spPr>
          <a:xfrm>
            <a:off x="914408" y="1789392"/>
            <a:ext cx="10725151" cy="3962400"/>
          </a:xfrm>
        </p:spPr>
        <p:txBody>
          <a:bodyPr/>
          <a:lstStyle/>
          <a:p>
            <a:pPr lvl="0" algn="l" eaLnBrk="1" hangingPunct="1"/>
            <a:r>
              <a:rPr lang="en-US" sz="6600" b="1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6600" b="1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Thiên</a:t>
            </a:r>
            <a:r>
              <a:rPr lang="en-US" sz="6600" b="1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sz="6600" b="1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khắc</a:t>
            </a:r>
            <a:r>
              <a:rPr lang="en-US" sz="6600" b="1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nghiệt</a:t>
            </a:r>
            <a:r>
              <a:rPr lang="en-US" sz="6600" b="1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6600" b="1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góp</a:t>
            </a:r>
            <a:r>
              <a:rPr lang="en-US" sz="6600" b="1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6600" b="1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6600" b="1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sz="6600" b="1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6600" b="1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6600" b="1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6600" b="1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6600" b="1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Cà</a:t>
            </a:r>
            <a:r>
              <a:rPr lang="en-US" sz="6600" b="1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Mau.</a:t>
            </a:r>
          </a:p>
          <a:p>
            <a:pPr marL="742950" indent="-742950" algn="just" eaLnBrk="1" hangingPunct="1">
              <a:lnSpc>
                <a:spcPct val="150000"/>
              </a:lnSpc>
              <a:buFont typeface="Arial" charset="0"/>
              <a:buNone/>
              <a:defRPr/>
            </a:pPr>
            <a:endParaRPr lang="en-US" sz="6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742950" indent="-742950" algn="just" eaLnBrk="1" hangingPunct="1">
              <a:lnSpc>
                <a:spcPct val="150000"/>
              </a:lnSpc>
              <a:buFont typeface="Arial" charset="0"/>
              <a:buNone/>
              <a:defRPr/>
            </a:pPr>
            <a:endParaRPr lang="en-US" sz="6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marL="742950" indent="-742950" algn="just" eaLnBrk="1" hangingPunct="1">
              <a:buFont typeface="Arial" charset="0"/>
              <a:buNone/>
              <a:defRPr/>
            </a:pPr>
            <a:endParaRPr lang="en-US" sz="6600" b="1" dirty="0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4663440" y="1158241"/>
            <a:ext cx="296427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u="sng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NỘI DUNG:</a:t>
            </a:r>
            <a:endParaRPr lang="en-US" sz="40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9151197"/>
      </p:ext>
    </p:extLst>
  </p:cSld>
  <p:clrMapOvr>
    <a:masterClrMapping/>
  </p:clrMapOvr>
  <p:transition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812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 Box 2"/>
          <p:cNvSpPr txBox="1">
            <a:spLocks noChangeArrowheads="1"/>
          </p:cNvSpPr>
          <p:nvPr/>
        </p:nvSpPr>
        <p:spPr bwMode="auto">
          <a:xfrm>
            <a:off x="0" y="0"/>
            <a:ext cx="12192000" cy="369332"/>
          </a:xfrm>
          <a:prstGeom prst="rect">
            <a:avLst/>
          </a:prstGeom>
          <a:gradFill rotWithShape="1">
            <a:gsLst>
              <a:gs pos="0">
                <a:srgbClr val="008E40"/>
              </a:gs>
              <a:gs pos="100000">
                <a:srgbClr val="00421E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b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 năm ngày tháng năm 2008</a:t>
            </a:r>
          </a:p>
        </p:txBody>
      </p:sp>
      <p:sp>
        <p:nvSpPr>
          <p:cNvPr id="112643" name="Text Box 3"/>
          <p:cNvSpPr>
            <a:spLocks noGrp="1" noChangeArrowheads="1"/>
          </p:cNvSpPr>
          <p:nvPr>
            <p:ph type="ctrTitle"/>
          </p:nvPr>
        </p:nvSpPr>
        <p:spPr>
          <a:xfrm>
            <a:off x="0" y="457200"/>
            <a:ext cx="12192000" cy="533400"/>
          </a:xfrm>
          <a:gradFill rotWithShape="1">
            <a:gsLst>
              <a:gs pos="0">
                <a:srgbClr val="116CFF"/>
              </a:gs>
              <a:gs pos="100000">
                <a:srgbClr val="083276"/>
              </a:gs>
            </a:gsLst>
            <a:lin ang="5400000" scaled="1"/>
          </a:gradFill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b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4000" dirty="0">
                <a:solidFill>
                  <a:schemeClr val="fol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 dirty="0">
                <a:solidFill>
                  <a:schemeClr val="fol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>
                <a:solidFill>
                  <a:schemeClr val="fol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6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508" name="Picture 4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5"/>
            <a:ext cx="1703917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Picture 5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209831" y="5370593"/>
            <a:ext cx="1277937" cy="16975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0" name="Picture 6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0486197" y="5583238"/>
            <a:ext cx="1706033" cy="1274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1" name="Text Box 8"/>
          <p:cNvSpPr txBox="1">
            <a:spLocks noChangeArrowheads="1"/>
          </p:cNvSpPr>
          <p:nvPr/>
        </p:nvSpPr>
        <p:spPr bwMode="auto">
          <a:xfrm>
            <a:off x="0" y="0"/>
            <a:ext cx="12192000" cy="369332"/>
          </a:xfrm>
          <a:prstGeom prst="rect">
            <a:avLst/>
          </a:prstGeom>
          <a:gradFill rotWithShape="1">
            <a:gsLst>
              <a:gs pos="0">
                <a:srgbClr val="008E40"/>
              </a:gs>
              <a:gs pos="100000">
                <a:srgbClr val="00421E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endParaRPr lang="en-US" sz="24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512" name="Text Box 9"/>
          <p:cNvSpPr txBox="1">
            <a:spLocks noChangeArrowheads="1"/>
          </p:cNvSpPr>
          <p:nvPr/>
        </p:nvSpPr>
        <p:spPr bwMode="auto">
          <a:xfrm>
            <a:off x="0" y="457200"/>
            <a:ext cx="12192000" cy="533400"/>
          </a:xfrm>
          <a:prstGeom prst="rect">
            <a:avLst/>
          </a:prstGeom>
          <a:gradFill rotWithShape="1">
            <a:gsLst>
              <a:gs pos="0">
                <a:srgbClr val="116CFF"/>
              </a:gs>
              <a:gs pos="100000">
                <a:srgbClr val="083276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sz="3600" dirty="0">
              <a:solidFill>
                <a:prstClr val="black"/>
              </a:solidFill>
              <a:latin typeface="Times New Roman" panose="02020603050405020304" pitchFamily="18" charset="0"/>
              <a:cs typeface="Times New Roman" pitchFamily="18" charset="0"/>
            </a:endParaRPr>
          </a:p>
        </p:txBody>
      </p:sp>
      <p:pic>
        <p:nvPicPr>
          <p:cNvPr id="21513" name="Picture 10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703684" y="-208849"/>
            <a:ext cx="1279525" cy="16975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4" name="Picture 11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5"/>
            <a:ext cx="1703917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WordArt 6"/>
          <p:cNvSpPr>
            <a:spLocks noChangeArrowheads="1" noChangeShapeType="1" noTextEdit="1"/>
          </p:cNvSpPr>
          <p:nvPr/>
        </p:nvSpPr>
        <p:spPr bwMode="auto">
          <a:xfrm>
            <a:off x="3743963" y="1325880"/>
            <a:ext cx="3898900" cy="762000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3600" kern="10" dirty="0">
              <a:ln w="9525">
                <a:solidFill>
                  <a:srgbClr val="FF00FF"/>
                </a:solidFill>
                <a:round/>
                <a:headEnd/>
                <a:tailEnd/>
              </a:ln>
              <a:solidFill>
                <a:srgbClr val="FFFF00"/>
              </a:solidFill>
              <a:effectLst>
                <a:outerShdw dist="53882" dir="2700000" algn="ctr" rotWithShape="0">
                  <a:srgbClr val="9999FF">
                    <a:alpha val="8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WordArt 10"/>
          <p:cNvSpPr>
            <a:spLocks noChangeArrowheads="1" noChangeShapeType="1" noTextEdit="1"/>
          </p:cNvSpPr>
          <p:nvPr/>
        </p:nvSpPr>
        <p:spPr bwMode="auto">
          <a:xfrm>
            <a:off x="2484120" y="1295400"/>
            <a:ext cx="8061960" cy="3352800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13245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vi-VN" sz="3600" b="1" i="1" kern="10" dirty="0">
                <a:ln w="25400">
                  <a:solidFill>
                    <a:srgbClr val="CC99FF"/>
                  </a:solidFill>
                  <a:round/>
                  <a:headEnd/>
                  <a:tailEnd/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đọc diễn cảm </a:t>
            </a:r>
          </a:p>
        </p:txBody>
      </p:sp>
    </p:spTree>
    <p:extLst>
      <p:ext uri="{BB962C8B-B14F-4D97-AF65-F5344CB8AC3E}">
        <p14:creationId xmlns:p14="http://schemas.microsoft.com/office/powerpoint/2010/main" val="2179657141"/>
      </p:ext>
    </p:extLst>
  </p:cSld>
  <p:clrMapOvr>
    <a:masterClrMapping/>
  </p:clrMapOvr>
  <p:transition>
    <p:split orient="vert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126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43" grpId="0" animBg="1"/>
      <p:bldP spid="1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28600"/>
            <a:ext cx="12192000" cy="708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20"/>
          <p:cNvSpPr txBox="1">
            <a:spLocks noChangeArrowheads="1"/>
          </p:cNvSpPr>
          <p:nvPr/>
        </p:nvSpPr>
        <p:spPr bwMode="auto">
          <a:xfrm>
            <a:off x="266700" y="707886"/>
            <a:ext cx="11696701" cy="550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900" dirty="0">
                <a:solidFill>
                  <a:srgbClr val="EEECE1"/>
                </a:solidFill>
                <a:cs typeface="Times New Roman" pitchFamily="18" charset="0"/>
              </a:rPr>
              <a:t>     </a:t>
            </a:r>
            <a:r>
              <a:rPr lang="en-US" sz="4400" b="1" dirty="0" err="1">
                <a:cs typeface="Times New Roman" pitchFamily="18" charset="0"/>
              </a:rPr>
              <a:t>Sống</a:t>
            </a:r>
            <a:r>
              <a:rPr lang="en-US" sz="4400" b="1" dirty="0">
                <a:cs typeface="Times New Roman" pitchFamily="18" charset="0"/>
              </a:rPr>
              <a:t> </a:t>
            </a:r>
            <a:r>
              <a:rPr lang="en-US" sz="4400" b="1" dirty="0" err="1">
                <a:cs typeface="Times New Roman" pitchFamily="18" charset="0"/>
              </a:rPr>
              <a:t>trên</a:t>
            </a:r>
            <a:r>
              <a:rPr lang="en-US" sz="4400" b="1" dirty="0">
                <a:cs typeface="Times New Roman" pitchFamily="18" charset="0"/>
              </a:rPr>
              <a:t> </a:t>
            </a:r>
            <a:r>
              <a:rPr lang="en-US" sz="4400" b="1" dirty="0" err="1">
                <a:cs typeface="Times New Roman" pitchFamily="18" charset="0"/>
              </a:rPr>
              <a:t>cái</a:t>
            </a:r>
            <a:r>
              <a:rPr lang="en-US" sz="4400" b="1" dirty="0">
                <a:cs typeface="Times New Roman" pitchFamily="18" charset="0"/>
              </a:rPr>
              <a:t> </a:t>
            </a:r>
            <a:r>
              <a:rPr lang="en-US" sz="4400" b="1" dirty="0" err="1">
                <a:cs typeface="Times New Roman" pitchFamily="18" charset="0"/>
              </a:rPr>
              <a:t>đất</a:t>
            </a:r>
            <a:r>
              <a:rPr lang="en-US" sz="4400" b="1" dirty="0">
                <a:cs typeface="Times New Roman" pitchFamily="18" charset="0"/>
              </a:rPr>
              <a:t> </a:t>
            </a:r>
            <a:r>
              <a:rPr lang="en-US" sz="4400" b="1" dirty="0" err="1">
                <a:cs typeface="Times New Roman" pitchFamily="18" charset="0"/>
              </a:rPr>
              <a:t>mà</a:t>
            </a:r>
            <a:r>
              <a:rPr lang="en-US" sz="4400" b="1" dirty="0">
                <a:cs typeface="Times New Roman" pitchFamily="18" charset="0"/>
              </a:rPr>
              <a:t> </a:t>
            </a:r>
            <a:r>
              <a:rPr lang="en-US" sz="4400" b="1" dirty="0" err="1">
                <a:cs typeface="Times New Roman" pitchFamily="18" charset="0"/>
              </a:rPr>
              <a:t>ngày</a:t>
            </a:r>
            <a:r>
              <a:rPr lang="en-US" sz="4400" b="1" dirty="0">
                <a:cs typeface="Times New Roman" pitchFamily="18" charset="0"/>
              </a:rPr>
              <a:t> </a:t>
            </a:r>
            <a:r>
              <a:rPr lang="en-US" sz="4400" b="1" dirty="0" err="1">
                <a:cs typeface="Times New Roman" pitchFamily="18" charset="0"/>
              </a:rPr>
              <a:t>xưa</a:t>
            </a:r>
            <a:r>
              <a:rPr lang="en-US" sz="4400" b="1" dirty="0">
                <a:cs typeface="Times New Roman" pitchFamily="18" charset="0"/>
              </a:rPr>
              <a:t>, </a:t>
            </a:r>
            <a:r>
              <a:rPr lang="en-US" sz="4400" b="1" dirty="0" err="1">
                <a:cs typeface="Times New Roman" pitchFamily="18" charset="0"/>
              </a:rPr>
              <a:t>dưới</a:t>
            </a:r>
            <a:r>
              <a:rPr lang="en-US" sz="4400" b="1" dirty="0">
                <a:cs typeface="Times New Roman" pitchFamily="18" charset="0"/>
              </a:rPr>
              <a:t> </a:t>
            </a:r>
            <a:r>
              <a:rPr lang="en-US" sz="4400" b="1" dirty="0" err="1">
                <a:cs typeface="Times New Roman" pitchFamily="18" charset="0"/>
              </a:rPr>
              <a:t>sông</a:t>
            </a:r>
            <a:r>
              <a:rPr lang="en-US" sz="4400" b="1" dirty="0">
                <a:cs typeface="Times New Roman" pitchFamily="18" charset="0"/>
              </a:rPr>
              <a:t>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4400" b="1" dirty="0">
                <a:cs typeface="Times New Roman" pitchFamily="18" charset="0"/>
              </a:rPr>
              <a:t>“</a:t>
            </a:r>
            <a:r>
              <a:rPr lang="en-US" sz="4400" b="1" dirty="0" err="1">
                <a:cs typeface="Times New Roman" pitchFamily="18" charset="0"/>
              </a:rPr>
              <a:t>sấu</a:t>
            </a:r>
            <a:r>
              <a:rPr lang="en-US" sz="4400" b="1" dirty="0">
                <a:cs typeface="Times New Roman" pitchFamily="18" charset="0"/>
              </a:rPr>
              <a:t> </a:t>
            </a:r>
            <a:r>
              <a:rPr lang="en-US" sz="4400" b="1" dirty="0" err="1">
                <a:cs typeface="Times New Roman" pitchFamily="18" charset="0"/>
              </a:rPr>
              <a:t>cản</a:t>
            </a:r>
            <a:r>
              <a:rPr lang="en-US" sz="4400" b="1" dirty="0">
                <a:cs typeface="Times New Roman" pitchFamily="18" charset="0"/>
              </a:rPr>
              <a:t> </a:t>
            </a:r>
            <a:r>
              <a:rPr lang="en-US" sz="4400" b="1" dirty="0" err="1">
                <a:cs typeface="Times New Roman" pitchFamily="18" charset="0"/>
              </a:rPr>
              <a:t>mũi</a:t>
            </a:r>
            <a:r>
              <a:rPr lang="en-US" sz="4400" b="1" dirty="0">
                <a:cs typeface="Times New Roman" pitchFamily="18" charset="0"/>
              </a:rPr>
              <a:t> </a:t>
            </a:r>
            <a:r>
              <a:rPr lang="en-US" sz="4400" b="1" dirty="0" err="1">
                <a:cs typeface="Times New Roman" pitchFamily="18" charset="0"/>
              </a:rPr>
              <a:t>thuyền</a:t>
            </a:r>
            <a:r>
              <a:rPr lang="en-US" sz="4400" b="1" dirty="0">
                <a:cs typeface="Times New Roman" pitchFamily="18" charset="0"/>
              </a:rPr>
              <a:t>”, </a:t>
            </a:r>
            <a:r>
              <a:rPr lang="en-US" sz="4400" b="1" dirty="0" err="1">
                <a:cs typeface="Times New Roman" pitchFamily="18" charset="0"/>
              </a:rPr>
              <a:t>trên</a:t>
            </a:r>
            <a:r>
              <a:rPr lang="en-US" sz="4400" b="1" dirty="0">
                <a:cs typeface="Times New Roman" pitchFamily="18" charset="0"/>
              </a:rPr>
              <a:t> </a:t>
            </a:r>
            <a:r>
              <a:rPr lang="en-US" sz="4400" b="1" dirty="0" err="1">
                <a:cs typeface="Times New Roman" pitchFamily="18" charset="0"/>
              </a:rPr>
              <a:t>cạn</a:t>
            </a:r>
            <a:r>
              <a:rPr lang="en-US" sz="4400" b="1" dirty="0">
                <a:cs typeface="Times New Roman" pitchFamily="18" charset="0"/>
              </a:rPr>
              <a:t> “</a:t>
            </a:r>
            <a:r>
              <a:rPr lang="en-US" sz="4400" b="1" dirty="0" err="1">
                <a:cs typeface="Times New Roman" pitchFamily="18" charset="0"/>
              </a:rPr>
              <a:t>hổ</a:t>
            </a:r>
            <a:r>
              <a:rPr lang="en-US" sz="4400" b="1" dirty="0">
                <a:cs typeface="Times New Roman" pitchFamily="18" charset="0"/>
              </a:rPr>
              <a:t> </a:t>
            </a:r>
            <a:r>
              <a:rPr lang="en-US" sz="4400" b="1" dirty="0" err="1">
                <a:cs typeface="Times New Roman" pitchFamily="18" charset="0"/>
              </a:rPr>
              <a:t>rình</a:t>
            </a:r>
            <a:r>
              <a:rPr lang="en-US" sz="4400" b="1" dirty="0">
                <a:cs typeface="Times New Roman" pitchFamily="18" charset="0"/>
              </a:rPr>
              <a:t> </a:t>
            </a:r>
            <a:r>
              <a:rPr lang="en-US" sz="4400" b="1" dirty="0" err="1">
                <a:cs typeface="Times New Roman" pitchFamily="18" charset="0"/>
              </a:rPr>
              <a:t>xem</a:t>
            </a:r>
            <a:r>
              <a:rPr lang="en-US" sz="4400" b="1" dirty="0">
                <a:cs typeface="Times New Roman" pitchFamily="18" charset="0"/>
              </a:rPr>
              <a:t> </a:t>
            </a:r>
            <a:r>
              <a:rPr lang="en-US" sz="4400" b="1" dirty="0" err="1">
                <a:cs typeface="Times New Roman" pitchFamily="18" charset="0"/>
              </a:rPr>
              <a:t>hát</a:t>
            </a:r>
            <a:r>
              <a:rPr lang="en-US" sz="4400" b="1" dirty="0">
                <a:cs typeface="Times New Roman" pitchFamily="18" charset="0"/>
              </a:rPr>
              <a:t>” </a:t>
            </a:r>
            <a:r>
              <a:rPr lang="en-US" sz="4400" b="1" dirty="0" err="1">
                <a:cs typeface="Times New Roman" pitchFamily="18" charset="0"/>
              </a:rPr>
              <a:t>này</a:t>
            </a:r>
            <a:r>
              <a:rPr lang="en-US" sz="4400" b="1" dirty="0">
                <a:cs typeface="Times New Roman" pitchFamily="18" charset="0"/>
              </a:rPr>
              <a:t>, con </a:t>
            </a:r>
            <a:r>
              <a:rPr lang="en-US" sz="4400" b="1" dirty="0" err="1">
                <a:cs typeface="Times New Roman" pitchFamily="18" charset="0"/>
              </a:rPr>
              <a:t>người</a:t>
            </a:r>
            <a:r>
              <a:rPr lang="en-US" sz="4400" b="1" dirty="0">
                <a:cs typeface="Times New Roman" pitchFamily="18" charset="0"/>
              </a:rPr>
              <a:t> </a:t>
            </a:r>
            <a:r>
              <a:rPr lang="en-US" sz="4400" b="1" dirty="0" err="1">
                <a:cs typeface="Times New Roman" pitchFamily="18" charset="0"/>
              </a:rPr>
              <a:t>phải</a:t>
            </a:r>
            <a:r>
              <a:rPr lang="en-US" sz="4400" b="1" dirty="0">
                <a:cs typeface="Times New Roman" pitchFamily="18" charset="0"/>
              </a:rPr>
              <a:t> </a:t>
            </a:r>
            <a:r>
              <a:rPr lang="en-US" sz="4400" b="1" dirty="0" err="1">
                <a:cs typeface="Times New Roman" pitchFamily="18" charset="0"/>
              </a:rPr>
              <a:t>thông</a:t>
            </a:r>
            <a:r>
              <a:rPr lang="en-US" sz="4400" b="1" dirty="0">
                <a:cs typeface="Times New Roman" pitchFamily="18" charset="0"/>
              </a:rPr>
              <a:t> minh </a:t>
            </a:r>
            <a:r>
              <a:rPr lang="en-US" sz="4400" b="1" dirty="0" err="1">
                <a:cs typeface="Times New Roman" pitchFamily="18" charset="0"/>
              </a:rPr>
              <a:t>và</a:t>
            </a:r>
            <a:r>
              <a:rPr lang="en-US" sz="4400" b="1" dirty="0">
                <a:cs typeface="Times New Roman" pitchFamily="18" charset="0"/>
              </a:rPr>
              <a:t> </a:t>
            </a:r>
            <a:r>
              <a:rPr lang="en-US" sz="4400" b="1" dirty="0" err="1">
                <a:cs typeface="Times New Roman" pitchFamily="18" charset="0"/>
              </a:rPr>
              <a:t>giàu</a:t>
            </a:r>
            <a:r>
              <a:rPr lang="en-US" sz="4400" b="1" dirty="0">
                <a:cs typeface="Times New Roman" pitchFamily="18" charset="0"/>
              </a:rPr>
              <a:t> </a:t>
            </a:r>
            <a:r>
              <a:rPr lang="en-US" sz="4400" b="1" dirty="0" err="1">
                <a:cs typeface="Times New Roman" pitchFamily="18" charset="0"/>
              </a:rPr>
              <a:t>nghị</a:t>
            </a:r>
            <a:r>
              <a:rPr lang="en-US" sz="4400" b="1" dirty="0">
                <a:cs typeface="Times New Roman" pitchFamily="18" charset="0"/>
              </a:rPr>
              <a:t> </a:t>
            </a:r>
            <a:r>
              <a:rPr lang="en-US" sz="4400" b="1" dirty="0" err="1">
                <a:cs typeface="Times New Roman" pitchFamily="18" charset="0"/>
              </a:rPr>
              <a:t>lực</a:t>
            </a:r>
            <a:r>
              <a:rPr lang="en-US" sz="4400" b="1" dirty="0">
                <a:cs typeface="Times New Roman" pitchFamily="18" charset="0"/>
              </a:rPr>
              <a:t>. </a:t>
            </a:r>
            <a:r>
              <a:rPr lang="en-US" sz="4400" b="1" dirty="0" err="1">
                <a:cs typeface="Times New Roman" pitchFamily="18" charset="0"/>
              </a:rPr>
              <a:t>Họ</a:t>
            </a:r>
            <a:r>
              <a:rPr lang="en-US" sz="4400" b="1" dirty="0">
                <a:cs typeface="Times New Roman" pitchFamily="18" charset="0"/>
              </a:rPr>
              <a:t> </a:t>
            </a:r>
            <a:r>
              <a:rPr lang="en-US" sz="4400" b="1" dirty="0" err="1">
                <a:cs typeface="Times New Roman" pitchFamily="18" charset="0"/>
              </a:rPr>
              <a:t>thích</a:t>
            </a:r>
            <a:r>
              <a:rPr lang="en-US" sz="4400" b="1" dirty="0">
                <a:cs typeface="Times New Roman" pitchFamily="18" charset="0"/>
              </a:rPr>
              <a:t> </a:t>
            </a:r>
            <a:r>
              <a:rPr lang="en-US" sz="4400" b="1" dirty="0" err="1">
                <a:cs typeface="Times New Roman" pitchFamily="18" charset="0"/>
              </a:rPr>
              <a:t>kể</a:t>
            </a:r>
            <a:r>
              <a:rPr lang="en-US" sz="4400" b="1" dirty="0">
                <a:cs typeface="Times New Roman" pitchFamily="18" charset="0"/>
              </a:rPr>
              <a:t>, </a:t>
            </a:r>
            <a:r>
              <a:rPr lang="en-US" sz="4400" b="1" dirty="0" err="1">
                <a:cs typeface="Times New Roman" pitchFamily="18" charset="0"/>
              </a:rPr>
              <a:t>thích</a:t>
            </a:r>
            <a:r>
              <a:rPr lang="en-US" sz="4400" b="1" dirty="0">
                <a:cs typeface="Times New Roman" pitchFamily="18" charset="0"/>
              </a:rPr>
              <a:t> </a:t>
            </a:r>
            <a:r>
              <a:rPr lang="en-US" sz="4400" b="1" dirty="0" err="1">
                <a:cs typeface="Times New Roman" pitchFamily="18" charset="0"/>
              </a:rPr>
              <a:t>nghe</a:t>
            </a:r>
            <a:r>
              <a:rPr lang="en-US" sz="4400" b="1" dirty="0">
                <a:cs typeface="Times New Roman" pitchFamily="18" charset="0"/>
              </a:rPr>
              <a:t> </a:t>
            </a:r>
            <a:r>
              <a:rPr lang="en-US" sz="4400" b="1" dirty="0" err="1">
                <a:cs typeface="Times New Roman" pitchFamily="18" charset="0"/>
              </a:rPr>
              <a:t>những</a:t>
            </a:r>
            <a:r>
              <a:rPr lang="en-US" sz="4400" b="1" dirty="0">
                <a:cs typeface="Times New Roman" pitchFamily="18" charset="0"/>
              </a:rPr>
              <a:t> </a:t>
            </a:r>
            <a:r>
              <a:rPr lang="en-US" sz="4400" b="1" dirty="0" err="1">
                <a:cs typeface="Times New Roman" pitchFamily="18" charset="0"/>
              </a:rPr>
              <a:t>huyền</a:t>
            </a:r>
            <a:r>
              <a:rPr lang="en-US" sz="4400" b="1" dirty="0">
                <a:cs typeface="Times New Roman" pitchFamily="18" charset="0"/>
              </a:rPr>
              <a:t> </a:t>
            </a:r>
            <a:r>
              <a:rPr lang="en-US" sz="4400" b="1" dirty="0" err="1">
                <a:cs typeface="Times New Roman" pitchFamily="18" charset="0"/>
              </a:rPr>
              <a:t>thoại</a:t>
            </a:r>
            <a:r>
              <a:rPr lang="en-US" sz="4400" b="1" dirty="0">
                <a:cs typeface="Times New Roman" pitchFamily="18" charset="0"/>
              </a:rPr>
              <a:t> </a:t>
            </a:r>
            <a:r>
              <a:rPr lang="en-US" sz="4400" b="1" dirty="0" err="1">
                <a:cs typeface="Times New Roman" pitchFamily="18" charset="0"/>
              </a:rPr>
              <a:t>về</a:t>
            </a:r>
            <a:r>
              <a:rPr lang="en-US" sz="4400" b="1" dirty="0">
                <a:cs typeface="Times New Roman" pitchFamily="18" charset="0"/>
              </a:rPr>
              <a:t> </a:t>
            </a:r>
            <a:r>
              <a:rPr lang="en-US" sz="4400" b="1" dirty="0" err="1">
                <a:cs typeface="Times New Roman" pitchFamily="18" charset="0"/>
              </a:rPr>
              <a:t>người</a:t>
            </a:r>
            <a:r>
              <a:rPr lang="en-US" sz="4400" b="1" dirty="0">
                <a:cs typeface="Times New Roman" pitchFamily="18" charset="0"/>
              </a:rPr>
              <a:t> </a:t>
            </a:r>
            <a:r>
              <a:rPr lang="en-US" sz="4400" b="1" dirty="0" err="1">
                <a:cs typeface="Times New Roman" pitchFamily="18" charset="0"/>
              </a:rPr>
              <a:t>vật</a:t>
            </a:r>
            <a:r>
              <a:rPr lang="en-US" sz="4400" b="1" dirty="0">
                <a:cs typeface="Times New Roman" pitchFamily="18" charset="0"/>
              </a:rPr>
              <a:t> </a:t>
            </a:r>
            <a:r>
              <a:rPr lang="en-US" sz="4400" b="1" dirty="0" err="1">
                <a:cs typeface="Times New Roman" pitchFamily="18" charset="0"/>
              </a:rPr>
              <a:t>hổ</a:t>
            </a:r>
            <a:r>
              <a:rPr lang="en-US" sz="4400" b="1" dirty="0">
                <a:cs typeface="Times New Roman" pitchFamily="18" charset="0"/>
              </a:rPr>
              <a:t>, </a:t>
            </a:r>
            <a:r>
              <a:rPr lang="en-US" sz="4400" b="1" dirty="0" err="1">
                <a:cs typeface="Times New Roman" pitchFamily="18" charset="0"/>
              </a:rPr>
              <a:t>bắt</a:t>
            </a:r>
            <a:r>
              <a:rPr lang="en-US" sz="4400" b="1" dirty="0">
                <a:cs typeface="Times New Roman" pitchFamily="18" charset="0"/>
              </a:rPr>
              <a:t> </a:t>
            </a:r>
            <a:r>
              <a:rPr lang="en-US" sz="4400" b="1" dirty="0" err="1">
                <a:cs typeface="Times New Roman" pitchFamily="18" charset="0"/>
              </a:rPr>
              <a:t>cá</a:t>
            </a:r>
            <a:r>
              <a:rPr lang="en-US" sz="4400" b="1" dirty="0">
                <a:cs typeface="Times New Roman" pitchFamily="18" charset="0"/>
              </a:rPr>
              <a:t> </a:t>
            </a:r>
            <a:r>
              <a:rPr lang="en-US" sz="4400" b="1" dirty="0" err="1">
                <a:cs typeface="Times New Roman" pitchFamily="18" charset="0"/>
              </a:rPr>
              <a:t>sấu</a:t>
            </a:r>
            <a:r>
              <a:rPr lang="en-US" sz="4400" b="1" dirty="0">
                <a:cs typeface="Times New Roman" pitchFamily="18" charset="0"/>
              </a:rPr>
              <a:t>, </a:t>
            </a:r>
            <a:r>
              <a:rPr lang="en-US" sz="4400" b="1" dirty="0" err="1">
                <a:cs typeface="Times New Roman" pitchFamily="18" charset="0"/>
              </a:rPr>
              <a:t>bắt</a:t>
            </a:r>
            <a:r>
              <a:rPr lang="en-US" sz="4400" b="1" dirty="0">
                <a:cs typeface="Times New Roman" pitchFamily="18" charset="0"/>
              </a:rPr>
              <a:t> </a:t>
            </a:r>
            <a:r>
              <a:rPr lang="en-US" sz="4400" b="1" dirty="0" err="1">
                <a:cs typeface="Times New Roman" pitchFamily="18" charset="0"/>
              </a:rPr>
              <a:t>rắn</a:t>
            </a:r>
            <a:r>
              <a:rPr lang="en-US" sz="4400" b="1" dirty="0">
                <a:cs typeface="Times New Roman" pitchFamily="18" charset="0"/>
              </a:rPr>
              <a:t> </a:t>
            </a:r>
            <a:r>
              <a:rPr lang="en-US" sz="4400" b="1" dirty="0" err="1">
                <a:cs typeface="Times New Roman" pitchFamily="18" charset="0"/>
              </a:rPr>
              <a:t>hổ</a:t>
            </a:r>
            <a:r>
              <a:rPr lang="en-US" sz="4400" b="1" dirty="0">
                <a:cs typeface="Times New Roman" pitchFamily="18" charset="0"/>
              </a:rPr>
              <a:t> </a:t>
            </a:r>
            <a:r>
              <a:rPr lang="en-US" sz="4400" b="1" dirty="0" err="1">
                <a:cs typeface="Times New Roman" pitchFamily="18" charset="0"/>
              </a:rPr>
              <a:t>mây</a:t>
            </a:r>
            <a:r>
              <a:rPr lang="en-US" sz="4400" b="1" dirty="0">
                <a:cs typeface="Times New Roman" pitchFamily="18" charset="0"/>
              </a:rPr>
              <a:t>. </a:t>
            </a:r>
            <a:r>
              <a:rPr lang="en-US" sz="4400" b="1" dirty="0" err="1">
                <a:cs typeface="Times New Roman" pitchFamily="18" charset="0"/>
              </a:rPr>
              <a:t>Tinh</a:t>
            </a:r>
            <a:r>
              <a:rPr lang="en-US" sz="4400" b="1" dirty="0">
                <a:cs typeface="Times New Roman" pitchFamily="18" charset="0"/>
              </a:rPr>
              <a:t> </a:t>
            </a:r>
            <a:r>
              <a:rPr lang="en-US" sz="4400" b="1" dirty="0" err="1">
                <a:cs typeface="Times New Roman" pitchFamily="18" charset="0"/>
              </a:rPr>
              <a:t>thần</a:t>
            </a:r>
            <a:r>
              <a:rPr lang="en-US" sz="4400" b="1" dirty="0">
                <a:cs typeface="Times New Roman" pitchFamily="18" charset="0"/>
              </a:rPr>
              <a:t> </a:t>
            </a:r>
            <a:r>
              <a:rPr lang="en-US" sz="4400" b="1" dirty="0" err="1">
                <a:cs typeface="Times New Roman" pitchFamily="18" charset="0"/>
              </a:rPr>
              <a:t>thượng</a:t>
            </a:r>
            <a:r>
              <a:rPr lang="en-US" sz="4400" b="1" dirty="0">
                <a:cs typeface="Times New Roman" pitchFamily="18" charset="0"/>
              </a:rPr>
              <a:t> </a:t>
            </a:r>
            <a:r>
              <a:rPr lang="en-US" sz="4400" b="1" dirty="0" err="1">
                <a:cs typeface="Times New Roman" pitchFamily="18" charset="0"/>
              </a:rPr>
              <a:t>võ</a:t>
            </a:r>
            <a:r>
              <a:rPr lang="en-US" sz="4400" b="1" dirty="0">
                <a:cs typeface="Times New Roman" pitchFamily="18" charset="0"/>
              </a:rPr>
              <a:t> </a:t>
            </a:r>
            <a:r>
              <a:rPr lang="en-US" sz="4400" b="1" dirty="0" err="1">
                <a:cs typeface="Times New Roman" pitchFamily="18" charset="0"/>
              </a:rPr>
              <a:t>của</a:t>
            </a:r>
            <a:r>
              <a:rPr lang="en-US" sz="4400" b="1" dirty="0">
                <a:cs typeface="Times New Roman" pitchFamily="18" charset="0"/>
              </a:rPr>
              <a:t> cha </a:t>
            </a:r>
            <a:r>
              <a:rPr lang="en-US" sz="4400" b="1" dirty="0" err="1">
                <a:cs typeface="Times New Roman" pitchFamily="18" charset="0"/>
              </a:rPr>
              <a:t>ông</a:t>
            </a:r>
            <a:r>
              <a:rPr lang="en-US" sz="4400" b="1" dirty="0">
                <a:cs typeface="Times New Roman" pitchFamily="18" charset="0"/>
              </a:rPr>
              <a:t> </a:t>
            </a:r>
            <a:r>
              <a:rPr lang="en-US" sz="4400" b="1" dirty="0" err="1">
                <a:cs typeface="Times New Roman" pitchFamily="18" charset="0"/>
              </a:rPr>
              <a:t>được</a:t>
            </a:r>
            <a:r>
              <a:rPr lang="en-US" sz="4400" b="1" dirty="0">
                <a:cs typeface="Times New Roman" pitchFamily="18" charset="0"/>
              </a:rPr>
              <a:t> </a:t>
            </a:r>
            <a:r>
              <a:rPr lang="en-US" sz="4400" b="1" dirty="0" err="1">
                <a:cs typeface="Times New Roman" pitchFamily="18" charset="0"/>
              </a:rPr>
              <a:t>nung</a:t>
            </a:r>
            <a:r>
              <a:rPr lang="en-US" sz="4400" b="1" dirty="0">
                <a:cs typeface="Times New Roman" pitchFamily="18" charset="0"/>
              </a:rPr>
              <a:t> </a:t>
            </a:r>
            <a:r>
              <a:rPr lang="en-US" sz="4400" b="1" dirty="0" err="1">
                <a:cs typeface="Times New Roman" pitchFamily="18" charset="0"/>
              </a:rPr>
              <a:t>đúc</a:t>
            </a:r>
            <a:r>
              <a:rPr lang="en-US" sz="4400" b="1" dirty="0">
                <a:cs typeface="Times New Roman" pitchFamily="18" charset="0"/>
              </a:rPr>
              <a:t> </a:t>
            </a:r>
            <a:r>
              <a:rPr lang="en-US" sz="4400" b="1" dirty="0" err="1">
                <a:cs typeface="Times New Roman" pitchFamily="18" charset="0"/>
              </a:rPr>
              <a:t>và</a:t>
            </a:r>
            <a:r>
              <a:rPr lang="en-US" sz="4400" b="1" dirty="0">
                <a:cs typeface="Times New Roman" pitchFamily="18" charset="0"/>
              </a:rPr>
              <a:t> </a:t>
            </a:r>
            <a:r>
              <a:rPr lang="en-US" sz="4400" b="1" dirty="0" err="1">
                <a:cs typeface="Times New Roman" pitchFamily="18" charset="0"/>
              </a:rPr>
              <a:t>lưu</a:t>
            </a:r>
            <a:r>
              <a:rPr lang="en-US" sz="4400" b="1" dirty="0">
                <a:cs typeface="Times New Roman" pitchFamily="18" charset="0"/>
              </a:rPr>
              <a:t> </a:t>
            </a:r>
            <a:r>
              <a:rPr lang="en-US" sz="4400" b="1" dirty="0" err="1">
                <a:cs typeface="Times New Roman" pitchFamily="18" charset="0"/>
              </a:rPr>
              <a:t>truyền</a:t>
            </a:r>
            <a:r>
              <a:rPr lang="en-US" sz="4400" b="1" dirty="0">
                <a:cs typeface="Times New Roman" pitchFamily="18" charset="0"/>
              </a:rPr>
              <a:t> </a:t>
            </a:r>
            <a:r>
              <a:rPr lang="en-US" sz="4400" b="1" dirty="0" err="1">
                <a:cs typeface="Times New Roman" pitchFamily="18" charset="0"/>
              </a:rPr>
              <a:t>để</a:t>
            </a:r>
            <a:r>
              <a:rPr lang="en-US" sz="4400" b="1" dirty="0">
                <a:cs typeface="Times New Roman" pitchFamily="18" charset="0"/>
              </a:rPr>
              <a:t> </a:t>
            </a:r>
            <a:r>
              <a:rPr lang="en-US" sz="4400" b="1" dirty="0" err="1">
                <a:cs typeface="Times New Roman" pitchFamily="18" charset="0"/>
              </a:rPr>
              <a:t>khai</a:t>
            </a:r>
            <a:r>
              <a:rPr lang="en-US" sz="4400" b="1" dirty="0">
                <a:cs typeface="Times New Roman" pitchFamily="18" charset="0"/>
              </a:rPr>
              <a:t> </a:t>
            </a:r>
            <a:r>
              <a:rPr lang="en-US" sz="4400" b="1" dirty="0" err="1">
                <a:cs typeface="Times New Roman" pitchFamily="18" charset="0"/>
              </a:rPr>
              <a:t>phá</a:t>
            </a:r>
            <a:r>
              <a:rPr lang="en-US" sz="4400" b="1" dirty="0">
                <a:cs typeface="Times New Roman" pitchFamily="18" charset="0"/>
              </a:rPr>
              <a:t> </a:t>
            </a:r>
            <a:r>
              <a:rPr lang="en-US" sz="4400" b="1" dirty="0" err="1">
                <a:cs typeface="Times New Roman" pitchFamily="18" charset="0"/>
              </a:rPr>
              <a:t>giữ</a:t>
            </a:r>
            <a:r>
              <a:rPr lang="en-US" sz="4400" b="1" dirty="0">
                <a:cs typeface="Times New Roman" pitchFamily="18" charset="0"/>
              </a:rPr>
              <a:t> </a:t>
            </a:r>
            <a:r>
              <a:rPr lang="en-US" sz="4400" b="1" dirty="0" err="1">
                <a:cs typeface="Times New Roman" pitchFamily="18" charset="0"/>
              </a:rPr>
              <a:t>gìn</a:t>
            </a:r>
            <a:r>
              <a:rPr lang="en-US" sz="4400" b="1" dirty="0">
                <a:cs typeface="Times New Roman" pitchFamily="18" charset="0"/>
              </a:rPr>
              <a:t> </a:t>
            </a:r>
            <a:r>
              <a:rPr lang="en-US" sz="4400" b="1" dirty="0" err="1">
                <a:cs typeface="Times New Roman" pitchFamily="18" charset="0"/>
              </a:rPr>
              <a:t>mũi</a:t>
            </a:r>
            <a:r>
              <a:rPr lang="en-US" sz="4400" b="1" dirty="0">
                <a:cs typeface="Times New Roman" pitchFamily="18" charset="0"/>
              </a:rPr>
              <a:t> </a:t>
            </a:r>
            <a:r>
              <a:rPr lang="en-US" sz="4400" b="1" dirty="0" err="1">
                <a:cs typeface="Times New Roman" pitchFamily="18" charset="0"/>
              </a:rPr>
              <a:t>đất</a:t>
            </a:r>
            <a:r>
              <a:rPr lang="en-US" sz="4400" b="1" dirty="0">
                <a:cs typeface="Times New Roman" pitchFamily="18" charset="0"/>
              </a:rPr>
              <a:t> </a:t>
            </a:r>
            <a:r>
              <a:rPr lang="en-US" sz="4400" b="1" dirty="0" err="1">
                <a:cs typeface="Times New Roman" pitchFamily="18" charset="0"/>
              </a:rPr>
              <a:t>tận</a:t>
            </a:r>
            <a:r>
              <a:rPr lang="en-US" sz="4400" b="1" dirty="0">
                <a:cs typeface="Times New Roman" pitchFamily="18" charset="0"/>
              </a:rPr>
              <a:t> </a:t>
            </a:r>
            <a:r>
              <a:rPr lang="en-US" sz="4400" b="1" dirty="0" err="1">
                <a:cs typeface="Times New Roman" pitchFamily="18" charset="0"/>
              </a:rPr>
              <a:t>cùng</a:t>
            </a:r>
            <a:r>
              <a:rPr lang="en-US" sz="4400" b="1" dirty="0">
                <a:cs typeface="Times New Roman" pitchFamily="18" charset="0"/>
              </a:rPr>
              <a:t> </a:t>
            </a:r>
            <a:r>
              <a:rPr lang="en-US" sz="4400" b="1" dirty="0" err="1">
                <a:cs typeface="Times New Roman" pitchFamily="18" charset="0"/>
              </a:rPr>
              <a:t>này</a:t>
            </a:r>
            <a:r>
              <a:rPr lang="en-US" sz="4400" b="1" dirty="0">
                <a:cs typeface="Times New Roman" pitchFamily="18" charset="0"/>
              </a:rPr>
              <a:t> </a:t>
            </a:r>
            <a:r>
              <a:rPr lang="en-US" sz="4400" b="1" dirty="0" err="1">
                <a:cs typeface="Times New Roman" pitchFamily="18" charset="0"/>
              </a:rPr>
              <a:t>của</a:t>
            </a:r>
            <a:r>
              <a:rPr lang="en-US" sz="4400" b="1" dirty="0">
                <a:cs typeface="Times New Roman" pitchFamily="18" charset="0"/>
              </a:rPr>
              <a:t> </a:t>
            </a:r>
            <a:r>
              <a:rPr lang="en-US" sz="4400" b="1" dirty="0" err="1">
                <a:cs typeface="Times New Roman" pitchFamily="18" charset="0"/>
              </a:rPr>
              <a:t>Tổ</a:t>
            </a:r>
            <a:r>
              <a:rPr lang="en-US" sz="4400" b="1" dirty="0">
                <a:cs typeface="Times New Roman" pitchFamily="18" charset="0"/>
              </a:rPr>
              <a:t> </a:t>
            </a:r>
            <a:r>
              <a:rPr lang="en-US" sz="4400" b="1" dirty="0" err="1">
                <a:cs typeface="Times New Roman" pitchFamily="18" charset="0"/>
              </a:rPr>
              <a:t>quốc</a:t>
            </a:r>
            <a:r>
              <a:rPr lang="en-US" sz="4400" b="1" dirty="0">
                <a:cs typeface="Times New Roman" pitchFamily="18" charset="0"/>
              </a:rPr>
              <a:t>.</a:t>
            </a:r>
          </a:p>
        </p:txBody>
      </p:sp>
      <p:sp>
        <p:nvSpPr>
          <p:cNvPr id="6" name="Rectangle 5"/>
          <p:cNvSpPr/>
          <p:nvPr/>
        </p:nvSpPr>
        <p:spPr>
          <a:xfrm>
            <a:off x="2997200" y="10"/>
            <a:ext cx="61976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4000" b="1" kern="10" dirty="0" err="1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Đọc</a:t>
            </a:r>
            <a:r>
              <a:rPr lang="en-US" sz="4000" b="1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4000" b="1" kern="10" dirty="0" err="1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diễn</a:t>
            </a:r>
            <a:r>
              <a:rPr lang="en-US" sz="4000" b="1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4000" b="1" kern="10" dirty="0" err="1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cảm</a:t>
            </a:r>
            <a:r>
              <a:rPr lang="en-US" sz="4000" b="1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4000" b="1" kern="10" dirty="0" err="1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đoạn</a:t>
            </a:r>
            <a:r>
              <a:rPr lang="en-US" sz="4000" b="1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 3</a:t>
            </a:r>
          </a:p>
        </p:txBody>
      </p:sp>
    </p:spTree>
    <p:extLst>
      <p:ext uri="{BB962C8B-B14F-4D97-AF65-F5344CB8AC3E}">
        <p14:creationId xmlns:p14="http://schemas.microsoft.com/office/powerpoint/2010/main" val="4239784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28600"/>
            <a:ext cx="12192000" cy="708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20"/>
          <p:cNvSpPr txBox="1">
            <a:spLocks noChangeArrowheads="1"/>
          </p:cNvSpPr>
          <p:nvPr/>
        </p:nvSpPr>
        <p:spPr bwMode="auto">
          <a:xfrm>
            <a:off x="285749" y="707886"/>
            <a:ext cx="11677651" cy="550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900" dirty="0">
                <a:solidFill>
                  <a:srgbClr val="EEECE1"/>
                </a:solidFill>
                <a:cs typeface="Times New Roman" pitchFamily="18" charset="0"/>
              </a:rPr>
              <a:t>     </a:t>
            </a:r>
            <a:r>
              <a:rPr lang="en-US" sz="4400" b="1" dirty="0" err="1">
                <a:cs typeface="Times New Roman" pitchFamily="18" charset="0"/>
              </a:rPr>
              <a:t>Sống</a:t>
            </a:r>
            <a:r>
              <a:rPr lang="en-US" sz="4400" b="1" dirty="0">
                <a:cs typeface="Times New Roman" pitchFamily="18" charset="0"/>
              </a:rPr>
              <a:t> </a:t>
            </a:r>
            <a:r>
              <a:rPr lang="en-US" sz="4400" b="1" dirty="0" err="1">
                <a:cs typeface="Times New Roman" pitchFamily="18" charset="0"/>
              </a:rPr>
              <a:t>trên</a:t>
            </a:r>
            <a:r>
              <a:rPr lang="en-US" sz="4400" b="1" dirty="0">
                <a:cs typeface="Times New Roman" pitchFamily="18" charset="0"/>
              </a:rPr>
              <a:t> </a:t>
            </a:r>
            <a:r>
              <a:rPr lang="en-US" sz="4400" b="1" dirty="0" err="1">
                <a:cs typeface="Times New Roman" pitchFamily="18" charset="0"/>
              </a:rPr>
              <a:t>cái</a:t>
            </a:r>
            <a:r>
              <a:rPr lang="en-US" sz="4400" b="1" dirty="0">
                <a:cs typeface="Times New Roman" pitchFamily="18" charset="0"/>
              </a:rPr>
              <a:t> </a:t>
            </a:r>
            <a:r>
              <a:rPr lang="en-US" sz="4400" b="1" dirty="0" err="1">
                <a:cs typeface="Times New Roman" pitchFamily="18" charset="0"/>
              </a:rPr>
              <a:t>đất</a:t>
            </a:r>
            <a:r>
              <a:rPr lang="en-US" sz="4400" b="1" dirty="0">
                <a:cs typeface="Times New Roman" pitchFamily="18" charset="0"/>
              </a:rPr>
              <a:t> </a:t>
            </a:r>
            <a:r>
              <a:rPr lang="en-US" sz="4400" b="1" dirty="0" err="1">
                <a:cs typeface="Times New Roman" pitchFamily="18" charset="0"/>
              </a:rPr>
              <a:t>mà</a:t>
            </a:r>
            <a:r>
              <a:rPr lang="en-US" sz="4400" b="1" dirty="0">
                <a:cs typeface="Times New Roman" pitchFamily="18" charset="0"/>
              </a:rPr>
              <a:t> </a:t>
            </a:r>
            <a:r>
              <a:rPr lang="en-US" sz="4400" b="1" dirty="0" err="1">
                <a:cs typeface="Times New Roman" pitchFamily="18" charset="0"/>
              </a:rPr>
              <a:t>ngày</a:t>
            </a:r>
            <a:r>
              <a:rPr lang="en-US" sz="4400" b="1" dirty="0">
                <a:cs typeface="Times New Roman" pitchFamily="18" charset="0"/>
              </a:rPr>
              <a:t> </a:t>
            </a:r>
            <a:r>
              <a:rPr lang="en-US" sz="4400" b="1" dirty="0" err="1">
                <a:cs typeface="Times New Roman" pitchFamily="18" charset="0"/>
              </a:rPr>
              <a:t>xưa</a:t>
            </a:r>
            <a:r>
              <a:rPr lang="en-US" sz="4400" b="1" dirty="0">
                <a:cs typeface="Times New Roman" pitchFamily="18" charset="0"/>
              </a:rPr>
              <a:t>, </a:t>
            </a:r>
            <a:r>
              <a:rPr lang="en-US" sz="4400" b="1" dirty="0" err="1">
                <a:cs typeface="Times New Roman" pitchFamily="18" charset="0"/>
              </a:rPr>
              <a:t>dưới</a:t>
            </a:r>
            <a:r>
              <a:rPr lang="en-US" sz="4400" b="1" dirty="0">
                <a:cs typeface="Times New Roman" pitchFamily="18" charset="0"/>
              </a:rPr>
              <a:t> </a:t>
            </a:r>
            <a:r>
              <a:rPr lang="en-US" sz="4400" b="1" dirty="0" err="1">
                <a:cs typeface="Times New Roman" pitchFamily="18" charset="0"/>
              </a:rPr>
              <a:t>sông</a:t>
            </a:r>
            <a:r>
              <a:rPr lang="en-US" sz="4400" b="1" dirty="0">
                <a:cs typeface="Times New Roman" pitchFamily="18" charset="0"/>
              </a:rPr>
              <a:t>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4400" b="1" dirty="0">
                <a:cs typeface="Times New Roman" pitchFamily="18" charset="0"/>
              </a:rPr>
              <a:t>“</a:t>
            </a:r>
            <a:r>
              <a:rPr lang="en-US" sz="4400" b="1" dirty="0" err="1">
                <a:solidFill>
                  <a:srgbClr val="FF0000"/>
                </a:solidFill>
                <a:cs typeface="Times New Roman" pitchFamily="18" charset="0"/>
              </a:rPr>
              <a:t>sấu</a:t>
            </a:r>
            <a:r>
              <a:rPr lang="en-US" sz="44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cs typeface="Times New Roman" pitchFamily="18" charset="0"/>
              </a:rPr>
              <a:t>cản</a:t>
            </a:r>
            <a:r>
              <a:rPr lang="en-US" sz="44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cs typeface="Times New Roman" pitchFamily="18" charset="0"/>
              </a:rPr>
              <a:t>mũi</a:t>
            </a:r>
            <a:r>
              <a:rPr lang="en-US" sz="44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cs typeface="Times New Roman" pitchFamily="18" charset="0"/>
              </a:rPr>
              <a:t>thuyền</a:t>
            </a:r>
            <a:r>
              <a:rPr lang="en-US" sz="4400" b="1" dirty="0">
                <a:cs typeface="Times New Roman" pitchFamily="18" charset="0"/>
              </a:rPr>
              <a:t>”, </a:t>
            </a:r>
            <a:r>
              <a:rPr lang="en-US" sz="4400" b="1" dirty="0" err="1">
                <a:cs typeface="Times New Roman" pitchFamily="18" charset="0"/>
              </a:rPr>
              <a:t>trên</a:t>
            </a:r>
            <a:r>
              <a:rPr lang="en-US" sz="4400" b="1" dirty="0">
                <a:cs typeface="Times New Roman" pitchFamily="18" charset="0"/>
              </a:rPr>
              <a:t> </a:t>
            </a:r>
            <a:r>
              <a:rPr lang="en-US" sz="4400" b="1" dirty="0" err="1">
                <a:cs typeface="Times New Roman" pitchFamily="18" charset="0"/>
              </a:rPr>
              <a:t>cạn</a:t>
            </a:r>
            <a:r>
              <a:rPr lang="en-US" sz="4400" b="1" dirty="0">
                <a:cs typeface="Times New Roman" pitchFamily="18" charset="0"/>
              </a:rPr>
              <a:t> “</a:t>
            </a:r>
            <a:r>
              <a:rPr lang="en-US" sz="4400" b="1" dirty="0" err="1">
                <a:solidFill>
                  <a:srgbClr val="FF0000"/>
                </a:solidFill>
                <a:cs typeface="Times New Roman" pitchFamily="18" charset="0"/>
              </a:rPr>
              <a:t>hổ</a:t>
            </a:r>
            <a:r>
              <a:rPr lang="en-US" sz="44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cs typeface="Times New Roman" pitchFamily="18" charset="0"/>
              </a:rPr>
              <a:t>rình</a:t>
            </a:r>
            <a:r>
              <a:rPr lang="en-US" sz="44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cs typeface="Times New Roman" pitchFamily="18" charset="0"/>
              </a:rPr>
              <a:t>xem</a:t>
            </a:r>
            <a:r>
              <a:rPr lang="en-US" sz="44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cs typeface="Times New Roman" pitchFamily="18" charset="0"/>
              </a:rPr>
              <a:t>hát</a:t>
            </a:r>
            <a:r>
              <a:rPr lang="en-US" sz="4400" b="1" dirty="0">
                <a:cs typeface="Times New Roman" pitchFamily="18" charset="0"/>
              </a:rPr>
              <a:t>” </a:t>
            </a:r>
            <a:r>
              <a:rPr lang="en-US" sz="4400" b="1" dirty="0" err="1">
                <a:cs typeface="Times New Roman" pitchFamily="18" charset="0"/>
              </a:rPr>
              <a:t>này</a:t>
            </a:r>
            <a:r>
              <a:rPr lang="en-US" sz="4400" b="1" dirty="0">
                <a:cs typeface="Times New Roman" pitchFamily="18" charset="0"/>
              </a:rPr>
              <a:t>, con </a:t>
            </a:r>
            <a:r>
              <a:rPr lang="en-US" sz="4400" b="1" dirty="0" err="1">
                <a:cs typeface="Times New Roman" pitchFamily="18" charset="0"/>
              </a:rPr>
              <a:t>người</a:t>
            </a:r>
            <a:r>
              <a:rPr lang="en-US" sz="4400" b="1" dirty="0">
                <a:cs typeface="Times New Roman" pitchFamily="18" charset="0"/>
              </a:rPr>
              <a:t> </a:t>
            </a:r>
            <a:r>
              <a:rPr lang="en-US" sz="4400" b="1" dirty="0" err="1">
                <a:cs typeface="Times New Roman" pitchFamily="18" charset="0"/>
              </a:rPr>
              <a:t>phải</a:t>
            </a:r>
            <a:r>
              <a:rPr lang="en-US" sz="4400" b="1" dirty="0"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cs typeface="Times New Roman" pitchFamily="18" charset="0"/>
              </a:rPr>
              <a:t>thông</a:t>
            </a:r>
            <a:r>
              <a:rPr lang="en-US" sz="4400" b="1" dirty="0">
                <a:solidFill>
                  <a:srgbClr val="FF0000"/>
                </a:solidFill>
                <a:cs typeface="Times New Roman" pitchFamily="18" charset="0"/>
              </a:rPr>
              <a:t> minh </a:t>
            </a:r>
            <a:r>
              <a:rPr lang="en-US" sz="4400" b="1" dirty="0" err="1">
                <a:cs typeface="Times New Roman" pitchFamily="18" charset="0"/>
              </a:rPr>
              <a:t>và</a:t>
            </a:r>
            <a:r>
              <a:rPr lang="en-US" sz="4400" b="1" dirty="0">
                <a:solidFill>
                  <a:srgbClr val="EEECE1"/>
                </a:solidFill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cs typeface="Times New Roman" pitchFamily="18" charset="0"/>
              </a:rPr>
              <a:t>giàu</a:t>
            </a:r>
            <a:r>
              <a:rPr lang="en-US" sz="4400" b="1" dirty="0">
                <a:solidFill>
                  <a:srgbClr val="EEECE1"/>
                </a:solidFill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cs typeface="Times New Roman" pitchFamily="18" charset="0"/>
              </a:rPr>
              <a:t>nghị</a:t>
            </a:r>
            <a:r>
              <a:rPr lang="en-US" sz="44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cs typeface="Times New Roman" pitchFamily="18" charset="0"/>
              </a:rPr>
              <a:t>lực</a:t>
            </a:r>
            <a:r>
              <a:rPr lang="en-US" sz="4400" b="1" dirty="0">
                <a:cs typeface="Times New Roman" pitchFamily="18" charset="0"/>
              </a:rPr>
              <a:t>. </a:t>
            </a:r>
            <a:r>
              <a:rPr lang="en-US" sz="4400" b="1" dirty="0" err="1">
                <a:cs typeface="Times New Roman" pitchFamily="18" charset="0"/>
              </a:rPr>
              <a:t>Họ</a:t>
            </a:r>
            <a:r>
              <a:rPr lang="en-US" sz="4400" b="1" dirty="0">
                <a:cs typeface="Times New Roman" pitchFamily="18" charset="0"/>
              </a:rPr>
              <a:t> </a:t>
            </a:r>
            <a:r>
              <a:rPr lang="en-US" sz="4400" b="1" dirty="0" err="1">
                <a:cs typeface="Times New Roman" pitchFamily="18" charset="0"/>
              </a:rPr>
              <a:t>thích</a:t>
            </a:r>
            <a:r>
              <a:rPr lang="en-US" sz="4400" b="1" dirty="0">
                <a:cs typeface="Times New Roman" pitchFamily="18" charset="0"/>
              </a:rPr>
              <a:t> </a:t>
            </a:r>
            <a:r>
              <a:rPr lang="en-US" sz="4400" b="1" dirty="0" err="1">
                <a:cs typeface="Times New Roman" pitchFamily="18" charset="0"/>
              </a:rPr>
              <a:t>kể</a:t>
            </a:r>
            <a:r>
              <a:rPr lang="en-US" sz="4400" b="1" dirty="0">
                <a:cs typeface="Times New Roman" pitchFamily="18" charset="0"/>
              </a:rPr>
              <a:t>, </a:t>
            </a:r>
            <a:r>
              <a:rPr lang="en-US" sz="4400" b="1" dirty="0" err="1">
                <a:cs typeface="Times New Roman" pitchFamily="18" charset="0"/>
              </a:rPr>
              <a:t>thích</a:t>
            </a:r>
            <a:r>
              <a:rPr lang="en-US" sz="4400" b="1" dirty="0">
                <a:cs typeface="Times New Roman" pitchFamily="18" charset="0"/>
              </a:rPr>
              <a:t> </a:t>
            </a:r>
            <a:r>
              <a:rPr lang="en-US" sz="4400" b="1" dirty="0" err="1">
                <a:cs typeface="Times New Roman" pitchFamily="18" charset="0"/>
              </a:rPr>
              <a:t>nghe</a:t>
            </a:r>
            <a:r>
              <a:rPr lang="en-US" sz="4400" b="1" dirty="0">
                <a:cs typeface="Times New Roman" pitchFamily="18" charset="0"/>
              </a:rPr>
              <a:t> </a:t>
            </a:r>
            <a:r>
              <a:rPr lang="en-US" sz="4400" b="1" dirty="0" err="1">
                <a:cs typeface="Times New Roman" pitchFamily="18" charset="0"/>
              </a:rPr>
              <a:t>những</a:t>
            </a:r>
            <a:r>
              <a:rPr lang="en-US" sz="4400" b="1" dirty="0"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cs typeface="Times New Roman" pitchFamily="18" charset="0"/>
              </a:rPr>
              <a:t>huyền</a:t>
            </a:r>
            <a:r>
              <a:rPr lang="en-US" sz="4400" b="1" dirty="0">
                <a:solidFill>
                  <a:srgbClr val="EEECE1"/>
                </a:solidFill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cs typeface="Times New Roman" pitchFamily="18" charset="0"/>
              </a:rPr>
              <a:t>thoại</a:t>
            </a:r>
            <a:r>
              <a:rPr lang="en-US" sz="4400" b="1" dirty="0">
                <a:solidFill>
                  <a:srgbClr val="EEECE1"/>
                </a:solidFill>
                <a:cs typeface="Times New Roman" pitchFamily="18" charset="0"/>
              </a:rPr>
              <a:t> </a:t>
            </a:r>
            <a:r>
              <a:rPr lang="en-US" sz="4400" b="1" dirty="0" err="1">
                <a:cs typeface="Times New Roman" pitchFamily="18" charset="0"/>
              </a:rPr>
              <a:t>về</a:t>
            </a:r>
            <a:r>
              <a:rPr lang="en-US" sz="4400" b="1" dirty="0">
                <a:cs typeface="Times New Roman" pitchFamily="18" charset="0"/>
              </a:rPr>
              <a:t> </a:t>
            </a:r>
            <a:r>
              <a:rPr lang="en-US" sz="4400" b="1" dirty="0" err="1">
                <a:cs typeface="Times New Roman" pitchFamily="18" charset="0"/>
              </a:rPr>
              <a:t>người</a:t>
            </a:r>
            <a:r>
              <a:rPr lang="en-US" sz="4400" b="1" dirty="0">
                <a:cs typeface="Times New Roman" pitchFamily="18" charset="0"/>
              </a:rPr>
              <a:t> </a:t>
            </a:r>
            <a:r>
              <a:rPr lang="en-US" sz="4400" b="1" dirty="0" err="1">
                <a:cs typeface="Times New Roman" pitchFamily="18" charset="0"/>
              </a:rPr>
              <a:t>vật</a:t>
            </a:r>
            <a:r>
              <a:rPr lang="en-US" sz="4400" b="1" dirty="0">
                <a:cs typeface="Times New Roman" pitchFamily="18" charset="0"/>
              </a:rPr>
              <a:t> </a:t>
            </a:r>
            <a:r>
              <a:rPr lang="en-US" sz="4400" b="1" dirty="0" err="1">
                <a:cs typeface="Times New Roman" pitchFamily="18" charset="0"/>
              </a:rPr>
              <a:t>hổ</a:t>
            </a:r>
            <a:r>
              <a:rPr lang="en-US" sz="4400" b="1" dirty="0">
                <a:cs typeface="Times New Roman" pitchFamily="18" charset="0"/>
              </a:rPr>
              <a:t>, </a:t>
            </a:r>
            <a:r>
              <a:rPr lang="en-US" sz="4400" b="1" dirty="0" err="1">
                <a:cs typeface="Times New Roman" pitchFamily="18" charset="0"/>
              </a:rPr>
              <a:t>bắt</a:t>
            </a:r>
            <a:r>
              <a:rPr lang="en-US" sz="4400" b="1" dirty="0">
                <a:cs typeface="Times New Roman" pitchFamily="18" charset="0"/>
              </a:rPr>
              <a:t> </a:t>
            </a:r>
            <a:r>
              <a:rPr lang="en-US" sz="4400" b="1" dirty="0" err="1">
                <a:cs typeface="Times New Roman" pitchFamily="18" charset="0"/>
              </a:rPr>
              <a:t>cá</a:t>
            </a:r>
            <a:r>
              <a:rPr lang="en-US" sz="4400" b="1" dirty="0">
                <a:cs typeface="Times New Roman" pitchFamily="18" charset="0"/>
              </a:rPr>
              <a:t> </a:t>
            </a:r>
            <a:r>
              <a:rPr lang="en-US" sz="4400" b="1" dirty="0" err="1">
                <a:cs typeface="Times New Roman" pitchFamily="18" charset="0"/>
              </a:rPr>
              <a:t>sấu</a:t>
            </a:r>
            <a:r>
              <a:rPr lang="en-US" sz="4400" b="1" dirty="0">
                <a:cs typeface="Times New Roman" pitchFamily="18" charset="0"/>
              </a:rPr>
              <a:t>, </a:t>
            </a:r>
            <a:r>
              <a:rPr lang="en-US" sz="4400" b="1" dirty="0" err="1">
                <a:cs typeface="Times New Roman" pitchFamily="18" charset="0"/>
              </a:rPr>
              <a:t>bắt</a:t>
            </a:r>
            <a:r>
              <a:rPr lang="en-US" sz="4400" b="1" dirty="0">
                <a:cs typeface="Times New Roman" pitchFamily="18" charset="0"/>
              </a:rPr>
              <a:t> </a:t>
            </a:r>
            <a:r>
              <a:rPr lang="en-US" sz="4400" b="1" dirty="0" err="1">
                <a:cs typeface="Times New Roman" pitchFamily="18" charset="0"/>
              </a:rPr>
              <a:t>rắn</a:t>
            </a:r>
            <a:r>
              <a:rPr lang="en-US" sz="4400" b="1" dirty="0">
                <a:cs typeface="Times New Roman" pitchFamily="18" charset="0"/>
              </a:rPr>
              <a:t> </a:t>
            </a:r>
            <a:r>
              <a:rPr lang="en-US" sz="4400" b="1" dirty="0" err="1">
                <a:cs typeface="Times New Roman" pitchFamily="18" charset="0"/>
              </a:rPr>
              <a:t>hổ</a:t>
            </a:r>
            <a:r>
              <a:rPr lang="en-US" sz="4400" b="1" dirty="0">
                <a:cs typeface="Times New Roman" pitchFamily="18" charset="0"/>
              </a:rPr>
              <a:t> </a:t>
            </a:r>
            <a:r>
              <a:rPr lang="en-US" sz="4400" b="1" dirty="0" err="1">
                <a:cs typeface="Times New Roman" pitchFamily="18" charset="0"/>
              </a:rPr>
              <a:t>mây</a:t>
            </a:r>
            <a:r>
              <a:rPr lang="en-US" sz="4400" b="1" dirty="0">
                <a:cs typeface="Times New Roman" pitchFamily="18" charset="0"/>
              </a:rPr>
              <a:t>. </a:t>
            </a:r>
            <a:r>
              <a:rPr lang="en-US" sz="4400" b="1" dirty="0" err="1">
                <a:solidFill>
                  <a:srgbClr val="FF0000"/>
                </a:solidFill>
                <a:cs typeface="Times New Roman" pitchFamily="18" charset="0"/>
              </a:rPr>
              <a:t>Tinh</a:t>
            </a:r>
            <a:r>
              <a:rPr lang="en-US" sz="44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cs typeface="Times New Roman" pitchFamily="18" charset="0"/>
              </a:rPr>
              <a:t>thần</a:t>
            </a:r>
            <a:r>
              <a:rPr lang="en-US" sz="44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cs typeface="Times New Roman" pitchFamily="18" charset="0"/>
              </a:rPr>
              <a:t>thượng</a:t>
            </a:r>
            <a:r>
              <a:rPr lang="en-US" sz="44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cs typeface="Times New Roman" pitchFamily="18" charset="0"/>
              </a:rPr>
              <a:t>võ</a:t>
            </a:r>
            <a:r>
              <a:rPr lang="en-US" sz="44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4400" b="1" dirty="0" err="1">
                <a:cs typeface="Times New Roman" pitchFamily="18" charset="0"/>
              </a:rPr>
              <a:t>của</a:t>
            </a:r>
            <a:r>
              <a:rPr lang="en-US" sz="4400" b="1" dirty="0">
                <a:cs typeface="Times New Roman" pitchFamily="18" charset="0"/>
              </a:rPr>
              <a:t> cha </a:t>
            </a:r>
            <a:r>
              <a:rPr lang="en-US" sz="4400" b="1" dirty="0" err="1">
                <a:cs typeface="Times New Roman" pitchFamily="18" charset="0"/>
              </a:rPr>
              <a:t>ông</a:t>
            </a:r>
            <a:r>
              <a:rPr lang="en-US" sz="4400" b="1" dirty="0">
                <a:cs typeface="Times New Roman" pitchFamily="18" charset="0"/>
              </a:rPr>
              <a:t> </a:t>
            </a:r>
            <a:r>
              <a:rPr lang="en-US" sz="4400" b="1" dirty="0" err="1">
                <a:cs typeface="Times New Roman" pitchFamily="18" charset="0"/>
              </a:rPr>
              <a:t>được</a:t>
            </a:r>
            <a:r>
              <a:rPr lang="en-US" sz="4400" b="1" dirty="0"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cs typeface="Times New Roman" pitchFamily="18" charset="0"/>
              </a:rPr>
              <a:t>nung</a:t>
            </a:r>
            <a:r>
              <a:rPr lang="en-US" sz="44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cs typeface="Times New Roman" pitchFamily="18" charset="0"/>
              </a:rPr>
              <a:t>đúc</a:t>
            </a:r>
            <a:r>
              <a:rPr lang="en-US" sz="44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4400" b="1" dirty="0" err="1">
                <a:cs typeface="Times New Roman" pitchFamily="18" charset="0"/>
              </a:rPr>
              <a:t>và</a:t>
            </a:r>
            <a:r>
              <a:rPr lang="en-US" sz="4400" b="1" dirty="0">
                <a:solidFill>
                  <a:srgbClr val="EEECE1"/>
                </a:solidFill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cs typeface="Times New Roman" pitchFamily="18" charset="0"/>
              </a:rPr>
              <a:t>lưu</a:t>
            </a:r>
            <a:r>
              <a:rPr lang="en-US" sz="44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cs typeface="Times New Roman" pitchFamily="18" charset="0"/>
              </a:rPr>
              <a:t>truyền</a:t>
            </a:r>
            <a:r>
              <a:rPr lang="en-US" sz="44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4400" b="1" dirty="0" err="1">
                <a:cs typeface="Times New Roman" pitchFamily="18" charset="0"/>
              </a:rPr>
              <a:t>để</a:t>
            </a:r>
            <a:r>
              <a:rPr lang="en-US" sz="4400" b="1" dirty="0">
                <a:cs typeface="Times New Roman" pitchFamily="18" charset="0"/>
              </a:rPr>
              <a:t> </a:t>
            </a:r>
            <a:r>
              <a:rPr lang="en-US" sz="4400" b="1" dirty="0" err="1">
                <a:cs typeface="Times New Roman" pitchFamily="18" charset="0"/>
              </a:rPr>
              <a:t>khai</a:t>
            </a:r>
            <a:r>
              <a:rPr lang="en-US" sz="4400" b="1" dirty="0">
                <a:cs typeface="Times New Roman" pitchFamily="18" charset="0"/>
              </a:rPr>
              <a:t> </a:t>
            </a:r>
            <a:r>
              <a:rPr lang="en-US" sz="4400" b="1" dirty="0" err="1">
                <a:cs typeface="Times New Roman" pitchFamily="18" charset="0"/>
              </a:rPr>
              <a:t>phá</a:t>
            </a:r>
            <a:r>
              <a:rPr lang="en-US" sz="4400" b="1" dirty="0">
                <a:cs typeface="Times New Roman" pitchFamily="18" charset="0"/>
              </a:rPr>
              <a:t> </a:t>
            </a:r>
            <a:r>
              <a:rPr lang="en-US" sz="4400" b="1" dirty="0" err="1">
                <a:cs typeface="Times New Roman" pitchFamily="18" charset="0"/>
              </a:rPr>
              <a:t>giữ</a:t>
            </a:r>
            <a:r>
              <a:rPr lang="en-US" sz="4400" b="1" dirty="0">
                <a:cs typeface="Times New Roman" pitchFamily="18" charset="0"/>
              </a:rPr>
              <a:t> </a:t>
            </a:r>
            <a:r>
              <a:rPr lang="en-US" sz="4400" b="1" dirty="0" err="1">
                <a:cs typeface="Times New Roman" pitchFamily="18" charset="0"/>
              </a:rPr>
              <a:t>gìn</a:t>
            </a:r>
            <a:r>
              <a:rPr lang="en-US" sz="4400" b="1" dirty="0">
                <a:cs typeface="Times New Roman" pitchFamily="18" charset="0"/>
              </a:rPr>
              <a:t> </a:t>
            </a:r>
            <a:r>
              <a:rPr lang="en-US" sz="4400" b="1" dirty="0" err="1">
                <a:cs typeface="Times New Roman" pitchFamily="18" charset="0"/>
              </a:rPr>
              <a:t>mũi</a:t>
            </a:r>
            <a:r>
              <a:rPr lang="en-US" sz="4400" b="1" dirty="0">
                <a:cs typeface="Times New Roman" pitchFamily="18" charset="0"/>
              </a:rPr>
              <a:t> </a:t>
            </a:r>
            <a:r>
              <a:rPr lang="en-US" sz="4400" b="1" dirty="0" err="1">
                <a:cs typeface="Times New Roman" pitchFamily="18" charset="0"/>
              </a:rPr>
              <a:t>đất</a:t>
            </a:r>
            <a:r>
              <a:rPr lang="en-US" sz="4400" b="1" dirty="0">
                <a:cs typeface="Times New Roman" pitchFamily="18" charset="0"/>
              </a:rPr>
              <a:t> </a:t>
            </a:r>
            <a:r>
              <a:rPr lang="en-US" sz="4400" b="1" dirty="0" err="1">
                <a:cs typeface="Times New Roman" pitchFamily="18" charset="0"/>
              </a:rPr>
              <a:t>tận</a:t>
            </a:r>
            <a:r>
              <a:rPr lang="en-US" sz="4400" b="1" dirty="0">
                <a:cs typeface="Times New Roman" pitchFamily="18" charset="0"/>
              </a:rPr>
              <a:t> </a:t>
            </a:r>
            <a:r>
              <a:rPr lang="en-US" sz="4400" b="1" dirty="0" err="1">
                <a:cs typeface="Times New Roman" pitchFamily="18" charset="0"/>
              </a:rPr>
              <a:t>cùng</a:t>
            </a:r>
            <a:r>
              <a:rPr lang="en-US" sz="4400" b="1" dirty="0">
                <a:cs typeface="Times New Roman" pitchFamily="18" charset="0"/>
              </a:rPr>
              <a:t> </a:t>
            </a:r>
            <a:r>
              <a:rPr lang="en-US" sz="4400" b="1" dirty="0" err="1">
                <a:cs typeface="Times New Roman" pitchFamily="18" charset="0"/>
              </a:rPr>
              <a:t>này</a:t>
            </a:r>
            <a:r>
              <a:rPr lang="en-US" sz="4400" b="1" dirty="0">
                <a:cs typeface="Times New Roman" pitchFamily="18" charset="0"/>
              </a:rPr>
              <a:t> </a:t>
            </a:r>
            <a:r>
              <a:rPr lang="en-US" sz="4400" b="1" dirty="0" err="1">
                <a:cs typeface="Times New Roman" pitchFamily="18" charset="0"/>
              </a:rPr>
              <a:t>của</a:t>
            </a:r>
            <a:r>
              <a:rPr lang="en-US" sz="4400" b="1" dirty="0">
                <a:cs typeface="Times New Roman" pitchFamily="18" charset="0"/>
              </a:rPr>
              <a:t> </a:t>
            </a:r>
            <a:r>
              <a:rPr lang="en-US" sz="4400" b="1" dirty="0" err="1">
                <a:cs typeface="Times New Roman" pitchFamily="18" charset="0"/>
              </a:rPr>
              <a:t>Tổ</a:t>
            </a:r>
            <a:r>
              <a:rPr lang="en-US" sz="4400" b="1" dirty="0">
                <a:cs typeface="Times New Roman" pitchFamily="18" charset="0"/>
              </a:rPr>
              <a:t> </a:t>
            </a:r>
            <a:r>
              <a:rPr lang="en-US" sz="4400" b="1" dirty="0" err="1">
                <a:cs typeface="Times New Roman" pitchFamily="18" charset="0"/>
              </a:rPr>
              <a:t>quốc</a:t>
            </a:r>
            <a:r>
              <a:rPr lang="en-US" sz="4400" b="1" dirty="0">
                <a:cs typeface="Times New Roman" pitchFamily="18" charset="0"/>
              </a:rPr>
              <a:t>.</a:t>
            </a:r>
          </a:p>
        </p:txBody>
      </p:sp>
      <p:sp>
        <p:nvSpPr>
          <p:cNvPr id="6" name="Rectangle 5"/>
          <p:cNvSpPr/>
          <p:nvPr/>
        </p:nvSpPr>
        <p:spPr>
          <a:xfrm>
            <a:off x="2997200" y="10"/>
            <a:ext cx="61976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4000" b="1" kern="10" dirty="0" err="1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Đọc</a:t>
            </a:r>
            <a:r>
              <a:rPr lang="en-US" sz="4000" b="1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4000" b="1" kern="10" dirty="0" err="1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diễn</a:t>
            </a:r>
            <a:r>
              <a:rPr lang="en-US" sz="4000" b="1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4000" b="1" kern="10" dirty="0" err="1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cảm</a:t>
            </a:r>
            <a:r>
              <a:rPr lang="en-US" sz="4000" b="1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4000" b="1" kern="10" dirty="0" err="1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đoạn</a:t>
            </a:r>
            <a:r>
              <a:rPr lang="en-US" sz="4000" b="1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 3</a:t>
            </a:r>
          </a:p>
        </p:txBody>
      </p:sp>
    </p:spTree>
    <p:extLst>
      <p:ext uri="{BB962C8B-B14F-4D97-AF65-F5344CB8AC3E}">
        <p14:creationId xmlns:p14="http://schemas.microsoft.com/office/powerpoint/2010/main" val="43021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Đất mũi Cà Mau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390651" y="-133350"/>
            <a:ext cx="15011400" cy="6991350"/>
          </a:xfrm>
        </p:spPr>
      </p:pic>
    </p:spTree>
    <p:extLst>
      <p:ext uri="{BB962C8B-B14F-4D97-AF65-F5344CB8AC3E}">
        <p14:creationId xmlns:p14="http://schemas.microsoft.com/office/powerpoint/2010/main" val="3653876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 Box 2"/>
          <p:cNvSpPr txBox="1">
            <a:spLocks noChangeArrowheads="1"/>
          </p:cNvSpPr>
          <p:nvPr/>
        </p:nvSpPr>
        <p:spPr bwMode="auto">
          <a:xfrm>
            <a:off x="0" y="0"/>
            <a:ext cx="12192000" cy="369332"/>
          </a:xfrm>
          <a:prstGeom prst="rect">
            <a:avLst/>
          </a:prstGeom>
          <a:gradFill rotWithShape="1">
            <a:gsLst>
              <a:gs pos="0">
                <a:srgbClr val="008E40"/>
              </a:gs>
              <a:gs pos="100000">
                <a:srgbClr val="00421E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b="1">
                <a:solidFill>
                  <a:srgbClr val="FFFFFF"/>
                </a:solidFill>
                <a:cs typeface="Arial" pitchFamily="34" charset="0"/>
              </a:rPr>
              <a:t> </a:t>
            </a:r>
            <a:r>
              <a:rPr lang="en-US">
                <a:solidFill>
                  <a:srgbClr val="1F497D"/>
                </a:solidFill>
                <a:cs typeface="Arial" pitchFamily="34" charset="0"/>
              </a:rPr>
              <a:t>Thứ năm ngày tháng năm 2008</a:t>
            </a:r>
          </a:p>
        </p:txBody>
      </p:sp>
      <p:sp>
        <p:nvSpPr>
          <p:cNvPr id="112643" name="Text Box 3"/>
          <p:cNvSpPr>
            <a:spLocks noGrp="1" noChangeArrowheads="1"/>
          </p:cNvSpPr>
          <p:nvPr>
            <p:ph type="ctrTitle"/>
          </p:nvPr>
        </p:nvSpPr>
        <p:spPr>
          <a:xfrm>
            <a:off x="0" y="457200"/>
            <a:ext cx="12192000" cy="533400"/>
          </a:xfrm>
          <a:gradFill rotWithShape="1">
            <a:gsLst>
              <a:gs pos="0">
                <a:srgbClr val="116CFF"/>
              </a:gs>
              <a:gs pos="100000">
                <a:srgbClr val="083276"/>
              </a:gs>
            </a:gsLst>
            <a:lin ang="5400000" scaled="1"/>
          </a:gradFill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br>
              <a:rPr lang="en-US" sz="4000" dirty="0"/>
            </a:br>
            <a:br>
              <a:rPr lang="en-US" sz="4000" dirty="0">
                <a:solidFill>
                  <a:schemeClr val="folHlink"/>
                </a:solidFill>
              </a:rPr>
            </a:br>
            <a:r>
              <a:rPr lang="en-US" sz="4000" dirty="0">
                <a:solidFill>
                  <a:schemeClr val="folHlink"/>
                </a:solidFill>
              </a:rPr>
              <a:t> 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4000" dirty="0">
                <a:solidFill>
                  <a:schemeClr val="folHlink"/>
                </a:solidFill>
              </a:rPr>
              <a:t> </a:t>
            </a:r>
            <a:br>
              <a:rPr lang="en-US" sz="4000"/>
            </a:br>
            <a:endParaRPr lang="en-US" sz="6000" b="1" dirty="0">
              <a:latin typeface="Times New Roman" pitchFamily="18" charset="0"/>
            </a:endParaRPr>
          </a:p>
        </p:txBody>
      </p:sp>
      <p:pic>
        <p:nvPicPr>
          <p:cNvPr id="21508" name="Picture 4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5"/>
            <a:ext cx="1703917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Picture 5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209831" y="5370593"/>
            <a:ext cx="1277937" cy="16975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0" name="Picture 6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0486197" y="5583238"/>
            <a:ext cx="1706033" cy="1274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1" name="Text Box 8"/>
          <p:cNvSpPr txBox="1">
            <a:spLocks noChangeArrowheads="1"/>
          </p:cNvSpPr>
          <p:nvPr/>
        </p:nvSpPr>
        <p:spPr bwMode="auto">
          <a:xfrm>
            <a:off x="0" y="0"/>
            <a:ext cx="12192000" cy="369332"/>
          </a:xfrm>
          <a:prstGeom prst="rect">
            <a:avLst/>
          </a:prstGeom>
          <a:gradFill rotWithShape="1">
            <a:gsLst>
              <a:gs pos="0">
                <a:srgbClr val="008E40"/>
              </a:gs>
              <a:gs pos="100000">
                <a:srgbClr val="00421E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24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512" name="Text Box 9"/>
          <p:cNvSpPr txBox="1">
            <a:spLocks noChangeArrowheads="1"/>
          </p:cNvSpPr>
          <p:nvPr/>
        </p:nvSpPr>
        <p:spPr bwMode="auto">
          <a:xfrm>
            <a:off x="0" y="457200"/>
            <a:ext cx="12192000" cy="533400"/>
          </a:xfrm>
          <a:prstGeom prst="rect">
            <a:avLst/>
          </a:prstGeom>
          <a:gradFill rotWithShape="1">
            <a:gsLst>
              <a:gs pos="0">
                <a:srgbClr val="116CFF"/>
              </a:gs>
              <a:gs pos="100000">
                <a:srgbClr val="083276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1513" name="Picture 10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703684" y="-208849"/>
            <a:ext cx="1279525" cy="16975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4" name="Picture 11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5"/>
            <a:ext cx="1703917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WordArt 6"/>
          <p:cNvSpPr>
            <a:spLocks noChangeArrowheads="1" noChangeShapeType="1" noTextEdit="1"/>
          </p:cNvSpPr>
          <p:nvPr/>
        </p:nvSpPr>
        <p:spPr bwMode="auto">
          <a:xfrm>
            <a:off x="3759203" y="2286000"/>
            <a:ext cx="3898900" cy="762000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3600" kern="10" dirty="0">
              <a:ln w="9525">
                <a:solidFill>
                  <a:srgbClr val="FF00FF"/>
                </a:solidFill>
                <a:round/>
                <a:headEnd/>
                <a:tailEnd/>
              </a:ln>
              <a:solidFill>
                <a:srgbClr val="FFFF00"/>
              </a:solidFill>
              <a:effectLst>
                <a:outerShdw dist="53882" dir="2700000" algn="ctr" rotWithShape="0">
                  <a:srgbClr val="9999FF">
                    <a:alpha val="80000"/>
                  </a:srgbClr>
                </a:outerShdw>
              </a:effectLst>
              <a:latin typeface="VNI-Franko"/>
            </a:endParaRPr>
          </a:p>
        </p:txBody>
      </p:sp>
      <p:sp>
        <p:nvSpPr>
          <p:cNvPr id="13" name="WordArt 10"/>
          <p:cNvSpPr>
            <a:spLocks noChangeArrowheads="1" noChangeShapeType="1" noTextEdit="1"/>
          </p:cNvSpPr>
          <p:nvPr/>
        </p:nvSpPr>
        <p:spPr bwMode="auto">
          <a:xfrm>
            <a:off x="406400" y="3048000"/>
            <a:ext cx="11379200" cy="3352800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13245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vi-VN" sz="3600" b="1" i="1" kern="10" dirty="0">
                <a:ln w="25400">
                  <a:solidFill>
                    <a:srgbClr val="CC99FF"/>
                  </a:solidFill>
                  <a:round/>
                  <a:headEnd/>
                  <a:tailEnd/>
                </a:ln>
                <a:solidFill>
                  <a:prstClr val="black"/>
                </a:solidFill>
                <a:latin typeface="Times New Roman"/>
                <a:cs typeface="Times New Roman"/>
              </a:rPr>
              <a:t>Chúc các em học sinh luôn chăm ngoan, học giỏi!</a:t>
            </a:r>
          </a:p>
        </p:txBody>
      </p:sp>
      <p:sp>
        <p:nvSpPr>
          <p:cNvPr id="21517" name="Rectangle 13"/>
          <p:cNvSpPr>
            <a:spLocks noChangeArrowheads="1"/>
          </p:cNvSpPr>
          <p:nvPr/>
        </p:nvSpPr>
        <p:spPr bwMode="auto">
          <a:xfrm>
            <a:off x="9386068" y="1905003"/>
            <a:ext cx="184730" cy="289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 fontAlgn="base">
              <a:lnSpc>
                <a:spcPct val="60000"/>
              </a:lnSpc>
              <a:spcBef>
                <a:spcPct val="50000"/>
              </a:spcBef>
              <a:spcAft>
                <a:spcPct val="0"/>
              </a:spcAft>
            </a:pPr>
            <a:endParaRPr lang="en-US" sz="2000" b="1" dirty="0">
              <a:solidFill>
                <a:srgbClr val="FF0000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7873810"/>
      </p:ext>
    </p:extLst>
  </p:cSld>
  <p:clrMapOvr>
    <a:masterClrMapping/>
  </p:clrMapOvr>
  <p:transition>
    <p:split orient="vert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126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43" grpId="0" animBg="1"/>
      <p:bldP spid="1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458826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11" descr="star_tip_md_wht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61547" y="918031"/>
            <a:ext cx="7112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12" descr="people008"/>
          <p:cNvPicPr>
            <a:picLocks noChangeAspect="1" noChangeArrowheads="1" noCrop="1"/>
          </p:cNvPicPr>
          <p:nvPr/>
        </p:nvPicPr>
        <p:blipFill>
          <a:blip r:embed="rId4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15000"/>
            <a:ext cx="81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0" name="Text Box 13"/>
          <p:cNvSpPr txBox="1">
            <a:spLocks noChangeArrowheads="1"/>
          </p:cNvSpPr>
          <p:nvPr/>
        </p:nvSpPr>
        <p:spPr bwMode="auto">
          <a:xfrm>
            <a:off x="521029" y="19330"/>
            <a:ext cx="10897871" cy="1261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Dòng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quý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82958" name="AutoShape 14"/>
          <p:cNvSpPr>
            <a:spLocks noChangeArrowheads="1"/>
          </p:cNvSpPr>
          <p:nvPr/>
        </p:nvSpPr>
        <p:spPr bwMode="auto">
          <a:xfrm>
            <a:off x="145917" y="3981087"/>
            <a:ext cx="11664799" cy="1895474"/>
          </a:xfrm>
          <a:prstGeom prst="roundRect">
            <a:avLst>
              <a:gd name="adj" fmla="val 16667"/>
            </a:avLst>
          </a:prstGeom>
          <a:solidFill>
            <a:srgbClr val="FFCC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80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152" name="Text Box 15"/>
          <p:cNvSpPr txBox="1">
            <a:spLocks noChangeArrowheads="1"/>
          </p:cNvSpPr>
          <p:nvPr/>
        </p:nvSpPr>
        <p:spPr bwMode="auto">
          <a:xfrm>
            <a:off x="260191" y="1554346"/>
            <a:ext cx="11607800" cy="433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indent="0" eaLnBrk="1" fontAlgn="base" hangingPunct="1">
              <a:spcBef>
                <a:spcPts val="600"/>
              </a:spcBef>
              <a:spcAft>
                <a:spcPct val="0"/>
              </a:spcAft>
            </a:pPr>
            <a:r>
              <a:rPr lang="en-US" sz="3800" b="1" dirty="0">
                <a:latin typeface="Times New Roman" pitchFamily="18" charset="0"/>
                <a:cs typeface="Times New Roman" pitchFamily="18" charset="0"/>
              </a:rPr>
              <a:t> A. Bài văn khẳng định giá trị cao quý của người lao động. </a:t>
            </a:r>
          </a:p>
          <a:p>
            <a:pPr marL="0" indent="0" eaLnBrk="1" fontAlgn="base" hangingPunct="1">
              <a:spcBef>
                <a:spcPts val="600"/>
              </a:spcBef>
              <a:spcAft>
                <a:spcPct val="0"/>
              </a:spcAft>
            </a:pPr>
            <a:r>
              <a:rPr lang="en-US" sz="3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B. Bài văn kể lại cuộc tranh luận về cái gì quý nhất của ba bạn Hùng, Qúy và Nam.</a:t>
            </a:r>
          </a:p>
          <a:p>
            <a:pPr marL="0" lvl="0" indent="0" algn="just" eaLnBrk="1" fontAlgn="base" hangingPunct="1">
              <a:spcBef>
                <a:spcPts val="600"/>
              </a:spcBef>
              <a:spcAft>
                <a:spcPct val="0"/>
              </a:spcAft>
            </a:pPr>
            <a:r>
              <a:rPr lang="en-US" sz="3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en-US" sz="3800" b="1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3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latin typeface="Times New Roman" pitchFamily="18" charset="0"/>
                <a:cs typeface="Times New Roman" pitchFamily="18" charset="0"/>
              </a:rPr>
              <a:t>khẳng</a:t>
            </a:r>
            <a:r>
              <a:rPr lang="en-US" sz="3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3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latin typeface="Times New Roman" pitchFamily="18" charset="0"/>
                <a:cs typeface="Times New Roman" pitchFamily="18" charset="0"/>
              </a:rPr>
              <a:t>giá</a:t>
            </a:r>
            <a:r>
              <a:rPr lang="en-US" sz="3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latin typeface="Times New Roman" pitchFamily="18" charset="0"/>
                <a:cs typeface="Times New Roman" pitchFamily="18" charset="0"/>
              </a:rPr>
              <a:t>trị</a:t>
            </a:r>
            <a:r>
              <a:rPr lang="en-US" sz="3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3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latin typeface="Times New Roman" pitchFamily="18" charset="0"/>
                <a:cs typeface="Times New Roman" pitchFamily="18" charset="0"/>
              </a:rPr>
              <a:t>quý</a:t>
            </a:r>
            <a:r>
              <a:rPr lang="en-US" sz="3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latin typeface="Times New Roman" pitchFamily="18" charset="0"/>
                <a:cs typeface="Times New Roman" pitchFamily="18" charset="0"/>
              </a:rPr>
              <a:t>lao</a:t>
            </a:r>
            <a:r>
              <a:rPr lang="en-US" sz="3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800" b="1" dirty="0">
                <a:latin typeface="Times New Roman" pitchFamily="18" charset="0"/>
                <a:cs typeface="Times New Roman" pitchFamily="18" charset="0"/>
              </a:rPr>
              <a:t>. Lao </a:t>
            </a:r>
            <a:r>
              <a:rPr lang="en-US" sz="3800" b="1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3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3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latin typeface="Times New Roman" pitchFamily="18" charset="0"/>
                <a:cs typeface="Times New Roman" pitchFamily="18" charset="0"/>
              </a:rPr>
              <a:t>mọi</a:t>
            </a:r>
            <a:r>
              <a:rPr lang="en-US" sz="3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latin typeface="Times New Roman" pitchFamily="18" charset="0"/>
                <a:cs typeface="Times New Roman" pitchFamily="18" charset="0"/>
              </a:rPr>
              <a:t>cải</a:t>
            </a:r>
            <a:r>
              <a:rPr lang="en-US" sz="38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800" b="1" dirty="0" err="1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3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3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latin typeface="Times New Roman" pitchFamily="18" charset="0"/>
                <a:cs typeface="Times New Roman" pitchFamily="18" charset="0"/>
              </a:rPr>
              <a:t>đời</a:t>
            </a:r>
            <a:r>
              <a:rPr lang="en-US" sz="3800" b="1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60710649"/>
      </p:ext>
    </p:extLst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22" presetClass="emph" presetSubtype="0" repeatCount="1000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500" fill="hold"/>
                                        <p:tgtEl>
                                          <p:spTgt spid="8295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500" fill="hold"/>
                                        <p:tgtEl>
                                          <p:spTgt spid="8295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500" fill="hold"/>
                                        <p:tgtEl>
                                          <p:spTgt spid="8295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8295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958" grpId="0" animBg="1"/>
      <p:bldP spid="82958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7" descr="Shingle"/>
          <p:cNvSpPr>
            <a:spLocks noChangeArrowheads="1"/>
          </p:cNvSpPr>
          <p:nvPr/>
        </p:nvSpPr>
        <p:spPr bwMode="auto">
          <a:xfrm>
            <a:off x="-624416" y="0"/>
            <a:ext cx="13682135" cy="6858000"/>
          </a:xfrm>
          <a:prstGeom prst="rect">
            <a:avLst/>
          </a:prstGeom>
          <a:solidFill>
            <a:schemeClr val="accent1"/>
          </a:solidFill>
          <a:ln w="19050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Times New Roman" pitchFamily="18" charset="0"/>
            </a:endParaRPr>
          </a:p>
        </p:txBody>
      </p:sp>
      <p:pic>
        <p:nvPicPr>
          <p:cNvPr id="315400" name="Picture 8" descr="250px-Cau_khi_2[1]"/>
          <p:cNvPicPr>
            <a:picLocks noChangeAspect="1" noChangeArrowheads="1"/>
          </p:cNvPicPr>
          <p:nvPr/>
        </p:nvPicPr>
        <p:blipFill>
          <a:blip r:embed="rId3">
            <a:lum bright="14000" contrast="4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48732" y="896943"/>
            <a:ext cx="6665383" cy="5942013"/>
          </a:xfrm>
          <a:prstGeom prst="rect">
            <a:avLst/>
          </a:prstGeom>
          <a:noFill/>
          <a:ln w="571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WordArt 7"/>
          <p:cNvSpPr>
            <a:spLocks noChangeArrowheads="1" noChangeShapeType="1" noTextEdit="1"/>
          </p:cNvSpPr>
          <p:nvPr/>
        </p:nvSpPr>
        <p:spPr bwMode="auto">
          <a:xfrm>
            <a:off x="3550919" y="152400"/>
            <a:ext cx="4815841" cy="7445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514"/>
                </a:solidFill>
                <a:latin typeface="Times New Roman"/>
                <a:cs typeface="Times New Roman"/>
              </a:rPr>
              <a:t> </a:t>
            </a:r>
            <a:r>
              <a:rPr lang="en-US" sz="3600" b="1" kern="10" dirty="0" err="1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514"/>
                </a:solidFill>
                <a:latin typeface="Times New Roman"/>
                <a:cs typeface="Times New Roman"/>
              </a:rPr>
              <a:t>Cà</a:t>
            </a:r>
            <a:r>
              <a:rPr lang="en-US" sz="3600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514"/>
                </a:solidFill>
                <a:latin typeface="Times New Roman"/>
                <a:cs typeface="Times New Roman"/>
              </a:rPr>
              <a:t> Mau</a:t>
            </a:r>
          </a:p>
        </p:txBody>
      </p:sp>
      <p:pic>
        <p:nvPicPr>
          <p:cNvPr id="3074" name="Picture 2" descr="Kết quả hình ảnh cho phong cảnh đẹp ở cà mau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6245" y="896940"/>
            <a:ext cx="6522507" cy="5942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513164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750" fill="hold"/>
                                        <p:tgtEl>
                                          <p:spTgt spid="3154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750" fill="hold"/>
                                        <p:tgtEl>
                                          <p:spTgt spid="3154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75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75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75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75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8306" name="Group 2"/>
          <p:cNvGrpSpPr>
            <a:grpSpLocks/>
          </p:cNvGrpSpPr>
          <p:nvPr/>
        </p:nvGrpSpPr>
        <p:grpSpPr bwMode="auto">
          <a:xfrm>
            <a:off x="8735484" y="3494094"/>
            <a:ext cx="0" cy="1587"/>
            <a:chOff x="62566" y="4800"/>
            <a:chExt cx="2439" cy="480"/>
          </a:xfrm>
        </p:grpSpPr>
        <p:graphicFrame>
          <p:nvGraphicFramePr>
            <p:cNvPr id="98325" name="Object 3"/>
            <p:cNvGraphicFramePr>
              <a:graphicFrameLocks noChangeAspect="1"/>
            </p:cNvGraphicFramePr>
            <p:nvPr/>
          </p:nvGraphicFramePr>
          <p:xfrm>
            <a:off x="64639" y="4800"/>
            <a:ext cx="366" cy="24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122" name="Equation" r:id="rId4" imgW="291973" imgH="203112" progId="">
                    <p:embed/>
                  </p:oleObj>
                </mc:Choice>
                <mc:Fallback>
                  <p:oleObj name="Equation" r:id="rId4" imgW="291973" imgH="203112" progId="">
                    <p:embed/>
                    <p:pic>
                      <p:nvPicPr>
                        <p:cNvPr id="0" name="Picture 7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4639" y="4800"/>
                          <a:ext cx="366" cy="24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98326" name="Object 4"/>
            <p:cNvGraphicFramePr>
              <a:graphicFrameLocks noChangeAspect="1"/>
            </p:cNvGraphicFramePr>
            <p:nvPr/>
          </p:nvGraphicFramePr>
          <p:xfrm>
            <a:off x="62566" y="5016"/>
            <a:ext cx="366" cy="26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123" name="Equation" r:id="rId6" imgW="241195" imgH="203112" progId="">
                    <p:embed/>
                  </p:oleObj>
                </mc:Choice>
                <mc:Fallback>
                  <p:oleObj name="Equation" r:id="rId6" imgW="241195" imgH="203112" progId="">
                    <p:embed/>
                    <p:pic>
                      <p:nvPicPr>
                        <p:cNvPr id="0" name="Picture 7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2566" y="5016"/>
                          <a:ext cx="366" cy="264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98307" name="Text Box 5"/>
          <p:cNvSpPr txBox="1">
            <a:spLocks noChangeArrowheads="1"/>
          </p:cNvSpPr>
          <p:nvPr/>
        </p:nvSpPr>
        <p:spPr bwMode="auto">
          <a:xfrm>
            <a:off x="8290408" y="5019676"/>
            <a:ext cx="18473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endParaRPr lang="vi-VN" sz="2800">
              <a:solidFill>
                <a:srgbClr val="E5E5FF"/>
              </a:solidFill>
              <a:cs typeface="Times New Roman" pitchFamily="18" charset="0"/>
            </a:endParaRPr>
          </a:p>
        </p:txBody>
      </p:sp>
      <p:sp>
        <p:nvSpPr>
          <p:cNvPr id="98308" name="Text Box 6"/>
          <p:cNvSpPr txBox="1">
            <a:spLocks noChangeArrowheads="1"/>
          </p:cNvSpPr>
          <p:nvPr/>
        </p:nvSpPr>
        <p:spPr bwMode="auto">
          <a:xfrm>
            <a:off x="157" y="4486510"/>
            <a:ext cx="11512551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vi-VN" sz="2800">
              <a:solidFill>
                <a:srgbClr val="E5E5FF"/>
              </a:solidFill>
              <a:cs typeface="Times New Roman" pitchFamily="18" charset="0"/>
            </a:endParaRPr>
          </a:p>
        </p:txBody>
      </p:sp>
      <p:grpSp>
        <p:nvGrpSpPr>
          <p:cNvPr id="98309" name="Group 7"/>
          <p:cNvGrpSpPr>
            <a:grpSpLocks/>
          </p:cNvGrpSpPr>
          <p:nvPr/>
        </p:nvGrpSpPr>
        <p:grpSpPr bwMode="auto">
          <a:xfrm rot="21267912">
            <a:off x="7315200" y="-150813"/>
            <a:ext cx="711200" cy="150813"/>
            <a:chOff x="2640" y="3120"/>
            <a:chExt cx="336" cy="96"/>
          </a:xfrm>
        </p:grpSpPr>
        <p:sp>
          <p:nvSpPr>
            <p:cNvPr id="98323" name="Line 8"/>
            <p:cNvSpPr>
              <a:spLocks noChangeShapeType="1"/>
            </p:cNvSpPr>
            <p:nvPr/>
          </p:nvSpPr>
          <p:spPr bwMode="auto">
            <a:xfrm>
              <a:off x="2826" y="3120"/>
              <a:ext cx="150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98324" name="Line 9"/>
            <p:cNvSpPr>
              <a:spLocks noChangeShapeType="1"/>
            </p:cNvSpPr>
            <p:nvPr/>
          </p:nvSpPr>
          <p:spPr bwMode="auto">
            <a:xfrm flipH="1">
              <a:off x="2640" y="3120"/>
              <a:ext cx="172" cy="4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98310" name="Group 10"/>
          <p:cNvGrpSpPr>
            <a:grpSpLocks/>
          </p:cNvGrpSpPr>
          <p:nvPr/>
        </p:nvGrpSpPr>
        <p:grpSpPr bwMode="auto">
          <a:xfrm>
            <a:off x="7924800" y="-1524000"/>
            <a:ext cx="1117600" cy="228600"/>
            <a:chOff x="2166" y="2496"/>
            <a:chExt cx="528" cy="144"/>
          </a:xfrm>
        </p:grpSpPr>
        <p:sp>
          <p:nvSpPr>
            <p:cNvPr id="98321" name="Line 11"/>
            <p:cNvSpPr>
              <a:spLocks noChangeShapeType="1"/>
            </p:cNvSpPr>
            <p:nvPr/>
          </p:nvSpPr>
          <p:spPr bwMode="auto">
            <a:xfrm>
              <a:off x="2448" y="2496"/>
              <a:ext cx="246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98322" name="Line 12"/>
            <p:cNvSpPr>
              <a:spLocks noChangeShapeType="1"/>
            </p:cNvSpPr>
            <p:nvPr/>
          </p:nvSpPr>
          <p:spPr bwMode="auto">
            <a:xfrm flipH="1">
              <a:off x="2166" y="2496"/>
              <a:ext cx="268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98311" name="Group 13"/>
          <p:cNvGrpSpPr>
            <a:grpSpLocks/>
          </p:cNvGrpSpPr>
          <p:nvPr/>
        </p:nvGrpSpPr>
        <p:grpSpPr bwMode="auto">
          <a:xfrm rot="21267912">
            <a:off x="6807200" y="-1295400"/>
            <a:ext cx="711200" cy="150812"/>
            <a:chOff x="2640" y="3120"/>
            <a:chExt cx="336" cy="96"/>
          </a:xfrm>
        </p:grpSpPr>
        <p:sp>
          <p:nvSpPr>
            <p:cNvPr id="98319" name="Line 14"/>
            <p:cNvSpPr>
              <a:spLocks noChangeShapeType="1"/>
            </p:cNvSpPr>
            <p:nvPr/>
          </p:nvSpPr>
          <p:spPr bwMode="auto">
            <a:xfrm>
              <a:off x="2826" y="3120"/>
              <a:ext cx="150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98320" name="Line 15"/>
            <p:cNvSpPr>
              <a:spLocks noChangeShapeType="1"/>
            </p:cNvSpPr>
            <p:nvPr/>
          </p:nvSpPr>
          <p:spPr bwMode="auto">
            <a:xfrm flipH="1">
              <a:off x="2640" y="3120"/>
              <a:ext cx="172" cy="4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89104" name="Text Box 16"/>
          <p:cNvSpPr txBox="1">
            <a:spLocks noChangeArrowheads="1"/>
          </p:cNvSpPr>
          <p:nvPr/>
        </p:nvSpPr>
        <p:spPr bwMode="auto">
          <a:xfrm>
            <a:off x="7924800" y="-1447800"/>
            <a:ext cx="1828800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sz="2800">
              <a:solidFill>
                <a:srgbClr val="E5E5FF"/>
              </a:solidFill>
              <a:cs typeface="Times New Roman" pitchFamily="18" charset="0"/>
            </a:endParaRPr>
          </a:p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sz="2800">
              <a:solidFill>
                <a:srgbClr val="E5E5FF"/>
              </a:solidFill>
              <a:cs typeface="Times New Roman" pitchFamily="18" charset="0"/>
            </a:endParaRPr>
          </a:p>
        </p:txBody>
      </p:sp>
      <p:pic>
        <p:nvPicPr>
          <p:cNvPr id="89110" name="Picture 2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010400" cy="662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9111" name="Line 23"/>
          <p:cNvSpPr>
            <a:spLocks noChangeShapeType="1"/>
          </p:cNvSpPr>
          <p:nvPr/>
        </p:nvSpPr>
        <p:spPr bwMode="auto">
          <a:xfrm flipH="1" flipV="1">
            <a:off x="1828800" y="5486400"/>
            <a:ext cx="203200" cy="533400"/>
          </a:xfrm>
          <a:prstGeom prst="line">
            <a:avLst/>
          </a:prstGeom>
          <a:noFill/>
          <a:ln w="76200">
            <a:solidFill>
              <a:schemeClr val="accent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98315" name="Group 24"/>
          <p:cNvGrpSpPr>
            <a:grpSpLocks/>
          </p:cNvGrpSpPr>
          <p:nvPr/>
        </p:nvGrpSpPr>
        <p:grpSpPr bwMode="auto">
          <a:xfrm rot="21267912">
            <a:off x="7518400" y="-381000"/>
            <a:ext cx="711200" cy="150812"/>
            <a:chOff x="2640" y="3120"/>
            <a:chExt cx="336" cy="96"/>
          </a:xfrm>
        </p:grpSpPr>
        <p:sp>
          <p:nvSpPr>
            <p:cNvPr id="98317" name="Line 25"/>
            <p:cNvSpPr>
              <a:spLocks noChangeShapeType="1"/>
            </p:cNvSpPr>
            <p:nvPr/>
          </p:nvSpPr>
          <p:spPr bwMode="auto">
            <a:xfrm>
              <a:off x="2826" y="3120"/>
              <a:ext cx="150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98318" name="Line 26"/>
            <p:cNvSpPr>
              <a:spLocks noChangeShapeType="1"/>
            </p:cNvSpPr>
            <p:nvPr/>
          </p:nvSpPr>
          <p:spPr bwMode="auto">
            <a:xfrm flipH="1">
              <a:off x="2640" y="3120"/>
              <a:ext cx="172" cy="4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26" name="Picture 4" descr="ca_mau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3603" y="666750"/>
            <a:ext cx="4711700" cy="481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4666939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9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9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9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89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500"/>
                            </p:stCondLst>
                            <p:childTnLst>
                              <p:par>
                                <p:cTn id="18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104" grpId="0" autoUpdateAnimBg="0"/>
      <p:bldP spid="891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B3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97"/>
            <a:ext cx="12192000" cy="679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1011" name="Rectangle 3"/>
          <p:cNvSpPr>
            <a:spLocks noGrp="1" noChangeArrowheads="1"/>
          </p:cNvSpPr>
          <p:nvPr>
            <p:ph idx="1"/>
          </p:nvPr>
        </p:nvSpPr>
        <p:spPr>
          <a:xfrm>
            <a:off x="5045077" y="1619252"/>
            <a:ext cx="2305051" cy="838200"/>
          </a:xfrm>
        </p:spPr>
        <p:txBody>
          <a:bodyPr/>
          <a:lstStyle/>
          <a:p>
            <a:pPr eaLnBrk="1" hangingPunct="1">
              <a:buFontTx/>
              <a:buNone/>
            </a:pPr>
            <a:endParaRPr lang="en-US" sz="3600" i="1" dirty="0">
              <a:solidFill>
                <a:srgbClr val="9933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1012" name="Rectangle 4"/>
          <p:cNvSpPr>
            <a:spLocks noChangeArrowheads="1"/>
          </p:cNvSpPr>
          <p:nvPr/>
        </p:nvSpPr>
        <p:spPr bwMode="auto">
          <a:xfrm>
            <a:off x="6197600" y="2209812"/>
            <a:ext cx="5080000" cy="307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70000"/>
              <a:buFont typeface="Wingdings" pitchFamily="2" charset="2"/>
              <a:buNone/>
            </a:pPr>
            <a:r>
              <a:rPr lang="en-US" sz="8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</a:p>
          <a:p>
            <a:pPr algn="ctr" fontAlgn="base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70000"/>
              <a:buFont typeface="Wingdings" pitchFamily="2" charset="2"/>
              <a:buNone/>
            </a:pPr>
            <a:r>
              <a:rPr lang="en-US" sz="8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CÀ MAU</a:t>
            </a:r>
          </a:p>
        </p:txBody>
      </p:sp>
    </p:spTree>
    <p:extLst>
      <p:ext uri="{BB962C8B-B14F-4D97-AF65-F5344CB8AC3E}">
        <p14:creationId xmlns:p14="http://schemas.microsoft.com/office/powerpoint/2010/main" val="58286263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10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10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10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710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710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700"/>
                            </p:stCondLst>
                            <p:childTnLst>
                              <p:par>
                                <p:cTn id="13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10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10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710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10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1011" grpId="0" build="p"/>
      <p:bldP spid="1710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 Box 2"/>
          <p:cNvSpPr txBox="1">
            <a:spLocks noChangeArrowheads="1"/>
          </p:cNvSpPr>
          <p:nvPr/>
        </p:nvSpPr>
        <p:spPr bwMode="auto">
          <a:xfrm>
            <a:off x="0" y="0"/>
            <a:ext cx="12192000" cy="369332"/>
          </a:xfrm>
          <a:prstGeom prst="rect">
            <a:avLst/>
          </a:prstGeom>
          <a:gradFill rotWithShape="1">
            <a:gsLst>
              <a:gs pos="0">
                <a:srgbClr val="008E40"/>
              </a:gs>
              <a:gs pos="100000">
                <a:srgbClr val="00421E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b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Thứ năm ngày tháng năm 2008</a:t>
            </a:r>
          </a:p>
        </p:txBody>
      </p:sp>
      <p:sp>
        <p:nvSpPr>
          <p:cNvPr id="112643" name="Text Box 3"/>
          <p:cNvSpPr>
            <a:spLocks noGrp="1" noChangeArrowheads="1"/>
          </p:cNvSpPr>
          <p:nvPr>
            <p:ph type="ctrTitle"/>
          </p:nvPr>
        </p:nvSpPr>
        <p:spPr>
          <a:xfrm>
            <a:off x="0" y="457200"/>
            <a:ext cx="12192000" cy="533400"/>
          </a:xfrm>
          <a:gradFill rotWithShape="1">
            <a:gsLst>
              <a:gs pos="0">
                <a:srgbClr val="116CFF"/>
              </a:gs>
              <a:gs pos="100000">
                <a:srgbClr val="083276"/>
              </a:gs>
            </a:gsLst>
            <a:lin ang="5400000" scaled="1"/>
          </a:gradFill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br>
              <a:rPr lang="en-US" sz="4000" dirty="0">
                <a:latin typeface="Times New Roman" pitchFamily="18" charset="0"/>
                <a:cs typeface="Times New Roman" pitchFamily="18" charset="0"/>
              </a:rPr>
            </a:br>
            <a:br>
              <a:rPr lang="en-US" sz="4000" dirty="0">
                <a:solidFill>
                  <a:schemeClr val="folHlink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4000" dirty="0">
                <a:solidFill>
                  <a:schemeClr val="folHlin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>
                <a:solidFill>
                  <a:schemeClr val="folHlin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en-US" sz="4000" dirty="0">
                <a:latin typeface="Times New Roman" pitchFamily="18" charset="0"/>
                <a:cs typeface="Times New Roman" pitchFamily="18" charset="0"/>
              </a:rPr>
            </a:br>
            <a:endParaRPr lang="en-US" sz="6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6" name="Picture 4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3"/>
            <a:ext cx="1703917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5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209831" y="5370611"/>
            <a:ext cx="1277937" cy="16975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6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0486209" y="5583238"/>
            <a:ext cx="1706033" cy="1274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9" name="Text Box 8"/>
          <p:cNvSpPr txBox="1">
            <a:spLocks noChangeArrowheads="1"/>
          </p:cNvSpPr>
          <p:nvPr/>
        </p:nvSpPr>
        <p:spPr bwMode="auto">
          <a:xfrm>
            <a:off x="0" y="0"/>
            <a:ext cx="12192000" cy="369332"/>
          </a:xfrm>
          <a:prstGeom prst="rect">
            <a:avLst/>
          </a:prstGeom>
          <a:gradFill rotWithShape="1">
            <a:gsLst>
              <a:gs pos="0">
                <a:srgbClr val="008E40"/>
              </a:gs>
              <a:gs pos="100000">
                <a:srgbClr val="00421E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24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200" name="Text Box 9"/>
          <p:cNvSpPr txBox="1">
            <a:spLocks noChangeArrowheads="1"/>
          </p:cNvSpPr>
          <p:nvPr/>
        </p:nvSpPr>
        <p:spPr bwMode="auto">
          <a:xfrm>
            <a:off x="0" y="457200"/>
            <a:ext cx="12192000" cy="533400"/>
          </a:xfrm>
          <a:prstGeom prst="rect">
            <a:avLst/>
          </a:prstGeom>
          <a:gradFill rotWithShape="1">
            <a:gsLst>
              <a:gs pos="0">
                <a:srgbClr val="116CFF"/>
              </a:gs>
              <a:gs pos="100000">
                <a:srgbClr val="083276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sz="5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201" name="Picture 10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703696" y="-208840"/>
            <a:ext cx="1279525" cy="16975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2" name="Picture 11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3"/>
            <a:ext cx="1703917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WordArt 6"/>
          <p:cNvSpPr>
            <a:spLocks noChangeArrowheads="1" noChangeShapeType="1" noTextEdit="1"/>
          </p:cNvSpPr>
          <p:nvPr/>
        </p:nvSpPr>
        <p:spPr bwMode="auto">
          <a:xfrm>
            <a:off x="3759203" y="2286000"/>
            <a:ext cx="3898900" cy="762000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3600" kern="10" dirty="0">
              <a:ln w="9525">
                <a:solidFill>
                  <a:srgbClr val="FF00FF"/>
                </a:solidFill>
                <a:round/>
                <a:headEnd/>
                <a:tailEnd/>
              </a:ln>
              <a:solidFill>
                <a:srgbClr val="FFFF00"/>
              </a:solidFill>
              <a:effectLst>
                <a:outerShdw dist="53882" dir="2700000" algn="ctr" rotWithShape="0">
                  <a:srgbClr val="9999FF">
                    <a:alpha val="8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WordArt 10"/>
          <p:cNvSpPr>
            <a:spLocks noChangeArrowheads="1" noChangeShapeType="1" noTextEdit="1"/>
          </p:cNvSpPr>
          <p:nvPr/>
        </p:nvSpPr>
        <p:spPr bwMode="auto">
          <a:xfrm>
            <a:off x="2194560" y="1737360"/>
            <a:ext cx="8061960" cy="3352800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13245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vi-VN" sz="3600" b="1" i="1" kern="10" dirty="0">
                <a:ln w="25400">
                  <a:solidFill>
                    <a:srgbClr val="CC99FF"/>
                  </a:solidFill>
                  <a:round/>
                  <a:headEnd/>
                  <a:tailEnd/>
                </a:ln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Luyện đọc</a:t>
            </a:r>
            <a:endParaRPr lang="en-US" sz="3600" b="1" i="1" kern="10" dirty="0">
              <a:ln w="25400">
                <a:solidFill>
                  <a:srgbClr val="CC99FF"/>
                </a:solidFill>
                <a:round/>
                <a:headEnd/>
                <a:tailEnd/>
              </a:ln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9065305"/>
      </p:ext>
    </p:extLst>
  </p:cSld>
  <p:clrMapOvr>
    <a:masterClrMapping/>
  </p:clrMapOvr>
  <p:transition>
    <p:split orient="vert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126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43" grpId="0" animBg="1"/>
      <p:bldP spid="1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28600"/>
            <a:ext cx="12192000" cy="708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676429" y="171645"/>
            <a:ext cx="10563225" cy="61863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algn="l" eaLnBrk="1" hangingPunct="1">
              <a:lnSpc>
                <a:spcPct val="150000"/>
              </a:lnSpc>
            </a:pPr>
            <a:r>
              <a:rPr lang="en-US" sz="6600" b="1" dirty="0" err="1">
                <a:solidFill>
                  <a:srgbClr val="000000"/>
                </a:solidFill>
                <a:cs typeface="Times New Roman" pitchFamily="18" charset="0"/>
              </a:rPr>
              <a:t>Đoạn</a:t>
            </a:r>
            <a:r>
              <a:rPr lang="en-US" sz="6600" b="1" dirty="0">
                <a:solidFill>
                  <a:srgbClr val="000000"/>
                </a:solidFill>
                <a:cs typeface="Times New Roman" pitchFamily="18" charset="0"/>
              </a:rPr>
              <a:t> 1: </a:t>
            </a:r>
            <a:r>
              <a:rPr lang="en-US" sz="6600" b="1" dirty="0" err="1">
                <a:solidFill>
                  <a:srgbClr val="000000"/>
                </a:solidFill>
                <a:cs typeface="Times New Roman" pitchFamily="18" charset="0"/>
              </a:rPr>
              <a:t>Từ</a:t>
            </a:r>
            <a:r>
              <a:rPr lang="en-US" sz="6600" b="1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6600" b="1" dirty="0" err="1">
                <a:solidFill>
                  <a:srgbClr val="000000"/>
                </a:solidFill>
                <a:cs typeface="Times New Roman" pitchFamily="18" charset="0"/>
              </a:rPr>
              <a:t>đầu</a:t>
            </a:r>
            <a:r>
              <a:rPr lang="en-US" sz="6600" b="1" dirty="0">
                <a:solidFill>
                  <a:srgbClr val="000000"/>
                </a:solidFill>
                <a:cs typeface="Times New Roman" pitchFamily="18" charset="0"/>
              </a:rPr>
              <a:t> … </a:t>
            </a:r>
            <a:r>
              <a:rPr lang="en-US" sz="6600" b="1" dirty="0" err="1">
                <a:solidFill>
                  <a:srgbClr val="000000"/>
                </a:solidFill>
                <a:cs typeface="Times New Roman" pitchFamily="18" charset="0"/>
              </a:rPr>
              <a:t>cơn</a:t>
            </a:r>
            <a:r>
              <a:rPr lang="en-US" sz="6600" b="1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6600" b="1" dirty="0" err="1">
                <a:solidFill>
                  <a:srgbClr val="000000"/>
                </a:solidFill>
                <a:cs typeface="Times New Roman" pitchFamily="18" charset="0"/>
              </a:rPr>
              <a:t>dông</a:t>
            </a:r>
            <a:endParaRPr lang="en-US" sz="6600" b="1" dirty="0">
              <a:solidFill>
                <a:srgbClr val="000000"/>
              </a:solidFill>
              <a:cs typeface="Times New Roman" pitchFamily="18" charset="0"/>
            </a:endParaRPr>
          </a:p>
          <a:p>
            <a:pPr algn="l" eaLnBrk="1" hangingPunct="1">
              <a:lnSpc>
                <a:spcPct val="150000"/>
              </a:lnSpc>
            </a:pPr>
            <a:r>
              <a:rPr lang="en-US" sz="6600" b="1" dirty="0" err="1">
                <a:solidFill>
                  <a:srgbClr val="000000"/>
                </a:solidFill>
                <a:cs typeface="Times New Roman" pitchFamily="18" charset="0"/>
              </a:rPr>
              <a:t>Đoạn</a:t>
            </a:r>
            <a:r>
              <a:rPr lang="en-US" sz="6600" b="1" dirty="0">
                <a:solidFill>
                  <a:srgbClr val="000000"/>
                </a:solidFill>
                <a:cs typeface="Times New Roman" pitchFamily="18" charset="0"/>
              </a:rPr>
              <a:t> 2: </a:t>
            </a:r>
            <a:r>
              <a:rPr lang="en-US" sz="6600" b="1" dirty="0" err="1">
                <a:solidFill>
                  <a:srgbClr val="000000"/>
                </a:solidFill>
                <a:cs typeface="Times New Roman" pitchFamily="18" charset="0"/>
              </a:rPr>
              <a:t>Cà</a:t>
            </a:r>
            <a:r>
              <a:rPr lang="en-US" sz="6600" b="1" dirty="0">
                <a:solidFill>
                  <a:srgbClr val="000000"/>
                </a:solidFill>
                <a:cs typeface="Times New Roman" pitchFamily="18" charset="0"/>
              </a:rPr>
              <a:t> Mau </a:t>
            </a:r>
            <a:r>
              <a:rPr lang="en-US" sz="6600" b="1" dirty="0" err="1">
                <a:solidFill>
                  <a:srgbClr val="000000"/>
                </a:solidFill>
                <a:cs typeface="Times New Roman" pitchFamily="18" charset="0"/>
              </a:rPr>
              <a:t>đất</a:t>
            </a:r>
            <a:r>
              <a:rPr lang="en-US" sz="6600" b="1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6600" b="1" dirty="0" err="1">
                <a:solidFill>
                  <a:srgbClr val="000000"/>
                </a:solidFill>
                <a:cs typeface="Times New Roman" pitchFamily="18" charset="0"/>
              </a:rPr>
              <a:t>xốp</a:t>
            </a:r>
            <a:r>
              <a:rPr lang="en-US" sz="6600" b="1" dirty="0">
                <a:solidFill>
                  <a:srgbClr val="000000"/>
                </a:solidFill>
                <a:cs typeface="Times New Roman" pitchFamily="18" charset="0"/>
              </a:rPr>
              <a:t> … </a:t>
            </a:r>
            <a:r>
              <a:rPr lang="en-US" sz="6600" b="1" dirty="0" err="1">
                <a:solidFill>
                  <a:srgbClr val="000000"/>
                </a:solidFill>
                <a:cs typeface="Times New Roman" pitchFamily="18" charset="0"/>
              </a:rPr>
              <a:t>cây</a:t>
            </a:r>
            <a:r>
              <a:rPr lang="en-US" sz="6600" b="1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6600" b="1" dirty="0" err="1">
                <a:solidFill>
                  <a:srgbClr val="000000"/>
                </a:solidFill>
                <a:cs typeface="Times New Roman" pitchFamily="18" charset="0"/>
              </a:rPr>
              <a:t>đước</a:t>
            </a:r>
            <a:endParaRPr lang="en-US" sz="6600" b="1" dirty="0">
              <a:solidFill>
                <a:srgbClr val="000000"/>
              </a:solidFill>
              <a:cs typeface="Times New Roman" pitchFamily="18" charset="0"/>
            </a:endParaRPr>
          </a:p>
          <a:p>
            <a:pPr algn="l" eaLnBrk="1" hangingPunct="1">
              <a:lnSpc>
                <a:spcPct val="150000"/>
              </a:lnSpc>
            </a:pPr>
            <a:r>
              <a:rPr lang="en-US" sz="6600" b="1" dirty="0" err="1">
                <a:solidFill>
                  <a:srgbClr val="000000"/>
                </a:solidFill>
                <a:cs typeface="Times New Roman" pitchFamily="18" charset="0"/>
              </a:rPr>
              <a:t>Đoạn</a:t>
            </a:r>
            <a:r>
              <a:rPr lang="en-US" sz="6600" b="1" dirty="0">
                <a:solidFill>
                  <a:srgbClr val="000000"/>
                </a:solidFill>
                <a:cs typeface="Times New Roman" pitchFamily="18" charset="0"/>
              </a:rPr>
              <a:t> 3: </a:t>
            </a:r>
            <a:r>
              <a:rPr lang="en-US" sz="6600" b="1" dirty="0" err="1">
                <a:solidFill>
                  <a:srgbClr val="000000"/>
                </a:solidFill>
                <a:cs typeface="Times New Roman" pitchFamily="18" charset="0"/>
              </a:rPr>
              <a:t>Phần</a:t>
            </a:r>
            <a:r>
              <a:rPr lang="en-US" sz="6600" b="1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6600" b="1" dirty="0" err="1">
                <a:solidFill>
                  <a:srgbClr val="000000"/>
                </a:solidFill>
                <a:cs typeface="Times New Roman" pitchFamily="18" charset="0"/>
              </a:rPr>
              <a:t>còn</a:t>
            </a:r>
            <a:r>
              <a:rPr lang="en-US" sz="6600" b="1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6600" b="1" dirty="0" err="1">
                <a:solidFill>
                  <a:srgbClr val="000000"/>
                </a:solidFill>
                <a:cs typeface="Times New Roman" pitchFamily="18" charset="0"/>
              </a:rPr>
              <a:t>lại</a:t>
            </a:r>
            <a:endParaRPr lang="en-US" sz="6600" b="1" dirty="0">
              <a:solidFill>
                <a:srgbClr val="000000"/>
              </a:solidFill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2553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2"/>
          <p:cNvSpPr txBox="1">
            <a:spLocks noChangeArrowheads="1"/>
          </p:cNvSpPr>
          <p:nvPr/>
        </p:nvSpPr>
        <p:spPr bwMode="auto">
          <a:xfrm>
            <a:off x="0" y="-320040"/>
            <a:ext cx="12192000" cy="369332"/>
          </a:xfrm>
          <a:prstGeom prst="rect">
            <a:avLst/>
          </a:prstGeom>
          <a:gradFill rotWithShape="1">
            <a:gsLst>
              <a:gs pos="0">
                <a:srgbClr val="008E40"/>
              </a:gs>
              <a:gs pos="100000">
                <a:srgbClr val="00421E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b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Thứ năm ngày tháng năm 2008</a:t>
            </a:r>
          </a:p>
        </p:txBody>
      </p:sp>
      <p:sp>
        <p:nvSpPr>
          <p:cNvPr id="112643" name="Text Box 3"/>
          <p:cNvSpPr>
            <a:spLocks noGrp="1" noChangeArrowheads="1"/>
          </p:cNvSpPr>
          <p:nvPr>
            <p:ph type="ctrTitle"/>
          </p:nvPr>
        </p:nvSpPr>
        <p:spPr>
          <a:xfrm>
            <a:off x="0" y="137160"/>
            <a:ext cx="12192000" cy="533400"/>
          </a:xfrm>
          <a:gradFill rotWithShape="1">
            <a:gsLst>
              <a:gs pos="0">
                <a:srgbClr val="116CFF"/>
              </a:gs>
              <a:gs pos="100000">
                <a:srgbClr val="083276"/>
              </a:gs>
            </a:gsLst>
            <a:lin ang="5400000" scaled="1"/>
          </a:gradFill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br>
              <a:rPr lang="en-US" sz="4000" dirty="0">
                <a:latin typeface="Times New Roman" pitchFamily="18" charset="0"/>
                <a:cs typeface="Times New Roman" pitchFamily="18" charset="0"/>
              </a:rPr>
            </a:br>
            <a:br>
              <a:rPr lang="en-US" sz="4000" dirty="0">
                <a:solidFill>
                  <a:schemeClr val="folHlink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4000" dirty="0">
                <a:solidFill>
                  <a:schemeClr val="folHlin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>
                <a:solidFill>
                  <a:schemeClr val="folHlin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en-US" sz="4000" dirty="0">
                <a:latin typeface="Times New Roman" pitchFamily="18" charset="0"/>
                <a:cs typeface="Times New Roman" pitchFamily="18" charset="0"/>
              </a:rPr>
            </a:br>
            <a:endParaRPr lang="en-US" sz="4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44" name="Picture 4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19777"/>
            <a:ext cx="1703917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6" name="Picture 6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0486142" y="5263198"/>
            <a:ext cx="1706033" cy="1274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7" name="Text Box 8"/>
          <p:cNvSpPr txBox="1">
            <a:spLocks noChangeArrowheads="1"/>
          </p:cNvSpPr>
          <p:nvPr/>
        </p:nvSpPr>
        <p:spPr bwMode="auto">
          <a:xfrm>
            <a:off x="0" y="0"/>
            <a:ext cx="12192000" cy="461963"/>
          </a:xfrm>
          <a:prstGeom prst="rect">
            <a:avLst/>
          </a:prstGeom>
          <a:gradFill rotWithShape="1">
            <a:gsLst>
              <a:gs pos="0">
                <a:srgbClr val="008E40"/>
              </a:gs>
              <a:gs pos="100000">
                <a:srgbClr val="00421E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sz="24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248" name="Text Box 9"/>
          <p:cNvSpPr txBox="1">
            <a:spLocks noChangeArrowheads="1"/>
          </p:cNvSpPr>
          <p:nvPr/>
        </p:nvSpPr>
        <p:spPr bwMode="auto">
          <a:xfrm>
            <a:off x="0" y="594360"/>
            <a:ext cx="12192000" cy="533400"/>
          </a:xfrm>
          <a:prstGeom prst="rect">
            <a:avLst/>
          </a:prstGeom>
          <a:gradFill rotWithShape="1">
            <a:gsLst>
              <a:gs pos="0">
                <a:srgbClr val="116CFF"/>
              </a:gs>
              <a:gs pos="100000">
                <a:srgbClr val="083276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sz="36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49" name="Picture 10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703630" y="-528930"/>
            <a:ext cx="1279525" cy="16975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0" name="Picture 11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19777"/>
            <a:ext cx="1703917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51" name="Line 3"/>
          <p:cNvSpPr>
            <a:spLocks noChangeShapeType="1"/>
          </p:cNvSpPr>
          <p:nvPr/>
        </p:nvSpPr>
        <p:spPr bwMode="auto">
          <a:xfrm>
            <a:off x="7213600" y="2042160"/>
            <a:ext cx="0" cy="4114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253" name="Line 2"/>
          <p:cNvSpPr>
            <a:spLocks noChangeShapeType="1"/>
          </p:cNvSpPr>
          <p:nvPr/>
        </p:nvSpPr>
        <p:spPr bwMode="auto">
          <a:xfrm>
            <a:off x="3759200" y="2042160"/>
            <a:ext cx="37592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302" name="Rectangle 16"/>
          <p:cNvSpPr>
            <a:spLocks noChangeArrowheads="1"/>
          </p:cNvSpPr>
          <p:nvPr/>
        </p:nvSpPr>
        <p:spPr bwMode="auto">
          <a:xfrm>
            <a:off x="696752" y="1623584"/>
            <a:ext cx="293862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4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Luyện đọc</a:t>
            </a:r>
          </a:p>
        </p:txBody>
      </p:sp>
      <p:sp>
        <p:nvSpPr>
          <p:cNvPr id="12303" name="Rectangle 17"/>
          <p:cNvSpPr>
            <a:spLocks noChangeArrowheads="1"/>
          </p:cNvSpPr>
          <p:nvPr/>
        </p:nvSpPr>
        <p:spPr bwMode="auto">
          <a:xfrm>
            <a:off x="7620001" y="1661422"/>
            <a:ext cx="353975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4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Tìm hiểu bài</a:t>
            </a:r>
          </a:p>
        </p:txBody>
      </p:sp>
      <p:sp>
        <p:nvSpPr>
          <p:cNvPr id="25" name="Text Box 15"/>
          <p:cNvSpPr txBox="1">
            <a:spLocks noChangeArrowheads="1"/>
          </p:cNvSpPr>
          <p:nvPr/>
        </p:nvSpPr>
        <p:spPr bwMode="auto">
          <a:xfrm>
            <a:off x="180974" y="2454581"/>
            <a:ext cx="7156452" cy="347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2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-</a:t>
            </a:r>
            <a:r>
              <a:rPr lang="en-US" sz="4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Tinh thần thượng võ của cha ông được nung đúc và lưu truyền để khai phá giữ gìn mũi đất tận cùng này của Tổ quốc.</a:t>
            </a:r>
          </a:p>
        </p:txBody>
      </p:sp>
      <p:sp>
        <p:nvSpPr>
          <p:cNvPr id="26" name="Line 20"/>
          <p:cNvSpPr>
            <a:spLocks noChangeShapeType="1"/>
          </p:cNvSpPr>
          <p:nvPr/>
        </p:nvSpPr>
        <p:spPr bwMode="auto">
          <a:xfrm flipH="1">
            <a:off x="2115264" y="3343522"/>
            <a:ext cx="101600" cy="504027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" name="Line 20"/>
          <p:cNvSpPr>
            <a:spLocks noChangeShapeType="1"/>
          </p:cNvSpPr>
          <p:nvPr/>
        </p:nvSpPr>
        <p:spPr bwMode="auto">
          <a:xfrm flipH="1">
            <a:off x="2844800" y="4029807"/>
            <a:ext cx="101600" cy="504027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7518401" y="2378963"/>
            <a:ext cx="5164667" cy="769441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sz="4400" b="1" dirty="0">
                <a:solidFill>
                  <a:srgbClr val="0014EC"/>
                </a:solidFill>
                <a:latin typeface="Times New Roman" pitchFamily="18" charset="0"/>
                <a:cs typeface="Times New Roman" pitchFamily="18" charset="0"/>
              </a:rPr>
              <a:t>mưa dông</a:t>
            </a:r>
          </a:p>
        </p:txBody>
      </p:sp>
      <p:sp>
        <p:nvSpPr>
          <p:cNvPr id="38" name="Rectangle 37"/>
          <p:cNvSpPr>
            <a:spLocks noChangeArrowheads="1"/>
          </p:cNvSpPr>
          <p:nvPr/>
        </p:nvSpPr>
        <p:spPr bwMode="auto">
          <a:xfrm>
            <a:off x="7023265" y="3376291"/>
            <a:ext cx="5168899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l"/>
            <a:r>
              <a:rPr lang="en-US" sz="4400" b="1" dirty="0">
                <a:solidFill>
                  <a:srgbClr val="0014EC"/>
                </a:solidFill>
                <a:latin typeface="Times New Roman" pitchFamily="18" charset="0"/>
                <a:cs typeface="Times New Roman" pitchFamily="18" charset="0"/>
              </a:rPr>
              <a:t>  đất nẻ chân chim </a:t>
            </a:r>
          </a:p>
        </p:txBody>
      </p:sp>
    </p:spTree>
    <p:extLst>
      <p:ext uri="{BB962C8B-B14F-4D97-AF65-F5344CB8AC3E}">
        <p14:creationId xmlns:p14="http://schemas.microsoft.com/office/powerpoint/2010/main" val="3566509668"/>
      </p:ext>
    </p:extLst>
  </p:cSld>
  <p:clrMapOvr>
    <a:masterClrMapping/>
  </p:clrMapOvr>
  <p:transition>
    <p:split orient="vert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126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12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123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0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withGroup">
                            <p:stCondLst>
                              <p:cond delay="1500"/>
                            </p:stCondLst>
                            <p:childTnLst>
                              <p:par>
                                <p:cTn id="24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6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43" grpId="0" animBg="1"/>
      <p:bldP spid="12302" grpId="0"/>
      <p:bldP spid="12303" grpId="0"/>
      <p:bldP spid="25" grpId="0"/>
      <p:bldP spid="26" grpId="0" animBg="1"/>
      <p:bldP spid="36" grpId="0" animBg="1"/>
      <p:bldP spid="37" grpId="0"/>
      <p:bldP spid="3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93&quot;/&gt;&lt;/object&gt;&lt;object type=&quot;3&quot; unique_id=&quot;10004&quot;&gt;&lt;property id=&quot;20148&quot; value=&quot;5&quot;/&gt;&lt;property id=&quot;20300&quot; value=&quot;Slide 2&quot;/&gt;&lt;property id=&quot;20307&quot; value=&quot;301&quot;/&gt;&lt;/object&gt;&lt;object type=&quot;3&quot; unique_id=&quot;10005&quot;&gt;&lt;property id=&quot;20148&quot; value=&quot;5&quot;/&gt;&lt;property id=&quot;20300&quot; value=&quot;Slide 3&quot;/&gt;&lt;property id=&quot;20307&quot; value=&quot;302&quot;/&gt;&lt;/object&gt;&lt;object type=&quot;3&quot; unique_id=&quot;10006&quot;&gt;&lt;property id=&quot;20148&quot; value=&quot;5&quot;/&gt;&lt;property id=&quot;20300&quot; value=&quot;Slide 4&quot;/&gt;&lt;property id=&quot;20307&quot; value=&quot;303&quot;/&gt;&lt;/object&gt;&lt;object type=&quot;3&quot; unique_id=&quot;10007&quot;&gt;&lt;property id=&quot;20148&quot; value=&quot;5&quot;/&gt;&lt;property id=&quot;20300&quot; value=&quot;Slide 5&quot;/&gt;&lt;property id=&quot;20307&quot; value=&quot;306&quot;/&gt;&lt;/object&gt;&lt;object type=&quot;3&quot; unique_id=&quot;10008&quot;&gt;&lt;property id=&quot;20148&quot; value=&quot;5&quot;/&gt;&lt;property id=&quot;20300&quot; value=&quot;Slide 6&quot;/&gt;&lt;property id=&quot;20307&quot; value=&quot;327&quot;/&gt;&lt;/object&gt;&lt;object type=&quot;3&quot; unique_id=&quot;10009&quot;&gt;&lt;property id=&quot;20148&quot; value=&quot;5&quot;/&gt;&lt;property id=&quot;20300&quot; value=&quot;Slide 7 - &amp;quot;&amp;#x0D;&amp;#x0A;&amp;#x0D;&amp;#x0A;   &amp;#x0D;&amp;#x0A;&amp;quot;&quot;/&gt;&lt;property id=&quot;20307&quot; value=&quot;294&quot;/&gt;&lt;/object&gt;&lt;object type=&quot;3&quot; unique_id=&quot;10010&quot;&gt;&lt;property id=&quot;20148&quot; value=&quot;5&quot;/&gt;&lt;property id=&quot;20300&quot; value=&quot;Slide 8&quot;/&gt;&lt;property id=&quot;20307&quot; value=&quot;307&quot;/&gt;&lt;/object&gt;&lt;object type=&quot;3&quot; unique_id=&quot;10011&quot;&gt;&lt;property id=&quot;20148&quot; value=&quot;5&quot;/&gt;&lt;property id=&quot;20300&quot; value=&quot;Slide 9 - &amp;quot;&amp;#x0D;&amp;#x0A;&amp;#x0D;&amp;#x0A;   &amp;#x0D;&amp;#x0A;&amp;quot;&quot;/&gt;&lt;property id=&quot;20307&quot; value=&quot;304&quot;/&gt;&lt;/object&gt;&lt;object type=&quot;3&quot; unique_id=&quot;10012&quot;&gt;&lt;property id=&quot;20148&quot; value=&quot;5&quot;/&gt;&lt;property id=&quot;20300&quot; value=&quot;Slide 10&quot;/&gt;&lt;property id=&quot;20307&quot; value=&quot;314&quot;/&gt;&lt;/object&gt;&lt;object type=&quot;3&quot; unique_id=&quot;10013&quot;&gt;&lt;property id=&quot;20148&quot; value=&quot;5&quot;/&gt;&lt;property id=&quot;20300&quot; value=&quot;Slide 11 - &amp;quot;&amp;#x0D;&amp;#x0A;&amp;#x0D;&amp;#x0A;   &amp;#x0D;&amp;#x0A; ĐẤT CÀ MAU&amp;quot;&quot;/&gt;&lt;property id=&quot;20307&quot; value=&quot;324&quot;/&gt;&lt;/object&gt;&lt;object type=&quot;3&quot; unique_id=&quot;10014&quot;&gt;&lt;property id=&quot;20148&quot; value=&quot;5&quot;/&gt;&lt;property id=&quot;20300&quot; value=&quot;Slide 12&quot;/&gt;&lt;property id=&quot;20307&quot; value=&quot;325&quot;/&gt;&lt;/object&gt;&lt;object type=&quot;3&quot; unique_id=&quot;10015&quot;&gt;&lt;property id=&quot;20148&quot; value=&quot;5&quot;/&gt;&lt;property id=&quot;20300&quot; value=&quot;Slide 13 - &amp;quot;&amp;#x0D;&amp;#x0A;&amp;#x0D;&amp;#x0A;   &amp;#x0D;&amp;#x0A; &amp;quot;&quot;/&gt;&lt;property id=&quot;20307&quot; value=&quot;295&quot;/&gt;&lt;/object&gt;&lt;object type=&quot;3&quot; unique_id=&quot;10016&quot;&gt;&lt;property id=&quot;20148&quot; value=&quot;5&quot;/&gt;&lt;property id=&quot;20300&quot; value=&quot;Slide 14&quot;/&gt;&lt;property id=&quot;20307&quot; value=&quot;312&quot;/&gt;&lt;/object&gt;&lt;object type=&quot;3&quot; unique_id=&quot;10017&quot;&gt;&lt;property id=&quot;20148&quot; value=&quot;5&quot;/&gt;&lt;property id=&quot;20300&quot; value=&quot;Slide 15&quot;/&gt;&lt;property id=&quot;20307&quot; value=&quot;313&quot;/&gt;&lt;/object&gt;&lt;object type=&quot;3&quot; unique_id=&quot;10018&quot;&gt;&lt;property id=&quot;20148&quot; value=&quot;5&quot;/&gt;&lt;property id=&quot;20300&quot; value=&quot;Slide 16&quot;/&gt;&lt;property id=&quot;20307&quot; value=&quot;315&quot;/&gt;&lt;/object&gt;&lt;object type=&quot;3&quot; unique_id=&quot;10019&quot;&gt;&lt;property id=&quot;20148&quot; value=&quot;5&quot;/&gt;&lt;property id=&quot;20300&quot; value=&quot;Slide 17&quot;/&gt;&lt;property id=&quot;20307&quot; value=&quot;316&quot;/&gt;&lt;/object&gt;&lt;object type=&quot;3&quot; unique_id=&quot;10020&quot;&gt;&lt;property id=&quot;20148&quot; value=&quot;5&quot;/&gt;&lt;property id=&quot;20300&quot; value=&quot;Slide 18&quot;/&gt;&lt;property id=&quot;20307&quot; value=&quot;317&quot;/&gt;&lt;/object&gt;&lt;object type=&quot;3&quot; unique_id=&quot;10021&quot;&gt;&lt;property id=&quot;20148&quot; value=&quot;5&quot;/&gt;&lt;property id=&quot;20300&quot; value=&quot;Slide 19&quot;/&gt;&lt;property id=&quot;20307&quot; value=&quot;322&quot;/&gt;&lt;/object&gt;&lt;object type=&quot;3&quot; unique_id=&quot;10022&quot;&gt;&lt;property id=&quot;20148&quot; value=&quot;5&quot;/&gt;&lt;property id=&quot;20300&quot; value=&quot;Slide 20&quot;/&gt;&lt;property id=&quot;20307&quot; value=&quot;318&quot;/&gt;&lt;/object&gt;&lt;object type=&quot;3&quot; unique_id=&quot;10023&quot;&gt;&lt;property id=&quot;20148&quot; value=&quot;5&quot;/&gt;&lt;property id=&quot;20300&quot; value=&quot;Slide 21&quot;/&gt;&lt;property id=&quot;20307&quot; value=&quot;329&quot;/&gt;&lt;/object&gt;&lt;object type=&quot;3&quot; unique_id=&quot;10024&quot;&gt;&lt;property id=&quot;20148&quot; value=&quot;5&quot;/&gt;&lt;property id=&quot;20300&quot; value=&quot;Slide 22 - &amp;quot;&amp;#x0D;&amp;#x0A;&amp;#x0D;&amp;#x0A;   &amp;#x0D;&amp;#x0A;&amp;quot;&quot;/&gt;&lt;property id=&quot;20307&quot; value=&quot;311&quot;/&gt;&lt;/object&gt;&lt;object type=&quot;3&quot; unique_id=&quot;10025&quot;&gt;&lt;property id=&quot;20148&quot; value=&quot;5&quot;/&gt;&lt;property id=&quot;20300&quot; value=&quot;Slide 23&quot;/&gt;&lt;property id=&quot;20307&quot; value=&quot;328&quot;/&gt;&lt;/object&gt;&lt;object type=&quot;3&quot; unique_id=&quot;10026&quot;&gt;&lt;property id=&quot;20148&quot; value=&quot;5&quot;/&gt;&lt;property id=&quot;20300&quot; value=&quot;Slide 24&quot;/&gt;&lt;property id=&quot;20307&quot; value=&quot;323&quot;/&gt;&lt;/object&gt;&lt;object type=&quot;3&quot; unique_id=&quot;10027&quot;&gt;&lt;property id=&quot;20148&quot; value=&quot;5&quot;/&gt;&lt;property id=&quot;20300&quot; value=&quot;Slide 25&quot;/&gt;&lt;property id=&quot;20307&quot; value=&quot;321&quot;/&gt;&lt;/object&gt;&lt;object type=&quot;3&quot; unique_id=&quot;10028&quot;&gt;&lt;property id=&quot;20148&quot; value=&quot;5&quot;/&gt;&lt;property id=&quot;20300&quot; value=&quot;Slide 26 - &amp;quot;&amp;#x0D;&amp;#x0A;&amp;#x0D;&amp;#x0A;   &amp;#x0D;&amp;#x0A;&amp;quot;&quot;/&gt;&lt;property id=&quot;20307&quot; value=&quot;331&quot;/&gt;&lt;/object&gt;&lt;object type=&quot;3&quot; unique_id=&quot;10029&quot;&gt;&lt;property id=&quot;20148&quot; value=&quot;5&quot;/&gt;&lt;property id=&quot;20300&quot; value=&quot;Slide 27&quot;/&gt;&lt;property id=&quot;20307&quot; value=&quot;330&quot;/&gt;&lt;/object&gt;&lt;/object&gt;&lt;object type=&quot;8&quot; unique_id=&quot;10058&quot;&gt;&lt;/object&gt;&lt;/object&gt;&lt;/database&gt;"/>
  <p:tag name="SECTOMILLISECCONVERTED" val="1"/>
  <p:tag name="ISPRING_RESOURCE_PATHS_HASH_PRESENTER" val="54398ea32486f197acdfd6267aad2c5787dab0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3_Stream">
  <a:themeElements>
    <a:clrScheme name="Stream 1">
      <a:dk1>
        <a:srgbClr val="000514"/>
      </a:dk1>
      <a:lt1>
        <a:srgbClr val="FFFFFF"/>
      </a:lt1>
      <a:dk2>
        <a:srgbClr val="003399"/>
      </a:dk2>
      <a:lt2>
        <a:srgbClr val="E5E5FF"/>
      </a:lt2>
      <a:accent1>
        <a:srgbClr val="0099CC"/>
      </a:accent1>
      <a:accent2>
        <a:srgbClr val="A886E0"/>
      </a:accent2>
      <a:accent3>
        <a:srgbClr val="AAADCA"/>
      </a:accent3>
      <a:accent4>
        <a:srgbClr val="DADADA"/>
      </a:accent4>
      <a:accent5>
        <a:srgbClr val="AACAE2"/>
      </a:accent5>
      <a:accent6>
        <a:srgbClr val="9879CB"/>
      </a:accent6>
      <a:hlink>
        <a:srgbClr val="FFCC00"/>
      </a:hlink>
      <a:folHlink>
        <a:srgbClr val="FFFFCC"/>
      </a:folHlink>
    </a:clrScheme>
    <a:fontScheme name="Stream">
      <a:majorFont>
        <a:latin typeface="Garamond"/>
        <a:ea typeface=""/>
        <a:cs typeface="Arial"/>
      </a:majorFont>
      <a:minorFont>
        <a:latin typeface="Garamond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  <a:cs typeface="Arial" charset="0"/>
          </a:defRPr>
        </a:defPPr>
      </a:lstStyle>
    </a:lnDef>
  </a:objectDefaults>
  <a:extraClrSchemeLst>
    <a:extraClrScheme>
      <a:clrScheme name="Stream 1">
        <a:dk1>
          <a:srgbClr val="000514"/>
        </a:dk1>
        <a:lt1>
          <a:srgbClr val="FFFFFF"/>
        </a:lt1>
        <a:dk2>
          <a:srgbClr val="003399"/>
        </a:dk2>
        <a:lt2>
          <a:srgbClr val="E5E5FF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DADA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2">
        <a:dk1>
          <a:srgbClr val="3E3E5C"/>
        </a:dk1>
        <a:lt1>
          <a:srgbClr val="FFFFFF"/>
        </a:lt1>
        <a:dk2>
          <a:srgbClr val="666699"/>
        </a:dk2>
        <a:lt2>
          <a:srgbClr val="DFDFE9"/>
        </a:lt2>
        <a:accent1>
          <a:srgbClr val="CC66FF"/>
        </a:accent1>
        <a:accent2>
          <a:srgbClr val="679ACD"/>
        </a:accent2>
        <a:accent3>
          <a:srgbClr val="B8B8CA"/>
        </a:accent3>
        <a:accent4>
          <a:srgbClr val="DADADA"/>
        </a:accent4>
        <a:accent5>
          <a:srgbClr val="E2B8FF"/>
        </a:accent5>
        <a:accent6>
          <a:srgbClr val="5D8BBA"/>
        </a:accent6>
        <a:hlink>
          <a:srgbClr val="CCE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3">
        <a:dk1>
          <a:srgbClr val="2A5400"/>
        </a:dk1>
        <a:lt1>
          <a:srgbClr val="FFFFFF"/>
        </a:lt1>
        <a:dk2>
          <a:srgbClr val="4A9400"/>
        </a:dk2>
        <a:lt2>
          <a:srgbClr val="BAE8BA"/>
        </a:lt2>
        <a:accent1>
          <a:srgbClr val="33CC33"/>
        </a:accent1>
        <a:accent2>
          <a:srgbClr val="99CC00"/>
        </a:accent2>
        <a:accent3>
          <a:srgbClr val="B1C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99FF33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4">
        <a:dk1>
          <a:srgbClr val="000000"/>
        </a:dk1>
        <a:lt1>
          <a:srgbClr val="FFFFFF"/>
        </a:lt1>
        <a:dk2>
          <a:srgbClr val="51596D"/>
        </a:dk2>
        <a:lt2>
          <a:srgbClr val="DDDDDD"/>
        </a:lt2>
        <a:accent1>
          <a:srgbClr val="787E8A"/>
        </a:accent1>
        <a:accent2>
          <a:srgbClr val="339966"/>
        </a:accent2>
        <a:accent3>
          <a:srgbClr val="B3B5BA"/>
        </a:accent3>
        <a:accent4>
          <a:srgbClr val="DADADA"/>
        </a:accent4>
        <a:accent5>
          <a:srgbClr val="BEC0C4"/>
        </a:accent5>
        <a:accent6>
          <a:srgbClr val="2D8A5C"/>
        </a:accent6>
        <a:hlink>
          <a:srgbClr val="00FFFF"/>
        </a:hlink>
        <a:folHlink>
          <a:srgbClr val="74B6D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5">
        <a:dk1>
          <a:srgbClr val="5C1F00"/>
        </a:dk1>
        <a:lt1>
          <a:srgbClr val="FFFFFF"/>
        </a:lt1>
        <a:dk2>
          <a:srgbClr val="8C0000"/>
        </a:dk2>
        <a:lt2>
          <a:srgbClr val="DFD293"/>
        </a:lt2>
        <a:accent1>
          <a:srgbClr val="FF6845"/>
        </a:accent1>
        <a:accent2>
          <a:srgbClr val="BE7960"/>
        </a:accent2>
        <a:accent3>
          <a:srgbClr val="C5AAAA"/>
        </a:accent3>
        <a:accent4>
          <a:srgbClr val="DADADA"/>
        </a:accent4>
        <a:accent5>
          <a:srgbClr val="FFB9B0"/>
        </a:accent5>
        <a:accent6>
          <a:srgbClr val="AC6D56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6">
        <a:dk1>
          <a:srgbClr val="5E4444"/>
        </a:dk1>
        <a:lt1>
          <a:srgbClr val="F7F3F3"/>
        </a:lt1>
        <a:dk2>
          <a:srgbClr val="8A6362"/>
        </a:dk2>
        <a:lt2>
          <a:srgbClr val="D8C1BA"/>
        </a:lt2>
        <a:accent1>
          <a:srgbClr val="CC6600"/>
        </a:accent1>
        <a:accent2>
          <a:srgbClr val="C16059"/>
        </a:accent2>
        <a:accent3>
          <a:srgbClr val="C4B7B7"/>
        </a:accent3>
        <a:accent4>
          <a:srgbClr val="D3D0D0"/>
        </a:accent4>
        <a:accent5>
          <a:srgbClr val="E2B8AA"/>
        </a:accent5>
        <a:accent6>
          <a:srgbClr val="AF5650"/>
        </a:accent6>
        <a:hlink>
          <a:srgbClr val="FFCC00"/>
        </a:hlink>
        <a:folHlink>
          <a:srgbClr val="CBB55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7">
        <a:dk1>
          <a:srgbClr val="7F6737"/>
        </a:dk1>
        <a:lt1>
          <a:srgbClr val="FFFFFF"/>
        </a:lt1>
        <a:dk2>
          <a:srgbClr val="BFA673"/>
        </a:dk2>
        <a:lt2>
          <a:srgbClr val="E6E3AA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8">
        <a:dk1>
          <a:srgbClr val="4B2500"/>
        </a:dk1>
        <a:lt1>
          <a:srgbClr val="F9F0D3"/>
        </a:lt1>
        <a:dk2>
          <a:srgbClr val="A69564"/>
        </a:dk2>
        <a:lt2>
          <a:srgbClr val="EFDEAF"/>
        </a:lt2>
        <a:accent1>
          <a:srgbClr val="FFFFE3"/>
        </a:accent1>
        <a:accent2>
          <a:srgbClr val="BFBFA7"/>
        </a:accent2>
        <a:accent3>
          <a:srgbClr val="FBF6E6"/>
        </a:accent3>
        <a:accent4>
          <a:srgbClr val="3F1E00"/>
        </a:accent4>
        <a:accent5>
          <a:srgbClr val="FFFFEF"/>
        </a:accent5>
        <a:accent6>
          <a:srgbClr val="ADAD97"/>
        </a:accent6>
        <a:hlink>
          <a:srgbClr val="7B6D47"/>
        </a:hlink>
        <a:folHlink>
          <a:srgbClr val="A99D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eam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2D2D8A"/>
        </a:accent6>
        <a:hlink>
          <a:srgbClr val="6600FF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4_Stream">
  <a:themeElements>
    <a:clrScheme name="Stream 1">
      <a:dk1>
        <a:srgbClr val="000514"/>
      </a:dk1>
      <a:lt1>
        <a:srgbClr val="FFFFFF"/>
      </a:lt1>
      <a:dk2>
        <a:srgbClr val="003399"/>
      </a:dk2>
      <a:lt2>
        <a:srgbClr val="E5E5FF"/>
      </a:lt2>
      <a:accent1>
        <a:srgbClr val="0099CC"/>
      </a:accent1>
      <a:accent2>
        <a:srgbClr val="A886E0"/>
      </a:accent2>
      <a:accent3>
        <a:srgbClr val="AAADCA"/>
      </a:accent3>
      <a:accent4>
        <a:srgbClr val="DADADA"/>
      </a:accent4>
      <a:accent5>
        <a:srgbClr val="AACAE2"/>
      </a:accent5>
      <a:accent6>
        <a:srgbClr val="9879CB"/>
      </a:accent6>
      <a:hlink>
        <a:srgbClr val="FFCC00"/>
      </a:hlink>
      <a:folHlink>
        <a:srgbClr val="FFFFCC"/>
      </a:folHlink>
    </a:clrScheme>
    <a:fontScheme name="Stream">
      <a:majorFont>
        <a:latin typeface="Garamond"/>
        <a:ea typeface=""/>
        <a:cs typeface="Arial"/>
      </a:majorFont>
      <a:minorFont>
        <a:latin typeface="Garamond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  <a:cs typeface="Arial" charset="0"/>
          </a:defRPr>
        </a:defPPr>
      </a:lstStyle>
    </a:lnDef>
  </a:objectDefaults>
  <a:extraClrSchemeLst>
    <a:extraClrScheme>
      <a:clrScheme name="Stream 1">
        <a:dk1>
          <a:srgbClr val="000514"/>
        </a:dk1>
        <a:lt1>
          <a:srgbClr val="FFFFFF"/>
        </a:lt1>
        <a:dk2>
          <a:srgbClr val="003399"/>
        </a:dk2>
        <a:lt2>
          <a:srgbClr val="E5E5FF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DADA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2">
        <a:dk1>
          <a:srgbClr val="3E3E5C"/>
        </a:dk1>
        <a:lt1>
          <a:srgbClr val="FFFFFF"/>
        </a:lt1>
        <a:dk2>
          <a:srgbClr val="666699"/>
        </a:dk2>
        <a:lt2>
          <a:srgbClr val="DFDFE9"/>
        </a:lt2>
        <a:accent1>
          <a:srgbClr val="CC66FF"/>
        </a:accent1>
        <a:accent2>
          <a:srgbClr val="679ACD"/>
        </a:accent2>
        <a:accent3>
          <a:srgbClr val="B8B8CA"/>
        </a:accent3>
        <a:accent4>
          <a:srgbClr val="DADADA"/>
        </a:accent4>
        <a:accent5>
          <a:srgbClr val="E2B8FF"/>
        </a:accent5>
        <a:accent6>
          <a:srgbClr val="5D8BBA"/>
        </a:accent6>
        <a:hlink>
          <a:srgbClr val="CCE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3">
        <a:dk1>
          <a:srgbClr val="2A5400"/>
        </a:dk1>
        <a:lt1>
          <a:srgbClr val="FFFFFF"/>
        </a:lt1>
        <a:dk2>
          <a:srgbClr val="4A9400"/>
        </a:dk2>
        <a:lt2>
          <a:srgbClr val="BAE8BA"/>
        </a:lt2>
        <a:accent1>
          <a:srgbClr val="33CC33"/>
        </a:accent1>
        <a:accent2>
          <a:srgbClr val="99CC00"/>
        </a:accent2>
        <a:accent3>
          <a:srgbClr val="B1C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99FF33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4">
        <a:dk1>
          <a:srgbClr val="000000"/>
        </a:dk1>
        <a:lt1>
          <a:srgbClr val="FFFFFF"/>
        </a:lt1>
        <a:dk2>
          <a:srgbClr val="51596D"/>
        </a:dk2>
        <a:lt2>
          <a:srgbClr val="DDDDDD"/>
        </a:lt2>
        <a:accent1>
          <a:srgbClr val="787E8A"/>
        </a:accent1>
        <a:accent2>
          <a:srgbClr val="339966"/>
        </a:accent2>
        <a:accent3>
          <a:srgbClr val="B3B5BA"/>
        </a:accent3>
        <a:accent4>
          <a:srgbClr val="DADADA"/>
        </a:accent4>
        <a:accent5>
          <a:srgbClr val="BEC0C4"/>
        </a:accent5>
        <a:accent6>
          <a:srgbClr val="2D8A5C"/>
        </a:accent6>
        <a:hlink>
          <a:srgbClr val="00FFFF"/>
        </a:hlink>
        <a:folHlink>
          <a:srgbClr val="74B6D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5">
        <a:dk1>
          <a:srgbClr val="5C1F00"/>
        </a:dk1>
        <a:lt1>
          <a:srgbClr val="FFFFFF"/>
        </a:lt1>
        <a:dk2>
          <a:srgbClr val="8C0000"/>
        </a:dk2>
        <a:lt2>
          <a:srgbClr val="DFD293"/>
        </a:lt2>
        <a:accent1>
          <a:srgbClr val="FF6845"/>
        </a:accent1>
        <a:accent2>
          <a:srgbClr val="BE7960"/>
        </a:accent2>
        <a:accent3>
          <a:srgbClr val="C5AAAA"/>
        </a:accent3>
        <a:accent4>
          <a:srgbClr val="DADADA"/>
        </a:accent4>
        <a:accent5>
          <a:srgbClr val="FFB9B0"/>
        </a:accent5>
        <a:accent6>
          <a:srgbClr val="AC6D56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6">
        <a:dk1>
          <a:srgbClr val="5E4444"/>
        </a:dk1>
        <a:lt1>
          <a:srgbClr val="F7F3F3"/>
        </a:lt1>
        <a:dk2>
          <a:srgbClr val="8A6362"/>
        </a:dk2>
        <a:lt2>
          <a:srgbClr val="D8C1BA"/>
        </a:lt2>
        <a:accent1>
          <a:srgbClr val="CC6600"/>
        </a:accent1>
        <a:accent2>
          <a:srgbClr val="C16059"/>
        </a:accent2>
        <a:accent3>
          <a:srgbClr val="C4B7B7"/>
        </a:accent3>
        <a:accent4>
          <a:srgbClr val="D3D0D0"/>
        </a:accent4>
        <a:accent5>
          <a:srgbClr val="E2B8AA"/>
        </a:accent5>
        <a:accent6>
          <a:srgbClr val="AF5650"/>
        </a:accent6>
        <a:hlink>
          <a:srgbClr val="FFCC00"/>
        </a:hlink>
        <a:folHlink>
          <a:srgbClr val="CBB55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7">
        <a:dk1>
          <a:srgbClr val="7F6737"/>
        </a:dk1>
        <a:lt1>
          <a:srgbClr val="FFFFFF"/>
        </a:lt1>
        <a:dk2>
          <a:srgbClr val="BFA673"/>
        </a:dk2>
        <a:lt2>
          <a:srgbClr val="E6E3AA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8">
        <a:dk1>
          <a:srgbClr val="4B2500"/>
        </a:dk1>
        <a:lt1>
          <a:srgbClr val="F9F0D3"/>
        </a:lt1>
        <a:dk2>
          <a:srgbClr val="A69564"/>
        </a:dk2>
        <a:lt2>
          <a:srgbClr val="EFDEAF"/>
        </a:lt2>
        <a:accent1>
          <a:srgbClr val="FFFFE3"/>
        </a:accent1>
        <a:accent2>
          <a:srgbClr val="BFBFA7"/>
        </a:accent2>
        <a:accent3>
          <a:srgbClr val="FBF6E6"/>
        </a:accent3>
        <a:accent4>
          <a:srgbClr val="3F1E00"/>
        </a:accent4>
        <a:accent5>
          <a:srgbClr val="FFFFEF"/>
        </a:accent5>
        <a:accent6>
          <a:srgbClr val="ADAD97"/>
        </a:accent6>
        <a:hlink>
          <a:srgbClr val="7B6D47"/>
        </a:hlink>
        <a:folHlink>
          <a:srgbClr val="A99D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eam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2D2D8A"/>
        </a:accent6>
        <a:hlink>
          <a:srgbClr val="6600FF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1_Stream">
  <a:themeElements>
    <a:clrScheme name="Stream 1">
      <a:dk1>
        <a:srgbClr val="000514"/>
      </a:dk1>
      <a:lt1>
        <a:srgbClr val="FFFFFF"/>
      </a:lt1>
      <a:dk2>
        <a:srgbClr val="003399"/>
      </a:dk2>
      <a:lt2>
        <a:srgbClr val="E5E5FF"/>
      </a:lt2>
      <a:accent1>
        <a:srgbClr val="0099CC"/>
      </a:accent1>
      <a:accent2>
        <a:srgbClr val="A886E0"/>
      </a:accent2>
      <a:accent3>
        <a:srgbClr val="AAADCA"/>
      </a:accent3>
      <a:accent4>
        <a:srgbClr val="DADADA"/>
      </a:accent4>
      <a:accent5>
        <a:srgbClr val="AACAE2"/>
      </a:accent5>
      <a:accent6>
        <a:srgbClr val="9879CB"/>
      </a:accent6>
      <a:hlink>
        <a:srgbClr val="FFCC00"/>
      </a:hlink>
      <a:folHlink>
        <a:srgbClr val="FFFFCC"/>
      </a:folHlink>
    </a:clrScheme>
    <a:fontScheme name="Stream">
      <a:majorFont>
        <a:latin typeface="Garamond"/>
        <a:ea typeface=""/>
        <a:cs typeface="Arial"/>
      </a:majorFont>
      <a:minorFont>
        <a:latin typeface="Garamond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  <a:cs typeface="Arial" charset="0"/>
          </a:defRPr>
        </a:defPPr>
      </a:lstStyle>
    </a:lnDef>
  </a:objectDefaults>
  <a:extraClrSchemeLst>
    <a:extraClrScheme>
      <a:clrScheme name="Stream 1">
        <a:dk1>
          <a:srgbClr val="000514"/>
        </a:dk1>
        <a:lt1>
          <a:srgbClr val="FFFFFF"/>
        </a:lt1>
        <a:dk2>
          <a:srgbClr val="003399"/>
        </a:dk2>
        <a:lt2>
          <a:srgbClr val="E5E5FF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DADA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2">
        <a:dk1>
          <a:srgbClr val="3E3E5C"/>
        </a:dk1>
        <a:lt1>
          <a:srgbClr val="FFFFFF"/>
        </a:lt1>
        <a:dk2>
          <a:srgbClr val="666699"/>
        </a:dk2>
        <a:lt2>
          <a:srgbClr val="DFDFE9"/>
        </a:lt2>
        <a:accent1>
          <a:srgbClr val="CC66FF"/>
        </a:accent1>
        <a:accent2>
          <a:srgbClr val="679ACD"/>
        </a:accent2>
        <a:accent3>
          <a:srgbClr val="B8B8CA"/>
        </a:accent3>
        <a:accent4>
          <a:srgbClr val="DADADA"/>
        </a:accent4>
        <a:accent5>
          <a:srgbClr val="E2B8FF"/>
        </a:accent5>
        <a:accent6>
          <a:srgbClr val="5D8BBA"/>
        </a:accent6>
        <a:hlink>
          <a:srgbClr val="CCE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3">
        <a:dk1>
          <a:srgbClr val="2A5400"/>
        </a:dk1>
        <a:lt1>
          <a:srgbClr val="FFFFFF"/>
        </a:lt1>
        <a:dk2>
          <a:srgbClr val="4A9400"/>
        </a:dk2>
        <a:lt2>
          <a:srgbClr val="BAE8BA"/>
        </a:lt2>
        <a:accent1>
          <a:srgbClr val="33CC33"/>
        </a:accent1>
        <a:accent2>
          <a:srgbClr val="99CC00"/>
        </a:accent2>
        <a:accent3>
          <a:srgbClr val="B1C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99FF33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4">
        <a:dk1>
          <a:srgbClr val="000000"/>
        </a:dk1>
        <a:lt1>
          <a:srgbClr val="FFFFFF"/>
        </a:lt1>
        <a:dk2>
          <a:srgbClr val="51596D"/>
        </a:dk2>
        <a:lt2>
          <a:srgbClr val="DDDDDD"/>
        </a:lt2>
        <a:accent1>
          <a:srgbClr val="787E8A"/>
        </a:accent1>
        <a:accent2>
          <a:srgbClr val="339966"/>
        </a:accent2>
        <a:accent3>
          <a:srgbClr val="B3B5BA"/>
        </a:accent3>
        <a:accent4>
          <a:srgbClr val="DADADA"/>
        </a:accent4>
        <a:accent5>
          <a:srgbClr val="BEC0C4"/>
        </a:accent5>
        <a:accent6>
          <a:srgbClr val="2D8A5C"/>
        </a:accent6>
        <a:hlink>
          <a:srgbClr val="00FFFF"/>
        </a:hlink>
        <a:folHlink>
          <a:srgbClr val="74B6D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5">
        <a:dk1>
          <a:srgbClr val="5C1F00"/>
        </a:dk1>
        <a:lt1>
          <a:srgbClr val="FFFFFF"/>
        </a:lt1>
        <a:dk2>
          <a:srgbClr val="8C0000"/>
        </a:dk2>
        <a:lt2>
          <a:srgbClr val="DFD293"/>
        </a:lt2>
        <a:accent1>
          <a:srgbClr val="FF6845"/>
        </a:accent1>
        <a:accent2>
          <a:srgbClr val="BE7960"/>
        </a:accent2>
        <a:accent3>
          <a:srgbClr val="C5AAAA"/>
        </a:accent3>
        <a:accent4>
          <a:srgbClr val="DADADA"/>
        </a:accent4>
        <a:accent5>
          <a:srgbClr val="FFB9B0"/>
        </a:accent5>
        <a:accent6>
          <a:srgbClr val="AC6D56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6">
        <a:dk1>
          <a:srgbClr val="5E4444"/>
        </a:dk1>
        <a:lt1>
          <a:srgbClr val="F7F3F3"/>
        </a:lt1>
        <a:dk2>
          <a:srgbClr val="8A6362"/>
        </a:dk2>
        <a:lt2>
          <a:srgbClr val="D8C1BA"/>
        </a:lt2>
        <a:accent1>
          <a:srgbClr val="CC6600"/>
        </a:accent1>
        <a:accent2>
          <a:srgbClr val="C16059"/>
        </a:accent2>
        <a:accent3>
          <a:srgbClr val="C4B7B7"/>
        </a:accent3>
        <a:accent4>
          <a:srgbClr val="D3D0D0"/>
        </a:accent4>
        <a:accent5>
          <a:srgbClr val="E2B8AA"/>
        </a:accent5>
        <a:accent6>
          <a:srgbClr val="AF5650"/>
        </a:accent6>
        <a:hlink>
          <a:srgbClr val="FFCC00"/>
        </a:hlink>
        <a:folHlink>
          <a:srgbClr val="CBB55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7">
        <a:dk1>
          <a:srgbClr val="7F6737"/>
        </a:dk1>
        <a:lt1>
          <a:srgbClr val="FFFFFF"/>
        </a:lt1>
        <a:dk2>
          <a:srgbClr val="BFA673"/>
        </a:dk2>
        <a:lt2>
          <a:srgbClr val="E6E3AA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8">
        <a:dk1>
          <a:srgbClr val="4B2500"/>
        </a:dk1>
        <a:lt1>
          <a:srgbClr val="F9F0D3"/>
        </a:lt1>
        <a:dk2>
          <a:srgbClr val="A69564"/>
        </a:dk2>
        <a:lt2>
          <a:srgbClr val="EFDEAF"/>
        </a:lt2>
        <a:accent1>
          <a:srgbClr val="FFFFE3"/>
        </a:accent1>
        <a:accent2>
          <a:srgbClr val="BFBFA7"/>
        </a:accent2>
        <a:accent3>
          <a:srgbClr val="FBF6E6"/>
        </a:accent3>
        <a:accent4>
          <a:srgbClr val="3F1E00"/>
        </a:accent4>
        <a:accent5>
          <a:srgbClr val="FFFFEF"/>
        </a:accent5>
        <a:accent6>
          <a:srgbClr val="ADAD97"/>
        </a:accent6>
        <a:hlink>
          <a:srgbClr val="7B6D47"/>
        </a:hlink>
        <a:folHlink>
          <a:srgbClr val="A99D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eam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2D2D8A"/>
        </a:accent6>
        <a:hlink>
          <a:srgbClr val="6600FF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5_Stream">
  <a:themeElements>
    <a:clrScheme name="Stream 1">
      <a:dk1>
        <a:srgbClr val="000514"/>
      </a:dk1>
      <a:lt1>
        <a:srgbClr val="FFFFFF"/>
      </a:lt1>
      <a:dk2>
        <a:srgbClr val="003399"/>
      </a:dk2>
      <a:lt2>
        <a:srgbClr val="E5E5FF"/>
      </a:lt2>
      <a:accent1>
        <a:srgbClr val="0099CC"/>
      </a:accent1>
      <a:accent2>
        <a:srgbClr val="A886E0"/>
      </a:accent2>
      <a:accent3>
        <a:srgbClr val="AAADCA"/>
      </a:accent3>
      <a:accent4>
        <a:srgbClr val="DADADA"/>
      </a:accent4>
      <a:accent5>
        <a:srgbClr val="AACAE2"/>
      </a:accent5>
      <a:accent6>
        <a:srgbClr val="9879CB"/>
      </a:accent6>
      <a:hlink>
        <a:srgbClr val="FFCC00"/>
      </a:hlink>
      <a:folHlink>
        <a:srgbClr val="FFFFCC"/>
      </a:folHlink>
    </a:clrScheme>
    <a:fontScheme name="Stream">
      <a:majorFont>
        <a:latin typeface="Garamond"/>
        <a:ea typeface=""/>
        <a:cs typeface="Arial"/>
      </a:majorFont>
      <a:minorFont>
        <a:latin typeface="Garamond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  <a:cs typeface="Arial" charset="0"/>
          </a:defRPr>
        </a:defPPr>
      </a:lstStyle>
    </a:lnDef>
  </a:objectDefaults>
  <a:extraClrSchemeLst>
    <a:extraClrScheme>
      <a:clrScheme name="Stream 1">
        <a:dk1>
          <a:srgbClr val="000514"/>
        </a:dk1>
        <a:lt1>
          <a:srgbClr val="FFFFFF"/>
        </a:lt1>
        <a:dk2>
          <a:srgbClr val="003399"/>
        </a:dk2>
        <a:lt2>
          <a:srgbClr val="E5E5FF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DADA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2">
        <a:dk1>
          <a:srgbClr val="3E3E5C"/>
        </a:dk1>
        <a:lt1>
          <a:srgbClr val="FFFFFF"/>
        </a:lt1>
        <a:dk2>
          <a:srgbClr val="666699"/>
        </a:dk2>
        <a:lt2>
          <a:srgbClr val="DFDFE9"/>
        </a:lt2>
        <a:accent1>
          <a:srgbClr val="CC66FF"/>
        </a:accent1>
        <a:accent2>
          <a:srgbClr val="679ACD"/>
        </a:accent2>
        <a:accent3>
          <a:srgbClr val="B8B8CA"/>
        </a:accent3>
        <a:accent4>
          <a:srgbClr val="DADADA"/>
        </a:accent4>
        <a:accent5>
          <a:srgbClr val="E2B8FF"/>
        </a:accent5>
        <a:accent6>
          <a:srgbClr val="5D8BBA"/>
        </a:accent6>
        <a:hlink>
          <a:srgbClr val="CCE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3">
        <a:dk1>
          <a:srgbClr val="2A5400"/>
        </a:dk1>
        <a:lt1>
          <a:srgbClr val="FFFFFF"/>
        </a:lt1>
        <a:dk2>
          <a:srgbClr val="4A9400"/>
        </a:dk2>
        <a:lt2>
          <a:srgbClr val="BAE8BA"/>
        </a:lt2>
        <a:accent1>
          <a:srgbClr val="33CC33"/>
        </a:accent1>
        <a:accent2>
          <a:srgbClr val="99CC00"/>
        </a:accent2>
        <a:accent3>
          <a:srgbClr val="B1C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99FF33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4">
        <a:dk1>
          <a:srgbClr val="000000"/>
        </a:dk1>
        <a:lt1>
          <a:srgbClr val="FFFFFF"/>
        </a:lt1>
        <a:dk2>
          <a:srgbClr val="51596D"/>
        </a:dk2>
        <a:lt2>
          <a:srgbClr val="DDDDDD"/>
        </a:lt2>
        <a:accent1>
          <a:srgbClr val="787E8A"/>
        </a:accent1>
        <a:accent2>
          <a:srgbClr val="339966"/>
        </a:accent2>
        <a:accent3>
          <a:srgbClr val="B3B5BA"/>
        </a:accent3>
        <a:accent4>
          <a:srgbClr val="DADADA"/>
        </a:accent4>
        <a:accent5>
          <a:srgbClr val="BEC0C4"/>
        </a:accent5>
        <a:accent6>
          <a:srgbClr val="2D8A5C"/>
        </a:accent6>
        <a:hlink>
          <a:srgbClr val="00FFFF"/>
        </a:hlink>
        <a:folHlink>
          <a:srgbClr val="74B6D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5">
        <a:dk1>
          <a:srgbClr val="5C1F00"/>
        </a:dk1>
        <a:lt1>
          <a:srgbClr val="FFFFFF"/>
        </a:lt1>
        <a:dk2>
          <a:srgbClr val="8C0000"/>
        </a:dk2>
        <a:lt2>
          <a:srgbClr val="DFD293"/>
        </a:lt2>
        <a:accent1>
          <a:srgbClr val="FF6845"/>
        </a:accent1>
        <a:accent2>
          <a:srgbClr val="BE7960"/>
        </a:accent2>
        <a:accent3>
          <a:srgbClr val="C5AAAA"/>
        </a:accent3>
        <a:accent4>
          <a:srgbClr val="DADADA"/>
        </a:accent4>
        <a:accent5>
          <a:srgbClr val="FFB9B0"/>
        </a:accent5>
        <a:accent6>
          <a:srgbClr val="AC6D56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6">
        <a:dk1>
          <a:srgbClr val="5E4444"/>
        </a:dk1>
        <a:lt1>
          <a:srgbClr val="F7F3F3"/>
        </a:lt1>
        <a:dk2>
          <a:srgbClr val="8A6362"/>
        </a:dk2>
        <a:lt2>
          <a:srgbClr val="D8C1BA"/>
        </a:lt2>
        <a:accent1>
          <a:srgbClr val="CC6600"/>
        </a:accent1>
        <a:accent2>
          <a:srgbClr val="C16059"/>
        </a:accent2>
        <a:accent3>
          <a:srgbClr val="C4B7B7"/>
        </a:accent3>
        <a:accent4>
          <a:srgbClr val="D3D0D0"/>
        </a:accent4>
        <a:accent5>
          <a:srgbClr val="E2B8AA"/>
        </a:accent5>
        <a:accent6>
          <a:srgbClr val="AF5650"/>
        </a:accent6>
        <a:hlink>
          <a:srgbClr val="FFCC00"/>
        </a:hlink>
        <a:folHlink>
          <a:srgbClr val="CBB55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7">
        <a:dk1>
          <a:srgbClr val="7F6737"/>
        </a:dk1>
        <a:lt1>
          <a:srgbClr val="FFFFFF"/>
        </a:lt1>
        <a:dk2>
          <a:srgbClr val="BFA673"/>
        </a:dk2>
        <a:lt2>
          <a:srgbClr val="E6E3AA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8">
        <a:dk1>
          <a:srgbClr val="4B2500"/>
        </a:dk1>
        <a:lt1>
          <a:srgbClr val="F9F0D3"/>
        </a:lt1>
        <a:dk2>
          <a:srgbClr val="A69564"/>
        </a:dk2>
        <a:lt2>
          <a:srgbClr val="EFDEAF"/>
        </a:lt2>
        <a:accent1>
          <a:srgbClr val="FFFFE3"/>
        </a:accent1>
        <a:accent2>
          <a:srgbClr val="BFBFA7"/>
        </a:accent2>
        <a:accent3>
          <a:srgbClr val="FBF6E6"/>
        </a:accent3>
        <a:accent4>
          <a:srgbClr val="3F1E00"/>
        </a:accent4>
        <a:accent5>
          <a:srgbClr val="FFFFEF"/>
        </a:accent5>
        <a:accent6>
          <a:srgbClr val="ADAD97"/>
        </a:accent6>
        <a:hlink>
          <a:srgbClr val="7B6D47"/>
        </a:hlink>
        <a:folHlink>
          <a:srgbClr val="A99D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eam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2D2D8A"/>
        </a:accent6>
        <a:hlink>
          <a:srgbClr val="6600FF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6_Stream">
  <a:themeElements>
    <a:clrScheme name="Stream 1">
      <a:dk1>
        <a:srgbClr val="000514"/>
      </a:dk1>
      <a:lt1>
        <a:srgbClr val="FFFFFF"/>
      </a:lt1>
      <a:dk2>
        <a:srgbClr val="003399"/>
      </a:dk2>
      <a:lt2>
        <a:srgbClr val="E5E5FF"/>
      </a:lt2>
      <a:accent1>
        <a:srgbClr val="0099CC"/>
      </a:accent1>
      <a:accent2>
        <a:srgbClr val="A886E0"/>
      </a:accent2>
      <a:accent3>
        <a:srgbClr val="AAADCA"/>
      </a:accent3>
      <a:accent4>
        <a:srgbClr val="DADADA"/>
      </a:accent4>
      <a:accent5>
        <a:srgbClr val="AACAE2"/>
      </a:accent5>
      <a:accent6>
        <a:srgbClr val="9879CB"/>
      </a:accent6>
      <a:hlink>
        <a:srgbClr val="FFCC00"/>
      </a:hlink>
      <a:folHlink>
        <a:srgbClr val="FFFFCC"/>
      </a:folHlink>
    </a:clrScheme>
    <a:fontScheme name="Stream">
      <a:majorFont>
        <a:latin typeface="Garamond"/>
        <a:ea typeface=""/>
        <a:cs typeface="Arial"/>
      </a:majorFont>
      <a:minorFont>
        <a:latin typeface="Garamond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  <a:cs typeface="Arial" charset="0"/>
          </a:defRPr>
        </a:defPPr>
      </a:lstStyle>
    </a:lnDef>
  </a:objectDefaults>
  <a:extraClrSchemeLst>
    <a:extraClrScheme>
      <a:clrScheme name="Stream 1">
        <a:dk1>
          <a:srgbClr val="000514"/>
        </a:dk1>
        <a:lt1>
          <a:srgbClr val="FFFFFF"/>
        </a:lt1>
        <a:dk2>
          <a:srgbClr val="003399"/>
        </a:dk2>
        <a:lt2>
          <a:srgbClr val="E5E5FF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DADA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2">
        <a:dk1>
          <a:srgbClr val="3E3E5C"/>
        </a:dk1>
        <a:lt1>
          <a:srgbClr val="FFFFFF"/>
        </a:lt1>
        <a:dk2>
          <a:srgbClr val="666699"/>
        </a:dk2>
        <a:lt2>
          <a:srgbClr val="DFDFE9"/>
        </a:lt2>
        <a:accent1>
          <a:srgbClr val="CC66FF"/>
        </a:accent1>
        <a:accent2>
          <a:srgbClr val="679ACD"/>
        </a:accent2>
        <a:accent3>
          <a:srgbClr val="B8B8CA"/>
        </a:accent3>
        <a:accent4>
          <a:srgbClr val="DADADA"/>
        </a:accent4>
        <a:accent5>
          <a:srgbClr val="E2B8FF"/>
        </a:accent5>
        <a:accent6>
          <a:srgbClr val="5D8BBA"/>
        </a:accent6>
        <a:hlink>
          <a:srgbClr val="CCE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3">
        <a:dk1>
          <a:srgbClr val="2A5400"/>
        </a:dk1>
        <a:lt1>
          <a:srgbClr val="FFFFFF"/>
        </a:lt1>
        <a:dk2>
          <a:srgbClr val="4A9400"/>
        </a:dk2>
        <a:lt2>
          <a:srgbClr val="BAE8BA"/>
        </a:lt2>
        <a:accent1>
          <a:srgbClr val="33CC33"/>
        </a:accent1>
        <a:accent2>
          <a:srgbClr val="99CC00"/>
        </a:accent2>
        <a:accent3>
          <a:srgbClr val="B1C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99FF33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4">
        <a:dk1>
          <a:srgbClr val="000000"/>
        </a:dk1>
        <a:lt1>
          <a:srgbClr val="FFFFFF"/>
        </a:lt1>
        <a:dk2>
          <a:srgbClr val="51596D"/>
        </a:dk2>
        <a:lt2>
          <a:srgbClr val="DDDDDD"/>
        </a:lt2>
        <a:accent1>
          <a:srgbClr val="787E8A"/>
        </a:accent1>
        <a:accent2>
          <a:srgbClr val="339966"/>
        </a:accent2>
        <a:accent3>
          <a:srgbClr val="B3B5BA"/>
        </a:accent3>
        <a:accent4>
          <a:srgbClr val="DADADA"/>
        </a:accent4>
        <a:accent5>
          <a:srgbClr val="BEC0C4"/>
        </a:accent5>
        <a:accent6>
          <a:srgbClr val="2D8A5C"/>
        </a:accent6>
        <a:hlink>
          <a:srgbClr val="00FFFF"/>
        </a:hlink>
        <a:folHlink>
          <a:srgbClr val="74B6D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5">
        <a:dk1>
          <a:srgbClr val="5C1F00"/>
        </a:dk1>
        <a:lt1>
          <a:srgbClr val="FFFFFF"/>
        </a:lt1>
        <a:dk2>
          <a:srgbClr val="8C0000"/>
        </a:dk2>
        <a:lt2>
          <a:srgbClr val="DFD293"/>
        </a:lt2>
        <a:accent1>
          <a:srgbClr val="FF6845"/>
        </a:accent1>
        <a:accent2>
          <a:srgbClr val="BE7960"/>
        </a:accent2>
        <a:accent3>
          <a:srgbClr val="C5AAAA"/>
        </a:accent3>
        <a:accent4>
          <a:srgbClr val="DADADA"/>
        </a:accent4>
        <a:accent5>
          <a:srgbClr val="FFB9B0"/>
        </a:accent5>
        <a:accent6>
          <a:srgbClr val="AC6D56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6">
        <a:dk1>
          <a:srgbClr val="5E4444"/>
        </a:dk1>
        <a:lt1>
          <a:srgbClr val="F7F3F3"/>
        </a:lt1>
        <a:dk2>
          <a:srgbClr val="8A6362"/>
        </a:dk2>
        <a:lt2>
          <a:srgbClr val="D8C1BA"/>
        </a:lt2>
        <a:accent1>
          <a:srgbClr val="CC6600"/>
        </a:accent1>
        <a:accent2>
          <a:srgbClr val="C16059"/>
        </a:accent2>
        <a:accent3>
          <a:srgbClr val="C4B7B7"/>
        </a:accent3>
        <a:accent4>
          <a:srgbClr val="D3D0D0"/>
        </a:accent4>
        <a:accent5>
          <a:srgbClr val="E2B8AA"/>
        </a:accent5>
        <a:accent6>
          <a:srgbClr val="AF5650"/>
        </a:accent6>
        <a:hlink>
          <a:srgbClr val="FFCC00"/>
        </a:hlink>
        <a:folHlink>
          <a:srgbClr val="CBB55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7">
        <a:dk1>
          <a:srgbClr val="7F6737"/>
        </a:dk1>
        <a:lt1>
          <a:srgbClr val="FFFFFF"/>
        </a:lt1>
        <a:dk2>
          <a:srgbClr val="BFA673"/>
        </a:dk2>
        <a:lt2>
          <a:srgbClr val="E6E3AA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8">
        <a:dk1>
          <a:srgbClr val="4B2500"/>
        </a:dk1>
        <a:lt1>
          <a:srgbClr val="F9F0D3"/>
        </a:lt1>
        <a:dk2>
          <a:srgbClr val="A69564"/>
        </a:dk2>
        <a:lt2>
          <a:srgbClr val="EFDEAF"/>
        </a:lt2>
        <a:accent1>
          <a:srgbClr val="FFFFE3"/>
        </a:accent1>
        <a:accent2>
          <a:srgbClr val="BFBFA7"/>
        </a:accent2>
        <a:accent3>
          <a:srgbClr val="FBF6E6"/>
        </a:accent3>
        <a:accent4>
          <a:srgbClr val="3F1E00"/>
        </a:accent4>
        <a:accent5>
          <a:srgbClr val="FFFFEF"/>
        </a:accent5>
        <a:accent6>
          <a:srgbClr val="ADAD97"/>
        </a:accent6>
        <a:hlink>
          <a:srgbClr val="7B6D47"/>
        </a:hlink>
        <a:folHlink>
          <a:srgbClr val="A99D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eam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2D2D8A"/>
        </a:accent6>
        <a:hlink>
          <a:srgbClr val="6600FF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7_Stream">
  <a:themeElements>
    <a:clrScheme name="Stream 1">
      <a:dk1>
        <a:srgbClr val="000514"/>
      </a:dk1>
      <a:lt1>
        <a:srgbClr val="FFFFFF"/>
      </a:lt1>
      <a:dk2>
        <a:srgbClr val="003399"/>
      </a:dk2>
      <a:lt2>
        <a:srgbClr val="E5E5FF"/>
      </a:lt2>
      <a:accent1>
        <a:srgbClr val="0099CC"/>
      </a:accent1>
      <a:accent2>
        <a:srgbClr val="A886E0"/>
      </a:accent2>
      <a:accent3>
        <a:srgbClr val="AAADCA"/>
      </a:accent3>
      <a:accent4>
        <a:srgbClr val="DADADA"/>
      </a:accent4>
      <a:accent5>
        <a:srgbClr val="AACAE2"/>
      </a:accent5>
      <a:accent6>
        <a:srgbClr val="9879CB"/>
      </a:accent6>
      <a:hlink>
        <a:srgbClr val="FFCC00"/>
      </a:hlink>
      <a:folHlink>
        <a:srgbClr val="FFFFCC"/>
      </a:folHlink>
    </a:clrScheme>
    <a:fontScheme name="Stream">
      <a:majorFont>
        <a:latin typeface="Garamond"/>
        <a:ea typeface=""/>
        <a:cs typeface="Arial"/>
      </a:majorFont>
      <a:minorFont>
        <a:latin typeface="Garamond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  <a:cs typeface="Arial" charset="0"/>
          </a:defRPr>
        </a:defPPr>
      </a:lstStyle>
    </a:lnDef>
  </a:objectDefaults>
  <a:extraClrSchemeLst>
    <a:extraClrScheme>
      <a:clrScheme name="Stream 1">
        <a:dk1>
          <a:srgbClr val="000514"/>
        </a:dk1>
        <a:lt1>
          <a:srgbClr val="FFFFFF"/>
        </a:lt1>
        <a:dk2>
          <a:srgbClr val="003399"/>
        </a:dk2>
        <a:lt2>
          <a:srgbClr val="E5E5FF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DADA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2">
        <a:dk1>
          <a:srgbClr val="3E3E5C"/>
        </a:dk1>
        <a:lt1>
          <a:srgbClr val="FFFFFF"/>
        </a:lt1>
        <a:dk2>
          <a:srgbClr val="666699"/>
        </a:dk2>
        <a:lt2>
          <a:srgbClr val="DFDFE9"/>
        </a:lt2>
        <a:accent1>
          <a:srgbClr val="CC66FF"/>
        </a:accent1>
        <a:accent2>
          <a:srgbClr val="679ACD"/>
        </a:accent2>
        <a:accent3>
          <a:srgbClr val="B8B8CA"/>
        </a:accent3>
        <a:accent4>
          <a:srgbClr val="DADADA"/>
        </a:accent4>
        <a:accent5>
          <a:srgbClr val="E2B8FF"/>
        </a:accent5>
        <a:accent6>
          <a:srgbClr val="5D8BBA"/>
        </a:accent6>
        <a:hlink>
          <a:srgbClr val="CCE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3">
        <a:dk1>
          <a:srgbClr val="2A5400"/>
        </a:dk1>
        <a:lt1>
          <a:srgbClr val="FFFFFF"/>
        </a:lt1>
        <a:dk2>
          <a:srgbClr val="4A9400"/>
        </a:dk2>
        <a:lt2>
          <a:srgbClr val="BAE8BA"/>
        </a:lt2>
        <a:accent1>
          <a:srgbClr val="33CC33"/>
        </a:accent1>
        <a:accent2>
          <a:srgbClr val="99CC00"/>
        </a:accent2>
        <a:accent3>
          <a:srgbClr val="B1C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99FF33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4">
        <a:dk1>
          <a:srgbClr val="000000"/>
        </a:dk1>
        <a:lt1>
          <a:srgbClr val="FFFFFF"/>
        </a:lt1>
        <a:dk2>
          <a:srgbClr val="51596D"/>
        </a:dk2>
        <a:lt2>
          <a:srgbClr val="DDDDDD"/>
        </a:lt2>
        <a:accent1>
          <a:srgbClr val="787E8A"/>
        </a:accent1>
        <a:accent2>
          <a:srgbClr val="339966"/>
        </a:accent2>
        <a:accent3>
          <a:srgbClr val="B3B5BA"/>
        </a:accent3>
        <a:accent4>
          <a:srgbClr val="DADADA"/>
        </a:accent4>
        <a:accent5>
          <a:srgbClr val="BEC0C4"/>
        </a:accent5>
        <a:accent6>
          <a:srgbClr val="2D8A5C"/>
        </a:accent6>
        <a:hlink>
          <a:srgbClr val="00FFFF"/>
        </a:hlink>
        <a:folHlink>
          <a:srgbClr val="74B6D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5">
        <a:dk1>
          <a:srgbClr val="5C1F00"/>
        </a:dk1>
        <a:lt1>
          <a:srgbClr val="FFFFFF"/>
        </a:lt1>
        <a:dk2>
          <a:srgbClr val="8C0000"/>
        </a:dk2>
        <a:lt2>
          <a:srgbClr val="DFD293"/>
        </a:lt2>
        <a:accent1>
          <a:srgbClr val="FF6845"/>
        </a:accent1>
        <a:accent2>
          <a:srgbClr val="BE7960"/>
        </a:accent2>
        <a:accent3>
          <a:srgbClr val="C5AAAA"/>
        </a:accent3>
        <a:accent4>
          <a:srgbClr val="DADADA"/>
        </a:accent4>
        <a:accent5>
          <a:srgbClr val="FFB9B0"/>
        </a:accent5>
        <a:accent6>
          <a:srgbClr val="AC6D56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6">
        <a:dk1>
          <a:srgbClr val="5E4444"/>
        </a:dk1>
        <a:lt1>
          <a:srgbClr val="F7F3F3"/>
        </a:lt1>
        <a:dk2>
          <a:srgbClr val="8A6362"/>
        </a:dk2>
        <a:lt2>
          <a:srgbClr val="D8C1BA"/>
        </a:lt2>
        <a:accent1>
          <a:srgbClr val="CC6600"/>
        </a:accent1>
        <a:accent2>
          <a:srgbClr val="C16059"/>
        </a:accent2>
        <a:accent3>
          <a:srgbClr val="C4B7B7"/>
        </a:accent3>
        <a:accent4>
          <a:srgbClr val="D3D0D0"/>
        </a:accent4>
        <a:accent5>
          <a:srgbClr val="E2B8AA"/>
        </a:accent5>
        <a:accent6>
          <a:srgbClr val="AF5650"/>
        </a:accent6>
        <a:hlink>
          <a:srgbClr val="FFCC00"/>
        </a:hlink>
        <a:folHlink>
          <a:srgbClr val="CBB55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7">
        <a:dk1>
          <a:srgbClr val="7F6737"/>
        </a:dk1>
        <a:lt1>
          <a:srgbClr val="FFFFFF"/>
        </a:lt1>
        <a:dk2>
          <a:srgbClr val="BFA673"/>
        </a:dk2>
        <a:lt2>
          <a:srgbClr val="E6E3AA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8">
        <a:dk1>
          <a:srgbClr val="4B2500"/>
        </a:dk1>
        <a:lt1>
          <a:srgbClr val="F9F0D3"/>
        </a:lt1>
        <a:dk2>
          <a:srgbClr val="A69564"/>
        </a:dk2>
        <a:lt2>
          <a:srgbClr val="EFDEAF"/>
        </a:lt2>
        <a:accent1>
          <a:srgbClr val="FFFFE3"/>
        </a:accent1>
        <a:accent2>
          <a:srgbClr val="BFBFA7"/>
        </a:accent2>
        <a:accent3>
          <a:srgbClr val="FBF6E6"/>
        </a:accent3>
        <a:accent4>
          <a:srgbClr val="3F1E00"/>
        </a:accent4>
        <a:accent5>
          <a:srgbClr val="FFFFEF"/>
        </a:accent5>
        <a:accent6>
          <a:srgbClr val="ADAD97"/>
        </a:accent6>
        <a:hlink>
          <a:srgbClr val="7B6D47"/>
        </a:hlink>
        <a:folHlink>
          <a:srgbClr val="A99D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eam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2D2D8A"/>
        </a:accent6>
        <a:hlink>
          <a:srgbClr val="6600FF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8.xml><?xml version="1.0" encoding="utf-8"?>
<a:theme xmlns:a="http://schemas.openxmlformats.org/drawingml/2006/main" name="8_Stream">
  <a:themeElements>
    <a:clrScheme name="Stream 1">
      <a:dk1>
        <a:srgbClr val="000514"/>
      </a:dk1>
      <a:lt1>
        <a:srgbClr val="FFFFFF"/>
      </a:lt1>
      <a:dk2>
        <a:srgbClr val="003399"/>
      </a:dk2>
      <a:lt2>
        <a:srgbClr val="E5E5FF"/>
      </a:lt2>
      <a:accent1>
        <a:srgbClr val="0099CC"/>
      </a:accent1>
      <a:accent2>
        <a:srgbClr val="A886E0"/>
      </a:accent2>
      <a:accent3>
        <a:srgbClr val="AAADCA"/>
      </a:accent3>
      <a:accent4>
        <a:srgbClr val="DADADA"/>
      </a:accent4>
      <a:accent5>
        <a:srgbClr val="AACAE2"/>
      </a:accent5>
      <a:accent6>
        <a:srgbClr val="9879CB"/>
      </a:accent6>
      <a:hlink>
        <a:srgbClr val="FFCC00"/>
      </a:hlink>
      <a:folHlink>
        <a:srgbClr val="FFFFCC"/>
      </a:folHlink>
    </a:clrScheme>
    <a:fontScheme name="Stream">
      <a:majorFont>
        <a:latin typeface="Garamond"/>
        <a:ea typeface=""/>
        <a:cs typeface="Arial"/>
      </a:majorFont>
      <a:minorFont>
        <a:latin typeface="Garamond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  <a:cs typeface="Arial" charset="0"/>
          </a:defRPr>
        </a:defPPr>
      </a:lstStyle>
    </a:lnDef>
  </a:objectDefaults>
  <a:extraClrSchemeLst>
    <a:extraClrScheme>
      <a:clrScheme name="Stream 1">
        <a:dk1>
          <a:srgbClr val="000514"/>
        </a:dk1>
        <a:lt1>
          <a:srgbClr val="FFFFFF"/>
        </a:lt1>
        <a:dk2>
          <a:srgbClr val="003399"/>
        </a:dk2>
        <a:lt2>
          <a:srgbClr val="E5E5FF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DADA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2">
        <a:dk1>
          <a:srgbClr val="3E3E5C"/>
        </a:dk1>
        <a:lt1>
          <a:srgbClr val="FFFFFF"/>
        </a:lt1>
        <a:dk2>
          <a:srgbClr val="666699"/>
        </a:dk2>
        <a:lt2>
          <a:srgbClr val="DFDFE9"/>
        </a:lt2>
        <a:accent1>
          <a:srgbClr val="CC66FF"/>
        </a:accent1>
        <a:accent2>
          <a:srgbClr val="679ACD"/>
        </a:accent2>
        <a:accent3>
          <a:srgbClr val="B8B8CA"/>
        </a:accent3>
        <a:accent4>
          <a:srgbClr val="DADADA"/>
        </a:accent4>
        <a:accent5>
          <a:srgbClr val="E2B8FF"/>
        </a:accent5>
        <a:accent6>
          <a:srgbClr val="5D8BBA"/>
        </a:accent6>
        <a:hlink>
          <a:srgbClr val="CCE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3">
        <a:dk1>
          <a:srgbClr val="2A5400"/>
        </a:dk1>
        <a:lt1>
          <a:srgbClr val="FFFFFF"/>
        </a:lt1>
        <a:dk2>
          <a:srgbClr val="4A9400"/>
        </a:dk2>
        <a:lt2>
          <a:srgbClr val="BAE8BA"/>
        </a:lt2>
        <a:accent1>
          <a:srgbClr val="33CC33"/>
        </a:accent1>
        <a:accent2>
          <a:srgbClr val="99CC00"/>
        </a:accent2>
        <a:accent3>
          <a:srgbClr val="B1C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99FF33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4">
        <a:dk1>
          <a:srgbClr val="000000"/>
        </a:dk1>
        <a:lt1>
          <a:srgbClr val="FFFFFF"/>
        </a:lt1>
        <a:dk2>
          <a:srgbClr val="51596D"/>
        </a:dk2>
        <a:lt2>
          <a:srgbClr val="DDDDDD"/>
        </a:lt2>
        <a:accent1>
          <a:srgbClr val="787E8A"/>
        </a:accent1>
        <a:accent2>
          <a:srgbClr val="339966"/>
        </a:accent2>
        <a:accent3>
          <a:srgbClr val="B3B5BA"/>
        </a:accent3>
        <a:accent4>
          <a:srgbClr val="DADADA"/>
        </a:accent4>
        <a:accent5>
          <a:srgbClr val="BEC0C4"/>
        </a:accent5>
        <a:accent6>
          <a:srgbClr val="2D8A5C"/>
        </a:accent6>
        <a:hlink>
          <a:srgbClr val="00FFFF"/>
        </a:hlink>
        <a:folHlink>
          <a:srgbClr val="74B6D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5">
        <a:dk1>
          <a:srgbClr val="5C1F00"/>
        </a:dk1>
        <a:lt1>
          <a:srgbClr val="FFFFFF"/>
        </a:lt1>
        <a:dk2>
          <a:srgbClr val="8C0000"/>
        </a:dk2>
        <a:lt2>
          <a:srgbClr val="DFD293"/>
        </a:lt2>
        <a:accent1>
          <a:srgbClr val="FF6845"/>
        </a:accent1>
        <a:accent2>
          <a:srgbClr val="BE7960"/>
        </a:accent2>
        <a:accent3>
          <a:srgbClr val="C5AAAA"/>
        </a:accent3>
        <a:accent4>
          <a:srgbClr val="DADADA"/>
        </a:accent4>
        <a:accent5>
          <a:srgbClr val="FFB9B0"/>
        </a:accent5>
        <a:accent6>
          <a:srgbClr val="AC6D56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6">
        <a:dk1>
          <a:srgbClr val="5E4444"/>
        </a:dk1>
        <a:lt1>
          <a:srgbClr val="F7F3F3"/>
        </a:lt1>
        <a:dk2>
          <a:srgbClr val="8A6362"/>
        </a:dk2>
        <a:lt2>
          <a:srgbClr val="D8C1BA"/>
        </a:lt2>
        <a:accent1>
          <a:srgbClr val="CC6600"/>
        </a:accent1>
        <a:accent2>
          <a:srgbClr val="C16059"/>
        </a:accent2>
        <a:accent3>
          <a:srgbClr val="C4B7B7"/>
        </a:accent3>
        <a:accent4>
          <a:srgbClr val="D3D0D0"/>
        </a:accent4>
        <a:accent5>
          <a:srgbClr val="E2B8AA"/>
        </a:accent5>
        <a:accent6>
          <a:srgbClr val="AF5650"/>
        </a:accent6>
        <a:hlink>
          <a:srgbClr val="FFCC00"/>
        </a:hlink>
        <a:folHlink>
          <a:srgbClr val="CBB55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7">
        <a:dk1>
          <a:srgbClr val="7F6737"/>
        </a:dk1>
        <a:lt1>
          <a:srgbClr val="FFFFFF"/>
        </a:lt1>
        <a:dk2>
          <a:srgbClr val="BFA673"/>
        </a:dk2>
        <a:lt2>
          <a:srgbClr val="E6E3AA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8">
        <a:dk1>
          <a:srgbClr val="4B2500"/>
        </a:dk1>
        <a:lt1>
          <a:srgbClr val="F9F0D3"/>
        </a:lt1>
        <a:dk2>
          <a:srgbClr val="A69564"/>
        </a:dk2>
        <a:lt2>
          <a:srgbClr val="EFDEAF"/>
        </a:lt2>
        <a:accent1>
          <a:srgbClr val="FFFFE3"/>
        </a:accent1>
        <a:accent2>
          <a:srgbClr val="BFBFA7"/>
        </a:accent2>
        <a:accent3>
          <a:srgbClr val="FBF6E6"/>
        </a:accent3>
        <a:accent4>
          <a:srgbClr val="3F1E00"/>
        </a:accent4>
        <a:accent5>
          <a:srgbClr val="FFFFEF"/>
        </a:accent5>
        <a:accent6>
          <a:srgbClr val="ADAD97"/>
        </a:accent6>
        <a:hlink>
          <a:srgbClr val="7B6D47"/>
        </a:hlink>
        <a:folHlink>
          <a:srgbClr val="A99D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eam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2D2D8A"/>
        </a:accent6>
        <a:hlink>
          <a:srgbClr val="6600FF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9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Stream">
  <a:themeElements>
    <a:clrScheme name="Stream 1">
      <a:dk1>
        <a:srgbClr val="000514"/>
      </a:dk1>
      <a:lt1>
        <a:srgbClr val="FFFFFF"/>
      </a:lt1>
      <a:dk2>
        <a:srgbClr val="003399"/>
      </a:dk2>
      <a:lt2>
        <a:srgbClr val="E5E5FF"/>
      </a:lt2>
      <a:accent1>
        <a:srgbClr val="0099CC"/>
      </a:accent1>
      <a:accent2>
        <a:srgbClr val="A886E0"/>
      </a:accent2>
      <a:accent3>
        <a:srgbClr val="AAADCA"/>
      </a:accent3>
      <a:accent4>
        <a:srgbClr val="DADADA"/>
      </a:accent4>
      <a:accent5>
        <a:srgbClr val="AACAE2"/>
      </a:accent5>
      <a:accent6>
        <a:srgbClr val="9879CB"/>
      </a:accent6>
      <a:hlink>
        <a:srgbClr val="FFCC00"/>
      </a:hlink>
      <a:folHlink>
        <a:srgbClr val="FFFFCC"/>
      </a:folHlink>
    </a:clrScheme>
    <a:fontScheme name="Stream">
      <a:majorFont>
        <a:latin typeface="Garamond"/>
        <a:ea typeface=""/>
        <a:cs typeface="Arial"/>
      </a:majorFont>
      <a:minorFont>
        <a:latin typeface="Garamond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  <a:cs typeface="Arial" charset="0"/>
          </a:defRPr>
        </a:defPPr>
      </a:lstStyle>
    </a:lnDef>
  </a:objectDefaults>
  <a:extraClrSchemeLst>
    <a:extraClrScheme>
      <a:clrScheme name="Stream 1">
        <a:dk1>
          <a:srgbClr val="000514"/>
        </a:dk1>
        <a:lt1>
          <a:srgbClr val="FFFFFF"/>
        </a:lt1>
        <a:dk2>
          <a:srgbClr val="003399"/>
        </a:dk2>
        <a:lt2>
          <a:srgbClr val="E5E5FF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DADA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2">
        <a:dk1>
          <a:srgbClr val="3E3E5C"/>
        </a:dk1>
        <a:lt1>
          <a:srgbClr val="FFFFFF"/>
        </a:lt1>
        <a:dk2>
          <a:srgbClr val="666699"/>
        </a:dk2>
        <a:lt2>
          <a:srgbClr val="DFDFE9"/>
        </a:lt2>
        <a:accent1>
          <a:srgbClr val="CC66FF"/>
        </a:accent1>
        <a:accent2>
          <a:srgbClr val="679ACD"/>
        </a:accent2>
        <a:accent3>
          <a:srgbClr val="B8B8CA"/>
        </a:accent3>
        <a:accent4>
          <a:srgbClr val="DADADA"/>
        </a:accent4>
        <a:accent5>
          <a:srgbClr val="E2B8FF"/>
        </a:accent5>
        <a:accent6>
          <a:srgbClr val="5D8BBA"/>
        </a:accent6>
        <a:hlink>
          <a:srgbClr val="CCE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3">
        <a:dk1>
          <a:srgbClr val="2A5400"/>
        </a:dk1>
        <a:lt1>
          <a:srgbClr val="FFFFFF"/>
        </a:lt1>
        <a:dk2>
          <a:srgbClr val="4A9400"/>
        </a:dk2>
        <a:lt2>
          <a:srgbClr val="BAE8BA"/>
        </a:lt2>
        <a:accent1>
          <a:srgbClr val="33CC33"/>
        </a:accent1>
        <a:accent2>
          <a:srgbClr val="99CC00"/>
        </a:accent2>
        <a:accent3>
          <a:srgbClr val="B1C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99FF33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4">
        <a:dk1>
          <a:srgbClr val="000000"/>
        </a:dk1>
        <a:lt1>
          <a:srgbClr val="FFFFFF"/>
        </a:lt1>
        <a:dk2>
          <a:srgbClr val="51596D"/>
        </a:dk2>
        <a:lt2>
          <a:srgbClr val="DDDDDD"/>
        </a:lt2>
        <a:accent1>
          <a:srgbClr val="787E8A"/>
        </a:accent1>
        <a:accent2>
          <a:srgbClr val="339966"/>
        </a:accent2>
        <a:accent3>
          <a:srgbClr val="B3B5BA"/>
        </a:accent3>
        <a:accent4>
          <a:srgbClr val="DADADA"/>
        </a:accent4>
        <a:accent5>
          <a:srgbClr val="BEC0C4"/>
        </a:accent5>
        <a:accent6>
          <a:srgbClr val="2D8A5C"/>
        </a:accent6>
        <a:hlink>
          <a:srgbClr val="00FFFF"/>
        </a:hlink>
        <a:folHlink>
          <a:srgbClr val="74B6D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5">
        <a:dk1>
          <a:srgbClr val="5C1F00"/>
        </a:dk1>
        <a:lt1>
          <a:srgbClr val="FFFFFF"/>
        </a:lt1>
        <a:dk2>
          <a:srgbClr val="8C0000"/>
        </a:dk2>
        <a:lt2>
          <a:srgbClr val="DFD293"/>
        </a:lt2>
        <a:accent1>
          <a:srgbClr val="FF6845"/>
        </a:accent1>
        <a:accent2>
          <a:srgbClr val="BE7960"/>
        </a:accent2>
        <a:accent3>
          <a:srgbClr val="C5AAAA"/>
        </a:accent3>
        <a:accent4>
          <a:srgbClr val="DADADA"/>
        </a:accent4>
        <a:accent5>
          <a:srgbClr val="FFB9B0"/>
        </a:accent5>
        <a:accent6>
          <a:srgbClr val="AC6D56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6">
        <a:dk1>
          <a:srgbClr val="5E4444"/>
        </a:dk1>
        <a:lt1>
          <a:srgbClr val="F7F3F3"/>
        </a:lt1>
        <a:dk2>
          <a:srgbClr val="8A6362"/>
        </a:dk2>
        <a:lt2>
          <a:srgbClr val="D8C1BA"/>
        </a:lt2>
        <a:accent1>
          <a:srgbClr val="CC6600"/>
        </a:accent1>
        <a:accent2>
          <a:srgbClr val="C16059"/>
        </a:accent2>
        <a:accent3>
          <a:srgbClr val="C4B7B7"/>
        </a:accent3>
        <a:accent4>
          <a:srgbClr val="D3D0D0"/>
        </a:accent4>
        <a:accent5>
          <a:srgbClr val="E2B8AA"/>
        </a:accent5>
        <a:accent6>
          <a:srgbClr val="AF5650"/>
        </a:accent6>
        <a:hlink>
          <a:srgbClr val="FFCC00"/>
        </a:hlink>
        <a:folHlink>
          <a:srgbClr val="CBB55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7">
        <a:dk1>
          <a:srgbClr val="7F6737"/>
        </a:dk1>
        <a:lt1>
          <a:srgbClr val="FFFFFF"/>
        </a:lt1>
        <a:dk2>
          <a:srgbClr val="BFA673"/>
        </a:dk2>
        <a:lt2>
          <a:srgbClr val="E6E3AA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8">
        <a:dk1>
          <a:srgbClr val="4B2500"/>
        </a:dk1>
        <a:lt1>
          <a:srgbClr val="F9F0D3"/>
        </a:lt1>
        <a:dk2>
          <a:srgbClr val="A69564"/>
        </a:dk2>
        <a:lt2>
          <a:srgbClr val="EFDEAF"/>
        </a:lt2>
        <a:accent1>
          <a:srgbClr val="FFFFE3"/>
        </a:accent1>
        <a:accent2>
          <a:srgbClr val="BFBFA7"/>
        </a:accent2>
        <a:accent3>
          <a:srgbClr val="FBF6E6"/>
        </a:accent3>
        <a:accent4>
          <a:srgbClr val="3F1E00"/>
        </a:accent4>
        <a:accent5>
          <a:srgbClr val="FFFFEF"/>
        </a:accent5>
        <a:accent6>
          <a:srgbClr val="ADAD97"/>
        </a:accent6>
        <a:hlink>
          <a:srgbClr val="7B6D47"/>
        </a:hlink>
        <a:folHlink>
          <a:srgbClr val="A99D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eam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2D2D8A"/>
        </a:accent6>
        <a:hlink>
          <a:srgbClr val="6600FF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2_Stream">
  <a:themeElements>
    <a:clrScheme name="Stream 1">
      <a:dk1>
        <a:srgbClr val="000514"/>
      </a:dk1>
      <a:lt1>
        <a:srgbClr val="FFFFFF"/>
      </a:lt1>
      <a:dk2>
        <a:srgbClr val="003399"/>
      </a:dk2>
      <a:lt2>
        <a:srgbClr val="E5E5FF"/>
      </a:lt2>
      <a:accent1>
        <a:srgbClr val="0099CC"/>
      </a:accent1>
      <a:accent2>
        <a:srgbClr val="A886E0"/>
      </a:accent2>
      <a:accent3>
        <a:srgbClr val="AAADCA"/>
      </a:accent3>
      <a:accent4>
        <a:srgbClr val="DADADA"/>
      </a:accent4>
      <a:accent5>
        <a:srgbClr val="AACAE2"/>
      </a:accent5>
      <a:accent6>
        <a:srgbClr val="9879CB"/>
      </a:accent6>
      <a:hlink>
        <a:srgbClr val="FFCC00"/>
      </a:hlink>
      <a:folHlink>
        <a:srgbClr val="FFFFCC"/>
      </a:folHlink>
    </a:clrScheme>
    <a:fontScheme name="Stream">
      <a:majorFont>
        <a:latin typeface="Garamond"/>
        <a:ea typeface=""/>
        <a:cs typeface="Arial"/>
      </a:majorFont>
      <a:minorFont>
        <a:latin typeface="Garamond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  <a:cs typeface="Arial" charset="0"/>
          </a:defRPr>
        </a:defPPr>
      </a:lstStyle>
    </a:lnDef>
  </a:objectDefaults>
  <a:extraClrSchemeLst>
    <a:extraClrScheme>
      <a:clrScheme name="Stream 1">
        <a:dk1>
          <a:srgbClr val="000514"/>
        </a:dk1>
        <a:lt1>
          <a:srgbClr val="FFFFFF"/>
        </a:lt1>
        <a:dk2>
          <a:srgbClr val="003399"/>
        </a:dk2>
        <a:lt2>
          <a:srgbClr val="E5E5FF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DADA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2">
        <a:dk1>
          <a:srgbClr val="3E3E5C"/>
        </a:dk1>
        <a:lt1>
          <a:srgbClr val="FFFFFF"/>
        </a:lt1>
        <a:dk2>
          <a:srgbClr val="666699"/>
        </a:dk2>
        <a:lt2>
          <a:srgbClr val="DFDFE9"/>
        </a:lt2>
        <a:accent1>
          <a:srgbClr val="CC66FF"/>
        </a:accent1>
        <a:accent2>
          <a:srgbClr val="679ACD"/>
        </a:accent2>
        <a:accent3>
          <a:srgbClr val="B8B8CA"/>
        </a:accent3>
        <a:accent4>
          <a:srgbClr val="DADADA"/>
        </a:accent4>
        <a:accent5>
          <a:srgbClr val="E2B8FF"/>
        </a:accent5>
        <a:accent6>
          <a:srgbClr val="5D8BBA"/>
        </a:accent6>
        <a:hlink>
          <a:srgbClr val="CCE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3">
        <a:dk1>
          <a:srgbClr val="2A5400"/>
        </a:dk1>
        <a:lt1>
          <a:srgbClr val="FFFFFF"/>
        </a:lt1>
        <a:dk2>
          <a:srgbClr val="4A9400"/>
        </a:dk2>
        <a:lt2>
          <a:srgbClr val="BAE8BA"/>
        </a:lt2>
        <a:accent1>
          <a:srgbClr val="33CC33"/>
        </a:accent1>
        <a:accent2>
          <a:srgbClr val="99CC00"/>
        </a:accent2>
        <a:accent3>
          <a:srgbClr val="B1C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99FF33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4">
        <a:dk1>
          <a:srgbClr val="000000"/>
        </a:dk1>
        <a:lt1>
          <a:srgbClr val="FFFFFF"/>
        </a:lt1>
        <a:dk2>
          <a:srgbClr val="51596D"/>
        </a:dk2>
        <a:lt2>
          <a:srgbClr val="DDDDDD"/>
        </a:lt2>
        <a:accent1>
          <a:srgbClr val="787E8A"/>
        </a:accent1>
        <a:accent2>
          <a:srgbClr val="339966"/>
        </a:accent2>
        <a:accent3>
          <a:srgbClr val="B3B5BA"/>
        </a:accent3>
        <a:accent4>
          <a:srgbClr val="DADADA"/>
        </a:accent4>
        <a:accent5>
          <a:srgbClr val="BEC0C4"/>
        </a:accent5>
        <a:accent6>
          <a:srgbClr val="2D8A5C"/>
        </a:accent6>
        <a:hlink>
          <a:srgbClr val="00FFFF"/>
        </a:hlink>
        <a:folHlink>
          <a:srgbClr val="74B6D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5">
        <a:dk1>
          <a:srgbClr val="5C1F00"/>
        </a:dk1>
        <a:lt1>
          <a:srgbClr val="FFFFFF"/>
        </a:lt1>
        <a:dk2>
          <a:srgbClr val="8C0000"/>
        </a:dk2>
        <a:lt2>
          <a:srgbClr val="DFD293"/>
        </a:lt2>
        <a:accent1>
          <a:srgbClr val="FF6845"/>
        </a:accent1>
        <a:accent2>
          <a:srgbClr val="BE7960"/>
        </a:accent2>
        <a:accent3>
          <a:srgbClr val="C5AAAA"/>
        </a:accent3>
        <a:accent4>
          <a:srgbClr val="DADADA"/>
        </a:accent4>
        <a:accent5>
          <a:srgbClr val="FFB9B0"/>
        </a:accent5>
        <a:accent6>
          <a:srgbClr val="AC6D56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6">
        <a:dk1>
          <a:srgbClr val="5E4444"/>
        </a:dk1>
        <a:lt1>
          <a:srgbClr val="F7F3F3"/>
        </a:lt1>
        <a:dk2>
          <a:srgbClr val="8A6362"/>
        </a:dk2>
        <a:lt2>
          <a:srgbClr val="D8C1BA"/>
        </a:lt2>
        <a:accent1>
          <a:srgbClr val="CC6600"/>
        </a:accent1>
        <a:accent2>
          <a:srgbClr val="C16059"/>
        </a:accent2>
        <a:accent3>
          <a:srgbClr val="C4B7B7"/>
        </a:accent3>
        <a:accent4>
          <a:srgbClr val="D3D0D0"/>
        </a:accent4>
        <a:accent5>
          <a:srgbClr val="E2B8AA"/>
        </a:accent5>
        <a:accent6>
          <a:srgbClr val="AF5650"/>
        </a:accent6>
        <a:hlink>
          <a:srgbClr val="FFCC00"/>
        </a:hlink>
        <a:folHlink>
          <a:srgbClr val="CBB55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7">
        <a:dk1>
          <a:srgbClr val="7F6737"/>
        </a:dk1>
        <a:lt1>
          <a:srgbClr val="FFFFFF"/>
        </a:lt1>
        <a:dk2>
          <a:srgbClr val="BFA673"/>
        </a:dk2>
        <a:lt2>
          <a:srgbClr val="E6E3AA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8">
        <a:dk1>
          <a:srgbClr val="4B2500"/>
        </a:dk1>
        <a:lt1>
          <a:srgbClr val="F9F0D3"/>
        </a:lt1>
        <a:dk2>
          <a:srgbClr val="A69564"/>
        </a:dk2>
        <a:lt2>
          <a:srgbClr val="EFDEAF"/>
        </a:lt2>
        <a:accent1>
          <a:srgbClr val="FFFFE3"/>
        </a:accent1>
        <a:accent2>
          <a:srgbClr val="BFBFA7"/>
        </a:accent2>
        <a:accent3>
          <a:srgbClr val="FBF6E6"/>
        </a:accent3>
        <a:accent4>
          <a:srgbClr val="3F1E00"/>
        </a:accent4>
        <a:accent5>
          <a:srgbClr val="FFFFEF"/>
        </a:accent5>
        <a:accent6>
          <a:srgbClr val="ADAD97"/>
        </a:accent6>
        <a:hlink>
          <a:srgbClr val="7B6D47"/>
        </a:hlink>
        <a:folHlink>
          <a:srgbClr val="A99D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eam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2D2D8A"/>
        </a:accent6>
        <a:hlink>
          <a:srgbClr val="6600FF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2121</TotalTime>
  <Words>883</Words>
  <Application>Microsoft Office PowerPoint</Application>
  <PresentationFormat>Widescreen</PresentationFormat>
  <Paragraphs>80</Paragraphs>
  <Slides>27</Slides>
  <Notes>3</Notes>
  <HiddenSlides>1</HiddenSlides>
  <MMClips>1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19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27</vt:i4>
      </vt:variant>
    </vt:vector>
  </HeadingPairs>
  <TitlesOfParts>
    <vt:vector size="55" baseType="lpstr">
      <vt:lpstr>Arial</vt:lpstr>
      <vt:lpstr>Calibri</vt:lpstr>
      <vt:lpstr>Garamond</vt:lpstr>
      <vt:lpstr>Times New Roman</vt:lpstr>
      <vt:lpstr>VNI-Franko</vt:lpstr>
      <vt:lpstr>VNI-Times</vt:lpstr>
      <vt:lpstr>Wingdings</vt:lpstr>
      <vt:lpstr>1_Office Theme</vt:lpstr>
      <vt:lpstr>2_Office Theme</vt:lpstr>
      <vt:lpstr>3_Office Theme</vt:lpstr>
      <vt:lpstr>5_Office Theme</vt:lpstr>
      <vt:lpstr>7_Office Theme</vt:lpstr>
      <vt:lpstr>8_Office Theme</vt:lpstr>
      <vt:lpstr>Stream</vt:lpstr>
      <vt:lpstr>9_Office Theme</vt:lpstr>
      <vt:lpstr>2_Stream</vt:lpstr>
      <vt:lpstr>Default Design</vt:lpstr>
      <vt:lpstr>4_Office Theme</vt:lpstr>
      <vt:lpstr>3_Stream</vt:lpstr>
      <vt:lpstr>4_Stream</vt:lpstr>
      <vt:lpstr>1_Stream</vt:lpstr>
      <vt:lpstr>5_Stream</vt:lpstr>
      <vt:lpstr>6_Stream</vt:lpstr>
      <vt:lpstr>7_Stream</vt:lpstr>
      <vt:lpstr>8_Stream</vt:lpstr>
      <vt:lpstr>10_Office Theme</vt:lpstr>
      <vt:lpstr>Equation</vt:lpstr>
      <vt:lpstr>Bitmap Image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   </vt:lpstr>
      <vt:lpstr>PowerPoint Presentation</vt:lpstr>
      <vt:lpstr>      </vt:lpstr>
      <vt:lpstr>PowerPoint Presentation</vt:lpstr>
      <vt:lpstr>       ĐẤT CÀ MAU</vt:lpstr>
      <vt:lpstr>PowerPoint Presentation</vt:lpstr>
      <vt:lpstr>    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   </vt:lpstr>
      <vt:lpstr>PowerPoint Presentation</vt:lpstr>
      <vt:lpstr>PowerPoint Presentation</vt:lpstr>
      <vt:lpstr>PowerPoint Presentation</vt:lpstr>
      <vt:lpstr>     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Ngọc Nguyễn</dc:creator>
  <cp:lastModifiedBy>Pham Cong Khai</cp:lastModifiedBy>
  <cp:revision>232</cp:revision>
  <dcterms:created xsi:type="dcterms:W3CDTF">2016-08-29T12:27:51Z</dcterms:created>
  <dcterms:modified xsi:type="dcterms:W3CDTF">2021-10-27T14:42:24Z</dcterms:modified>
</cp:coreProperties>
</file>