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6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18D1-6D80-462F-9258-153A1C75F9D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92DDF-B047-4EB7-9FD9-7086E49F1FB0}">
      <dgm:prSet phldrT="[Text]"/>
      <dgm:spPr>
        <a:solidFill>
          <a:srgbClr val="BD0981"/>
        </a:solidFill>
      </dgm:spPr>
      <dgm:t>
        <a:bodyPr/>
        <a:lstStyle/>
        <a:p>
          <a:r>
            <a:rPr lang="en-US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u="none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2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B20CF00B-10C4-42B1-8A10-20FD33847EF7}" type="parTrans" cxnId="{529614F2-F358-4655-A3F9-FC186086572F}">
      <dgm:prSet/>
      <dgm:spPr/>
      <dgm:t>
        <a:bodyPr/>
        <a:lstStyle/>
        <a:p>
          <a:endParaRPr lang="en-US"/>
        </a:p>
      </dgm:t>
    </dgm:pt>
    <dgm:pt modelId="{60F2B3A5-0B3E-4E5C-9619-46C4D5863C81}" type="sibTrans" cxnId="{529614F2-F358-4655-A3F9-FC186086572F}">
      <dgm:prSet/>
      <dgm:spPr/>
      <dgm:t>
        <a:bodyPr/>
        <a:lstStyle/>
        <a:p>
          <a:endParaRPr lang="en-US"/>
        </a:p>
      </dgm:t>
    </dgm:pt>
    <dgm:pt modelId="{4A76D6B5-4C21-4C05-B559-908CB46279CD}">
      <dgm:prSet phldrT="[Text]"/>
      <dgm:spPr>
        <a:solidFill>
          <a:srgbClr val="0000FF"/>
        </a:solidFill>
      </dgm:spPr>
      <dgm:t>
        <a:bodyPr/>
        <a:lstStyle/>
        <a:p>
          <a:r>
            <a:rPr lang="en-US" u="none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1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6C4383D0-D5D7-423A-94A6-E42ABEB37748}" type="parTrans" cxnId="{417AEAB8-3888-4865-9821-334064415E60}">
      <dgm:prSet/>
      <dgm:spPr/>
      <dgm:t>
        <a:bodyPr/>
        <a:lstStyle/>
        <a:p>
          <a:endParaRPr lang="en-US"/>
        </a:p>
      </dgm:t>
    </dgm:pt>
    <dgm:pt modelId="{EF3DD078-EF7E-42EE-951A-B479242CE706}" type="sibTrans" cxnId="{417AEAB8-3888-4865-9821-334064415E60}">
      <dgm:prSet/>
      <dgm:spPr/>
      <dgm:t>
        <a:bodyPr/>
        <a:lstStyle/>
        <a:p>
          <a:endParaRPr lang="en-US"/>
        </a:p>
      </dgm:t>
    </dgm:pt>
    <dgm:pt modelId="{8B010EF1-2F40-4EAB-937C-BBF79A64EEAA}">
      <dgm:prSet phldrT="[Text]" phldr="1"/>
      <dgm:spPr/>
      <dgm:t>
        <a:bodyPr/>
        <a:lstStyle/>
        <a:p>
          <a:endParaRPr lang="en-US" u="none">
            <a:latin typeface="Times New Roman" pitchFamily="18" charset="0"/>
            <a:cs typeface="Times New Roman" pitchFamily="18" charset="0"/>
          </a:endParaRPr>
        </a:p>
      </dgm:t>
    </dgm:pt>
    <dgm:pt modelId="{60A27669-2043-4081-9E66-A054D16D5E5A}" type="parTrans" cxnId="{F7E4BE42-62BD-44CC-A800-D6E0BFDF91DA}">
      <dgm:prSet/>
      <dgm:spPr/>
      <dgm:t>
        <a:bodyPr/>
        <a:lstStyle/>
        <a:p>
          <a:endParaRPr lang="en-US"/>
        </a:p>
      </dgm:t>
    </dgm:pt>
    <dgm:pt modelId="{C794501A-3BDB-4C3E-AE0B-07851BF657B7}" type="sibTrans" cxnId="{F7E4BE42-62BD-44CC-A800-D6E0BFDF91DA}">
      <dgm:prSet/>
      <dgm:spPr/>
      <dgm:t>
        <a:bodyPr/>
        <a:lstStyle/>
        <a:p>
          <a:endParaRPr lang="en-US"/>
        </a:p>
      </dgm:t>
    </dgm:pt>
    <dgm:pt modelId="{4F3CFBAD-2D61-4E76-8051-69B971B9B30F}" type="pres">
      <dgm:prSet presAssocID="{5E1618D1-6D80-462F-9258-153A1C75F9DB}" presName="Name0" presStyleCnt="0">
        <dgm:presLayoutVars>
          <dgm:chMax val="4"/>
          <dgm:resizeHandles val="exact"/>
        </dgm:presLayoutVars>
      </dgm:prSet>
      <dgm:spPr/>
    </dgm:pt>
    <dgm:pt modelId="{2DA7FC7B-4614-4E7B-ACEB-1E1666E48ABA}" type="pres">
      <dgm:prSet presAssocID="{5E1618D1-6D80-462F-9258-153A1C75F9DB}" presName="ellipse" presStyleLbl="trBgShp" presStyleIdx="0" presStyleCnt="1"/>
      <dgm:spPr/>
    </dgm:pt>
    <dgm:pt modelId="{1DC49CB9-A3A1-4F18-9609-7457C732769A}" type="pres">
      <dgm:prSet presAssocID="{5E1618D1-6D80-462F-9258-153A1C75F9DB}" presName="arrow1" presStyleLbl="fgShp" presStyleIdx="0" presStyleCnt="1"/>
      <dgm:spPr/>
    </dgm:pt>
    <dgm:pt modelId="{B4A1341A-CD48-4458-A4FA-A0CD0A25DE91}" type="pres">
      <dgm:prSet presAssocID="{5E1618D1-6D80-462F-9258-153A1C75F9DB}" presName="rectangle" presStyleLbl="revTx" presStyleIdx="0" presStyleCnt="1">
        <dgm:presLayoutVars>
          <dgm:bulletEnabled val="1"/>
        </dgm:presLayoutVars>
      </dgm:prSet>
      <dgm:spPr/>
    </dgm:pt>
    <dgm:pt modelId="{AEE2360E-E35F-472A-9314-1EF4C5272E5F}" type="pres">
      <dgm:prSet presAssocID="{4A76D6B5-4C21-4C05-B559-908CB46279CD}" presName="item1" presStyleLbl="node1" presStyleIdx="0" presStyleCnt="2" custLinFactNeighborX="-53778" custLinFactNeighborY="-35022">
        <dgm:presLayoutVars>
          <dgm:bulletEnabled val="1"/>
        </dgm:presLayoutVars>
      </dgm:prSet>
      <dgm:spPr>
        <a:solidFill>
          <a:srgbClr val="FFC000"/>
        </a:solidFill>
      </dgm:spPr>
    </dgm:pt>
    <dgm:pt modelId="{1B62E0E2-BB3D-4C51-8591-D72049A05090}" type="pres">
      <dgm:prSet presAssocID="{8B010EF1-2F40-4EAB-937C-BBF79A64EEAA}" presName="item2" presStyleLbl="node1" presStyleIdx="1" presStyleCnt="2" custLinFactX="31111" custLinFactNeighborX="100000" custLinFactNeighborY="40000">
        <dgm:presLayoutVars>
          <dgm:bulletEnabled val="1"/>
        </dgm:presLayoutVars>
      </dgm:prSet>
      <dgm:spPr/>
    </dgm:pt>
    <dgm:pt modelId="{3A438A4F-D640-452E-BCE2-B12C0F704ACB}" type="pres">
      <dgm:prSet presAssocID="{5E1618D1-6D80-462F-9258-153A1C75F9DB}" presName="funnel" presStyleLbl="trAlignAcc1" presStyleIdx="0" presStyleCnt="1" custLinFactNeighborX="714" custLinFactNeighborY="33036"/>
      <dgm:spPr/>
    </dgm:pt>
  </dgm:ptLst>
  <dgm:cxnLst>
    <dgm:cxn modelId="{F7CB8123-7261-4C80-9F24-C6941B0140B2}" type="presOf" srcId="{4A76D6B5-4C21-4C05-B559-908CB46279CD}" destId="{AEE2360E-E35F-472A-9314-1EF4C5272E5F}" srcOrd="0" destOrd="0" presId="urn:microsoft.com/office/officeart/2005/8/layout/funnel1"/>
    <dgm:cxn modelId="{F7E4BE42-62BD-44CC-A800-D6E0BFDF91DA}" srcId="{5E1618D1-6D80-462F-9258-153A1C75F9DB}" destId="{8B010EF1-2F40-4EAB-937C-BBF79A64EEAA}" srcOrd="2" destOrd="0" parTransId="{60A27669-2043-4081-9E66-A054D16D5E5A}" sibTransId="{C794501A-3BDB-4C3E-AE0B-07851BF657B7}"/>
    <dgm:cxn modelId="{DCE8F06E-A11E-476D-98EE-A786CE3EDFE1}" type="presOf" srcId="{8B010EF1-2F40-4EAB-937C-BBF79A64EEAA}" destId="{B4A1341A-CD48-4458-A4FA-A0CD0A25DE91}" srcOrd="0" destOrd="0" presId="urn:microsoft.com/office/officeart/2005/8/layout/funnel1"/>
    <dgm:cxn modelId="{E9EA9DAD-9A2C-4E58-A432-5A483F6D3FFC}" type="presOf" srcId="{5E1618D1-6D80-462F-9258-153A1C75F9DB}" destId="{4F3CFBAD-2D61-4E76-8051-69B971B9B30F}" srcOrd="0" destOrd="0" presId="urn:microsoft.com/office/officeart/2005/8/layout/funnel1"/>
    <dgm:cxn modelId="{417AEAB8-3888-4865-9821-334064415E60}" srcId="{5E1618D1-6D80-462F-9258-153A1C75F9DB}" destId="{4A76D6B5-4C21-4C05-B559-908CB46279CD}" srcOrd="1" destOrd="0" parTransId="{6C4383D0-D5D7-423A-94A6-E42ABEB37748}" sibTransId="{EF3DD078-EF7E-42EE-951A-B479242CE706}"/>
    <dgm:cxn modelId="{77B625D0-AC9E-4065-82A8-BB05474E0421}" type="presOf" srcId="{7FA92DDF-B047-4EB7-9FD9-7086E49F1FB0}" destId="{1B62E0E2-BB3D-4C51-8591-D72049A05090}" srcOrd="0" destOrd="0" presId="urn:microsoft.com/office/officeart/2005/8/layout/funnel1"/>
    <dgm:cxn modelId="{529614F2-F358-4655-A3F9-FC186086572F}" srcId="{5E1618D1-6D80-462F-9258-153A1C75F9DB}" destId="{7FA92DDF-B047-4EB7-9FD9-7086E49F1FB0}" srcOrd="0" destOrd="0" parTransId="{B20CF00B-10C4-42B1-8A10-20FD33847EF7}" sibTransId="{60F2B3A5-0B3E-4E5C-9619-46C4D5863C81}"/>
    <dgm:cxn modelId="{83A36EC4-D129-4ACF-AC5B-AD8CD10FC920}" type="presParOf" srcId="{4F3CFBAD-2D61-4E76-8051-69B971B9B30F}" destId="{2DA7FC7B-4614-4E7B-ACEB-1E1666E48ABA}" srcOrd="0" destOrd="0" presId="urn:microsoft.com/office/officeart/2005/8/layout/funnel1"/>
    <dgm:cxn modelId="{DFCB57F7-2C5B-4D1C-B80C-B00126B6EE5D}" type="presParOf" srcId="{4F3CFBAD-2D61-4E76-8051-69B971B9B30F}" destId="{1DC49CB9-A3A1-4F18-9609-7457C732769A}" srcOrd="1" destOrd="0" presId="urn:microsoft.com/office/officeart/2005/8/layout/funnel1"/>
    <dgm:cxn modelId="{A5187CD3-80E9-4276-A4E9-B267BC524C6B}" type="presParOf" srcId="{4F3CFBAD-2D61-4E76-8051-69B971B9B30F}" destId="{B4A1341A-CD48-4458-A4FA-A0CD0A25DE91}" srcOrd="2" destOrd="0" presId="urn:microsoft.com/office/officeart/2005/8/layout/funnel1"/>
    <dgm:cxn modelId="{5C339C6F-14E8-4829-9956-6D9AD6408FBD}" type="presParOf" srcId="{4F3CFBAD-2D61-4E76-8051-69B971B9B30F}" destId="{AEE2360E-E35F-472A-9314-1EF4C5272E5F}" srcOrd="3" destOrd="0" presId="urn:microsoft.com/office/officeart/2005/8/layout/funnel1"/>
    <dgm:cxn modelId="{B213807C-411F-499C-9AF7-F3DC3C53F45E}" type="presParOf" srcId="{4F3CFBAD-2D61-4E76-8051-69B971B9B30F}" destId="{1B62E0E2-BB3D-4C51-8591-D72049A05090}" srcOrd="4" destOrd="0" presId="urn:microsoft.com/office/officeart/2005/8/layout/funnel1"/>
    <dgm:cxn modelId="{48195B16-7992-4A99-9E99-06E2038A6948}" type="presParOf" srcId="{4F3CFBAD-2D61-4E76-8051-69B971B9B30F}" destId="{3A438A4F-D640-452E-BCE2-B12C0F704AC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7FC7B-4614-4E7B-ACEB-1E1666E48AB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49CB9-A3A1-4F18-9609-7457C732769A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341A-CD48-4458-A4FA-A0CD0A25DE91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u="none" kern="1200">
            <a:latin typeface="Times New Roman" pitchFamily="18" charset="0"/>
            <a:cs typeface="Times New Roman" pitchFamily="18" charset="0"/>
          </a:endParaRPr>
        </a:p>
      </dsp:txBody>
      <dsp:txXfrm>
        <a:off x="1524000" y="3276600"/>
        <a:ext cx="3048000" cy="762000"/>
      </dsp:txXfrm>
    </dsp:sp>
    <dsp:sp modelId="{AEE2360E-E35F-472A-9314-1EF4C5272E5F}">
      <dsp:nvSpPr>
        <dsp:cNvPr id="0" name=""/>
        <dsp:cNvSpPr/>
      </dsp:nvSpPr>
      <dsp:spPr>
        <a:xfrm>
          <a:off x="1981197" y="990602"/>
          <a:ext cx="1143000" cy="1143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u="none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8585" y="1157990"/>
        <a:ext cx="808224" cy="808224"/>
      </dsp:txXfrm>
    </dsp:sp>
    <dsp:sp modelId="{1B62E0E2-BB3D-4C51-8591-D72049A05090}">
      <dsp:nvSpPr>
        <dsp:cNvPr id="0" name=""/>
        <dsp:cNvSpPr/>
      </dsp:nvSpPr>
      <dsp:spPr>
        <a:xfrm>
          <a:off x="3276598" y="990599"/>
          <a:ext cx="1143000" cy="1143000"/>
        </a:xfrm>
        <a:prstGeom prst="ellipse">
          <a:avLst/>
        </a:prstGeom>
        <a:solidFill>
          <a:srgbClr val="BD09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5100" u="none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3986" y="1157987"/>
        <a:ext cx="808224" cy="808224"/>
      </dsp:txXfrm>
    </dsp:sp>
    <dsp:sp modelId="{3A438A4F-D640-452E-BCE2-B12C0F704ACB}">
      <dsp:nvSpPr>
        <dsp:cNvPr id="0" name=""/>
        <dsp:cNvSpPr/>
      </dsp:nvSpPr>
      <dsp:spPr>
        <a:xfrm>
          <a:off x="1295389" y="965208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21B5-DF35-40DC-8C2B-C8AF2B34C16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Box 292">
            <a:extLst>
              <a:ext uri="{FF2B5EF4-FFF2-40B4-BE49-F238E27FC236}">
                <a16:creationId xmlns:a16="http://schemas.microsoft.com/office/drawing/2014/main" id="{BB261135-FBCC-4A4F-B645-87B37401774F}"/>
              </a:ext>
            </a:extLst>
          </p:cNvPr>
          <p:cNvSpPr txBox="1"/>
          <p:nvPr/>
        </p:nvSpPr>
        <p:spPr>
          <a:xfrm>
            <a:off x="-468560" y="3429000"/>
            <a:ext cx="9252597" cy="256704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PHÂN MÔN: TẬP ĐỌC</a:t>
            </a:r>
          </a:p>
          <a:p>
            <a:pPr lvl="2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CỦA SI-LE VÀ TÊN PHÁT XIT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Box 294">
            <a:extLst>
              <a:ext uri="{FF2B5EF4-FFF2-40B4-BE49-F238E27FC236}">
                <a16:creationId xmlns:a16="http://schemas.microsoft.com/office/drawing/2014/main" id="{CDD9821C-D775-4A1F-AC04-D3ACC622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92088"/>
            <a:ext cx="5976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336761"/>
            <a:ext cx="1584176" cy="1584176"/>
          </a:xfrm>
          <a:prstGeom prst="ellipse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0" y="1066800"/>
            <a:ext cx="3581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Hit-le (1889 -1945)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1934 - 1945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(1939-1945)</a:t>
            </a:r>
          </a:p>
        </p:txBody>
      </p:sp>
      <p:pic>
        <p:nvPicPr>
          <p:cNvPr id="53257" name="Picture 9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87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95400" y="22860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838200" y="1981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3124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-304800" y="4038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810000" y="2895600"/>
            <a:ext cx="44958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9D0B2E0-7EC3-4D13-B726-7004A674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412682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1.Vì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57200" y="29718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526238" y="2971800"/>
            <a:ext cx="800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6AAD755-89C5-475C-B220-DC61B8BA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232017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93725" y="1905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990600" y="32766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8442A21-5952-4CC4-9CDF-E129F9B3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93725" y="1905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685800" y="20574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23900" y="3313906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A61B8AA-2FEC-42F8-9FBC-CD91D7EC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43842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  <p:bldP spid="135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914400" y="1828800"/>
            <a:ext cx="7391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cay.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1E15F81-EF2F-4535-8A9D-AF5F37DBF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376709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3529548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2538948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Ngài thử xem Si-le đã dành những tác phẩm của mình cho ai nào? Nhà văn đã viết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Vim-hen Ten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Thuỵ Sĩ,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 dâu ở Mét-xi-na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I-ta-li-a,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gái Oóc-lê-ăng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Pháp,...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Ông già mỉm cười trả lời: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chứ. Si-le đã dành cho các ngài vở Những tên cướp!</a:t>
            </a:r>
          </a:p>
        </p:txBody>
      </p:sp>
      <p:sp>
        <p:nvSpPr>
          <p:cNvPr id="20495" name="TextBox 15"/>
          <p:cNvSpPr txBox="1">
            <a:spLocks noChangeArrowheads="1"/>
          </p:cNvSpPr>
          <p:nvPr/>
        </p:nvSpPr>
        <p:spPr bwMode="auto">
          <a:xfrm>
            <a:off x="914400" y="1929348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FA6477C-296A-4DFC-B212-4A8909E2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2507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8EE3D5D-A6D8-40A2-ADCF-01BEFC44D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02227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7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95500" y="10668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4238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nan_nhanDu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"/>
            <a:ext cx="3429000" cy="2895600"/>
          </a:xfrm>
          <a:noFill/>
        </p:spPr>
      </p:pic>
      <p:pic>
        <p:nvPicPr>
          <p:cNvPr id="150533" name="Picture 5" descr="Holocau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xhdanch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holocaus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 flipV="1">
            <a:off x="2362200" y="627856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 descr="xhdan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3347357" cy="24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1" descr="images126175_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799"/>
            <a:ext cx="3200400" cy="23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5" name="Picture 17" descr="chf_1236582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399"/>
            <a:ext cx="3347356" cy="28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7" name="Picture 19" descr="3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799"/>
            <a:ext cx="3124200" cy="2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flipV="1">
            <a:off x="2705100" y="282616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0"/>
            <a:ext cx="8610600" cy="3810000"/>
            <a:chOff x="192" y="2019"/>
            <a:chExt cx="5424" cy="2526"/>
          </a:xfrm>
        </p:grpSpPr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192" y="2019"/>
              <a:ext cx="5424" cy="2526"/>
              <a:chOff x="0" y="1210"/>
              <a:chExt cx="5424" cy="2526"/>
            </a:xfrm>
          </p:grpSpPr>
          <p:pic>
            <p:nvPicPr>
              <p:cNvPr id="3083" name="Picture 4" descr="hinh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10"/>
                <a:ext cx="5424" cy="2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Text Box 5"/>
              <p:cNvSpPr txBox="1">
                <a:spLocks noChangeArrowheads="1"/>
              </p:cNvSpPr>
              <p:nvPr/>
            </p:nvSpPr>
            <p:spPr bwMode="auto">
              <a:xfrm>
                <a:off x="1421" y="1831"/>
                <a:ext cx="3285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85" name="Picture 7" descr="139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230"/>
                <a:ext cx="2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2" name="Picture 8" descr="dau hoi movi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20"/>
              <a:ext cx="489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879725" y="42275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819400" y="4151313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971800" y="4114800"/>
            <a:ext cx="443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524000" y="118745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ÔN BÀI CŨ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32553745"/>
              </p:ext>
            </p:extLst>
          </p:nvPr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7-Point Star 13">
            <a:hlinkClick r:id="rId10" action="ppaction://hlinksldjump"/>
          </p:cNvPr>
          <p:cNvSpPr/>
          <p:nvPr/>
        </p:nvSpPr>
        <p:spPr>
          <a:xfrm>
            <a:off x="7848600" y="6172200"/>
            <a:ext cx="685800" cy="3810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5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-le ?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90800" y="685800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6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362200" y="1066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979227" y="1665785"/>
            <a:ext cx="7696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3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4" descr="nen cop cua ho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4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928688" y="1295400"/>
            <a:ext cx="7286625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BIỆT,</a:t>
            </a:r>
          </a:p>
          <a:p>
            <a:pPr algn="ctr"/>
            <a:r>
              <a:rPr lang="en-US" sz="3600" kern="1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KHOẺ,</a:t>
            </a:r>
          </a:p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GIỎI, CHĂM NGOAN</a:t>
            </a:r>
          </a:p>
        </p:txBody>
      </p:sp>
    </p:spTree>
    <p:extLst>
      <p:ext uri="{BB962C8B-B14F-4D97-AF65-F5344CB8AC3E}">
        <p14:creationId xmlns:p14="http://schemas.microsoft.com/office/powerpoint/2010/main" val="23376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7467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2819400"/>
            <a:ext cx="746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1/7 hay 1/10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trắng.Họ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sống,chữa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838200" y="304800"/>
            <a:ext cx="180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7772400" y="5791200"/>
            <a:ext cx="5334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14400" y="2819400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Phản đối chế độ phân biệt chủng tộc a-pác-thai và ca ngợi cuộc đấu tranh của những người da đen ở Nam Phi.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941504" y="228600"/>
            <a:ext cx="1268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Quad Arrow 7">
            <a:hlinkClick r:id="rId2" action="ppaction://hlinksldjump"/>
          </p:cNvPr>
          <p:cNvSpPr/>
          <p:nvPr/>
        </p:nvSpPr>
        <p:spPr>
          <a:xfrm>
            <a:off x="7620000" y="5562600"/>
            <a:ext cx="838200" cy="5334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0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21-11-08_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8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93725" y="18288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2931209"/>
            <a:ext cx="807720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 “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-228600" y="4205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3940175"/>
            <a:ext cx="80772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BD09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3400" y="5083175"/>
            <a:ext cx="80772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9C0BCF8-FAFD-4D33-9E62-3DA81C9D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292437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1ADED50-E279-4444-BA23-B97A3E99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670" y="1664037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21920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9" grpId="0" animBg="1"/>
      <p:bldP spid="1128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2743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flipV="1">
            <a:off x="838200" y="225177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914400" y="2937570"/>
            <a:ext cx="3200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Vin-hem Ten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I-ta-li-a 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067300" y="2556570"/>
            <a:ext cx="0" cy="373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225177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62600" y="308997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Si-le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Sĩ quan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Hít-le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73357BC-61C7-4B91-8DD2-960E01FA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401318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876800" y="1524000"/>
            <a:ext cx="396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Si-le( 1759- 1805)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50" name="Picture 22" descr="30_bian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50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7620000" y="5410200"/>
            <a:ext cx="685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7926388" cy="754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 descr="20080628125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000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4777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f-iIA_rMm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890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6172200" y="5029200"/>
            <a:ext cx="1143000" cy="1066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215&quot;&gt;&lt;/object&gt;&lt;object type=&quot;2&quot; unique_id=&quot;11216&quot;&gt;&lt;object type=&quot;3&quot; unique_id=&quot;11218&quot;&gt;&lt;property id=&quot;20148&quot; value=&quot;5&quot;/&gt;&lt;property id=&quot;20300&quot; value=&quot;Slide 2&quot;/&gt;&lt;property id=&quot;20307&quot; value=&quot;258&quot;/&gt;&lt;/object&gt;&lt;object type=&quot;3&quot; unique_id=&quot;11219&quot;&gt;&lt;property id=&quot;20148&quot; value=&quot;5&quot;/&gt;&lt;property id=&quot;20300&quot; value=&quot;Slide 3&quot;/&gt;&lt;property id=&quot;20307&quot; value=&quot;259&quot;/&gt;&lt;/object&gt;&lt;object type=&quot;3&quot; unique_id=&quot;11220&quot;&gt;&lt;property id=&quot;20148&quot; value=&quot;5&quot;/&gt;&lt;property id=&quot;20300&quot; value=&quot;Slide 4&quot;/&gt;&lt;property id=&quot;20307&quot; value=&quot;260&quot;/&gt;&lt;/object&gt;&lt;object type=&quot;3&quot; unique_id=&quot;11221&quot;&gt;&lt;property id=&quot;20148&quot; value=&quot;5&quot;/&gt;&lt;property id=&quot;20300&quot; value=&quot;Slide 5&quot;/&gt;&lt;property id=&quot;20307&quot; value=&quot;261&quot;/&gt;&lt;/object&gt;&lt;object type=&quot;3&quot; unique_id=&quot;11222&quot;&gt;&lt;property id=&quot;20148&quot; value=&quot;5&quot;/&gt;&lt;property id=&quot;20300&quot; value=&quot;Slide 6&quot;/&gt;&lt;property id=&quot;20307&quot; value=&quot;262&quot;/&gt;&lt;/object&gt;&lt;object type=&quot;3&quot; unique_id=&quot;11223&quot;&gt;&lt;property id=&quot;20148&quot; value=&quot;5&quot;/&gt;&lt;property id=&quot;20300&quot; value=&quot;Slide 7&quot;/&gt;&lt;property id=&quot;20307&quot; value=&quot;263&quot;/&gt;&lt;/object&gt;&lt;object type=&quot;3&quot; unique_id=&quot;11224&quot;&gt;&lt;property id=&quot;20148&quot; value=&quot;5&quot;/&gt;&lt;property id=&quot;20300&quot; value=&quot;Slide 8&quot;/&gt;&lt;property id=&quot;20307&quot; value=&quot;264&quot;/&gt;&lt;/object&gt;&lt;object type=&quot;3&quot; unique_id=&quot;11225&quot;&gt;&lt;property id=&quot;20148&quot; value=&quot;5&quot;/&gt;&lt;property id=&quot;20300&quot; value=&quot;Slide 9&quot;/&gt;&lt;property id=&quot;20307&quot; value=&quot;265&quot;/&gt;&lt;/object&gt;&lt;object type=&quot;3&quot; unique_id=&quot;11226&quot;&gt;&lt;property id=&quot;20148&quot; value=&quot;5&quot;/&gt;&lt;property id=&quot;20300&quot; value=&quot;Slide 10&quot;/&gt;&lt;property id=&quot;20307&quot; value=&quot;266&quot;/&gt;&lt;/object&gt;&lt;object type=&quot;3&quot; unique_id=&quot;11227&quot;&gt;&lt;property id=&quot;20148&quot; value=&quot;5&quot;/&gt;&lt;property id=&quot;20300&quot; value=&quot;Slide 11&quot;/&gt;&lt;property id=&quot;20307&quot; value=&quot;267&quot;/&gt;&lt;/object&gt;&lt;object type=&quot;3&quot; unique_id=&quot;11228&quot;&gt;&lt;property id=&quot;20148&quot; value=&quot;5&quot;/&gt;&lt;property id=&quot;20300&quot; value=&quot;Slide 12&quot;/&gt;&lt;property id=&quot;20307&quot; value=&quot;268&quot;/&gt;&lt;/object&gt;&lt;object type=&quot;3&quot; unique_id=&quot;11229&quot;&gt;&lt;property id=&quot;20148&quot; value=&quot;5&quot;/&gt;&lt;property id=&quot;20300&quot; value=&quot;Slide 13&quot;/&gt;&lt;property id=&quot;20307&quot; value=&quot;269&quot;/&gt;&lt;/object&gt;&lt;object type=&quot;3&quot; unique_id=&quot;11230&quot;&gt;&lt;property id=&quot;20148&quot; value=&quot;5&quot;/&gt;&lt;property id=&quot;20300&quot; value=&quot;Slide 14&quot;/&gt;&lt;property id=&quot;20307&quot; value=&quot;270&quot;/&gt;&lt;/object&gt;&lt;object type=&quot;3&quot; unique_id=&quot;11231&quot;&gt;&lt;property id=&quot;20148&quot; value=&quot;5&quot;/&gt;&lt;property id=&quot;20300&quot; value=&quot;Slide 15&quot;/&gt;&lt;property id=&quot;20307&quot; value=&quot;271&quot;/&gt;&lt;/object&gt;&lt;object type=&quot;3&quot; unique_id=&quot;11232&quot;&gt;&lt;property id=&quot;20148&quot; value=&quot;5&quot;/&gt;&lt;property id=&quot;20300&quot; value=&quot;Slide 16&quot;/&gt;&lt;property id=&quot;20307&quot; value=&quot;272&quot;/&gt;&lt;/object&gt;&lt;object type=&quot;3&quot; unique_id=&quot;11233&quot;&gt;&lt;property id=&quot;20148&quot; value=&quot;5&quot;/&gt;&lt;property id=&quot;20300&quot; value=&quot;Slide 17&quot;/&gt;&lt;property id=&quot;20307&quot; value=&quot;283&quot;/&gt;&lt;/object&gt;&lt;object type=&quot;3&quot; unique_id=&quot;11234&quot;&gt;&lt;property id=&quot;20148&quot; value=&quot;5&quot;/&gt;&lt;property id=&quot;20300&quot; value=&quot;Slide 18&quot;/&gt;&lt;property id=&quot;20307&quot; value=&quot;274&quot;/&gt;&lt;/object&gt;&lt;object type=&quot;3&quot; unique_id=&quot;11235&quot;&gt;&lt;property id=&quot;20148&quot; value=&quot;5&quot;/&gt;&lt;property id=&quot;20300&quot; value=&quot;Slide 19&quot;/&gt;&lt;property id=&quot;20307&quot; value=&quot;284&quot;/&gt;&lt;/object&gt;&lt;object type=&quot;3&quot; unique_id=&quot;11236&quot;&gt;&lt;property id=&quot;20148&quot; value=&quot;5&quot;/&gt;&lt;property id=&quot;20300&quot; value=&quot;Slide 20&quot;/&gt;&lt;property id=&quot;20307&quot; value=&quot;276&quot;/&gt;&lt;/object&gt;&lt;object type=&quot;3&quot; unique_id=&quot;11237&quot;&gt;&lt;property id=&quot;20148&quot; value=&quot;5&quot;/&gt;&lt;property id=&quot;20300&quot; value=&quot;Slide 21&quot;/&gt;&lt;property id=&quot;20307&quot; value=&quot;277&quot;/&gt;&lt;/object&gt;&lt;object type=&quot;3&quot; unique_id=&quot;11238&quot;&gt;&lt;property id=&quot;20148&quot; value=&quot;5&quot;/&gt;&lt;property id=&quot;20300&quot; value=&quot;Slide 22&quot;/&gt;&lt;property id=&quot;20307&quot; value=&quot;278&quot;/&gt;&lt;/object&gt;&lt;object type=&quot;3&quot; unique_id=&quot;11239&quot;&gt;&lt;property id=&quot;20148&quot; value=&quot;5&quot;/&gt;&lt;property id=&quot;20300&quot; value=&quot;Slide 23&quot;/&gt;&lt;property id=&quot;20307&quot; value=&quot;279&quot;/&gt;&lt;/object&gt;&lt;object type=&quot;3&quot; unique_id=&quot;32606&quot;&gt;&lt;property id=&quot;20148&quot; value=&quot;5&quot;/&gt;&lt;property id=&quot;20300&quot; value=&quot;Slide 24&quot;/&gt;&lt;property id=&quot;20307&quot; value=&quot;286&quot;/&gt;&lt;/object&gt;&lt;object type=&quot;3&quot; unique_id=&quot;32607&quot;&gt;&lt;property id=&quot;20148&quot; value=&quot;5&quot;/&gt;&lt;property id=&quot;20300&quot; value=&quot;Slide 1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741</Words>
  <Application>Microsoft Office PowerPoint</Application>
  <PresentationFormat>On-screen Show (4:3)</PresentationFormat>
  <Paragraphs>77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Pham Cong Khai</cp:lastModifiedBy>
  <cp:revision>10</cp:revision>
  <dcterms:created xsi:type="dcterms:W3CDTF">2016-10-06T04:59:05Z</dcterms:created>
  <dcterms:modified xsi:type="dcterms:W3CDTF">2021-10-04T13:04:36Z</dcterms:modified>
</cp:coreProperties>
</file>