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8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3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0CEA-20F0-49FB-A7F6-1E423F55250C}" type="datetimeFigureOut">
              <a:rPr lang="en-US" smtClean="0"/>
              <a:t>04-Oct-21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WordArt 19"/>
          <p:cNvSpPr>
            <a:spLocks noChangeArrowheads="1" noChangeShapeType="1" noTextEdit="1"/>
          </p:cNvSpPr>
          <p:nvPr/>
        </p:nvSpPr>
        <p:spPr bwMode="auto">
          <a:xfrm>
            <a:off x="2666999" y="2245687"/>
            <a:ext cx="3810000" cy="122078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CHÍNH TẢ-  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LỚP 5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500B79-3EB3-4975-B524-18E5756F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5749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15" name="Picture 12">
            <a:extLst>
              <a:ext uri="{FF2B5EF4-FFF2-40B4-BE49-F238E27FC236}">
                <a16:creationId xmlns:a16="http://schemas.microsoft.com/office/drawing/2014/main" id="{068ED6E9-190E-4137-9BDA-1C6CD8449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2" y="1269206"/>
            <a:ext cx="126047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WordArt 3">
            <a:extLst>
              <a:ext uri="{FF2B5EF4-FFF2-40B4-BE49-F238E27FC236}">
                <a16:creationId xmlns:a16="http://schemas.microsoft.com/office/drawing/2014/main" id="{4DFF7356-B226-40B0-8F2D-E1211CDFA0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" y="3840498"/>
            <a:ext cx="7759700" cy="1204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98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Ê-MI-LI, CON…</a:t>
            </a:r>
          </a:p>
        </p:txBody>
      </p:sp>
    </p:spTree>
    <p:extLst>
      <p:ext uri="{BB962C8B-B14F-4D97-AF65-F5344CB8AC3E}">
        <p14:creationId xmlns:p14="http://schemas.microsoft.com/office/powerpoint/2010/main" val="304552926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Bảng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868878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Tiếng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r>
                        <a:rPr lang="en-US" sz="3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tắc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đánh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dấu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144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15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tưởng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nước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ngược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Hộp_Văn_Bản 3"/>
          <p:cNvSpPr txBox="1"/>
          <p:nvPr/>
        </p:nvSpPr>
        <p:spPr>
          <a:xfrm>
            <a:off x="2362200" y="818614"/>
            <a:ext cx="6781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l­ưa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2362200" y="3810000"/>
            <a:ext cx="6705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n­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i="1" dirty="0">
                <a:latin typeface="Times New Roman" pitchFamily="18" charset="0"/>
                <a:cs typeface="Times New Roman" pitchFamily="18" charset="0"/>
              </a:rPr>
              <a:t>ươi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6961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609600" y="838200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01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381000" y="213360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đậm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́,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liền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2514600" y="3285292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thừa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5181600" y="3303151"/>
            <a:ext cx="17575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5181600" y="3285292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2514600" y="3276600"/>
            <a:ext cx="1866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" y="762000"/>
            <a:ext cx="9067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̃́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….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vàng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235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600200" y="9906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 CHƠI: TIẾP SỨC</a:t>
            </a:r>
          </a:p>
        </p:txBody>
      </p:sp>
    </p:spTree>
    <p:extLst>
      <p:ext uri="{BB962C8B-B14F-4D97-AF65-F5344CB8AC3E}">
        <p14:creationId xmlns:p14="http://schemas.microsoft.com/office/powerpoint/2010/main" val="348872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ình chữ nhật 7"/>
          <p:cNvSpPr/>
          <p:nvPr/>
        </p:nvSpPr>
        <p:spPr>
          <a:xfrm>
            <a:off x="76200" y="609600"/>
            <a:ext cx="44358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vi-VN" sz="380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thấy: </a:t>
            </a:r>
            <a:endParaRPr lang="en-US" sz="3800" dirty="0"/>
          </a:p>
        </p:txBody>
      </p:sp>
      <p:sp>
        <p:nvSpPr>
          <p:cNvPr id="9" name="Hình chữ nhật 8"/>
          <p:cNvSpPr/>
          <p:nvPr/>
        </p:nvSpPr>
        <p:spPr>
          <a:xfrm>
            <a:off x="152400" y="110301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Hình chữ nhật 15"/>
          <p:cNvSpPr/>
          <p:nvPr/>
        </p:nvSpPr>
        <p:spPr>
          <a:xfrm>
            <a:off x="29496" y="2191354"/>
            <a:ext cx="5001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m­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m­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ưa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17" name="Hình chữ nhật 16"/>
          <p:cNvSpPr/>
          <p:nvPr/>
        </p:nvSpPr>
        <p:spPr>
          <a:xfrm>
            <a:off x="152400" y="27122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Hình chữ nhật 19"/>
          <p:cNvSpPr/>
          <p:nvPr/>
        </p:nvSpPr>
        <p:spPr>
          <a:xfrm>
            <a:off x="19293" y="3181954"/>
            <a:ext cx="454964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1" name="Hình chữ nhật 20"/>
          <p:cNvSpPr/>
          <p:nvPr/>
        </p:nvSpPr>
        <p:spPr>
          <a:xfrm>
            <a:off x="142197" y="37028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Hình chữ nhật 21"/>
          <p:cNvSpPr/>
          <p:nvPr/>
        </p:nvSpPr>
        <p:spPr>
          <a:xfrm>
            <a:off x="76200" y="4248754"/>
            <a:ext cx="6923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3" name="Hình chữ nhật 22"/>
          <p:cNvSpPr/>
          <p:nvPr/>
        </p:nvSpPr>
        <p:spPr>
          <a:xfrm>
            <a:off x="199104" y="476969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914400" y="1524000"/>
            <a:ext cx="784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đánh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Nghe-viết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09900" y="6096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96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12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295400"/>
            <a:ext cx="7286625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SỨC KHOẺ,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GIỎI, CHĂM NGOAN</a:t>
            </a:r>
          </a:p>
        </p:txBody>
      </p:sp>
    </p:spTree>
    <p:extLst>
      <p:ext uri="{BB962C8B-B14F-4D97-AF65-F5344CB8AC3E}">
        <p14:creationId xmlns:p14="http://schemas.microsoft.com/office/powerpoint/2010/main" val="398659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228600" y="16002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bụng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lọt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thợ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5F8A99-4C0D-42A8-848A-FE58198E9996}"/>
              </a:ext>
            </a:extLst>
          </p:cNvPr>
          <p:cNvSpPr/>
          <p:nvPr/>
        </p:nvSpPr>
        <p:spPr>
          <a:xfrm>
            <a:off x="2819400" y="399395"/>
            <a:ext cx="41910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4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>
            <a:extLst>
              <a:ext uri="{FF2B5EF4-FFF2-40B4-BE49-F238E27FC236}">
                <a16:creationId xmlns:a16="http://schemas.microsoft.com/office/drawing/2014/main" id="{3D7BE530-8056-4DAB-AF02-9BE7E6DDC2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1295400"/>
            <a:ext cx="5334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98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VIẾT: Ê-MI-LI, CON…</a:t>
            </a:r>
          </a:p>
        </p:txBody>
      </p:sp>
    </p:spTree>
    <p:extLst>
      <p:ext uri="{BB962C8B-B14F-4D97-AF65-F5344CB8AC3E}">
        <p14:creationId xmlns:p14="http://schemas.microsoft.com/office/powerpoint/2010/main" val="161392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81000" y="740181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228600" y="228600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300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338919" y="457200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9826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48200" y="10089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0089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76800" y="14478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4419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483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7818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12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457200"/>
            <a:ext cx="8534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12112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48200" y="12375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2375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3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74860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2895600" y="2819400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Cả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lớp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nhớ-viết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8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658505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22780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48200" y="23043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23043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76800" y="27432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5715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48300" y="5334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781800" y="5334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27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0" y="-7620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Hộp_Văn_Bản 2"/>
          <p:cNvSpPr txBox="1"/>
          <p:nvPr/>
        </p:nvSpPr>
        <p:spPr>
          <a:xfrm>
            <a:off x="304800" y="1524000"/>
            <a:ext cx="838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đậu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hạ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kín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mui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ấm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trời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Chiếc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bến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cảng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Khói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tưởng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đảo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bé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giỡn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buồm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ngược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gạo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						HUY CẬN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Đường kết nối Thẳng 15"/>
          <p:cNvCxnSpPr/>
          <p:nvPr/>
        </p:nvCxnSpPr>
        <p:spPr>
          <a:xfrm flipV="1">
            <a:off x="381000" y="2585884"/>
            <a:ext cx="6096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2133600" y="2585884"/>
            <a:ext cx="7620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Đường kết nối Thẳng 17"/>
          <p:cNvCxnSpPr/>
          <p:nvPr/>
        </p:nvCxnSpPr>
        <p:spPr>
          <a:xfrm flipV="1">
            <a:off x="1219200" y="2585884"/>
            <a:ext cx="6858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1295400" y="6324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Đường kết nối Thẳng 23"/>
          <p:cNvCxnSpPr/>
          <p:nvPr/>
        </p:nvCxnSpPr>
        <p:spPr>
          <a:xfrm>
            <a:off x="3810000" y="36576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>
            <a:off x="4724400" y="47244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Đường kết nối Thẳng 26"/>
          <p:cNvCxnSpPr/>
          <p:nvPr/>
        </p:nvCxnSpPr>
        <p:spPr>
          <a:xfrm>
            <a:off x="2212258" y="52578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Đường kết nối Thẳng 27"/>
          <p:cNvCxnSpPr/>
          <p:nvPr/>
        </p:nvCxnSpPr>
        <p:spPr>
          <a:xfrm>
            <a:off x="5943600" y="5791200"/>
            <a:ext cx="1143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2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31792&quot;&gt;&lt;/object&gt;&lt;object type=&quot;2&quot; unique_id=&quot;31793&quot;&gt;&lt;object type=&quot;3&quot; unique_id=&quot;31794&quot;&gt;&lt;property id=&quot;20148&quot; value=&quot;5&quot;/&gt;&lt;property id=&quot;20300&quot; value=&quot;Slide 1&quot;/&gt;&lt;property id=&quot;20307&quot; value=&quot;257&quot;/&gt;&lt;/object&gt;&lt;object type=&quot;3&quot; unique_id=&quot;31795&quot;&gt;&lt;property id=&quot;20148&quot; value=&quot;5&quot;/&gt;&lt;property id=&quot;20300&quot; value=&quot;Slide 2&quot;/&gt;&lt;property id=&quot;20307&quot; value=&quot;258&quot;/&gt;&lt;/object&gt;&lt;object type=&quot;3&quot; unique_id=&quot;31796&quot;&gt;&lt;property id=&quot;20148&quot; value=&quot;5&quot;/&gt;&lt;property id=&quot;20300&quot; value=&quot;Slide 3&quot;/&gt;&lt;property id=&quot;20307&quot; value=&quot;259&quot;/&gt;&lt;/object&gt;&lt;object type=&quot;3&quot; unique_id=&quot;31797&quot;&gt;&lt;property id=&quot;20148&quot; value=&quot;5&quot;/&gt;&lt;property id=&quot;20300&quot; value=&quot;Slide 4&quot;/&gt;&lt;property id=&quot;20307&quot; value=&quot;260&quot;/&gt;&lt;/object&gt;&lt;object type=&quot;3&quot; unique_id=&quot;31798&quot;&gt;&lt;property id=&quot;20148&quot; value=&quot;5&quot;/&gt;&lt;property id=&quot;20300&quot; value=&quot;Slide 5&quot;/&gt;&lt;property id=&quot;20307&quot; value=&quot;261&quot;/&gt;&lt;/object&gt;&lt;object type=&quot;3&quot; unique_id=&quot;31799&quot;&gt;&lt;property id=&quot;20148&quot; value=&quot;5&quot;/&gt;&lt;property id=&quot;20300&quot; value=&quot;Slide 6&quot;/&gt;&lt;property id=&quot;20307&quot; value=&quot;262&quot;/&gt;&lt;/object&gt;&lt;object type=&quot;3&quot; unique_id=&quot;31800&quot;&gt;&lt;property id=&quot;20148&quot; value=&quot;5&quot;/&gt;&lt;property id=&quot;20300&quot; value=&quot;Slide 7&quot;/&gt;&lt;property id=&quot;20307&quot; value=&quot;263&quot;/&gt;&lt;/object&gt;&lt;object type=&quot;3&quot; unique_id=&quot;31801&quot;&gt;&lt;property id=&quot;20148&quot; value=&quot;5&quot;/&gt;&lt;property id=&quot;20300&quot; value=&quot;Slide 8&quot;/&gt;&lt;property id=&quot;20307&quot; value=&quot;264&quot;/&gt;&lt;/object&gt;&lt;object type=&quot;3&quot; unique_id=&quot;31802&quot;&gt;&lt;property id=&quot;20148&quot; value=&quot;5&quot;/&gt;&lt;property id=&quot;20300&quot; value=&quot;Slide 9&quot;/&gt;&lt;property id=&quot;20307&quot; value=&quot;265&quot;/&gt;&lt;/object&gt;&lt;object type=&quot;3&quot; unique_id=&quot;31803&quot;&gt;&lt;property id=&quot;20148&quot; value=&quot;5&quot;/&gt;&lt;property id=&quot;20300&quot; value=&quot;Slide 10&quot;/&gt;&lt;property id=&quot;20307&quot; value=&quot;266&quot;/&gt;&lt;/object&gt;&lt;object type=&quot;3&quot; unique_id=&quot;31804&quot;&gt;&lt;property id=&quot;20148&quot; value=&quot;5&quot;/&gt;&lt;property id=&quot;20300&quot; value=&quot;Slide 11&quot;/&gt;&lt;property id=&quot;20307&quot; value=&quot;267&quot;/&gt;&lt;/object&gt;&lt;object type=&quot;3&quot; unique_id=&quot;31805&quot;&gt;&lt;property id=&quot;20148&quot; value=&quot;5&quot;/&gt;&lt;property id=&quot;20300&quot; value=&quot;Slide 12&quot;/&gt;&lt;property id=&quot;20307&quot; value=&quot;268&quot;/&gt;&lt;/object&gt;&lt;object type=&quot;3&quot; unique_id=&quot;31806&quot;&gt;&lt;property id=&quot;20148&quot; value=&quot;5&quot;/&gt;&lt;property id=&quot;20300&quot; value=&quot;Slide 13&quot;/&gt;&lt;property id=&quot;20307&quot; value=&quot;269&quot;/&gt;&lt;/object&gt;&lt;object type=&quot;3&quot; unique_id=&quot;31807&quot;&gt;&lt;property id=&quot;20148&quot; value=&quot;5&quot;/&gt;&lt;property id=&quot;20300&quot; value=&quot;Slide 14&quot;/&gt;&lt;property id=&quot;20307&quot; value=&quot;270&quot;/&gt;&lt;/object&gt;&lt;object type=&quot;3&quot; unique_id=&quot;31808&quot;&gt;&lt;property id=&quot;20148&quot; value=&quot;5&quot;/&gt;&lt;property id=&quot;20300&quot; value=&quot;Slide 15&quot;/&gt;&lt;property id=&quot;20307&quot; value=&quot;271&quot;/&gt;&lt;/object&gt;&lt;object type=&quot;3&quot; unique_id=&quot;31809&quot;&gt;&lt;property id=&quot;20148&quot; value=&quot;5&quot;/&gt;&lt;property id=&quot;20300&quot; value=&quot;Slide 16&quot;/&gt;&lt;property id=&quot;20307&quot; value=&quot;272&quot;/&gt;&lt;/object&gt;&lt;object type=&quot;3&quot; unique_id=&quot;31810&quot;&gt;&lt;property id=&quot;20148&quot; value=&quot;5&quot;/&gt;&lt;property id=&quot;20300&quot; value=&quot;Slide 17&quot;/&gt;&lt;property id=&quot;20307&quot; value=&quot;273&quot;/&gt;&lt;/object&gt;&lt;object type=&quot;3&quot; unique_id=&quot;31811&quot;&gt;&lt;property id=&quot;20148&quot; value=&quot;5&quot;/&gt;&lt;property id=&quot;20300&quot; value=&quot;Slide 18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892</Words>
  <Application>Microsoft Office PowerPoint</Application>
  <PresentationFormat>On-screen Show (4:3)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nguyenthulien313@outlook.com</cp:lastModifiedBy>
  <cp:revision>6</cp:revision>
  <dcterms:created xsi:type="dcterms:W3CDTF">2018-10-05T05:55:46Z</dcterms:created>
  <dcterms:modified xsi:type="dcterms:W3CDTF">2021-10-04T16:21:23Z</dcterms:modified>
</cp:coreProperties>
</file>