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50" r:id="rId1"/>
  </p:sldMasterIdLst>
  <p:notesMasterIdLst>
    <p:notesMasterId r:id="rId15"/>
  </p:notesMasterIdLst>
  <p:sldIdLst>
    <p:sldId id="305" r:id="rId2"/>
    <p:sldId id="306" r:id="rId3"/>
    <p:sldId id="304" r:id="rId4"/>
    <p:sldId id="301" r:id="rId5"/>
    <p:sldId id="291" r:id="rId6"/>
    <p:sldId id="278" r:id="rId7"/>
    <p:sldId id="262" r:id="rId8"/>
    <p:sldId id="292" r:id="rId9"/>
    <p:sldId id="281" r:id="rId10"/>
    <p:sldId id="293" r:id="rId11"/>
    <p:sldId id="294" r:id="rId12"/>
    <p:sldId id="282" r:id="rId13"/>
    <p:sldId id="270" r:id="rId14"/>
  </p:sldIdLst>
  <p:sldSz cx="12192000" cy="6858000"/>
  <p:notesSz cx="6858000" cy="9144000"/>
  <p:custDataLst>
    <p:tags r:id="rId16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2708"/>
    <a:srgbClr val="FFFEF4"/>
    <a:srgbClr val="D01A1D"/>
    <a:srgbClr val="F0E527"/>
    <a:srgbClr val="C81B1F"/>
    <a:srgbClr val="77BAE8"/>
    <a:srgbClr val="F3A59A"/>
    <a:srgbClr val="F2A49B"/>
    <a:srgbClr val="F5D825"/>
    <a:srgbClr val="CD91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9" autoAdjust="0"/>
    <p:restoredTop sz="94660"/>
  </p:normalViewPr>
  <p:slideViewPr>
    <p:cSldViewPr snapToGrid="0">
      <p:cViewPr varScale="1">
        <p:scale>
          <a:sx n="84" d="100"/>
          <a:sy n="84" d="100"/>
        </p:scale>
        <p:origin x="598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-12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13BBE5-0BEA-4494-9BEF-C8C2F48C9E2D}" type="datetimeFigureOut">
              <a:rPr lang="zh-CN" altLang="en-US" smtClean="0"/>
              <a:t>2021/10/2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CB8912-F0BA-4AD8-8415-DA1F26BCB09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3252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56477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5944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7201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48625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31676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70605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91338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32136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52763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69236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18579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77462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46249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9559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9604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77860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063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4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35.png"/><Relationship Id="rId4" Type="http://schemas.openxmlformats.org/officeDocument/2006/relationships/image" Target="../media/image30.png"/><Relationship Id="rId9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37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38.png"/><Relationship Id="rId4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4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10" Type="http://schemas.openxmlformats.org/officeDocument/2006/relationships/image" Target="../media/image16.png"/><Relationship Id="rId4" Type="http://schemas.openxmlformats.org/officeDocument/2006/relationships/image" Target="../media/image43.png"/><Relationship Id="rId9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jpeg"/><Relationship Id="rId4" Type="http://schemas.openxmlformats.org/officeDocument/2006/relationships/image" Target="../media/image13.jpg"/><Relationship Id="rId9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microsoft.com/office/2007/relationships/hdphoto" Target="../media/hdphoto3.wdp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24.pn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91"/>
          <a:stretch/>
        </p:blipFill>
        <p:spPr>
          <a:xfrm>
            <a:off x="0" y="279400"/>
            <a:ext cx="12192000" cy="65786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111" y="949700"/>
            <a:ext cx="1066346" cy="637425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3529512" y="762000"/>
            <a:ext cx="6640759" cy="4474590"/>
            <a:chOff x="-558688" y="0"/>
            <a:chExt cx="9107943" cy="6858000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15" name="图片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975" y="4338556"/>
            <a:ext cx="4826266" cy="2413134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4239683" y="2343613"/>
            <a:ext cx="498142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400" b="1" dirty="0">
                <a:solidFill>
                  <a:srgbClr val="5F91B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TẬP LÀM VĂN</a:t>
            </a:r>
            <a:endParaRPr lang="zh-CN" altLang="en-US" sz="5400" b="1" dirty="0">
              <a:solidFill>
                <a:srgbClr val="5F91B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38781">
            <a:off x="9958539" y="590753"/>
            <a:ext cx="1063853" cy="1355319"/>
          </a:xfrm>
          <a:prstGeom prst="rect">
            <a:avLst/>
          </a:prstGeom>
        </p:spPr>
      </p:pic>
      <p:sp>
        <p:nvSpPr>
          <p:cNvPr id="13" name="文本框 17"/>
          <p:cNvSpPr txBox="1"/>
          <p:nvPr/>
        </p:nvSpPr>
        <p:spPr>
          <a:xfrm>
            <a:off x="2298926" y="72537"/>
            <a:ext cx="75941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ỦY BAN NHÂN DÂN QUẬN LONG BIÊN</a:t>
            </a:r>
          </a:p>
          <a:p>
            <a:pPr algn="ctr"/>
            <a:r>
              <a:rPr lang="en-US" altLang="zh-CN" sz="32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TRƯỜNG TIỂU HỌC ÁI MỘ B</a:t>
            </a:r>
          </a:p>
        </p:txBody>
      </p:sp>
    </p:spTree>
    <p:extLst>
      <p:ext uri="{BB962C8B-B14F-4D97-AF65-F5344CB8AC3E}">
        <p14:creationId xmlns:p14="http://schemas.microsoft.com/office/powerpoint/2010/main" val="1230538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14:ripple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091 0.1875 L 3.33333E-6 -3.7037E-6 " pathEditMode="relative" rAng="0" ptsTypes="AA">
                                      <p:cBhvr>
                                        <p:cTn id="1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9" y="-9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4" dur="300" fill="hold"/>
                                        <p:tgtEl>
                                          <p:spTgt spid="16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6" dur="750" fill="hold"/>
                                        <p:tgtEl>
                                          <p:spTgt spid="16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100"/>
                            </p:stCondLst>
                            <p:childTnLst>
                              <p:par>
                                <p:cTn id="28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100"/>
                            </p:stCondLst>
                            <p:childTnLst>
                              <p:par>
                                <p:cTn id="3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16" grpId="2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9" y="3967244"/>
            <a:ext cx="12192000" cy="289075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304165"/>
            <a:ext cx="5783036" cy="370351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0911"/>
            <a:ext cx="3724275" cy="1838325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 flipH="1">
            <a:off x="1839547" y="1072886"/>
            <a:ext cx="6344962" cy="4777560"/>
            <a:chOff x="-558688" y="0"/>
            <a:chExt cx="9107943" cy="6858000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6923" y="1347283"/>
            <a:ext cx="800100" cy="7620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63" y="4978400"/>
            <a:ext cx="2224562" cy="1881022"/>
          </a:xfrm>
          <a:prstGeom prst="rect">
            <a:avLst/>
          </a:prstGeom>
        </p:spPr>
      </p:pic>
      <p:sp>
        <p:nvSpPr>
          <p:cNvPr id="20" name="Rectangle 2"/>
          <p:cNvSpPr txBox="1">
            <a:spLocks noChangeArrowheads="1"/>
          </p:cNvSpPr>
          <p:nvPr/>
        </p:nvSpPr>
        <p:spPr>
          <a:xfrm>
            <a:off x="1097425" y="2767806"/>
            <a:ext cx="8229600" cy="132238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</a:t>
            </a:r>
          </a:p>
        </p:txBody>
      </p:sp>
    </p:spTree>
    <p:extLst>
      <p:ext uri="{BB962C8B-B14F-4D97-AF65-F5344CB8AC3E}">
        <p14:creationId xmlns:p14="http://schemas.microsoft.com/office/powerpoint/2010/main" val="4168682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1243305" y="643189"/>
            <a:ext cx="10122564" cy="5169296"/>
            <a:chOff x="6475654" y="1638642"/>
            <a:chExt cx="4396503" cy="3875422"/>
          </a:xfrm>
        </p:grpSpPr>
        <p:grpSp>
          <p:nvGrpSpPr>
            <p:cNvPr id="2" name="组合 1"/>
            <p:cNvGrpSpPr/>
            <p:nvPr/>
          </p:nvGrpSpPr>
          <p:grpSpPr>
            <a:xfrm>
              <a:off x="6475654" y="2064662"/>
              <a:ext cx="4259379" cy="3449402"/>
              <a:chOff x="551674" y="602974"/>
              <a:chExt cx="4258639" cy="3448337"/>
            </a:xfrm>
          </p:grpSpPr>
          <p:pic>
            <p:nvPicPr>
              <p:cNvPr id="3" name="Picture 242" descr="C:\Users\Thinkpad\Desktop\新建文件夹 (2)\2_0005_图层-3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2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1674" y="602974"/>
                <a:ext cx="4258639" cy="344833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" name="Freeform 14"/>
              <p:cNvSpPr>
                <a:spLocks noEditPoints="1"/>
              </p:cNvSpPr>
              <p:nvPr/>
            </p:nvSpPr>
            <p:spPr bwMode="auto">
              <a:xfrm>
                <a:off x="758629" y="1278574"/>
                <a:ext cx="3797899" cy="2549559"/>
              </a:xfrm>
              <a:custGeom>
                <a:avLst/>
                <a:gdLst>
                  <a:gd name="T0" fmla="*/ 1902 w 2011"/>
                  <a:gd name="T1" fmla="*/ 19 h 1350"/>
                  <a:gd name="T2" fmla="*/ 1739 w 2011"/>
                  <a:gd name="T3" fmla="*/ 19 h 1350"/>
                  <a:gd name="T4" fmla="*/ 1555 w 2011"/>
                  <a:gd name="T5" fmla="*/ 21 h 1350"/>
                  <a:gd name="T6" fmla="*/ 1244 w 2011"/>
                  <a:gd name="T7" fmla="*/ 44 h 1350"/>
                  <a:gd name="T8" fmla="*/ 636 w 2011"/>
                  <a:gd name="T9" fmla="*/ 83 h 1350"/>
                  <a:gd name="T10" fmla="*/ 332 w 2011"/>
                  <a:gd name="T11" fmla="*/ 96 h 1350"/>
                  <a:gd name="T12" fmla="*/ 125 w 2011"/>
                  <a:gd name="T13" fmla="*/ 71 h 1350"/>
                  <a:gd name="T14" fmla="*/ 40 w 2011"/>
                  <a:gd name="T15" fmla="*/ 49 h 1350"/>
                  <a:gd name="T16" fmla="*/ 29 w 2011"/>
                  <a:gd name="T17" fmla="*/ 75 h 1350"/>
                  <a:gd name="T18" fmla="*/ 21 w 2011"/>
                  <a:gd name="T19" fmla="*/ 166 h 1350"/>
                  <a:gd name="T20" fmla="*/ 25 w 2011"/>
                  <a:gd name="T21" fmla="*/ 229 h 1350"/>
                  <a:gd name="T22" fmla="*/ 25 w 2011"/>
                  <a:gd name="T23" fmla="*/ 468 h 1350"/>
                  <a:gd name="T24" fmla="*/ 5 w 2011"/>
                  <a:gd name="T25" fmla="*/ 719 h 1350"/>
                  <a:gd name="T26" fmla="*/ 0 w 2011"/>
                  <a:gd name="T27" fmla="*/ 876 h 1350"/>
                  <a:gd name="T28" fmla="*/ 18 w 2011"/>
                  <a:gd name="T29" fmla="*/ 1095 h 1350"/>
                  <a:gd name="T30" fmla="*/ 37 w 2011"/>
                  <a:gd name="T31" fmla="*/ 1325 h 1350"/>
                  <a:gd name="T32" fmla="*/ 40 w 2011"/>
                  <a:gd name="T33" fmla="*/ 1349 h 1350"/>
                  <a:gd name="T34" fmla="*/ 64 w 2011"/>
                  <a:gd name="T35" fmla="*/ 1340 h 1350"/>
                  <a:gd name="T36" fmla="*/ 165 w 2011"/>
                  <a:gd name="T37" fmla="*/ 1307 h 1350"/>
                  <a:gd name="T38" fmla="*/ 375 w 2011"/>
                  <a:gd name="T39" fmla="*/ 1290 h 1350"/>
                  <a:gd name="T40" fmla="*/ 693 w 2011"/>
                  <a:gd name="T41" fmla="*/ 1279 h 1350"/>
                  <a:gd name="T42" fmla="*/ 1256 w 2011"/>
                  <a:gd name="T43" fmla="*/ 1267 h 1350"/>
                  <a:gd name="T44" fmla="*/ 1818 w 2011"/>
                  <a:gd name="T45" fmla="*/ 1261 h 1350"/>
                  <a:gd name="T46" fmla="*/ 2009 w 2011"/>
                  <a:gd name="T47" fmla="*/ 1270 h 1350"/>
                  <a:gd name="T48" fmla="*/ 2001 w 2011"/>
                  <a:gd name="T49" fmla="*/ 1118 h 1350"/>
                  <a:gd name="T50" fmla="*/ 1980 w 2011"/>
                  <a:gd name="T51" fmla="*/ 705 h 1350"/>
                  <a:gd name="T52" fmla="*/ 1989 w 2011"/>
                  <a:gd name="T53" fmla="*/ 438 h 1350"/>
                  <a:gd name="T54" fmla="*/ 1991 w 2011"/>
                  <a:gd name="T55" fmla="*/ 307 h 1350"/>
                  <a:gd name="T56" fmla="*/ 2001 w 2011"/>
                  <a:gd name="T57" fmla="*/ 195 h 1350"/>
                  <a:gd name="T58" fmla="*/ 2011 w 2011"/>
                  <a:gd name="T59" fmla="*/ 84 h 1350"/>
                  <a:gd name="T60" fmla="*/ 2001 w 2011"/>
                  <a:gd name="T61" fmla="*/ 15 h 1350"/>
                  <a:gd name="T62" fmla="*/ 2001 w 2011"/>
                  <a:gd name="T63" fmla="*/ 2 h 1350"/>
                  <a:gd name="T64" fmla="*/ 1985 w 2011"/>
                  <a:gd name="T65" fmla="*/ 5 h 1350"/>
                  <a:gd name="T66" fmla="*/ 1994 w 2011"/>
                  <a:gd name="T67" fmla="*/ 67 h 1350"/>
                  <a:gd name="T68" fmla="*/ 1984 w 2011"/>
                  <a:gd name="T69" fmla="*/ 193 h 1350"/>
                  <a:gd name="T70" fmla="*/ 1974 w 2011"/>
                  <a:gd name="T71" fmla="*/ 300 h 1350"/>
                  <a:gd name="T72" fmla="*/ 1974 w 2011"/>
                  <a:gd name="T73" fmla="*/ 394 h 1350"/>
                  <a:gd name="T74" fmla="*/ 1965 w 2011"/>
                  <a:gd name="T75" fmla="*/ 703 h 1350"/>
                  <a:gd name="T76" fmla="*/ 1976 w 2011"/>
                  <a:gd name="T77" fmla="*/ 1017 h 1350"/>
                  <a:gd name="T78" fmla="*/ 1904 w 2011"/>
                  <a:gd name="T79" fmla="*/ 1249 h 1350"/>
                  <a:gd name="T80" fmla="*/ 1440 w 2011"/>
                  <a:gd name="T81" fmla="*/ 1245 h 1350"/>
                  <a:gd name="T82" fmla="*/ 776 w 2011"/>
                  <a:gd name="T83" fmla="*/ 1261 h 1350"/>
                  <a:gd name="T84" fmla="*/ 425 w 2011"/>
                  <a:gd name="T85" fmla="*/ 1274 h 1350"/>
                  <a:gd name="T86" fmla="*/ 148 w 2011"/>
                  <a:gd name="T87" fmla="*/ 1294 h 1350"/>
                  <a:gd name="T88" fmla="*/ 52 w 2011"/>
                  <a:gd name="T89" fmla="*/ 1328 h 1350"/>
                  <a:gd name="T90" fmla="*/ 47 w 2011"/>
                  <a:gd name="T91" fmla="*/ 1210 h 1350"/>
                  <a:gd name="T92" fmla="*/ 24 w 2011"/>
                  <a:gd name="T93" fmla="*/ 983 h 1350"/>
                  <a:gd name="T94" fmla="*/ 16 w 2011"/>
                  <a:gd name="T95" fmla="*/ 846 h 1350"/>
                  <a:gd name="T96" fmla="*/ 31 w 2011"/>
                  <a:gd name="T97" fmla="*/ 595 h 1350"/>
                  <a:gd name="T98" fmla="*/ 47 w 2011"/>
                  <a:gd name="T99" fmla="*/ 341 h 1350"/>
                  <a:gd name="T100" fmla="*/ 39 w 2011"/>
                  <a:gd name="T101" fmla="*/ 214 h 1350"/>
                  <a:gd name="T102" fmla="*/ 37 w 2011"/>
                  <a:gd name="T103" fmla="*/ 141 h 1350"/>
                  <a:gd name="T104" fmla="*/ 49 w 2011"/>
                  <a:gd name="T105" fmla="*/ 66 h 1350"/>
                  <a:gd name="T106" fmla="*/ 210 w 2011"/>
                  <a:gd name="T107" fmla="*/ 102 h 1350"/>
                  <a:gd name="T108" fmla="*/ 421 w 2011"/>
                  <a:gd name="T109" fmla="*/ 113 h 1350"/>
                  <a:gd name="T110" fmla="*/ 897 w 2011"/>
                  <a:gd name="T111" fmla="*/ 78 h 1350"/>
                  <a:gd name="T112" fmla="*/ 1453 w 2011"/>
                  <a:gd name="T113" fmla="*/ 46 h 1350"/>
                  <a:gd name="T114" fmla="*/ 1599 w 2011"/>
                  <a:gd name="T115" fmla="*/ 34 h 1350"/>
                  <a:gd name="T116" fmla="*/ 1805 w 2011"/>
                  <a:gd name="T117" fmla="*/ 37 h 1350"/>
                  <a:gd name="T118" fmla="*/ 1959 w 2011"/>
                  <a:gd name="T119" fmla="*/ 28 h 13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011" h="1350">
                    <a:moveTo>
                      <a:pt x="1985" y="5"/>
                    </a:moveTo>
                    <a:lnTo>
                      <a:pt x="1985" y="5"/>
                    </a:lnTo>
                    <a:lnTo>
                      <a:pt x="1959" y="11"/>
                    </a:lnTo>
                    <a:lnTo>
                      <a:pt x="1932" y="15"/>
                    </a:lnTo>
                    <a:lnTo>
                      <a:pt x="1902" y="19"/>
                    </a:lnTo>
                    <a:lnTo>
                      <a:pt x="1871" y="21"/>
                    </a:lnTo>
                    <a:lnTo>
                      <a:pt x="1839" y="21"/>
                    </a:lnTo>
                    <a:lnTo>
                      <a:pt x="1807" y="21"/>
                    </a:lnTo>
                    <a:lnTo>
                      <a:pt x="1739" y="19"/>
                    </a:lnTo>
                    <a:lnTo>
                      <a:pt x="1739" y="19"/>
                    </a:lnTo>
                    <a:lnTo>
                      <a:pt x="1691" y="18"/>
                    </a:lnTo>
                    <a:lnTo>
                      <a:pt x="1645" y="17"/>
                    </a:lnTo>
                    <a:lnTo>
                      <a:pt x="1598" y="18"/>
                    </a:lnTo>
                    <a:lnTo>
                      <a:pt x="1576" y="19"/>
                    </a:lnTo>
                    <a:lnTo>
                      <a:pt x="1555" y="21"/>
                    </a:lnTo>
                    <a:lnTo>
                      <a:pt x="1555" y="21"/>
                    </a:lnTo>
                    <a:lnTo>
                      <a:pt x="1503" y="26"/>
                    </a:lnTo>
                    <a:lnTo>
                      <a:pt x="1451" y="31"/>
                    </a:lnTo>
                    <a:lnTo>
                      <a:pt x="1348" y="39"/>
                    </a:lnTo>
                    <a:lnTo>
                      <a:pt x="1244" y="44"/>
                    </a:lnTo>
                    <a:lnTo>
                      <a:pt x="1142" y="48"/>
                    </a:lnTo>
                    <a:lnTo>
                      <a:pt x="896" y="61"/>
                    </a:lnTo>
                    <a:lnTo>
                      <a:pt x="725" y="75"/>
                    </a:lnTo>
                    <a:lnTo>
                      <a:pt x="725" y="75"/>
                    </a:lnTo>
                    <a:lnTo>
                      <a:pt x="636" y="83"/>
                    </a:lnTo>
                    <a:lnTo>
                      <a:pt x="550" y="91"/>
                    </a:lnTo>
                    <a:lnTo>
                      <a:pt x="462" y="94"/>
                    </a:lnTo>
                    <a:lnTo>
                      <a:pt x="419" y="96"/>
                    </a:lnTo>
                    <a:lnTo>
                      <a:pt x="376" y="97"/>
                    </a:lnTo>
                    <a:lnTo>
                      <a:pt x="332" y="96"/>
                    </a:lnTo>
                    <a:lnTo>
                      <a:pt x="290" y="93"/>
                    </a:lnTo>
                    <a:lnTo>
                      <a:pt x="248" y="91"/>
                    </a:lnTo>
                    <a:lnTo>
                      <a:pt x="206" y="85"/>
                    </a:lnTo>
                    <a:lnTo>
                      <a:pt x="165" y="79"/>
                    </a:lnTo>
                    <a:lnTo>
                      <a:pt x="125" y="71"/>
                    </a:lnTo>
                    <a:lnTo>
                      <a:pt x="86" y="61"/>
                    </a:lnTo>
                    <a:lnTo>
                      <a:pt x="46" y="49"/>
                    </a:lnTo>
                    <a:lnTo>
                      <a:pt x="46" y="49"/>
                    </a:lnTo>
                    <a:lnTo>
                      <a:pt x="43" y="48"/>
                    </a:lnTo>
                    <a:lnTo>
                      <a:pt x="40" y="49"/>
                    </a:lnTo>
                    <a:lnTo>
                      <a:pt x="38" y="50"/>
                    </a:lnTo>
                    <a:lnTo>
                      <a:pt x="37" y="53"/>
                    </a:lnTo>
                    <a:lnTo>
                      <a:pt x="37" y="53"/>
                    </a:lnTo>
                    <a:lnTo>
                      <a:pt x="31" y="63"/>
                    </a:lnTo>
                    <a:lnTo>
                      <a:pt x="29" y="75"/>
                    </a:lnTo>
                    <a:lnTo>
                      <a:pt x="24" y="96"/>
                    </a:lnTo>
                    <a:lnTo>
                      <a:pt x="21" y="119"/>
                    </a:lnTo>
                    <a:lnTo>
                      <a:pt x="20" y="141"/>
                    </a:lnTo>
                    <a:lnTo>
                      <a:pt x="20" y="141"/>
                    </a:lnTo>
                    <a:lnTo>
                      <a:pt x="21" y="166"/>
                    </a:lnTo>
                    <a:lnTo>
                      <a:pt x="22" y="189"/>
                    </a:lnTo>
                    <a:lnTo>
                      <a:pt x="24" y="227"/>
                    </a:lnTo>
                    <a:lnTo>
                      <a:pt x="24" y="227"/>
                    </a:lnTo>
                    <a:lnTo>
                      <a:pt x="25" y="229"/>
                    </a:lnTo>
                    <a:lnTo>
                      <a:pt x="25" y="229"/>
                    </a:lnTo>
                    <a:lnTo>
                      <a:pt x="29" y="285"/>
                    </a:lnTo>
                    <a:lnTo>
                      <a:pt x="30" y="341"/>
                    </a:lnTo>
                    <a:lnTo>
                      <a:pt x="30" y="341"/>
                    </a:lnTo>
                    <a:lnTo>
                      <a:pt x="29" y="404"/>
                    </a:lnTo>
                    <a:lnTo>
                      <a:pt x="25" y="468"/>
                    </a:lnTo>
                    <a:lnTo>
                      <a:pt x="21" y="530"/>
                    </a:lnTo>
                    <a:lnTo>
                      <a:pt x="15" y="593"/>
                    </a:lnTo>
                    <a:lnTo>
                      <a:pt x="15" y="593"/>
                    </a:lnTo>
                    <a:lnTo>
                      <a:pt x="9" y="655"/>
                    </a:lnTo>
                    <a:lnTo>
                      <a:pt x="5" y="719"/>
                    </a:lnTo>
                    <a:lnTo>
                      <a:pt x="2" y="782"/>
                    </a:lnTo>
                    <a:lnTo>
                      <a:pt x="0" y="846"/>
                    </a:lnTo>
                    <a:lnTo>
                      <a:pt x="0" y="846"/>
                    </a:lnTo>
                    <a:lnTo>
                      <a:pt x="0" y="876"/>
                    </a:lnTo>
                    <a:lnTo>
                      <a:pt x="0" y="876"/>
                    </a:lnTo>
                    <a:lnTo>
                      <a:pt x="3" y="930"/>
                    </a:lnTo>
                    <a:lnTo>
                      <a:pt x="7" y="985"/>
                    </a:lnTo>
                    <a:lnTo>
                      <a:pt x="13" y="1040"/>
                    </a:lnTo>
                    <a:lnTo>
                      <a:pt x="18" y="1095"/>
                    </a:lnTo>
                    <a:lnTo>
                      <a:pt x="18" y="1095"/>
                    </a:lnTo>
                    <a:lnTo>
                      <a:pt x="25" y="1154"/>
                    </a:lnTo>
                    <a:lnTo>
                      <a:pt x="31" y="1213"/>
                    </a:lnTo>
                    <a:lnTo>
                      <a:pt x="35" y="1270"/>
                    </a:lnTo>
                    <a:lnTo>
                      <a:pt x="37" y="1325"/>
                    </a:lnTo>
                    <a:lnTo>
                      <a:pt x="37" y="1325"/>
                    </a:lnTo>
                    <a:lnTo>
                      <a:pt x="37" y="1342"/>
                    </a:lnTo>
                    <a:lnTo>
                      <a:pt x="37" y="1342"/>
                    </a:lnTo>
                    <a:lnTo>
                      <a:pt x="37" y="1342"/>
                    </a:lnTo>
                    <a:lnTo>
                      <a:pt x="38" y="1346"/>
                    </a:lnTo>
                    <a:lnTo>
                      <a:pt x="40" y="1349"/>
                    </a:lnTo>
                    <a:lnTo>
                      <a:pt x="40" y="1349"/>
                    </a:lnTo>
                    <a:lnTo>
                      <a:pt x="46" y="1350"/>
                    </a:lnTo>
                    <a:lnTo>
                      <a:pt x="49" y="1349"/>
                    </a:lnTo>
                    <a:lnTo>
                      <a:pt x="49" y="1349"/>
                    </a:lnTo>
                    <a:lnTo>
                      <a:pt x="64" y="1340"/>
                    </a:lnTo>
                    <a:lnTo>
                      <a:pt x="81" y="1331"/>
                    </a:lnTo>
                    <a:lnTo>
                      <a:pt x="99" y="1324"/>
                    </a:lnTo>
                    <a:lnTo>
                      <a:pt x="119" y="1318"/>
                    </a:lnTo>
                    <a:lnTo>
                      <a:pt x="141" y="1312"/>
                    </a:lnTo>
                    <a:lnTo>
                      <a:pt x="165" y="1307"/>
                    </a:lnTo>
                    <a:lnTo>
                      <a:pt x="189" y="1303"/>
                    </a:lnTo>
                    <a:lnTo>
                      <a:pt x="215" y="1301"/>
                    </a:lnTo>
                    <a:lnTo>
                      <a:pt x="268" y="1296"/>
                    </a:lnTo>
                    <a:lnTo>
                      <a:pt x="322" y="1292"/>
                    </a:lnTo>
                    <a:lnTo>
                      <a:pt x="375" y="1290"/>
                    </a:lnTo>
                    <a:lnTo>
                      <a:pt x="425" y="1289"/>
                    </a:lnTo>
                    <a:lnTo>
                      <a:pt x="528" y="1285"/>
                    </a:lnTo>
                    <a:lnTo>
                      <a:pt x="528" y="1285"/>
                    </a:lnTo>
                    <a:lnTo>
                      <a:pt x="611" y="1281"/>
                    </a:lnTo>
                    <a:lnTo>
                      <a:pt x="693" y="1279"/>
                    </a:lnTo>
                    <a:lnTo>
                      <a:pt x="776" y="1277"/>
                    </a:lnTo>
                    <a:lnTo>
                      <a:pt x="859" y="1276"/>
                    </a:lnTo>
                    <a:lnTo>
                      <a:pt x="1024" y="1274"/>
                    </a:lnTo>
                    <a:lnTo>
                      <a:pt x="1256" y="1267"/>
                    </a:lnTo>
                    <a:lnTo>
                      <a:pt x="1256" y="1267"/>
                    </a:lnTo>
                    <a:lnTo>
                      <a:pt x="1444" y="1261"/>
                    </a:lnTo>
                    <a:lnTo>
                      <a:pt x="1537" y="1258"/>
                    </a:lnTo>
                    <a:lnTo>
                      <a:pt x="1632" y="1258"/>
                    </a:lnTo>
                    <a:lnTo>
                      <a:pt x="1725" y="1258"/>
                    </a:lnTo>
                    <a:lnTo>
                      <a:pt x="1818" y="1261"/>
                    </a:lnTo>
                    <a:lnTo>
                      <a:pt x="1910" y="1264"/>
                    </a:lnTo>
                    <a:lnTo>
                      <a:pt x="2002" y="1272"/>
                    </a:lnTo>
                    <a:lnTo>
                      <a:pt x="2002" y="1272"/>
                    </a:lnTo>
                    <a:lnTo>
                      <a:pt x="2005" y="1272"/>
                    </a:lnTo>
                    <a:lnTo>
                      <a:pt x="2009" y="1270"/>
                    </a:lnTo>
                    <a:lnTo>
                      <a:pt x="2009" y="1270"/>
                    </a:lnTo>
                    <a:lnTo>
                      <a:pt x="2010" y="1267"/>
                    </a:lnTo>
                    <a:lnTo>
                      <a:pt x="2010" y="1264"/>
                    </a:lnTo>
                    <a:lnTo>
                      <a:pt x="2001" y="1118"/>
                    </a:lnTo>
                    <a:lnTo>
                      <a:pt x="2001" y="1118"/>
                    </a:lnTo>
                    <a:lnTo>
                      <a:pt x="1993" y="1014"/>
                    </a:lnTo>
                    <a:lnTo>
                      <a:pt x="1987" y="912"/>
                    </a:lnTo>
                    <a:lnTo>
                      <a:pt x="1981" y="808"/>
                    </a:lnTo>
                    <a:lnTo>
                      <a:pt x="1981" y="758"/>
                    </a:lnTo>
                    <a:lnTo>
                      <a:pt x="1980" y="705"/>
                    </a:lnTo>
                    <a:lnTo>
                      <a:pt x="1980" y="705"/>
                    </a:lnTo>
                    <a:lnTo>
                      <a:pt x="1981" y="615"/>
                    </a:lnTo>
                    <a:lnTo>
                      <a:pt x="1985" y="523"/>
                    </a:lnTo>
                    <a:lnTo>
                      <a:pt x="1985" y="523"/>
                    </a:lnTo>
                    <a:lnTo>
                      <a:pt x="1989" y="438"/>
                    </a:lnTo>
                    <a:lnTo>
                      <a:pt x="1991" y="394"/>
                    </a:lnTo>
                    <a:lnTo>
                      <a:pt x="1991" y="351"/>
                    </a:lnTo>
                    <a:lnTo>
                      <a:pt x="1991" y="351"/>
                    </a:lnTo>
                    <a:lnTo>
                      <a:pt x="1991" y="307"/>
                    </a:lnTo>
                    <a:lnTo>
                      <a:pt x="1991" y="307"/>
                    </a:lnTo>
                    <a:lnTo>
                      <a:pt x="1991" y="299"/>
                    </a:lnTo>
                    <a:lnTo>
                      <a:pt x="1991" y="299"/>
                    </a:lnTo>
                    <a:lnTo>
                      <a:pt x="1991" y="276"/>
                    </a:lnTo>
                    <a:lnTo>
                      <a:pt x="1993" y="250"/>
                    </a:lnTo>
                    <a:lnTo>
                      <a:pt x="2001" y="195"/>
                    </a:lnTo>
                    <a:lnTo>
                      <a:pt x="2001" y="195"/>
                    </a:lnTo>
                    <a:lnTo>
                      <a:pt x="2007" y="138"/>
                    </a:lnTo>
                    <a:lnTo>
                      <a:pt x="2010" y="110"/>
                    </a:lnTo>
                    <a:lnTo>
                      <a:pt x="2011" y="84"/>
                    </a:lnTo>
                    <a:lnTo>
                      <a:pt x="2011" y="84"/>
                    </a:lnTo>
                    <a:lnTo>
                      <a:pt x="2010" y="65"/>
                    </a:lnTo>
                    <a:lnTo>
                      <a:pt x="2009" y="48"/>
                    </a:lnTo>
                    <a:lnTo>
                      <a:pt x="2005" y="31"/>
                    </a:lnTo>
                    <a:lnTo>
                      <a:pt x="2001" y="15"/>
                    </a:lnTo>
                    <a:lnTo>
                      <a:pt x="2001" y="15"/>
                    </a:lnTo>
                    <a:lnTo>
                      <a:pt x="2002" y="11"/>
                    </a:lnTo>
                    <a:lnTo>
                      <a:pt x="2003" y="8"/>
                    </a:lnTo>
                    <a:lnTo>
                      <a:pt x="2003" y="8"/>
                    </a:lnTo>
                    <a:lnTo>
                      <a:pt x="2002" y="5"/>
                    </a:lnTo>
                    <a:lnTo>
                      <a:pt x="2001" y="2"/>
                    </a:lnTo>
                    <a:lnTo>
                      <a:pt x="2001" y="2"/>
                    </a:lnTo>
                    <a:lnTo>
                      <a:pt x="1997" y="0"/>
                    </a:lnTo>
                    <a:lnTo>
                      <a:pt x="1993" y="1"/>
                    </a:lnTo>
                    <a:lnTo>
                      <a:pt x="1989" y="2"/>
                    </a:lnTo>
                    <a:lnTo>
                      <a:pt x="1985" y="5"/>
                    </a:lnTo>
                    <a:close/>
                    <a:moveTo>
                      <a:pt x="1985" y="22"/>
                    </a:moveTo>
                    <a:lnTo>
                      <a:pt x="1985" y="22"/>
                    </a:lnTo>
                    <a:lnTo>
                      <a:pt x="1989" y="36"/>
                    </a:lnTo>
                    <a:lnTo>
                      <a:pt x="1992" y="52"/>
                    </a:lnTo>
                    <a:lnTo>
                      <a:pt x="1994" y="67"/>
                    </a:lnTo>
                    <a:lnTo>
                      <a:pt x="1994" y="84"/>
                    </a:lnTo>
                    <a:lnTo>
                      <a:pt x="1994" y="84"/>
                    </a:lnTo>
                    <a:lnTo>
                      <a:pt x="1994" y="110"/>
                    </a:lnTo>
                    <a:lnTo>
                      <a:pt x="1992" y="137"/>
                    </a:lnTo>
                    <a:lnTo>
                      <a:pt x="1984" y="193"/>
                    </a:lnTo>
                    <a:lnTo>
                      <a:pt x="1984" y="193"/>
                    </a:lnTo>
                    <a:lnTo>
                      <a:pt x="1978" y="247"/>
                    </a:lnTo>
                    <a:lnTo>
                      <a:pt x="1975" y="275"/>
                    </a:lnTo>
                    <a:lnTo>
                      <a:pt x="1974" y="300"/>
                    </a:lnTo>
                    <a:lnTo>
                      <a:pt x="1974" y="300"/>
                    </a:lnTo>
                    <a:lnTo>
                      <a:pt x="1974" y="307"/>
                    </a:lnTo>
                    <a:lnTo>
                      <a:pt x="1974" y="307"/>
                    </a:lnTo>
                    <a:lnTo>
                      <a:pt x="1975" y="351"/>
                    </a:lnTo>
                    <a:lnTo>
                      <a:pt x="1975" y="351"/>
                    </a:lnTo>
                    <a:lnTo>
                      <a:pt x="1974" y="394"/>
                    </a:lnTo>
                    <a:lnTo>
                      <a:pt x="1972" y="437"/>
                    </a:lnTo>
                    <a:lnTo>
                      <a:pt x="1970" y="522"/>
                    </a:lnTo>
                    <a:lnTo>
                      <a:pt x="1966" y="615"/>
                    </a:lnTo>
                    <a:lnTo>
                      <a:pt x="1966" y="615"/>
                    </a:lnTo>
                    <a:lnTo>
                      <a:pt x="1965" y="703"/>
                    </a:lnTo>
                    <a:lnTo>
                      <a:pt x="1965" y="703"/>
                    </a:lnTo>
                    <a:lnTo>
                      <a:pt x="1965" y="757"/>
                    </a:lnTo>
                    <a:lnTo>
                      <a:pt x="1966" y="810"/>
                    </a:lnTo>
                    <a:lnTo>
                      <a:pt x="1971" y="915"/>
                    </a:lnTo>
                    <a:lnTo>
                      <a:pt x="1976" y="1017"/>
                    </a:lnTo>
                    <a:lnTo>
                      <a:pt x="1984" y="1119"/>
                    </a:lnTo>
                    <a:lnTo>
                      <a:pt x="1984" y="1119"/>
                    </a:lnTo>
                    <a:lnTo>
                      <a:pt x="1993" y="1255"/>
                    </a:lnTo>
                    <a:lnTo>
                      <a:pt x="1993" y="1255"/>
                    </a:lnTo>
                    <a:lnTo>
                      <a:pt x="1904" y="1249"/>
                    </a:lnTo>
                    <a:lnTo>
                      <a:pt x="1812" y="1244"/>
                    </a:lnTo>
                    <a:lnTo>
                      <a:pt x="1720" y="1242"/>
                    </a:lnTo>
                    <a:lnTo>
                      <a:pt x="1626" y="1241"/>
                    </a:lnTo>
                    <a:lnTo>
                      <a:pt x="1533" y="1242"/>
                    </a:lnTo>
                    <a:lnTo>
                      <a:pt x="1440" y="1245"/>
                    </a:lnTo>
                    <a:lnTo>
                      <a:pt x="1256" y="1250"/>
                    </a:lnTo>
                    <a:lnTo>
                      <a:pt x="1024" y="1258"/>
                    </a:lnTo>
                    <a:lnTo>
                      <a:pt x="858" y="1261"/>
                    </a:lnTo>
                    <a:lnTo>
                      <a:pt x="858" y="1261"/>
                    </a:lnTo>
                    <a:lnTo>
                      <a:pt x="776" y="1261"/>
                    </a:lnTo>
                    <a:lnTo>
                      <a:pt x="693" y="1262"/>
                    </a:lnTo>
                    <a:lnTo>
                      <a:pt x="609" y="1264"/>
                    </a:lnTo>
                    <a:lnTo>
                      <a:pt x="526" y="1270"/>
                    </a:lnTo>
                    <a:lnTo>
                      <a:pt x="425" y="1274"/>
                    </a:lnTo>
                    <a:lnTo>
                      <a:pt x="425" y="1274"/>
                    </a:lnTo>
                    <a:lnTo>
                      <a:pt x="323" y="1276"/>
                    </a:lnTo>
                    <a:lnTo>
                      <a:pt x="270" y="1279"/>
                    </a:lnTo>
                    <a:lnTo>
                      <a:pt x="219" y="1284"/>
                    </a:lnTo>
                    <a:lnTo>
                      <a:pt x="171" y="1290"/>
                    </a:lnTo>
                    <a:lnTo>
                      <a:pt x="148" y="1294"/>
                    </a:lnTo>
                    <a:lnTo>
                      <a:pt x="126" y="1299"/>
                    </a:lnTo>
                    <a:lnTo>
                      <a:pt x="105" y="1305"/>
                    </a:lnTo>
                    <a:lnTo>
                      <a:pt x="86" y="1312"/>
                    </a:lnTo>
                    <a:lnTo>
                      <a:pt x="69" y="1319"/>
                    </a:lnTo>
                    <a:lnTo>
                      <a:pt x="52" y="1328"/>
                    </a:lnTo>
                    <a:lnTo>
                      <a:pt x="52" y="1328"/>
                    </a:lnTo>
                    <a:lnTo>
                      <a:pt x="52" y="1325"/>
                    </a:lnTo>
                    <a:lnTo>
                      <a:pt x="52" y="1325"/>
                    </a:lnTo>
                    <a:lnTo>
                      <a:pt x="51" y="1268"/>
                    </a:lnTo>
                    <a:lnTo>
                      <a:pt x="47" y="1210"/>
                    </a:lnTo>
                    <a:lnTo>
                      <a:pt x="42" y="1152"/>
                    </a:lnTo>
                    <a:lnTo>
                      <a:pt x="35" y="1092"/>
                    </a:lnTo>
                    <a:lnTo>
                      <a:pt x="35" y="1092"/>
                    </a:lnTo>
                    <a:lnTo>
                      <a:pt x="29" y="1038"/>
                    </a:lnTo>
                    <a:lnTo>
                      <a:pt x="24" y="983"/>
                    </a:lnTo>
                    <a:lnTo>
                      <a:pt x="20" y="929"/>
                    </a:lnTo>
                    <a:lnTo>
                      <a:pt x="17" y="876"/>
                    </a:lnTo>
                    <a:lnTo>
                      <a:pt x="17" y="876"/>
                    </a:lnTo>
                    <a:lnTo>
                      <a:pt x="16" y="846"/>
                    </a:lnTo>
                    <a:lnTo>
                      <a:pt x="16" y="846"/>
                    </a:lnTo>
                    <a:lnTo>
                      <a:pt x="17" y="784"/>
                    </a:lnTo>
                    <a:lnTo>
                      <a:pt x="21" y="720"/>
                    </a:lnTo>
                    <a:lnTo>
                      <a:pt x="26" y="657"/>
                    </a:lnTo>
                    <a:lnTo>
                      <a:pt x="31" y="595"/>
                    </a:lnTo>
                    <a:lnTo>
                      <a:pt x="31" y="595"/>
                    </a:lnTo>
                    <a:lnTo>
                      <a:pt x="37" y="531"/>
                    </a:lnTo>
                    <a:lnTo>
                      <a:pt x="42" y="468"/>
                    </a:lnTo>
                    <a:lnTo>
                      <a:pt x="46" y="404"/>
                    </a:lnTo>
                    <a:lnTo>
                      <a:pt x="47" y="341"/>
                    </a:lnTo>
                    <a:lnTo>
                      <a:pt x="47" y="341"/>
                    </a:lnTo>
                    <a:lnTo>
                      <a:pt x="46" y="310"/>
                    </a:lnTo>
                    <a:lnTo>
                      <a:pt x="44" y="277"/>
                    </a:lnTo>
                    <a:lnTo>
                      <a:pt x="43" y="246"/>
                    </a:lnTo>
                    <a:lnTo>
                      <a:pt x="39" y="215"/>
                    </a:lnTo>
                    <a:lnTo>
                      <a:pt x="39" y="214"/>
                    </a:lnTo>
                    <a:lnTo>
                      <a:pt x="39" y="214"/>
                    </a:lnTo>
                    <a:lnTo>
                      <a:pt x="38" y="188"/>
                    </a:lnTo>
                    <a:lnTo>
                      <a:pt x="38" y="188"/>
                    </a:lnTo>
                    <a:lnTo>
                      <a:pt x="37" y="164"/>
                    </a:lnTo>
                    <a:lnTo>
                      <a:pt x="37" y="141"/>
                    </a:lnTo>
                    <a:lnTo>
                      <a:pt x="37" y="141"/>
                    </a:lnTo>
                    <a:lnTo>
                      <a:pt x="37" y="122"/>
                    </a:lnTo>
                    <a:lnTo>
                      <a:pt x="39" y="103"/>
                    </a:lnTo>
                    <a:lnTo>
                      <a:pt x="43" y="84"/>
                    </a:lnTo>
                    <a:lnTo>
                      <a:pt x="49" y="66"/>
                    </a:lnTo>
                    <a:lnTo>
                      <a:pt x="49" y="66"/>
                    </a:lnTo>
                    <a:lnTo>
                      <a:pt x="88" y="78"/>
                    </a:lnTo>
                    <a:lnTo>
                      <a:pt x="129" y="88"/>
                    </a:lnTo>
                    <a:lnTo>
                      <a:pt x="169" y="96"/>
                    </a:lnTo>
                    <a:lnTo>
                      <a:pt x="210" y="102"/>
                    </a:lnTo>
                    <a:lnTo>
                      <a:pt x="252" y="106"/>
                    </a:lnTo>
                    <a:lnTo>
                      <a:pt x="293" y="110"/>
                    </a:lnTo>
                    <a:lnTo>
                      <a:pt x="336" y="111"/>
                    </a:lnTo>
                    <a:lnTo>
                      <a:pt x="379" y="113"/>
                    </a:lnTo>
                    <a:lnTo>
                      <a:pt x="421" y="113"/>
                    </a:lnTo>
                    <a:lnTo>
                      <a:pt x="465" y="111"/>
                    </a:lnTo>
                    <a:lnTo>
                      <a:pt x="552" y="106"/>
                    </a:lnTo>
                    <a:lnTo>
                      <a:pt x="639" y="100"/>
                    </a:lnTo>
                    <a:lnTo>
                      <a:pt x="726" y="92"/>
                    </a:lnTo>
                    <a:lnTo>
                      <a:pt x="897" y="78"/>
                    </a:lnTo>
                    <a:lnTo>
                      <a:pt x="1143" y="65"/>
                    </a:lnTo>
                    <a:lnTo>
                      <a:pt x="1143" y="65"/>
                    </a:lnTo>
                    <a:lnTo>
                      <a:pt x="1245" y="59"/>
                    </a:lnTo>
                    <a:lnTo>
                      <a:pt x="1349" y="54"/>
                    </a:lnTo>
                    <a:lnTo>
                      <a:pt x="1453" y="46"/>
                    </a:lnTo>
                    <a:lnTo>
                      <a:pt x="1505" y="43"/>
                    </a:lnTo>
                    <a:lnTo>
                      <a:pt x="1556" y="37"/>
                    </a:lnTo>
                    <a:lnTo>
                      <a:pt x="1556" y="37"/>
                    </a:lnTo>
                    <a:lnTo>
                      <a:pt x="1577" y="35"/>
                    </a:lnTo>
                    <a:lnTo>
                      <a:pt x="1599" y="34"/>
                    </a:lnTo>
                    <a:lnTo>
                      <a:pt x="1645" y="34"/>
                    </a:lnTo>
                    <a:lnTo>
                      <a:pt x="1691" y="34"/>
                    </a:lnTo>
                    <a:lnTo>
                      <a:pt x="1739" y="35"/>
                    </a:lnTo>
                    <a:lnTo>
                      <a:pt x="1739" y="35"/>
                    </a:lnTo>
                    <a:lnTo>
                      <a:pt x="1805" y="37"/>
                    </a:lnTo>
                    <a:lnTo>
                      <a:pt x="1838" y="37"/>
                    </a:lnTo>
                    <a:lnTo>
                      <a:pt x="1870" y="36"/>
                    </a:lnTo>
                    <a:lnTo>
                      <a:pt x="1901" y="35"/>
                    </a:lnTo>
                    <a:lnTo>
                      <a:pt x="1931" y="32"/>
                    </a:lnTo>
                    <a:lnTo>
                      <a:pt x="1959" y="28"/>
                    </a:lnTo>
                    <a:lnTo>
                      <a:pt x="1985" y="22"/>
                    </a:lnTo>
                    <a:close/>
                    <a:moveTo>
                      <a:pt x="52" y="1342"/>
                    </a:moveTo>
                    <a:lnTo>
                      <a:pt x="52" y="1342"/>
                    </a:lnTo>
                    <a:lnTo>
                      <a:pt x="52" y="1342"/>
                    </a:lnTo>
                    <a:close/>
                  </a:path>
                </a:pathLst>
              </a:custGeom>
              <a:solidFill>
                <a:srgbClr val="755C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endParaRPr>
              </a:p>
            </p:txBody>
          </p:sp>
        </p:grpSp>
        <p:pic>
          <p:nvPicPr>
            <p:cNvPr id="5" name="Picture 243" descr="C:\Users\Thinkpad\Desktop\新建文件夹 (2)\2_0000_图层-8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88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65763" y="1804647"/>
              <a:ext cx="906394" cy="9358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45" descr="C:\Users\Thinkpad\Desktop\新建文件夹 (2)\2_0002_图层-6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6587" y="1638642"/>
              <a:ext cx="835654" cy="5578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1" name="Rectangle 3"/>
          <p:cNvSpPr txBox="1">
            <a:spLocks noChangeArrowheads="1"/>
          </p:cNvSpPr>
          <p:nvPr/>
        </p:nvSpPr>
        <p:spPr>
          <a:xfrm>
            <a:off x="2362985" y="2561925"/>
            <a:ext cx="7466029" cy="441745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FFFF00"/>
              </a:buClr>
              <a:buNone/>
            </a:pP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609600" indent="-609600">
              <a:buClr>
                <a:srgbClr val="FFFF00"/>
              </a:buClr>
              <a:buFont typeface="Wingdings" panose="05000000000000000000" pitchFamily="2" charset="2"/>
              <a:buNone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Clr>
                <a:srgbClr val="FFFF00"/>
              </a:buClr>
              <a:buNone/>
            </a:pP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609600" indent="-609600">
              <a:buClr>
                <a:srgbClr val="FFFF00"/>
              </a:buClr>
              <a:buFont typeface="Wingdings" panose="05000000000000000000" pitchFamily="2" charset="2"/>
              <a:buNone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HS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s/x</a:t>
            </a: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8A7F2DA5-6C03-476A-ACD6-A0D08E8D0D44}"/>
              </a:ext>
            </a:extLst>
          </p:cNvPr>
          <p:cNvSpPr txBox="1">
            <a:spLocks noChangeArrowheads="1"/>
          </p:cNvSpPr>
          <p:nvPr/>
        </p:nvSpPr>
        <p:spPr>
          <a:xfrm>
            <a:off x="2362985" y="2440546"/>
            <a:ext cx="8944782" cy="441745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FFFF00"/>
              </a:buClr>
              <a:buSzTx/>
              <a:buNone/>
            </a:pP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0" indent="0">
              <a:buClr>
                <a:srgbClr val="FFFF00"/>
              </a:buClr>
              <a:buSzTx/>
              <a:buNone/>
            </a:pP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990600" lvl="1" indent="-533400">
              <a:buClr>
                <a:srgbClr val="FFCC99"/>
              </a:buClr>
              <a:buSzTx/>
              <a:buFont typeface="Wingdings" panose="05000000000000000000" pitchFamily="2" charset="2"/>
              <a:buChar char="Ø"/>
            </a:pP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Clr>
                <a:srgbClr val="FFFF00"/>
              </a:buClr>
              <a:buSzTx/>
              <a:buNone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rả</a:t>
            </a:r>
            <a:r>
              <a:rPr lang="en-US" sz="3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rích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1">
              <a:buClr>
                <a:srgbClr val="FFCC99"/>
              </a:buClr>
              <a:buSzTx/>
              <a:buFont typeface="Wingdings" panose="05000000000000000000" pitchFamily="2" charset="2"/>
              <a:buChar char="Ø"/>
            </a:pP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lộp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độp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A7E72E11-61A7-443B-94B2-EC47EF1C900E}"/>
              </a:ext>
            </a:extLst>
          </p:cNvPr>
          <p:cNvSpPr txBox="1">
            <a:spLocks noChangeArrowheads="1"/>
          </p:cNvSpPr>
          <p:nvPr/>
        </p:nvSpPr>
        <p:spPr>
          <a:xfrm>
            <a:off x="2084171" y="2398197"/>
            <a:ext cx="8318308" cy="441745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FFFF00"/>
              </a:buClr>
              <a:buSzTx/>
              <a:buNone/>
            </a:pP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Clr>
                <a:srgbClr val="FFFF00"/>
              </a:buClr>
              <a:buSzTx/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bão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ùn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ùn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990600" lvl="1" indent="-533400">
              <a:buClr>
                <a:srgbClr val="FFCC99"/>
              </a:buClr>
              <a:buFont typeface="Wingdings" panose="05000000000000000000" pitchFamily="2" charset="2"/>
              <a:buChar char="Ø"/>
            </a:pP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kém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giông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bão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ùn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ùn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A1183EF9-0567-44A7-A925-7DACEC467AA4}"/>
              </a:ext>
            </a:extLst>
          </p:cNvPr>
          <p:cNvSpPr txBox="1">
            <a:spLocks noChangeArrowheads="1"/>
          </p:cNvSpPr>
          <p:nvPr/>
        </p:nvSpPr>
        <p:spPr>
          <a:xfrm>
            <a:off x="2084171" y="2704548"/>
            <a:ext cx="7836384" cy="2972540"/>
          </a:xfrm>
          <a:prstGeom prst="rect">
            <a:avLst/>
          </a:pr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FFCC99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FFFF00"/>
              </a:buClr>
              <a:buNone/>
            </a:pP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ý:</a:t>
            </a:r>
          </a:p>
          <a:p>
            <a:pPr marL="0" indent="0">
              <a:buClr>
                <a:srgbClr val="FFFF00"/>
              </a:buClr>
              <a:buNone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Clr>
                <a:srgbClr val="FFFF00"/>
              </a:buClr>
              <a:buNone/>
            </a:pP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bướm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800" dirty="0">
                <a:solidFill>
                  <a:srgbClr val="FFCC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DD1F4B50-2932-4507-AA7B-9C2E82AA4B07}"/>
              </a:ext>
            </a:extLst>
          </p:cNvPr>
          <p:cNvSpPr txBox="1">
            <a:spLocks noChangeArrowheads="1"/>
          </p:cNvSpPr>
          <p:nvPr/>
        </p:nvSpPr>
        <p:spPr>
          <a:xfrm>
            <a:off x="2006733" y="2561925"/>
            <a:ext cx="9103848" cy="4876800"/>
          </a:xfrm>
          <a:prstGeom prst="rect">
            <a:avLst/>
          </a:pr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FFCC99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FFFF00"/>
              </a:buClr>
              <a:buNone/>
            </a:pP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ý:</a:t>
            </a:r>
          </a:p>
          <a:p>
            <a:pPr marL="0" indent="0">
              <a:buClr>
                <a:srgbClr val="FFFF00"/>
              </a:buClr>
              <a:buSzTx/>
              <a:buNone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cúng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lvl="1" indent="0">
              <a:buClr>
                <a:srgbClr val="FFCC99"/>
              </a:buClr>
              <a:buSzTx/>
              <a:buNone/>
            </a:pP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cúng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800" dirty="0">
                <a:solidFill>
                  <a:srgbClr val="FFCC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</a:p>
        </p:txBody>
      </p:sp>
    </p:spTree>
    <p:extLst>
      <p:ext uri="{BB962C8B-B14F-4D97-AF65-F5344CB8AC3E}">
        <p14:creationId xmlns:p14="http://schemas.microsoft.com/office/powerpoint/2010/main" val="2549848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  <p:bldP spid="10" grpId="0"/>
      <p:bldP spid="10" grpId="1"/>
      <p:bldP spid="11" grpId="0"/>
      <p:bldP spid="11" grpId="1"/>
      <p:bldP spid="12" grpId="0" uiExpand="1" build="allAtOnce" animBg="1"/>
      <p:bldP spid="12" grpId="1" uiExpand="1" build="allAtOnce" animBg="1"/>
      <p:bldP spid="13" grpId="0" animBg="1"/>
      <p:bldP spid="13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910" y="1342937"/>
            <a:ext cx="5450890" cy="417212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4414" y="5233694"/>
            <a:ext cx="4775468" cy="164130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38" y="0"/>
            <a:ext cx="1988017" cy="2741054"/>
          </a:xfrm>
          <a:prstGeom prst="rect">
            <a:avLst/>
          </a:prstGeom>
        </p:spPr>
      </p:pic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457200" y="277813"/>
            <a:ext cx="8229600" cy="597058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590800" y="2559037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3200" dirty="0">
                <a:solidFill>
                  <a:schemeClr val="fol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9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0206" y="2602855"/>
            <a:ext cx="3100388" cy="4272148"/>
          </a:xfrm>
          <a:prstGeom prst="rect">
            <a:avLst/>
          </a:prstGeom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14F12CEC-58F1-48AA-ABF9-4B03A4D7AB12}"/>
              </a:ext>
            </a:extLst>
          </p:cNvPr>
          <p:cNvSpPr txBox="1">
            <a:spLocks noChangeArrowheads="1"/>
          </p:cNvSpPr>
          <p:nvPr/>
        </p:nvSpPr>
        <p:spPr>
          <a:xfrm>
            <a:off x="2889919" y="1446848"/>
            <a:ext cx="5897217" cy="387916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br>
              <a:rPr lang="en-US" sz="4800" dirty="0">
                <a:solidFill>
                  <a:schemeClr val="fol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882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8" grpId="0"/>
      <p:bldP spid="8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03" y="2988243"/>
            <a:ext cx="2531165" cy="36576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5720" y="2495602"/>
            <a:ext cx="3100388" cy="427214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0963"/>
            <a:ext cx="12192000" cy="70703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8338" y="5971606"/>
            <a:ext cx="3181350" cy="67423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857" y="5500043"/>
            <a:ext cx="1455737" cy="129154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8880" y="5391398"/>
            <a:ext cx="1711325" cy="15191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385" y="442379"/>
            <a:ext cx="7624293" cy="527922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9594" y="852133"/>
            <a:ext cx="3135617" cy="103666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1859860" y="215685"/>
            <a:ext cx="34820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8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VẬN DỤNG</a:t>
            </a:r>
            <a:endParaRPr lang="zh-CN" altLang="en-US" sz="48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3982382" y="1845553"/>
            <a:ext cx="8229600" cy="407352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1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1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457200" lvl="1" indent="0">
              <a:buNone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1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808018" y="145473"/>
            <a:ext cx="3491346" cy="955963"/>
          </a:xfrm>
          <a:prstGeom prst="roundRect">
            <a:avLst/>
          </a:prstGeom>
          <a:noFill/>
          <a:ln w="38100">
            <a:solidFill>
              <a:srgbClr val="FF27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0600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91"/>
          <a:stretch/>
        </p:blipFill>
        <p:spPr>
          <a:xfrm>
            <a:off x="0" y="279400"/>
            <a:ext cx="12192000" cy="65786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111" y="949700"/>
            <a:ext cx="1066346" cy="637425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2420471" y="1788459"/>
            <a:ext cx="8350623" cy="2937023"/>
            <a:chOff x="-558688" y="0"/>
            <a:chExt cx="9107943" cy="6858000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15" name="图片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975" y="4338556"/>
            <a:ext cx="4826266" cy="2413134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4477870" y="2792507"/>
            <a:ext cx="51367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b="1" dirty="0">
                <a:solidFill>
                  <a:srgbClr val="5F91B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KHỞI ĐỘNG</a:t>
            </a:r>
            <a:endParaRPr lang="zh-CN" altLang="en-US" sz="6000" b="1" dirty="0">
              <a:solidFill>
                <a:srgbClr val="5F91B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38781">
            <a:off x="9958539" y="590753"/>
            <a:ext cx="1063853" cy="1355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323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14:ripple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091 0.1875 L 3.33333E-6 -3.7037E-6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9" y="-9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50"/>
                            </p:stCondLst>
                            <p:childTnLst>
                              <p:par>
                                <p:cTn id="24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30" dur="300" fill="hold"/>
                                        <p:tgtEl>
                                          <p:spTgt spid="16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32" dur="750" fill="hold"/>
                                        <p:tgtEl>
                                          <p:spTgt spid="16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25"/>
                            </p:stCondLst>
                            <p:childTnLst>
                              <p:par>
                                <p:cTn id="34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16" grpId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8145" y="0"/>
            <a:ext cx="6937828" cy="2124302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532327" y="1954730"/>
            <a:ext cx="11127345" cy="4903270"/>
            <a:chOff x="1936535" y="3935752"/>
            <a:chExt cx="8318930" cy="2056864"/>
          </a:xfrm>
        </p:grpSpPr>
        <p:sp>
          <p:nvSpPr>
            <p:cNvPr id="4" name="任意多边形 3"/>
            <p:cNvSpPr/>
            <p:nvPr/>
          </p:nvSpPr>
          <p:spPr>
            <a:xfrm>
              <a:off x="1936535" y="3935752"/>
              <a:ext cx="8318930" cy="2056864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rgbClr val="FFE78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5" name="任意多边形 4"/>
            <p:cNvSpPr/>
            <p:nvPr/>
          </p:nvSpPr>
          <p:spPr>
            <a:xfrm flipH="1">
              <a:off x="2206171" y="4093028"/>
              <a:ext cx="7779658" cy="1698173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4907281" y="3056751"/>
            <a:ext cx="2377438" cy="567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800" dirty="0">
                <a:solidFill>
                  <a:schemeClr val="bg1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rPr>
              <a:t>此处添加标题</a:t>
            </a: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537985" y="2746082"/>
            <a:ext cx="11037487" cy="25740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FFFF00"/>
              </a:buClr>
              <a:buNone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pPr marL="0" indent="0" algn="ctr">
              <a:buClr>
                <a:srgbClr val="FFFF00"/>
              </a:buClr>
              <a:buNone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 algn="ctr">
              <a:buClr>
                <a:srgbClr val="FFFF00"/>
              </a:buClr>
              <a:buNone/>
            </a:pP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3873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91"/>
          <a:stretch/>
        </p:blipFill>
        <p:spPr>
          <a:xfrm>
            <a:off x="0" y="279400"/>
            <a:ext cx="12192000" cy="65786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111" y="949700"/>
            <a:ext cx="1066346" cy="637425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1169894" y="464456"/>
            <a:ext cx="10838329" cy="5296449"/>
            <a:chOff x="-558688" y="0"/>
            <a:chExt cx="9107943" cy="6858000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15" name="图片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975" y="4338556"/>
            <a:ext cx="4826266" cy="2413134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4896852" y="3048000"/>
            <a:ext cx="41723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5F91B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TẬP LÀM VĂN</a:t>
            </a:r>
            <a:endParaRPr lang="zh-CN" altLang="en-US" sz="3600" b="1" dirty="0">
              <a:solidFill>
                <a:srgbClr val="5F91B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3590440" y="3660596"/>
            <a:ext cx="5835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Trả</a:t>
            </a:r>
            <a:r>
              <a:rPr lang="en-US" altLang="zh-C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bài</a:t>
            </a:r>
            <a:r>
              <a:rPr lang="en-US" altLang="zh-C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văn</a:t>
            </a:r>
            <a:r>
              <a:rPr lang="en-US" altLang="zh-C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tả</a:t>
            </a:r>
            <a:r>
              <a:rPr lang="en-US" altLang="zh-C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cảnh</a:t>
            </a:r>
            <a:endParaRPr lang="en-US" altLang="zh-CN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38781">
            <a:off x="9958539" y="590753"/>
            <a:ext cx="1063853" cy="1355319"/>
          </a:xfrm>
          <a:prstGeom prst="rect">
            <a:avLst/>
          </a:prstGeom>
        </p:spPr>
      </p:pic>
      <p:sp>
        <p:nvSpPr>
          <p:cNvPr id="13" name="文本框 17"/>
          <p:cNvSpPr txBox="1"/>
          <p:nvPr/>
        </p:nvSpPr>
        <p:spPr>
          <a:xfrm>
            <a:off x="1555974" y="2369359"/>
            <a:ext cx="97941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Thứ</a:t>
            </a:r>
            <a:r>
              <a:rPr lang="en-US" altLang="zh-C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sáu</a:t>
            </a:r>
            <a:r>
              <a:rPr lang="en-US" altLang="zh-C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ngày</a:t>
            </a:r>
            <a:r>
              <a:rPr lang="en-US" altLang="zh-C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 </a:t>
            </a:r>
            <a:r>
              <a:rPr lang="en-US" altLang="zh-CN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tháng</a:t>
            </a:r>
            <a:r>
              <a:rPr lang="en-US" altLang="zh-C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 </a:t>
            </a:r>
            <a:r>
              <a:rPr lang="en-US" altLang="zh-CN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năm</a:t>
            </a:r>
            <a:r>
              <a:rPr lang="en-US" altLang="zh-C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2021</a:t>
            </a:r>
          </a:p>
        </p:txBody>
      </p:sp>
    </p:spTree>
    <p:extLst>
      <p:ext uri="{BB962C8B-B14F-4D97-AF65-F5344CB8AC3E}">
        <p14:creationId xmlns:p14="http://schemas.microsoft.com/office/powerpoint/2010/main" val="2410582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14:ripple/>
      </p:transition>
    </mc:Choice>
    <mc:Fallback xmlns="">
      <p:transition spd="slow" advTm="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8145" y="0"/>
            <a:ext cx="6937828" cy="2124302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532327" y="1954730"/>
            <a:ext cx="11127345" cy="4903270"/>
            <a:chOff x="1936535" y="3935752"/>
            <a:chExt cx="8318930" cy="2056864"/>
          </a:xfrm>
        </p:grpSpPr>
        <p:sp>
          <p:nvSpPr>
            <p:cNvPr id="4" name="任意多边形 3"/>
            <p:cNvSpPr/>
            <p:nvPr/>
          </p:nvSpPr>
          <p:spPr>
            <a:xfrm>
              <a:off x="1936535" y="3935752"/>
              <a:ext cx="8318930" cy="2056864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rgbClr val="FFE78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endParaRPr>
            </a:p>
          </p:txBody>
        </p:sp>
        <p:sp>
          <p:nvSpPr>
            <p:cNvPr id="5" name="任意多边形 4"/>
            <p:cNvSpPr/>
            <p:nvPr/>
          </p:nvSpPr>
          <p:spPr>
            <a:xfrm flipH="1">
              <a:off x="2206171" y="4093028"/>
              <a:ext cx="7779658" cy="1698173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zh-CN" altLang="en-US" dirty="0"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endParaRPr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4907281" y="3056751"/>
            <a:ext cx="2377438" cy="567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此处添加标题</a:t>
            </a: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1036749" y="2475919"/>
            <a:ext cx="9717687" cy="48768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Clr>
                <a:srgbClr val="FFFF00"/>
              </a:buClr>
              <a:buNone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(hay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nương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rẫy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marL="0" indent="0" algn="just">
              <a:buClr>
                <a:srgbClr val="FFFF00"/>
              </a:buClr>
              <a:buNone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Clr>
                <a:srgbClr val="FFFF00"/>
              </a:buClr>
              <a:buNone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353059" y="1447132"/>
            <a:ext cx="31810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 BÀI</a:t>
            </a:r>
          </a:p>
        </p:txBody>
      </p:sp>
    </p:spTree>
    <p:extLst>
      <p:ext uri="{BB962C8B-B14F-4D97-AF65-F5344CB8AC3E}">
        <p14:creationId xmlns:p14="http://schemas.microsoft.com/office/powerpoint/2010/main" val="3436398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 rot="1389033">
            <a:off x="1065044" y="1278823"/>
            <a:ext cx="3179861" cy="2219183"/>
            <a:chOff x="3886994" y="742096"/>
            <a:chExt cx="2983904" cy="3593091"/>
          </a:xfrm>
        </p:grpSpPr>
        <p:grpSp>
          <p:nvGrpSpPr>
            <p:cNvPr id="3" name="组合 2"/>
            <p:cNvGrpSpPr/>
            <p:nvPr/>
          </p:nvGrpSpPr>
          <p:grpSpPr>
            <a:xfrm>
              <a:off x="3886994" y="742096"/>
              <a:ext cx="2983904" cy="3593091"/>
              <a:chOff x="3633429" y="789584"/>
              <a:chExt cx="2983904" cy="3593091"/>
            </a:xfrm>
          </p:grpSpPr>
          <p:sp>
            <p:nvSpPr>
              <p:cNvPr id="6" name="圆角矩形 5"/>
              <p:cNvSpPr/>
              <p:nvPr/>
            </p:nvSpPr>
            <p:spPr>
              <a:xfrm rot="20949018">
                <a:off x="3633429" y="789584"/>
                <a:ext cx="2983904" cy="3593091"/>
              </a:xfrm>
              <a:prstGeom prst="roundRect">
                <a:avLst>
                  <a:gd name="adj" fmla="val 4247"/>
                </a:avLst>
              </a:prstGeom>
              <a:blipFill dpi="0" rotWithShape="1"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  <a:effectLst>
                <a:outerShdw blurRad="152400" dist="152400" dir="2100000" sx="99000" sy="99000" algn="tl" rotWithShape="0">
                  <a:schemeClr val="tx1">
                    <a:lumMod val="85000"/>
                    <a:lumOff val="15000"/>
                    <a:alpha val="89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endParaRPr>
              </a:p>
            </p:txBody>
          </p:sp>
          <p:sp>
            <p:nvSpPr>
              <p:cNvPr id="7" name="圆角矩形 6"/>
              <p:cNvSpPr/>
              <p:nvPr/>
            </p:nvSpPr>
            <p:spPr>
              <a:xfrm rot="20949018">
                <a:off x="3691734" y="859792"/>
                <a:ext cx="2867295" cy="3452675"/>
              </a:xfrm>
              <a:prstGeom prst="roundRect">
                <a:avLst>
                  <a:gd name="adj" fmla="val 4247"/>
                </a:avLst>
              </a:prstGeom>
              <a:noFill/>
              <a:ln w="12700">
                <a:solidFill>
                  <a:srgbClr val="686156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4" name="圆角矩形 3"/>
            <p:cNvSpPr/>
            <p:nvPr/>
          </p:nvSpPr>
          <p:spPr>
            <a:xfrm rot="20949018">
              <a:off x="4115848" y="941817"/>
              <a:ext cx="2526196" cy="3193648"/>
            </a:xfrm>
            <a:prstGeom prst="roundRect">
              <a:avLst>
                <a:gd name="adj" fmla="val 4247"/>
              </a:avLst>
            </a:prstGeom>
            <a:blipFill dpi="0" rotWithShape="1">
              <a:blip r:embed="rId4"/>
              <a:srcRect/>
              <a:stretch>
                <a:fillRect/>
              </a:stretch>
            </a:blipFill>
            <a:ln w="28575">
              <a:solidFill>
                <a:srgbClr val="F2E6CE"/>
              </a:solidFill>
            </a:ln>
            <a:effectLst>
              <a:outerShdw blurRad="152400" dist="76200" dir="2100000" sx="99000" sy="99000" algn="tl" rotWithShape="0">
                <a:schemeClr val="tx1">
                  <a:lumMod val="85000"/>
                  <a:lumOff val="15000"/>
                  <a:alpha val="89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endParaRPr>
            </a:p>
          </p:txBody>
        </p:sp>
        <p:sp>
          <p:nvSpPr>
            <p:cNvPr id="5" name="圆角矩形 4"/>
            <p:cNvSpPr/>
            <p:nvPr/>
          </p:nvSpPr>
          <p:spPr>
            <a:xfrm rot="20949018">
              <a:off x="4180605" y="1023683"/>
              <a:ext cx="2396683" cy="3029916"/>
            </a:xfrm>
            <a:prstGeom prst="roundRect">
              <a:avLst>
                <a:gd name="adj" fmla="val 4247"/>
              </a:avLst>
            </a:prstGeom>
            <a:noFill/>
            <a:ln w="12700">
              <a:solidFill>
                <a:schemeClr val="tx1">
                  <a:lumMod val="75000"/>
                  <a:lumOff val="25000"/>
                </a:schemeClr>
              </a:solidFill>
              <a:prstDash val="dash"/>
            </a:ln>
            <a:effectLst>
              <a:outerShdw blurRad="152400" dist="76200" dir="2100000" sx="99000" sy="99000" algn="tl" rotWithShape="0">
                <a:schemeClr val="tx1">
                  <a:lumMod val="85000"/>
                  <a:lumOff val="15000"/>
                  <a:alpha val="89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endParaRPr>
            </a:p>
          </p:txBody>
        </p:sp>
      </p:grpSp>
      <p:grpSp>
        <p:nvGrpSpPr>
          <p:cNvPr id="57" name="组合 56"/>
          <p:cNvGrpSpPr/>
          <p:nvPr/>
        </p:nvGrpSpPr>
        <p:grpSpPr>
          <a:xfrm rot="507547">
            <a:off x="4861444" y="2196608"/>
            <a:ext cx="2983904" cy="4370947"/>
            <a:chOff x="7742193" y="1210214"/>
            <a:chExt cx="2983904" cy="4370947"/>
          </a:xfrm>
        </p:grpSpPr>
        <p:grpSp>
          <p:nvGrpSpPr>
            <p:cNvPr id="17" name="组合 16"/>
            <p:cNvGrpSpPr/>
            <p:nvPr/>
          </p:nvGrpSpPr>
          <p:grpSpPr>
            <a:xfrm rot="21201317">
              <a:off x="7742193" y="1988070"/>
              <a:ext cx="2983904" cy="3593091"/>
              <a:chOff x="3886994" y="742096"/>
              <a:chExt cx="2983904" cy="3593091"/>
            </a:xfrm>
          </p:grpSpPr>
          <p:grpSp>
            <p:nvGrpSpPr>
              <p:cNvPr id="18" name="组合 17"/>
              <p:cNvGrpSpPr/>
              <p:nvPr/>
            </p:nvGrpSpPr>
            <p:grpSpPr>
              <a:xfrm>
                <a:off x="3886994" y="742096"/>
                <a:ext cx="2983904" cy="3593091"/>
                <a:chOff x="3633429" y="789584"/>
                <a:chExt cx="2983904" cy="3593091"/>
              </a:xfrm>
            </p:grpSpPr>
            <p:sp>
              <p:nvSpPr>
                <p:cNvPr id="21" name="圆角矩形 20"/>
                <p:cNvSpPr/>
                <p:nvPr/>
              </p:nvSpPr>
              <p:spPr>
                <a:xfrm rot="20949018">
                  <a:off x="3633429" y="789584"/>
                  <a:ext cx="2983904" cy="3593091"/>
                </a:xfrm>
                <a:prstGeom prst="roundRect">
                  <a:avLst>
                    <a:gd name="adj" fmla="val 4247"/>
                  </a:avLst>
                </a:prstGeom>
                <a:blipFill dpi="0" rotWithShape="1">
                  <a:blip r:embed="rId3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a:blipFill>
                <a:ln w="12700" cap="flat" cmpd="sng" algn="ctr">
                  <a:noFill/>
                  <a:prstDash val="solid"/>
                  <a:miter lim="800000"/>
                </a:ln>
                <a:effectLst>
                  <a:outerShdw blurRad="152400" dist="152400" dir="2100000" sx="99000" sy="99000" algn="tl" rotWithShape="0">
                    <a:sysClr val="windowText" lastClr="000000">
                      <a:lumMod val="85000"/>
                      <a:lumOff val="15000"/>
                      <a:alpha val="89000"/>
                    </a:sys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inpin heiti" panose="00000500000000000000" pitchFamily="2" charset="-122"/>
                    <a:cs typeface="Times New Roman" panose="02020603050405020304" pitchFamily="18" charset="0"/>
                    <a:sym typeface="inpin heiti" panose="00000500000000000000" pitchFamily="2" charset="-122"/>
                  </a:endParaRPr>
                </a:p>
              </p:txBody>
            </p:sp>
            <p:sp>
              <p:nvSpPr>
                <p:cNvPr id="22" name="圆角矩形 21"/>
                <p:cNvSpPr/>
                <p:nvPr/>
              </p:nvSpPr>
              <p:spPr>
                <a:xfrm rot="20949018">
                  <a:off x="3691734" y="859792"/>
                  <a:ext cx="2867295" cy="3452675"/>
                </a:xfrm>
                <a:prstGeom prst="roundRect">
                  <a:avLst>
                    <a:gd name="adj" fmla="val 4247"/>
                  </a:avLst>
                </a:prstGeom>
                <a:solidFill>
                  <a:srgbClr val="E5823F"/>
                </a:solidFill>
                <a:ln w="28575" cap="flat" cmpd="sng" algn="ctr">
                  <a:solidFill>
                    <a:srgbClr val="686156"/>
                  </a:solidFill>
                  <a:prstDash val="dash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inpin heiti" panose="00000500000000000000" pitchFamily="2" charset="-122"/>
                    <a:cs typeface="Times New Roman" panose="02020603050405020304" pitchFamily="18" charset="0"/>
                    <a:sym typeface="inpin heiti" panose="00000500000000000000" pitchFamily="2" charset="-122"/>
                  </a:endParaRPr>
                </a:p>
              </p:txBody>
            </p:sp>
          </p:grpSp>
          <p:sp>
            <p:nvSpPr>
              <p:cNvPr id="19" name="圆角矩形 18"/>
              <p:cNvSpPr/>
              <p:nvPr/>
            </p:nvSpPr>
            <p:spPr>
              <a:xfrm rot="20949018">
                <a:off x="4115848" y="941817"/>
                <a:ext cx="2526196" cy="3193648"/>
              </a:xfrm>
              <a:prstGeom prst="roundRect">
                <a:avLst>
                  <a:gd name="adj" fmla="val 4247"/>
                </a:avLst>
              </a:prstGeom>
              <a:blipFill dpi="0" rotWithShape="1">
                <a:blip r:embed="rId5">
                  <a:duotone>
                    <a:srgbClr val="70AD47">
                      <a:shade val="45000"/>
                      <a:satMod val="135000"/>
                    </a:srgb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a:blipFill>
              <a:ln w="28575" cap="flat" cmpd="sng" algn="ctr">
                <a:solidFill>
                  <a:srgbClr val="F2E6CE"/>
                </a:solidFill>
                <a:prstDash val="solid"/>
                <a:miter lim="800000"/>
              </a:ln>
              <a:effectLst>
                <a:outerShdw blurRad="152400" dist="76200" dir="2100000" sx="99000" sy="99000" algn="tl" rotWithShape="0">
                  <a:sysClr val="windowText" lastClr="000000">
                    <a:lumMod val="85000"/>
                    <a:lumOff val="15000"/>
                    <a:alpha val="89000"/>
                  </a:sys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endParaRPr>
              </a:p>
            </p:txBody>
          </p:sp>
          <p:sp>
            <p:nvSpPr>
              <p:cNvPr id="20" name="圆角矩形 19"/>
              <p:cNvSpPr/>
              <p:nvPr/>
            </p:nvSpPr>
            <p:spPr>
              <a:xfrm rot="20949018">
                <a:off x="4180605" y="1023683"/>
                <a:ext cx="2396683" cy="3029916"/>
              </a:xfrm>
              <a:prstGeom prst="roundRect">
                <a:avLst>
                  <a:gd name="adj" fmla="val 4247"/>
                </a:avLst>
              </a:prstGeom>
              <a:noFill/>
              <a:ln w="28575" cap="flat" cmpd="sng" algn="ctr">
                <a:solidFill>
                  <a:srgbClr val="F2E6CE"/>
                </a:solidFill>
                <a:prstDash val="dash"/>
                <a:miter lim="800000"/>
              </a:ln>
              <a:effectLst>
                <a:outerShdw blurRad="152400" dist="76200" dir="2100000" sx="99000" sy="99000" algn="tl" rotWithShape="0">
                  <a:sysClr val="windowText" lastClr="000000">
                    <a:lumMod val="85000"/>
                    <a:lumOff val="15000"/>
                    <a:alpha val="89000"/>
                  </a:sys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endParaRPr>
              </a:p>
            </p:txBody>
          </p:sp>
        </p:grpSp>
        <p:pic>
          <p:nvPicPr>
            <p:cNvPr id="24" name="图片 2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665546" y="1210214"/>
              <a:ext cx="797721" cy="830959"/>
            </a:xfrm>
            <a:prstGeom prst="rect">
              <a:avLst/>
            </a:prstGeom>
          </p:spPr>
        </p:pic>
      </p:grpSp>
      <p:sp>
        <p:nvSpPr>
          <p:cNvPr id="25" name="Freeform 49"/>
          <p:cNvSpPr>
            <a:spLocks noEditPoints="1"/>
          </p:cNvSpPr>
          <p:nvPr/>
        </p:nvSpPr>
        <p:spPr bwMode="auto">
          <a:xfrm>
            <a:off x="548702" y="1766432"/>
            <a:ext cx="974725" cy="538163"/>
          </a:xfrm>
          <a:custGeom>
            <a:avLst/>
            <a:gdLst>
              <a:gd name="T0" fmla="*/ 73 w 259"/>
              <a:gd name="T1" fmla="*/ 37 h 143"/>
              <a:gd name="T2" fmla="*/ 79 w 259"/>
              <a:gd name="T3" fmla="*/ 143 h 143"/>
              <a:gd name="T4" fmla="*/ 74 w 259"/>
              <a:gd name="T5" fmla="*/ 38 h 143"/>
              <a:gd name="T6" fmla="*/ 67 w 259"/>
              <a:gd name="T7" fmla="*/ 36 h 143"/>
              <a:gd name="T8" fmla="*/ 61 w 259"/>
              <a:gd name="T9" fmla="*/ 143 h 143"/>
              <a:gd name="T10" fmla="*/ 67 w 259"/>
              <a:gd name="T11" fmla="*/ 36 h 143"/>
              <a:gd name="T12" fmla="*/ 49 w 259"/>
              <a:gd name="T13" fmla="*/ 35 h 143"/>
              <a:gd name="T14" fmla="*/ 55 w 259"/>
              <a:gd name="T15" fmla="*/ 143 h 143"/>
              <a:gd name="T16" fmla="*/ 43 w 259"/>
              <a:gd name="T17" fmla="*/ 36 h 143"/>
              <a:gd name="T18" fmla="*/ 37 w 259"/>
              <a:gd name="T19" fmla="*/ 140 h 143"/>
              <a:gd name="T20" fmla="*/ 43 w 259"/>
              <a:gd name="T21" fmla="*/ 36 h 143"/>
              <a:gd name="T22" fmla="*/ 25 w 259"/>
              <a:gd name="T23" fmla="*/ 43 h 143"/>
              <a:gd name="T24" fmla="*/ 31 w 259"/>
              <a:gd name="T25" fmla="*/ 137 h 143"/>
              <a:gd name="T26" fmla="*/ 18 w 259"/>
              <a:gd name="T27" fmla="*/ 48 h 143"/>
              <a:gd name="T28" fmla="*/ 12 w 259"/>
              <a:gd name="T29" fmla="*/ 123 h 143"/>
              <a:gd name="T30" fmla="*/ 18 w 259"/>
              <a:gd name="T31" fmla="*/ 48 h 143"/>
              <a:gd name="T32" fmla="*/ 0 w 259"/>
              <a:gd name="T33" fmla="*/ 84 h 143"/>
              <a:gd name="T34" fmla="*/ 6 w 259"/>
              <a:gd name="T35" fmla="*/ 114 h 143"/>
              <a:gd name="T36" fmla="*/ 85 w 259"/>
              <a:gd name="T37" fmla="*/ 143 h 143"/>
              <a:gd name="T38" fmla="*/ 91 w 259"/>
              <a:gd name="T39" fmla="*/ 16 h 143"/>
              <a:gd name="T40" fmla="*/ 85 w 259"/>
              <a:gd name="T41" fmla="*/ 143 h 143"/>
              <a:gd name="T42" fmla="*/ 103 w 259"/>
              <a:gd name="T43" fmla="*/ 143 h 143"/>
              <a:gd name="T44" fmla="*/ 97 w 259"/>
              <a:gd name="T45" fmla="*/ 12 h 143"/>
              <a:gd name="T46" fmla="*/ 109 w 259"/>
              <a:gd name="T47" fmla="*/ 143 h 143"/>
              <a:gd name="T48" fmla="*/ 115 w 259"/>
              <a:gd name="T49" fmla="*/ 3 h 143"/>
              <a:gd name="T50" fmla="*/ 109 w 259"/>
              <a:gd name="T51" fmla="*/ 143 h 143"/>
              <a:gd name="T52" fmla="*/ 127 w 259"/>
              <a:gd name="T53" fmla="*/ 143 h 143"/>
              <a:gd name="T54" fmla="*/ 121 w 259"/>
              <a:gd name="T55" fmla="*/ 1 h 143"/>
              <a:gd name="T56" fmla="*/ 133 w 259"/>
              <a:gd name="T57" fmla="*/ 143 h 143"/>
              <a:gd name="T58" fmla="*/ 139 w 259"/>
              <a:gd name="T59" fmla="*/ 0 h 143"/>
              <a:gd name="T60" fmla="*/ 137 w 259"/>
              <a:gd name="T61" fmla="*/ 0 h 143"/>
              <a:gd name="T62" fmla="*/ 133 w 259"/>
              <a:gd name="T63" fmla="*/ 143 h 143"/>
              <a:gd name="T64" fmla="*/ 151 w 259"/>
              <a:gd name="T65" fmla="*/ 143 h 143"/>
              <a:gd name="T66" fmla="*/ 145 w 259"/>
              <a:gd name="T67" fmla="*/ 0 h 143"/>
              <a:gd name="T68" fmla="*/ 157 w 259"/>
              <a:gd name="T69" fmla="*/ 143 h 143"/>
              <a:gd name="T70" fmla="*/ 163 w 259"/>
              <a:gd name="T71" fmla="*/ 5 h 143"/>
              <a:gd name="T72" fmla="*/ 157 w 259"/>
              <a:gd name="T73" fmla="*/ 143 h 143"/>
              <a:gd name="T74" fmla="*/ 175 w 259"/>
              <a:gd name="T75" fmla="*/ 143 h 143"/>
              <a:gd name="T76" fmla="*/ 169 w 259"/>
              <a:gd name="T77" fmla="*/ 7 h 143"/>
              <a:gd name="T78" fmla="*/ 181 w 259"/>
              <a:gd name="T79" fmla="*/ 143 h 143"/>
              <a:gd name="T80" fmla="*/ 187 w 259"/>
              <a:gd name="T81" fmla="*/ 20 h 143"/>
              <a:gd name="T82" fmla="*/ 181 w 259"/>
              <a:gd name="T83" fmla="*/ 143 h 143"/>
              <a:gd name="T84" fmla="*/ 199 w 259"/>
              <a:gd name="T85" fmla="*/ 143 h 143"/>
              <a:gd name="T86" fmla="*/ 193 w 259"/>
              <a:gd name="T87" fmla="*/ 27 h 143"/>
              <a:gd name="T88" fmla="*/ 205 w 259"/>
              <a:gd name="T89" fmla="*/ 143 h 143"/>
              <a:gd name="T90" fmla="*/ 211 w 259"/>
              <a:gd name="T91" fmla="*/ 68 h 143"/>
              <a:gd name="T92" fmla="*/ 208 w 259"/>
              <a:gd name="T93" fmla="*/ 68 h 143"/>
              <a:gd name="T94" fmla="*/ 205 w 259"/>
              <a:gd name="T95" fmla="*/ 143 h 143"/>
              <a:gd name="T96" fmla="*/ 223 w 259"/>
              <a:gd name="T97" fmla="*/ 143 h 143"/>
              <a:gd name="T98" fmla="*/ 223 w 259"/>
              <a:gd name="T99" fmla="*/ 66 h 143"/>
              <a:gd name="T100" fmla="*/ 223 w 259"/>
              <a:gd name="T101" fmla="*/ 66 h 143"/>
              <a:gd name="T102" fmla="*/ 217 w 259"/>
              <a:gd name="T103" fmla="*/ 143 h 143"/>
              <a:gd name="T104" fmla="*/ 235 w 259"/>
              <a:gd name="T105" fmla="*/ 141 h 143"/>
              <a:gd name="T106" fmla="*/ 229 w 259"/>
              <a:gd name="T107" fmla="*/ 66 h 143"/>
              <a:gd name="T108" fmla="*/ 241 w 259"/>
              <a:gd name="T109" fmla="*/ 138 h 143"/>
              <a:gd name="T110" fmla="*/ 247 w 259"/>
              <a:gd name="T111" fmla="*/ 74 h 143"/>
              <a:gd name="T112" fmla="*/ 241 w 259"/>
              <a:gd name="T113" fmla="*/ 138 h 143"/>
              <a:gd name="T114" fmla="*/ 259 w 259"/>
              <a:gd name="T115" fmla="*/ 117 h 143"/>
              <a:gd name="T116" fmla="*/ 253 w 259"/>
              <a:gd name="T117" fmla="*/ 80 h 1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59" h="143">
                <a:moveTo>
                  <a:pt x="74" y="38"/>
                </a:moveTo>
                <a:cubicBezTo>
                  <a:pt x="73" y="37"/>
                  <a:pt x="73" y="37"/>
                  <a:pt x="73" y="37"/>
                </a:cubicBezTo>
                <a:cubicBezTo>
                  <a:pt x="73" y="143"/>
                  <a:pt x="73" y="143"/>
                  <a:pt x="73" y="143"/>
                </a:cubicBezTo>
                <a:cubicBezTo>
                  <a:pt x="79" y="143"/>
                  <a:pt x="79" y="143"/>
                  <a:pt x="79" y="143"/>
                </a:cubicBezTo>
                <a:cubicBezTo>
                  <a:pt x="79" y="29"/>
                  <a:pt x="79" y="29"/>
                  <a:pt x="79" y="29"/>
                </a:cubicBezTo>
                <a:cubicBezTo>
                  <a:pt x="77" y="32"/>
                  <a:pt x="75" y="35"/>
                  <a:pt x="74" y="38"/>
                </a:cubicBezTo>
                <a:cubicBezTo>
                  <a:pt x="74" y="38"/>
                  <a:pt x="74" y="38"/>
                  <a:pt x="74" y="38"/>
                </a:cubicBezTo>
                <a:close/>
                <a:moveTo>
                  <a:pt x="67" y="36"/>
                </a:moveTo>
                <a:cubicBezTo>
                  <a:pt x="65" y="35"/>
                  <a:pt x="63" y="35"/>
                  <a:pt x="61" y="35"/>
                </a:cubicBezTo>
                <a:cubicBezTo>
                  <a:pt x="61" y="143"/>
                  <a:pt x="61" y="143"/>
                  <a:pt x="61" y="143"/>
                </a:cubicBezTo>
                <a:cubicBezTo>
                  <a:pt x="67" y="143"/>
                  <a:pt x="67" y="143"/>
                  <a:pt x="67" y="143"/>
                </a:cubicBezTo>
                <a:cubicBezTo>
                  <a:pt x="67" y="36"/>
                  <a:pt x="67" y="36"/>
                  <a:pt x="67" y="36"/>
                </a:cubicBezTo>
                <a:close/>
                <a:moveTo>
                  <a:pt x="55" y="34"/>
                </a:moveTo>
                <a:cubicBezTo>
                  <a:pt x="53" y="34"/>
                  <a:pt x="51" y="34"/>
                  <a:pt x="49" y="35"/>
                </a:cubicBezTo>
                <a:cubicBezTo>
                  <a:pt x="49" y="143"/>
                  <a:pt x="49" y="143"/>
                  <a:pt x="49" y="143"/>
                </a:cubicBezTo>
                <a:cubicBezTo>
                  <a:pt x="51" y="143"/>
                  <a:pt x="53" y="143"/>
                  <a:pt x="55" y="143"/>
                </a:cubicBezTo>
                <a:cubicBezTo>
                  <a:pt x="55" y="34"/>
                  <a:pt x="55" y="34"/>
                  <a:pt x="55" y="34"/>
                </a:cubicBezTo>
                <a:close/>
                <a:moveTo>
                  <a:pt x="43" y="36"/>
                </a:moveTo>
                <a:cubicBezTo>
                  <a:pt x="40" y="36"/>
                  <a:pt x="38" y="37"/>
                  <a:pt x="37" y="37"/>
                </a:cubicBezTo>
                <a:cubicBezTo>
                  <a:pt x="37" y="140"/>
                  <a:pt x="37" y="140"/>
                  <a:pt x="37" y="140"/>
                </a:cubicBezTo>
                <a:cubicBezTo>
                  <a:pt x="38" y="140"/>
                  <a:pt x="40" y="141"/>
                  <a:pt x="43" y="142"/>
                </a:cubicBezTo>
                <a:cubicBezTo>
                  <a:pt x="43" y="36"/>
                  <a:pt x="43" y="36"/>
                  <a:pt x="43" y="36"/>
                </a:cubicBezTo>
                <a:close/>
                <a:moveTo>
                  <a:pt x="31" y="40"/>
                </a:moveTo>
                <a:cubicBezTo>
                  <a:pt x="28" y="41"/>
                  <a:pt x="26" y="42"/>
                  <a:pt x="25" y="43"/>
                </a:cubicBezTo>
                <a:cubicBezTo>
                  <a:pt x="25" y="134"/>
                  <a:pt x="25" y="134"/>
                  <a:pt x="25" y="134"/>
                </a:cubicBezTo>
                <a:cubicBezTo>
                  <a:pt x="26" y="135"/>
                  <a:pt x="28" y="136"/>
                  <a:pt x="31" y="137"/>
                </a:cubicBezTo>
                <a:cubicBezTo>
                  <a:pt x="31" y="40"/>
                  <a:pt x="31" y="40"/>
                  <a:pt x="31" y="40"/>
                </a:cubicBezTo>
                <a:close/>
                <a:moveTo>
                  <a:pt x="18" y="48"/>
                </a:moveTo>
                <a:cubicBezTo>
                  <a:pt x="16" y="50"/>
                  <a:pt x="14" y="52"/>
                  <a:pt x="12" y="54"/>
                </a:cubicBezTo>
                <a:cubicBezTo>
                  <a:pt x="12" y="123"/>
                  <a:pt x="12" y="123"/>
                  <a:pt x="12" y="123"/>
                </a:cubicBezTo>
                <a:cubicBezTo>
                  <a:pt x="14" y="125"/>
                  <a:pt x="16" y="127"/>
                  <a:pt x="18" y="129"/>
                </a:cubicBezTo>
                <a:cubicBezTo>
                  <a:pt x="18" y="48"/>
                  <a:pt x="18" y="48"/>
                  <a:pt x="18" y="48"/>
                </a:cubicBezTo>
                <a:close/>
                <a:moveTo>
                  <a:pt x="6" y="63"/>
                </a:moveTo>
                <a:cubicBezTo>
                  <a:pt x="3" y="70"/>
                  <a:pt x="1" y="77"/>
                  <a:pt x="0" y="84"/>
                </a:cubicBezTo>
                <a:cubicBezTo>
                  <a:pt x="0" y="93"/>
                  <a:pt x="0" y="93"/>
                  <a:pt x="0" y="93"/>
                </a:cubicBezTo>
                <a:cubicBezTo>
                  <a:pt x="1" y="100"/>
                  <a:pt x="3" y="107"/>
                  <a:pt x="6" y="114"/>
                </a:cubicBezTo>
                <a:cubicBezTo>
                  <a:pt x="6" y="63"/>
                  <a:pt x="6" y="63"/>
                  <a:pt x="6" y="63"/>
                </a:cubicBezTo>
                <a:close/>
                <a:moveTo>
                  <a:pt x="85" y="143"/>
                </a:moveTo>
                <a:cubicBezTo>
                  <a:pt x="91" y="143"/>
                  <a:pt x="91" y="143"/>
                  <a:pt x="91" y="143"/>
                </a:cubicBezTo>
                <a:cubicBezTo>
                  <a:pt x="91" y="16"/>
                  <a:pt x="91" y="16"/>
                  <a:pt x="91" y="16"/>
                </a:cubicBezTo>
                <a:cubicBezTo>
                  <a:pt x="89" y="18"/>
                  <a:pt x="87" y="20"/>
                  <a:pt x="85" y="22"/>
                </a:cubicBezTo>
                <a:cubicBezTo>
                  <a:pt x="85" y="143"/>
                  <a:pt x="85" y="143"/>
                  <a:pt x="85" y="143"/>
                </a:cubicBezTo>
                <a:close/>
                <a:moveTo>
                  <a:pt x="97" y="143"/>
                </a:moveTo>
                <a:cubicBezTo>
                  <a:pt x="103" y="143"/>
                  <a:pt x="103" y="143"/>
                  <a:pt x="103" y="143"/>
                </a:cubicBezTo>
                <a:cubicBezTo>
                  <a:pt x="103" y="8"/>
                  <a:pt x="103" y="8"/>
                  <a:pt x="103" y="8"/>
                </a:cubicBezTo>
                <a:cubicBezTo>
                  <a:pt x="101" y="9"/>
                  <a:pt x="99" y="11"/>
                  <a:pt x="97" y="12"/>
                </a:cubicBezTo>
                <a:cubicBezTo>
                  <a:pt x="97" y="143"/>
                  <a:pt x="97" y="143"/>
                  <a:pt x="97" y="143"/>
                </a:cubicBezTo>
                <a:close/>
                <a:moveTo>
                  <a:pt x="109" y="143"/>
                </a:moveTo>
                <a:cubicBezTo>
                  <a:pt x="115" y="143"/>
                  <a:pt x="115" y="143"/>
                  <a:pt x="115" y="143"/>
                </a:cubicBezTo>
                <a:cubicBezTo>
                  <a:pt x="115" y="3"/>
                  <a:pt x="115" y="3"/>
                  <a:pt x="115" y="3"/>
                </a:cubicBezTo>
                <a:cubicBezTo>
                  <a:pt x="113" y="4"/>
                  <a:pt x="111" y="5"/>
                  <a:pt x="109" y="5"/>
                </a:cubicBezTo>
                <a:cubicBezTo>
                  <a:pt x="109" y="143"/>
                  <a:pt x="109" y="143"/>
                  <a:pt x="109" y="143"/>
                </a:cubicBezTo>
                <a:close/>
                <a:moveTo>
                  <a:pt x="121" y="143"/>
                </a:moveTo>
                <a:cubicBezTo>
                  <a:pt x="127" y="143"/>
                  <a:pt x="127" y="143"/>
                  <a:pt x="127" y="143"/>
                </a:cubicBezTo>
                <a:cubicBezTo>
                  <a:pt x="127" y="0"/>
                  <a:pt x="127" y="0"/>
                  <a:pt x="127" y="0"/>
                </a:cubicBezTo>
                <a:cubicBezTo>
                  <a:pt x="125" y="1"/>
                  <a:pt x="123" y="1"/>
                  <a:pt x="121" y="1"/>
                </a:cubicBezTo>
                <a:cubicBezTo>
                  <a:pt x="121" y="143"/>
                  <a:pt x="121" y="143"/>
                  <a:pt x="121" y="143"/>
                </a:cubicBezTo>
                <a:close/>
                <a:moveTo>
                  <a:pt x="133" y="143"/>
                </a:moveTo>
                <a:cubicBezTo>
                  <a:pt x="139" y="143"/>
                  <a:pt x="139" y="143"/>
                  <a:pt x="139" y="143"/>
                </a:cubicBezTo>
                <a:cubicBezTo>
                  <a:pt x="139" y="0"/>
                  <a:pt x="139" y="0"/>
                  <a:pt x="139" y="0"/>
                </a:cubicBezTo>
                <a:cubicBezTo>
                  <a:pt x="138" y="0"/>
                  <a:pt x="137" y="0"/>
                  <a:pt x="137" y="0"/>
                </a:cubicBezTo>
                <a:cubicBezTo>
                  <a:pt x="137" y="0"/>
                  <a:pt x="137" y="0"/>
                  <a:pt x="137" y="0"/>
                </a:cubicBezTo>
                <a:cubicBezTo>
                  <a:pt x="135" y="0"/>
                  <a:pt x="134" y="0"/>
                  <a:pt x="133" y="0"/>
                </a:cubicBezTo>
                <a:cubicBezTo>
                  <a:pt x="133" y="143"/>
                  <a:pt x="133" y="143"/>
                  <a:pt x="133" y="143"/>
                </a:cubicBezTo>
                <a:close/>
                <a:moveTo>
                  <a:pt x="145" y="143"/>
                </a:moveTo>
                <a:cubicBezTo>
                  <a:pt x="151" y="143"/>
                  <a:pt x="151" y="143"/>
                  <a:pt x="151" y="143"/>
                </a:cubicBezTo>
                <a:cubicBezTo>
                  <a:pt x="151" y="1"/>
                  <a:pt x="151" y="1"/>
                  <a:pt x="151" y="1"/>
                </a:cubicBezTo>
                <a:cubicBezTo>
                  <a:pt x="149" y="1"/>
                  <a:pt x="147" y="0"/>
                  <a:pt x="145" y="0"/>
                </a:cubicBezTo>
                <a:cubicBezTo>
                  <a:pt x="145" y="143"/>
                  <a:pt x="145" y="143"/>
                  <a:pt x="145" y="143"/>
                </a:cubicBezTo>
                <a:close/>
                <a:moveTo>
                  <a:pt x="157" y="143"/>
                </a:moveTo>
                <a:cubicBezTo>
                  <a:pt x="163" y="143"/>
                  <a:pt x="163" y="143"/>
                  <a:pt x="163" y="143"/>
                </a:cubicBezTo>
                <a:cubicBezTo>
                  <a:pt x="163" y="5"/>
                  <a:pt x="163" y="5"/>
                  <a:pt x="163" y="5"/>
                </a:cubicBezTo>
                <a:cubicBezTo>
                  <a:pt x="161" y="4"/>
                  <a:pt x="159" y="3"/>
                  <a:pt x="157" y="3"/>
                </a:cubicBezTo>
                <a:cubicBezTo>
                  <a:pt x="157" y="143"/>
                  <a:pt x="157" y="143"/>
                  <a:pt x="157" y="143"/>
                </a:cubicBezTo>
                <a:close/>
                <a:moveTo>
                  <a:pt x="169" y="143"/>
                </a:moveTo>
                <a:cubicBezTo>
                  <a:pt x="175" y="143"/>
                  <a:pt x="175" y="143"/>
                  <a:pt x="175" y="143"/>
                </a:cubicBezTo>
                <a:cubicBezTo>
                  <a:pt x="175" y="11"/>
                  <a:pt x="175" y="11"/>
                  <a:pt x="175" y="11"/>
                </a:cubicBezTo>
                <a:cubicBezTo>
                  <a:pt x="173" y="9"/>
                  <a:pt x="171" y="8"/>
                  <a:pt x="169" y="7"/>
                </a:cubicBezTo>
                <a:cubicBezTo>
                  <a:pt x="169" y="143"/>
                  <a:pt x="169" y="143"/>
                  <a:pt x="169" y="143"/>
                </a:cubicBezTo>
                <a:close/>
                <a:moveTo>
                  <a:pt x="181" y="143"/>
                </a:moveTo>
                <a:cubicBezTo>
                  <a:pt x="187" y="143"/>
                  <a:pt x="187" y="143"/>
                  <a:pt x="187" y="143"/>
                </a:cubicBezTo>
                <a:cubicBezTo>
                  <a:pt x="187" y="20"/>
                  <a:pt x="187" y="20"/>
                  <a:pt x="187" y="20"/>
                </a:cubicBezTo>
                <a:cubicBezTo>
                  <a:pt x="185" y="18"/>
                  <a:pt x="183" y="17"/>
                  <a:pt x="181" y="15"/>
                </a:cubicBezTo>
                <a:cubicBezTo>
                  <a:pt x="181" y="143"/>
                  <a:pt x="181" y="143"/>
                  <a:pt x="181" y="143"/>
                </a:cubicBezTo>
                <a:close/>
                <a:moveTo>
                  <a:pt x="193" y="143"/>
                </a:moveTo>
                <a:cubicBezTo>
                  <a:pt x="199" y="143"/>
                  <a:pt x="199" y="143"/>
                  <a:pt x="199" y="143"/>
                </a:cubicBezTo>
                <a:cubicBezTo>
                  <a:pt x="199" y="36"/>
                  <a:pt x="199" y="36"/>
                  <a:pt x="199" y="36"/>
                </a:cubicBezTo>
                <a:cubicBezTo>
                  <a:pt x="197" y="33"/>
                  <a:pt x="195" y="30"/>
                  <a:pt x="193" y="27"/>
                </a:cubicBezTo>
                <a:cubicBezTo>
                  <a:pt x="193" y="143"/>
                  <a:pt x="193" y="143"/>
                  <a:pt x="193" y="143"/>
                </a:cubicBezTo>
                <a:close/>
                <a:moveTo>
                  <a:pt x="205" y="143"/>
                </a:moveTo>
                <a:cubicBezTo>
                  <a:pt x="211" y="143"/>
                  <a:pt x="211" y="143"/>
                  <a:pt x="211" y="143"/>
                </a:cubicBezTo>
                <a:cubicBezTo>
                  <a:pt x="211" y="68"/>
                  <a:pt x="211" y="68"/>
                  <a:pt x="211" y="68"/>
                </a:cubicBezTo>
                <a:cubicBezTo>
                  <a:pt x="210" y="68"/>
                  <a:pt x="209" y="68"/>
                  <a:pt x="208" y="68"/>
                </a:cubicBezTo>
                <a:cubicBezTo>
                  <a:pt x="208" y="68"/>
                  <a:pt x="208" y="68"/>
                  <a:pt x="208" y="68"/>
                </a:cubicBezTo>
                <a:cubicBezTo>
                  <a:pt x="208" y="62"/>
                  <a:pt x="207" y="56"/>
                  <a:pt x="205" y="50"/>
                </a:cubicBezTo>
                <a:cubicBezTo>
                  <a:pt x="205" y="143"/>
                  <a:pt x="205" y="143"/>
                  <a:pt x="205" y="143"/>
                </a:cubicBezTo>
                <a:close/>
                <a:moveTo>
                  <a:pt x="217" y="143"/>
                </a:moveTo>
                <a:cubicBezTo>
                  <a:pt x="223" y="143"/>
                  <a:pt x="223" y="143"/>
                  <a:pt x="223" y="143"/>
                </a:cubicBezTo>
                <a:cubicBezTo>
                  <a:pt x="223" y="143"/>
                  <a:pt x="223" y="143"/>
                  <a:pt x="223" y="143"/>
                </a:cubicBezTo>
                <a:cubicBezTo>
                  <a:pt x="223" y="66"/>
                  <a:pt x="223" y="66"/>
                  <a:pt x="223" y="66"/>
                </a:cubicBezTo>
                <a:cubicBezTo>
                  <a:pt x="223" y="66"/>
                  <a:pt x="223" y="66"/>
                  <a:pt x="223" y="66"/>
                </a:cubicBezTo>
                <a:cubicBezTo>
                  <a:pt x="223" y="66"/>
                  <a:pt x="223" y="66"/>
                  <a:pt x="223" y="66"/>
                </a:cubicBezTo>
                <a:cubicBezTo>
                  <a:pt x="221" y="66"/>
                  <a:pt x="219" y="66"/>
                  <a:pt x="217" y="66"/>
                </a:cubicBezTo>
                <a:cubicBezTo>
                  <a:pt x="217" y="143"/>
                  <a:pt x="217" y="143"/>
                  <a:pt x="217" y="143"/>
                </a:cubicBezTo>
                <a:close/>
                <a:moveTo>
                  <a:pt x="229" y="142"/>
                </a:moveTo>
                <a:cubicBezTo>
                  <a:pt x="231" y="142"/>
                  <a:pt x="233" y="142"/>
                  <a:pt x="235" y="141"/>
                </a:cubicBezTo>
                <a:cubicBezTo>
                  <a:pt x="235" y="68"/>
                  <a:pt x="235" y="68"/>
                  <a:pt x="235" y="68"/>
                </a:cubicBezTo>
                <a:cubicBezTo>
                  <a:pt x="233" y="67"/>
                  <a:pt x="231" y="67"/>
                  <a:pt x="229" y="66"/>
                </a:cubicBezTo>
                <a:cubicBezTo>
                  <a:pt x="229" y="142"/>
                  <a:pt x="229" y="142"/>
                  <a:pt x="229" y="142"/>
                </a:cubicBezTo>
                <a:close/>
                <a:moveTo>
                  <a:pt x="241" y="138"/>
                </a:moveTo>
                <a:cubicBezTo>
                  <a:pt x="243" y="137"/>
                  <a:pt x="245" y="136"/>
                  <a:pt x="247" y="134"/>
                </a:cubicBezTo>
                <a:cubicBezTo>
                  <a:pt x="247" y="74"/>
                  <a:pt x="247" y="74"/>
                  <a:pt x="247" y="74"/>
                </a:cubicBezTo>
                <a:cubicBezTo>
                  <a:pt x="245" y="73"/>
                  <a:pt x="243" y="71"/>
                  <a:pt x="241" y="70"/>
                </a:cubicBezTo>
                <a:cubicBezTo>
                  <a:pt x="241" y="138"/>
                  <a:pt x="241" y="138"/>
                  <a:pt x="241" y="138"/>
                </a:cubicBezTo>
                <a:close/>
                <a:moveTo>
                  <a:pt x="253" y="128"/>
                </a:moveTo>
                <a:cubicBezTo>
                  <a:pt x="256" y="125"/>
                  <a:pt x="258" y="121"/>
                  <a:pt x="259" y="117"/>
                </a:cubicBezTo>
                <a:cubicBezTo>
                  <a:pt x="259" y="91"/>
                  <a:pt x="259" y="91"/>
                  <a:pt x="259" y="91"/>
                </a:cubicBezTo>
                <a:cubicBezTo>
                  <a:pt x="258" y="87"/>
                  <a:pt x="256" y="84"/>
                  <a:pt x="253" y="80"/>
                </a:cubicBezTo>
                <a:cubicBezTo>
                  <a:pt x="253" y="128"/>
                  <a:pt x="253" y="128"/>
                  <a:pt x="253" y="128"/>
                </a:cubicBezTo>
                <a:close/>
              </a:path>
            </a:pathLst>
          </a:custGeom>
          <a:solidFill>
            <a:srgbClr val="5FC1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</p:txBody>
      </p:sp>
      <p:sp>
        <p:nvSpPr>
          <p:cNvPr id="26" name="Freeform 50"/>
          <p:cNvSpPr>
            <a:spLocks/>
          </p:cNvSpPr>
          <p:nvPr/>
        </p:nvSpPr>
        <p:spPr bwMode="auto">
          <a:xfrm>
            <a:off x="329735" y="1923871"/>
            <a:ext cx="804862" cy="439738"/>
          </a:xfrm>
          <a:custGeom>
            <a:avLst/>
            <a:gdLst>
              <a:gd name="T0" fmla="*/ 60 w 214"/>
              <a:gd name="T1" fmla="*/ 31 h 117"/>
              <a:gd name="T2" fmla="*/ 45 w 214"/>
              <a:gd name="T3" fmla="*/ 28 h 117"/>
              <a:gd name="T4" fmla="*/ 45 w 214"/>
              <a:gd name="T5" fmla="*/ 28 h 117"/>
              <a:gd name="T6" fmla="*/ 0 w 214"/>
              <a:gd name="T7" fmla="*/ 72 h 117"/>
              <a:gd name="T8" fmla="*/ 0 w 214"/>
              <a:gd name="T9" fmla="*/ 72 h 117"/>
              <a:gd name="T10" fmla="*/ 45 w 214"/>
              <a:gd name="T11" fmla="*/ 117 h 117"/>
              <a:gd name="T12" fmla="*/ 45 w 214"/>
              <a:gd name="T13" fmla="*/ 117 h 117"/>
              <a:gd name="T14" fmla="*/ 182 w 214"/>
              <a:gd name="T15" fmla="*/ 117 h 117"/>
              <a:gd name="T16" fmla="*/ 214 w 214"/>
              <a:gd name="T17" fmla="*/ 85 h 117"/>
              <a:gd name="T18" fmla="*/ 182 w 214"/>
              <a:gd name="T19" fmla="*/ 54 h 117"/>
              <a:gd name="T20" fmla="*/ 182 w 214"/>
              <a:gd name="T21" fmla="*/ 54 h 117"/>
              <a:gd name="T22" fmla="*/ 171 w 214"/>
              <a:gd name="T23" fmla="*/ 56 h 117"/>
              <a:gd name="T24" fmla="*/ 171 w 214"/>
              <a:gd name="T25" fmla="*/ 56 h 117"/>
              <a:gd name="T26" fmla="*/ 112 w 214"/>
              <a:gd name="T27" fmla="*/ 0 h 117"/>
              <a:gd name="T28" fmla="*/ 112 w 214"/>
              <a:gd name="T29" fmla="*/ 0 h 117"/>
              <a:gd name="T30" fmla="*/ 60 w 214"/>
              <a:gd name="T31" fmla="*/ 31 h 117"/>
              <a:gd name="T32" fmla="*/ 60 w 214"/>
              <a:gd name="T33" fmla="*/ 31 h 1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14" h="117">
                <a:moveTo>
                  <a:pt x="60" y="31"/>
                </a:moveTo>
                <a:cubicBezTo>
                  <a:pt x="55" y="29"/>
                  <a:pt x="50" y="28"/>
                  <a:pt x="45" y="28"/>
                </a:cubicBezTo>
                <a:cubicBezTo>
                  <a:pt x="45" y="28"/>
                  <a:pt x="45" y="28"/>
                  <a:pt x="45" y="28"/>
                </a:cubicBezTo>
                <a:cubicBezTo>
                  <a:pt x="20" y="28"/>
                  <a:pt x="0" y="48"/>
                  <a:pt x="0" y="72"/>
                </a:cubicBezTo>
                <a:cubicBezTo>
                  <a:pt x="0" y="72"/>
                  <a:pt x="0" y="72"/>
                  <a:pt x="0" y="72"/>
                </a:cubicBezTo>
                <a:cubicBezTo>
                  <a:pt x="0" y="97"/>
                  <a:pt x="20" y="117"/>
                  <a:pt x="45" y="117"/>
                </a:cubicBezTo>
                <a:cubicBezTo>
                  <a:pt x="45" y="117"/>
                  <a:pt x="45" y="117"/>
                  <a:pt x="45" y="117"/>
                </a:cubicBezTo>
                <a:cubicBezTo>
                  <a:pt x="182" y="117"/>
                  <a:pt x="182" y="117"/>
                  <a:pt x="182" y="117"/>
                </a:cubicBezTo>
                <a:cubicBezTo>
                  <a:pt x="200" y="117"/>
                  <a:pt x="214" y="103"/>
                  <a:pt x="214" y="85"/>
                </a:cubicBezTo>
                <a:cubicBezTo>
                  <a:pt x="214" y="68"/>
                  <a:pt x="200" y="54"/>
                  <a:pt x="182" y="54"/>
                </a:cubicBezTo>
                <a:cubicBezTo>
                  <a:pt x="182" y="54"/>
                  <a:pt x="182" y="54"/>
                  <a:pt x="182" y="54"/>
                </a:cubicBezTo>
                <a:cubicBezTo>
                  <a:pt x="178" y="54"/>
                  <a:pt x="174" y="54"/>
                  <a:pt x="171" y="56"/>
                </a:cubicBezTo>
                <a:cubicBezTo>
                  <a:pt x="171" y="56"/>
                  <a:pt x="171" y="56"/>
                  <a:pt x="171" y="56"/>
                </a:cubicBezTo>
                <a:cubicBezTo>
                  <a:pt x="169" y="25"/>
                  <a:pt x="144" y="0"/>
                  <a:pt x="112" y="0"/>
                </a:cubicBezTo>
                <a:cubicBezTo>
                  <a:pt x="112" y="0"/>
                  <a:pt x="112" y="0"/>
                  <a:pt x="112" y="0"/>
                </a:cubicBezTo>
                <a:cubicBezTo>
                  <a:pt x="90" y="0"/>
                  <a:pt x="70" y="12"/>
                  <a:pt x="60" y="31"/>
                </a:cubicBezTo>
                <a:cubicBezTo>
                  <a:pt x="60" y="31"/>
                  <a:pt x="60" y="31"/>
                  <a:pt x="60" y="31"/>
                </a:cubicBezTo>
                <a:close/>
              </a:path>
            </a:pathLst>
          </a:custGeom>
          <a:solidFill>
            <a:srgbClr val="5FC1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</p:txBody>
      </p:sp>
      <p:grpSp>
        <p:nvGrpSpPr>
          <p:cNvPr id="27" name="组合 26"/>
          <p:cNvGrpSpPr/>
          <p:nvPr/>
        </p:nvGrpSpPr>
        <p:grpSpPr>
          <a:xfrm flipH="1">
            <a:off x="40690" y="3179218"/>
            <a:ext cx="2028441" cy="3615874"/>
            <a:chOff x="3833813" y="787401"/>
            <a:chExt cx="1330324" cy="2620962"/>
          </a:xfrm>
        </p:grpSpPr>
        <p:sp>
          <p:nvSpPr>
            <p:cNvPr id="28" name="Freeform 53"/>
            <p:cNvSpPr>
              <a:spLocks/>
            </p:cNvSpPr>
            <p:nvPr/>
          </p:nvSpPr>
          <p:spPr bwMode="auto">
            <a:xfrm>
              <a:off x="4532313" y="1463676"/>
              <a:ext cx="601662" cy="323850"/>
            </a:xfrm>
            <a:custGeom>
              <a:avLst/>
              <a:gdLst>
                <a:gd name="T0" fmla="*/ 62 w 160"/>
                <a:gd name="T1" fmla="*/ 17 h 86"/>
                <a:gd name="T2" fmla="*/ 160 w 160"/>
                <a:gd name="T3" fmla="*/ 86 h 86"/>
                <a:gd name="T4" fmla="*/ 61 w 160"/>
                <a:gd name="T5" fmla="*/ 7 h 86"/>
                <a:gd name="T6" fmla="*/ 0 w 160"/>
                <a:gd name="T7" fmla="*/ 6 h 86"/>
                <a:gd name="T8" fmla="*/ 0 w 160"/>
                <a:gd name="T9" fmla="*/ 6 h 86"/>
                <a:gd name="T10" fmla="*/ 62 w 160"/>
                <a:gd name="T11" fmla="*/ 17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0" h="86">
                  <a:moveTo>
                    <a:pt x="62" y="17"/>
                  </a:moveTo>
                  <a:cubicBezTo>
                    <a:pt x="97" y="28"/>
                    <a:pt x="125" y="36"/>
                    <a:pt x="160" y="86"/>
                  </a:cubicBezTo>
                  <a:cubicBezTo>
                    <a:pt x="135" y="31"/>
                    <a:pt x="92" y="14"/>
                    <a:pt x="61" y="7"/>
                  </a:cubicBezTo>
                  <a:cubicBezTo>
                    <a:pt x="31" y="0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1" y="6"/>
                    <a:pt x="34" y="8"/>
                    <a:pt x="62" y="17"/>
                  </a:cubicBezTo>
                  <a:close/>
                </a:path>
              </a:pathLst>
            </a:custGeom>
            <a:solidFill>
              <a:srgbClr val="4C93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endParaRPr>
            </a:p>
          </p:txBody>
        </p:sp>
        <p:sp>
          <p:nvSpPr>
            <p:cNvPr id="29" name="Freeform 54"/>
            <p:cNvSpPr>
              <a:spLocks/>
            </p:cNvSpPr>
            <p:nvPr/>
          </p:nvSpPr>
          <p:spPr bwMode="auto">
            <a:xfrm>
              <a:off x="4532313" y="1485901"/>
              <a:ext cx="601662" cy="309563"/>
            </a:xfrm>
            <a:custGeom>
              <a:avLst/>
              <a:gdLst>
                <a:gd name="T0" fmla="*/ 62 w 160"/>
                <a:gd name="T1" fmla="*/ 11 h 82"/>
                <a:gd name="T2" fmla="*/ 0 w 160"/>
                <a:gd name="T3" fmla="*/ 0 h 82"/>
                <a:gd name="T4" fmla="*/ 43 w 160"/>
                <a:gd name="T5" fmla="*/ 38 h 82"/>
                <a:gd name="T6" fmla="*/ 39 w 160"/>
                <a:gd name="T7" fmla="*/ 13 h 82"/>
                <a:gd name="T8" fmla="*/ 54 w 160"/>
                <a:gd name="T9" fmla="*/ 34 h 82"/>
                <a:gd name="T10" fmla="*/ 84 w 160"/>
                <a:gd name="T11" fmla="*/ 51 h 82"/>
                <a:gd name="T12" fmla="*/ 86 w 160"/>
                <a:gd name="T13" fmla="*/ 34 h 82"/>
                <a:gd name="T14" fmla="*/ 160 w 160"/>
                <a:gd name="T15" fmla="*/ 82 h 82"/>
                <a:gd name="T16" fmla="*/ 160 w 160"/>
                <a:gd name="T17" fmla="*/ 80 h 82"/>
                <a:gd name="T18" fmla="*/ 62 w 160"/>
                <a:gd name="T19" fmla="*/ 11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0" h="82">
                  <a:moveTo>
                    <a:pt x="62" y="11"/>
                  </a:moveTo>
                  <a:cubicBezTo>
                    <a:pt x="34" y="2"/>
                    <a:pt x="11" y="0"/>
                    <a:pt x="0" y="0"/>
                  </a:cubicBezTo>
                  <a:cubicBezTo>
                    <a:pt x="7" y="37"/>
                    <a:pt x="43" y="38"/>
                    <a:pt x="43" y="38"/>
                  </a:cubicBezTo>
                  <a:cubicBezTo>
                    <a:pt x="37" y="25"/>
                    <a:pt x="39" y="13"/>
                    <a:pt x="39" y="13"/>
                  </a:cubicBezTo>
                  <a:cubicBezTo>
                    <a:pt x="39" y="13"/>
                    <a:pt x="47" y="26"/>
                    <a:pt x="54" y="34"/>
                  </a:cubicBezTo>
                  <a:cubicBezTo>
                    <a:pt x="61" y="42"/>
                    <a:pt x="84" y="51"/>
                    <a:pt x="84" y="51"/>
                  </a:cubicBezTo>
                  <a:cubicBezTo>
                    <a:pt x="82" y="45"/>
                    <a:pt x="86" y="34"/>
                    <a:pt x="86" y="34"/>
                  </a:cubicBezTo>
                  <a:cubicBezTo>
                    <a:pt x="112" y="71"/>
                    <a:pt x="160" y="82"/>
                    <a:pt x="160" y="82"/>
                  </a:cubicBezTo>
                  <a:cubicBezTo>
                    <a:pt x="160" y="81"/>
                    <a:pt x="160" y="81"/>
                    <a:pt x="160" y="80"/>
                  </a:cubicBezTo>
                  <a:cubicBezTo>
                    <a:pt x="125" y="30"/>
                    <a:pt x="97" y="22"/>
                    <a:pt x="62" y="11"/>
                  </a:cubicBezTo>
                  <a:close/>
                </a:path>
              </a:pathLst>
            </a:custGeom>
            <a:solidFill>
              <a:srgbClr val="72AA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endParaRPr>
            </a:p>
          </p:txBody>
        </p:sp>
        <p:sp>
          <p:nvSpPr>
            <p:cNvPr id="30" name="Freeform 55"/>
            <p:cNvSpPr>
              <a:spLocks/>
            </p:cNvSpPr>
            <p:nvPr/>
          </p:nvSpPr>
          <p:spPr bwMode="auto">
            <a:xfrm>
              <a:off x="4727575" y="1133476"/>
              <a:ext cx="436562" cy="266700"/>
            </a:xfrm>
            <a:custGeom>
              <a:avLst/>
              <a:gdLst>
                <a:gd name="T0" fmla="*/ 40 w 116"/>
                <a:gd name="T1" fmla="*/ 7 h 71"/>
                <a:gd name="T2" fmla="*/ 114 w 116"/>
                <a:gd name="T3" fmla="*/ 6 h 71"/>
                <a:gd name="T4" fmla="*/ 116 w 116"/>
                <a:gd name="T5" fmla="*/ 6 h 71"/>
                <a:gd name="T6" fmla="*/ 24 w 116"/>
                <a:gd name="T7" fmla="*/ 42 h 71"/>
                <a:gd name="T8" fmla="*/ 39 w 116"/>
                <a:gd name="T9" fmla="*/ 54 h 71"/>
                <a:gd name="T10" fmla="*/ 4 w 116"/>
                <a:gd name="T11" fmla="*/ 71 h 71"/>
                <a:gd name="T12" fmla="*/ 1 w 116"/>
                <a:gd name="T13" fmla="*/ 71 h 71"/>
                <a:gd name="T14" fmla="*/ 40 w 116"/>
                <a:gd name="T15" fmla="*/ 7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6" h="71">
                  <a:moveTo>
                    <a:pt x="40" y="7"/>
                  </a:moveTo>
                  <a:cubicBezTo>
                    <a:pt x="61" y="1"/>
                    <a:pt x="85" y="0"/>
                    <a:pt x="114" y="6"/>
                  </a:cubicBezTo>
                  <a:cubicBezTo>
                    <a:pt x="115" y="6"/>
                    <a:pt x="115" y="6"/>
                    <a:pt x="116" y="6"/>
                  </a:cubicBezTo>
                  <a:cubicBezTo>
                    <a:pt x="116" y="6"/>
                    <a:pt x="76" y="43"/>
                    <a:pt x="24" y="42"/>
                  </a:cubicBezTo>
                  <a:cubicBezTo>
                    <a:pt x="24" y="42"/>
                    <a:pt x="32" y="53"/>
                    <a:pt x="39" y="54"/>
                  </a:cubicBezTo>
                  <a:cubicBezTo>
                    <a:pt x="39" y="54"/>
                    <a:pt x="16" y="70"/>
                    <a:pt x="4" y="71"/>
                  </a:cubicBezTo>
                  <a:cubicBezTo>
                    <a:pt x="3" y="71"/>
                    <a:pt x="2" y="71"/>
                    <a:pt x="1" y="71"/>
                  </a:cubicBezTo>
                  <a:cubicBezTo>
                    <a:pt x="0" y="38"/>
                    <a:pt x="24" y="17"/>
                    <a:pt x="40" y="7"/>
                  </a:cubicBezTo>
                  <a:close/>
                </a:path>
              </a:pathLst>
            </a:custGeom>
            <a:solidFill>
              <a:srgbClr val="70AC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endParaRPr>
            </a:p>
          </p:txBody>
        </p:sp>
        <p:sp>
          <p:nvSpPr>
            <p:cNvPr id="31" name="Freeform 56"/>
            <p:cNvSpPr>
              <a:spLocks/>
            </p:cNvSpPr>
            <p:nvPr/>
          </p:nvSpPr>
          <p:spPr bwMode="auto">
            <a:xfrm>
              <a:off x="4494213" y="1158876"/>
              <a:ext cx="384175" cy="406400"/>
            </a:xfrm>
            <a:custGeom>
              <a:avLst/>
              <a:gdLst>
                <a:gd name="T0" fmla="*/ 39 w 102"/>
                <a:gd name="T1" fmla="*/ 36 h 108"/>
                <a:gd name="T2" fmla="*/ 102 w 102"/>
                <a:gd name="T3" fmla="*/ 0 h 108"/>
                <a:gd name="T4" fmla="*/ 63 w 102"/>
                <a:gd name="T5" fmla="*/ 64 h 108"/>
                <a:gd name="T6" fmla="*/ 37 w 102"/>
                <a:gd name="T7" fmla="*/ 63 h 108"/>
                <a:gd name="T8" fmla="*/ 63 w 102"/>
                <a:gd name="T9" fmla="*/ 76 h 108"/>
                <a:gd name="T10" fmla="*/ 0 w 102"/>
                <a:gd name="T11" fmla="*/ 90 h 108"/>
                <a:gd name="T12" fmla="*/ 0 w 102"/>
                <a:gd name="T13" fmla="*/ 90 h 108"/>
                <a:gd name="T14" fmla="*/ 39 w 102"/>
                <a:gd name="T15" fmla="*/ 3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108">
                  <a:moveTo>
                    <a:pt x="39" y="36"/>
                  </a:moveTo>
                  <a:cubicBezTo>
                    <a:pt x="54" y="22"/>
                    <a:pt x="74" y="8"/>
                    <a:pt x="102" y="0"/>
                  </a:cubicBezTo>
                  <a:cubicBezTo>
                    <a:pt x="86" y="10"/>
                    <a:pt x="62" y="31"/>
                    <a:pt x="63" y="64"/>
                  </a:cubicBezTo>
                  <a:cubicBezTo>
                    <a:pt x="52" y="65"/>
                    <a:pt x="37" y="63"/>
                    <a:pt x="37" y="63"/>
                  </a:cubicBezTo>
                  <a:cubicBezTo>
                    <a:pt x="37" y="63"/>
                    <a:pt x="46" y="72"/>
                    <a:pt x="63" y="76"/>
                  </a:cubicBezTo>
                  <a:cubicBezTo>
                    <a:pt x="63" y="76"/>
                    <a:pt x="39" y="108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13" y="59"/>
                    <a:pt x="39" y="36"/>
                  </a:cubicBezTo>
                  <a:close/>
                </a:path>
              </a:pathLst>
            </a:custGeom>
            <a:solidFill>
              <a:srgbClr val="4894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endParaRPr>
            </a:p>
          </p:txBody>
        </p:sp>
        <p:sp>
          <p:nvSpPr>
            <p:cNvPr id="32" name="Freeform 57"/>
            <p:cNvSpPr>
              <a:spLocks/>
            </p:cNvSpPr>
            <p:nvPr/>
          </p:nvSpPr>
          <p:spPr bwMode="auto">
            <a:xfrm>
              <a:off x="4548188" y="1558926"/>
              <a:ext cx="552450" cy="1646238"/>
            </a:xfrm>
            <a:custGeom>
              <a:avLst/>
              <a:gdLst>
                <a:gd name="T0" fmla="*/ 119 w 147"/>
                <a:gd name="T1" fmla="*/ 358 h 438"/>
                <a:gd name="T2" fmla="*/ 86 w 147"/>
                <a:gd name="T3" fmla="*/ 194 h 438"/>
                <a:gd name="T4" fmla="*/ 58 w 147"/>
                <a:gd name="T5" fmla="*/ 111 h 438"/>
                <a:gd name="T6" fmla="*/ 23 w 147"/>
                <a:gd name="T7" fmla="*/ 43 h 438"/>
                <a:gd name="T8" fmla="*/ 4 w 147"/>
                <a:gd name="T9" fmla="*/ 15 h 438"/>
                <a:gd name="T10" fmla="*/ 0 w 147"/>
                <a:gd name="T11" fmla="*/ 8 h 438"/>
                <a:gd name="T12" fmla="*/ 16 w 147"/>
                <a:gd name="T13" fmla="*/ 0 h 438"/>
                <a:gd name="T14" fmla="*/ 95 w 147"/>
                <a:gd name="T15" fmla="*/ 174 h 438"/>
                <a:gd name="T16" fmla="*/ 147 w 147"/>
                <a:gd name="T17" fmla="*/ 438 h 438"/>
                <a:gd name="T18" fmla="*/ 119 w 147"/>
                <a:gd name="T19" fmla="*/ 358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7" h="438">
                  <a:moveTo>
                    <a:pt x="119" y="358"/>
                  </a:moveTo>
                  <a:cubicBezTo>
                    <a:pt x="113" y="301"/>
                    <a:pt x="92" y="215"/>
                    <a:pt x="86" y="194"/>
                  </a:cubicBezTo>
                  <a:cubicBezTo>
                    <a:pt x="79" y="173"/>
                    <a:pt x="64" y="131"/>
                    <a:pt x="58" y="111"/>
                  </a:cubicBezTo>
                  <a:cubicBezTo>
                    <a:pt x="51" y="92"/>
                    <a:pt x="29" y="56"/>
                    <a:pt x="23" y="43"/>
                  </a:cubicBezTo>
                  <a:cubicBezTo>
                    <a:pt x="20" y="36"/>
                    <a:pt x="11" y="24"/>
                    <a:pt x="4" y="15"/>
                  </a:cubicBezTo>
                  <a:cubicBezTo>
                    <a:pt x="2" y="10"/>
                    <a:pt x="0" y="8"/>
                    <a:pt x="0" y="8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45" y="37"/>
                    <a:pt x="95" y="174"/>
                  </a:cubicBezTo>
                  <a:cubicBezTo>
                    <a:pt x="130" y="269"/>
                    <a:pt x="142" y="376"/>
                    <a:pt x="147" y="438"/>
                  </a:cubicBezTo>
                  <a:cubicBezTo>
                    <a:pt x="136" y="428"/>
                    <a:pt x="124" y="405"/>
                    <a:pt x="119" y="358"/>
                  </a:cubicBezTo>
                  <a:close/>
                </a:path>
              </a:pathLst>
            </a:custGeom>
            <a:solidFill>
              <a:srgbClr val="8404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endParaRPr>
            </a:p>
          </p:txBody>
        </p:sp>
        <p:sp>
          <p:nvSpPr>
            <p:cNvPr id="33" name="Freeform 58"/>
            <p:cNvSpPr>
              <a:spLocks/>
            </p:cNvSpPr>
            <p:nvPr/>
          </p:nvSpPr>
          <p:spPr bwMode="auto">
            <a:xfrm>
              <a:off x="4562475" y="1614488"/>
              <a:ext cx="544512" cy="1793875"/>
            </a:xfrm>
            <a:custGeom>
              <a:avLst/>
              <a:gdLst>
                <a:gd name="T0" fmla="*/ 0 w 145"/>
                <a:gd name="T1" fmla="*/ 0 h 477"/>
                <a:gd name="T2" fmla="*/ 19 w 145"/>
                <a:gd name="T3" fmla="*/ 28 h 477"/>
                <a:gd name="T4" fmla="*/ 54 w 145"/>
                <a:gd name="T5" fmla="*/ 96 h 477"/>
                <a:gd name="T6" fmla="*/ 82 w 145"/>
                <a:gd name="T7" fmla="*/ 179 h 477"/>
                <a:gd name="T8" fmla="*/ 115 w 145"/>
                <a:gd name="T9" fmla="*/ 343 h 477"/>
                <a:gd name="T10" fmla="*/ 143 w 145"/>
                <a:gd name="T11" fmla="*/ 423 h 477"/>
                <a:gd name="T12" fmla="*/ 145 w 145"/>
                <a:gd name="T13" fmla="*/ 477 h 477"/>
                <a:gd name="T14" fmla="*/ 74 w 145"/>
                <a:gd name="T15" fmla="*/ 477 h 477"/>
                <a:gd name="T16" fmla="*/ 70 w 145"/>
                <a:gd name="T17" fmla="*/ 181 h 477"/>
                <a:gd name="T18" fmla="*/ 0 w 145"/>
                <a:gd name="T19" fmla="*/ 0 h 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5" h="477">
                  <a:moveTo>
                    <a:pt x="0" y="0"/>
                  </a:moveTo>
                  <a:cubicBezTo>
                    <a:pt x="7" y="9"/>
                    <a:pt x="16" y="21"/>
                    <a:pt x="19" y="28"/>
                  </a:cubicBezTo>
                  <a:cubicBezTo>
                    <a:pt x="25" y="41"/>
                    <a:pt x="47" y="77"/>
                    <a:pt x="54" y="96"/>
                  </a:cubicBezTo>
                  <a:cubicBezTo>
                    <a:pt x="60" y="116"/>
                    <a:pt x="75" y="158"/>
                    <a:pt x="82" y="179"/>
                  </a:cubicBezTo>
                  <a:cubicBezTo>
                    <a:pt x="88" y="200"/>
                    <a:pt x="109" y="286"/>
                    <a:pt x="115" y="343"/>
                  </a:cubicBezTo>
                  <a:cubicBezTo>
                    <a:pt x="120" y="390"/>
                    <a:pt x="132" y="413"/>
                    <a:pt x="143" y="423"/>
                  </a:cubicBezTo>
                  <a:cubicBezTo>
                    <a:pt x="145" y="456"/>
                    <a:pt x="145" y="477"/>
                    <a:pt x="145" y="477"/>
                  </a:cubicBezTo>
                  <a:cubicBezTo>
                    <a:pt x="74" y="477"/>
                    <a:pt x="74" y="477"/>
                    <a:pt x="74" y="477"/>
                  </a:cubicBezTo>
                  <a:cubicBezTo>
                    <a:pt x="98" y="420"/>
                    <a:pt x="108" y="314"/>
                    <a:pt x="70" y="181"/>
                  </a:cubicBezTo>
                  <a:cubicBezTo>
                    <a:pt x="39" y="74"/>
                    <a:pt x="10" y="18"/>
                    <a:pt x="0" y="0"/>
                  </a:cubicBezTo>
                  <a:close/>
                </a:path>
              </a:pathLst>
            </a:custGeom>
            <a:solidFill>
              <a:srgbClr val="A70F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endParaRPr>
            </a:p>
          </p:txBody>
        </p:sp>
        <p:sp>
          <p:nvSpPr>
            <p:cNvPr id="34" name="Freeform 59"/>
            <p:cNvSpPr>
              <a:spLocks/>
            </p:cNvSpPr>
            <p:nvPr/>
          </p:nvSpPr>
          <p:spPr bwMode="auto">
            <a:xfrm>
              <a:off x="3836988" y="1397001"/>
              <a:ext cx="722312" cy="239713"/>
            </a:xfrm>
            <a:custGeom>
              <a:avLst/>
              <a:gdLst>
                <a:gd name="T0" fmla="*/ 123 w 192"/>
                <a:gd name="T1" fmla="*/ 11 h 64"/>
                <a:gd name="T2" fmla="*/ 0 w 192"/>
                <a:gd name="T3" fmla="*/ 64 h 64"/>
                <a:gd name="T4" fmla="*/ 126 w 192"/>
                <a:gd name="T5" fmla="*/ 0 h 64"/>
                <a:gd name="T6" fmla="*/ 192 w 192"/>
                <a:gd name="T7" fmla="*/ 14 h 64"/>
                <a:gd name="T8" fmla="*/ 192 w 192"/>
                <a:gd name="T9" fmla="*/ 14 h 64"/>
                <a:gd name="T10" fmla="*/ 123 w 192"/>
                <a:gd name="T11" fmla="*/ 1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2" h="64">
                  <a:moveTo>
                    <a:pt x="123" y="11"/>
                  </a:moveTo>
                  <a:cubicBezTo>
                    <a:pt x="82" y="15"/>
                    <a:pt x="51" y="17"/>
                    <a:pt x="0" y="64"/>
                  </a:cubicBezTo>
                  <a:cubicBezTo>
                    <a:pt x="40" y="9"/>
                    <a:pt x="92" y="0"/>
                    <a:pt x="126" y="0"/>
                  </a:cubicBezTo>
                  <a:cubicBezTo>
                    <a:pt x="161" y="0"/>
                    <a:pt x="192" y="14"/>
                    <a:pt x="192" y="14"/>
                  </a:cubicBezTo>
                  <a:cubicBezTo>
                    <a:pt x="192" y="14"/>
                    <a:pt x="192" y="14"/>
                    <a:pt x="192" y="14"/>
                  </a:cubicBezTo>
                  <a:cubicBezTo>
                    <a:pt x="181" y="12"/>
                    <a:pt x="156" y="8"/>
                    <a:pt x="123" y="11"/>
                  </a:cubicBezTo>
                  <a:close/>
                </a:path>
              </a:pathLst>
            </a:custGeom>
            <a:solidFill>
              <a:srgbClr val="4894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endParaRPr>
            </a:p>
          </p:txBody>
        </p:sp>
        <p:sp>
          <p:nvSpPr>
            <p:cNvPr id="35" name="Freeform 60"/>
            <p:cNvSpPr>
              <a:spLocks/>
            </p:cNvSpPr>
            <p:nvPr/>
          </p:nvSpPr>
          <p:spPr bwMode="auto">
            <a:xfrm>
              <a:off x="3833813" y="1427163"/>
              <a:ext cx="725487" cy="217488"/>
            </a:xfrm>
            <a:custGeom>
              <a:avLst/>
              <a:gdLst>
                <a:gd name="T0" fmla="*/ 124 w 193"/>
                <a:gd name="T1" fmla="*/ 3 h 58"/>
                <a:gd name="T2" fmla="*/ 193 w 193"/>
                <a:gd name="T3" fmla="*/ 6 h 58"/>
                <a:gd name="T4" fmla="*/ 137 w 193"/>
                <a:gd name="T5" fmla="*/ 38 h 58"/>
                <a:gd name="T6" fmla="*/ 148 w 193"/>
                <a:gd name="T7" fmla="*/ 11 h 58"/>
                <a:gd name="T8" fmla="*/ 126 w 193"/>
                <a:gd name="T9" fmla="*/ 31 h 58"/>
                <a:gd name="T10" fmla="*/ 90 w 193"/>
                <a:gd name="T11" fmla="*/ 42 h 58"/>
                <a:gd name="T12" fmla="*/ 92 w 193"/>
                <a:gd name="T13" fmla="*/ 23 h 58"/>
                <a:gd name="T14" fmla="*/ 0 w 193"/>
                <a:gd name="T15" fmla="*/ 58 h 58"/>
                <a:gd name="T16" fmla="*/ 1 w 193"/>
                <a:gd name="T17" fmla="*/ 56 h 58"/>
                <a:gd name="T18" fmla="*/ 124 w 193"/>
                <a:gd name="T19" fmla="*/ 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3" h="58">
                  <a:moveTo>
                    <a:pt x="124" y="3"/>
                  </a:moveTo>
                  <a:cubicBezTo>
                    <a:pt x="157" y="0"/>
                    <a:pt x="182" y="4"/>
                    <a:pt x="193" y="6"/>
                  </a:cubicBezTo>
                  <a:cubicBezTo>
                    <a:pt x="176" y="45"/>
                    <a:pt x="137" y="38"/>
                    <a:pt x="137" y="38"/>
                  </a:cubicBezTo>
                  <a:cubicBezTo>
                    <a:pt x="147" y="24"/>
                    <a:pt x="148" y="11"/>
                    <a:pt x="148" y="11"/>
                  </a:cubicBezTo>
                  <a:cubicBezTo>
                    <a:pt x="148" y="11"/>
                    <a:pt x="136" y="24"/>
                    <a:pt x="126" y="31"/>
                  </a:cubicBezTo>
                  <a:cubicBezTo>
                    <a:pt x="117" y="38"/>
                    <a:pt x="90" y="42"/>
                    <a:pt x="90" y="42"/>
                  </a:cubicBezTo>
                  <a:cubicBezTo>
                    <a:pt x="93" y="37"/>
                    <a:pt x="92" y="23"/>
                    <a:pt x="92" y="23"/>
                  </a:cubicBezTo>
                  <a:cubicBezTo>
                    <a:pt x="54" y="58"/>
                    <a:pt x="0" y="58"/>
                    <a:pt x="0" y="58"/>
                  </a:cubicBezTo>
                  <a:cubicBezTo>
                    <a:pt x="0" y="57"/>
                    <a:pt x="0" y="57"/>
                    <a:pt x="1" y="56"/>
                  </a:cubicBezTo>
                  <a:cubicBezTo>
                    <a:pt x="52" y="9"/>
                    <a:pt x="83" y="7"/>
                    <a:pt x="124" y="3"/>
                  </a:cubicBezTo>
                  <a:close/>
                </a:path>
              </a:pathLst>
            </a:custGeom>
            <a:solidFill>
              <a:srgbClr val="70AC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endParaRPr>
            </a:p>
          </p:txBody>
        </p:sp>
        <p:sp>
          <p:nvSpPr>
            <p:cNvPr id="36" name="Freeform 61"/>
            <p:cNvSpPr>
              <a:spLocks/>
            </p:cNvSpPr>
            <p:nvPr/>
          </p:nvSpPr>
          <p:spPr bwMode="auto">
            <a:xfrm>
              <a:off x="3867150" y="1106488"/>
              <a:ext cx="695325" cy="354013"/>
            </a:xfrm>
            <a:custGeom>
              <a:avLst/>
              <a:gdLst>
                <a:gd name="T0" fmla="*/ 132 w 185"/>
                <a:gd name="T1" fmla="*/ 51 h 94"/>
                <a:gd name="T2" fmla="*/ 0 w 185"/>
                <a:gd name="T3" fmla="*/ 21 h 94"/>
                <a:gd name="T4" fmla="*/ 140 w 185"/>
                <a:gd name="T5" fmla="*/ 44 h 94"/>
                <a:gd name="T6" fmla="*/ 185 w 185"/>
                <a:gd name="T7" fmla="*/ 94 h 94"/>
                <a:gd name="T8" fmla="*/ 185 w 185"/>
                <a:gd name="T9" fmla="*/ 94 h 94"/>
                <a:gd name="T10" fmla="*/ 132 w 185"/>
                <a:gd name="T11" fmla="*/ 51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5" h="94">
                  <a:moveTo>
                    <a:pt x="132" y="51"/>
                  </a:moveTo>
                  <a:cubicBezTo>
                    <a:pt x="96" y="30"/>
                    <a:pt x="69" y="13"/>
                    <a:pt x="0" y="21"/>
                  </a:cubicBezTo>
                  <a:cubicBezTo>
                    <a:pt x="66" y="0"/>
                    <a:pt x="112" y="23"/>
                    <a:pt x="140" y="44"/>
                  </a:cubicBezTo>
                  <a:cubicBezTo>
                    <a:pt x="168" y="64"/>
                    <a:pt x="185" y="94"/>
                    <a:pt x="185" y="94"/>
                  </a:cubicBezTo>
                  <a:cubicBezTo>
                    <a:pt x="185" y="94"/>
                    <a:pt x="185" y="94"/>
                    <a:pt x="185" y="94"/>
                  </a:cubicBezTo>
                  <a:cubicBezTo>
                    <a:pt x="177" y="85"/>
                    <a:pt x="159" y="67"/>
                    <a:pt x="132" y="51"/>
                  </a:cubicBezTo>
                  <a:close/>
                </a:path>
              </a:pathLst>
            </a:custGeom>
            <a:solidFill>
              <a:srgbClr val="4C93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endParaRPr>
            </a:p>
          </p:txBody>
        </p:sp>
        <p:sp>
          <p:nvSpPr>
            <p:cNvPr id="37" name="Freeform 62"/>
            <p:cNvSpPr>
              <a:spLocks/>
            </p:cNvSpPr>
            <p:nvPr/>
          </p:nvSpPr>
          <p:spPr bwMode="auto">
            <a:xfrm>
              <a:off x="3859213" y="1155701"/>
              <a:ext cx="703262" cy="384175"/>
            </a:xfrm>
            <a:custGeom>
              <a:avLst/>
              <a:gdLst>
                <a:gd name="T0" fmla="*/ 134 w 187"/>
                <a:gd name="T1" fmla="*/ 38 h 102"/>
                <a:gd name="T2" fmla="*/ 187 w 187"/>
                <a:gd name="T3" fmla="*/ 81 h 102"/>
                <a:gd name="T4" fmla="*/ 123 w 187"/>
                <a:gd name="T5" fmla="*/ 74 h 102"/>
                <a:gd name="T6" fmla="*/ 147 w 187"/>
                <a:gd name="T7" fmla="*/ 58 h 102"/>
                <a:gd name="T8" fmla="*/ 119 w 187"/>
                <a:gd name="T9" fmla="*/ 61 h 102"/>
                <a:gd name="T10" fmla="*/ 82 w 187"/>
                <a:gd name="T11" fmla="*/ 48 h 102"/>
                <a:gd name="T12" fmla="*/ 96 w 187"/>
                <a:gd name="T13" fmla="*/ 35 h 102"/>
                <a:gd name="T14" fmla="*/ 0 w 187"/>
                <a:gd name="T15" fmla="*/ 8 h 102"/>
                <a:gd name="T16" fmla="*/ 2 w 187"/>
                <a:gd name="T17" fmla="*/ 8 h 102"/>
                <a:gd name="T18" fmla="*/ 134 w 187"/>
                <a:gd name="T19" fmla="*/ 38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7" h="102">
                  <a:moveTo>
                    <a:pt x="134" y="38"/>
                  </a:moveTo>
                  <a:cubicBezTo>
                    <a:pt x="161" y="54"/>
                    <a:pt x="179" y="72"/>
                    <a:pt x="187" y="81"/>
                  </a:cubicBezTo>
                  <a:cubicBezTo>
                    <a:pt x="150" y="102"/>
                    <a:pt x="123" y="74"/>
                    <a:pt x="123" y="74"/>
                  </a:cubicBezTo>
                  <a:cubicBezTo>
                    <a:pt x="139" y="68"/>
                    <a:pt x="147" y="58"/>
                    <a:pt x="147" y="58"/>
                  </a:cubicBezTo>
                  <a:cubicBezTo>
                    <a:pt x="147" y="58"/>
                    <a:pt x="130" y="61"/>
                    <a:pt x="119" y="61"/>
                  </a:cubicBezTo>
                  <a:cubicBezTo>
                    <a:pt x="107" y="62"/>
                    <a:pt x="82" y="48"/>
                    <a:pt x="82" y="48"/>
                  </a:cubicBezTo>
                  <a:cubicBezTo>
                    <a:pt x="88" y="46"/>
                    <a:pt x="96" y="35"/>
                    <a:pt x="96" y="35"/>
                  </a:cubicBezTo>
                  <a:cubicBezTo>
                    <a:pt x="44" y="41"/>
                    <a:pt x="0" y="8"/>
                    <a:pt x="0" y="8"/>
                  </a:cubicBezTo>
                  <a:cubicBezTo>
                    <a:pt x="1" y="8"/>
                    <a:pt x="2" y="8"/>
                    <a:pt x="2" y="8"/>
                  </a:cubicBezTo>
                  <a:cubicBezTo>
                    <a:pt x="71" y="0"/>
                    <a:pt x="98" y="17"/>
                    <a:pt x="134" y="38"/>
                  </a:cubicBezTo>
                  <a:close/>
                </a:path>
              </a:pathLst>
            </a:custGeom>
            <a:solidFill>
              <a:srgbClr val="72AA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endParaRPr>
            </a:p>
          </p:txBody>
        </p:sp>
        <p:sp>
          <p:nvSpPr>
            <p:cNvPr id="38" name="Freeform 63"/>
            <p:cNvSpPr>
              <a:spLocks/>
            </p:cNvSpPr>
            <p:nvPr/>
          </p:nvSpPr>
          <p:spPr bwMode="auto">
            <a:xfrm>
              <a:off x="4257675" y="1482726"/>
              <a:ext cx="331787" cy="582613"/>
            </a:xfrm>
            <a:custGeom>
              <a:avLst/>
              <a:gdLst>
                <a:gd name="T0" fmla="*/ 47 w 88"/>
                <a:gd name="T1" fmla="*/ 42 h 155"/>
                <a:gd name="T2" fmla="*/ 18 w 88"/>
                <a:gd name="T3" fmla="*/ 155 h 155"/>
                <a:gd name="T4" fmla="*/ 41 w 88"/>
                <a:gd name="T5" fmla="*/ 34 h 155"/>
                <a:gd name="T6" fmla="*/ 88 w 88"/>
                <a:gd name="T7" fmla="*/ 0 h 155"/>
                <a:gd name="T8" fmla="*/ 88 w 88"/>
                <a:gd name="T9" fmla="*/ 0 h 155"/>
                <a:gd name="T10" fmla="*/ 47 w 88"/>
                <a:gd name="T11" fmla="*/ 42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" h="155">
                  <a:moveTo>
                    <a:pt x="47" y="42"/>
                  </a:moveTo>
                  <a:cubicBezTo>
                    <a:pt x="28" y="71"/>
                    <a:pt x="12" y="93"/>
                    <a:pt x="18" y="155"/>
                  </a:cubicBezTo>
                  <a:cubicBezTo>
                    <a:pt x="0" y="94"/>
                    <a:pt x="22" y="56"/>
                    <a:pt x="41" y="34"/>
                  </a:cubicBezTo>
                  <a:cubicBezTo>
                    <a:pt x="60" y="11"/>
                    <a:pt x="88" y="0"/>
                    <a:pt x="88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80" y="6"/>
                    <a:pt x="63" y="19"/>
                    <a:pt x="47" y="42"/>
                  </a:cubicBezTo>
                  <a:close/>
                </a:path>
              </a:pathLst>
            </a:custGeom>
            <a:solidFill>
              <a:srgbClr val="4C93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endParaRPr>
            </a:p>
          </p:txBody>
        </p:sp>
        <p:sp>
          <p:nvSpPr>
            <p:cNvPr id="39" name="Freeform 64"/>
            <p:cNvSpPr>
              <a:spLocks/>
            </p:cNvSpPr>
            <p:nvPr/>
          </p:nvSpPr>
          <p:spPr bwMode="auto">
            <a:xfrm>
              <a:off x="4303713" y="1482726"/>
              <a:ext cx="357187" cy="590550"/>
            </a:xfrm>
            <a:custGeom>
              <a:avLst/>
              <a:gdLst>
                <a:gd name="T0" fmla="*/ 35 w 95"/>
                <a:gd name="T1" fmla="*/ 42 h 157"/>
                <a:gd name="T2" fmla="*/ 76 w 95"/>
                <a:gd name="T3" fmla="*/ 0 h 157"/>
                <a:gd name="T4" fmla="*/ 68 w 95"/>
                <a:gd name="T5" fmla="*/ 56 h 157"/>
                <a:gd name="T6" fmla="*/ 54 w 95"/>
                <a:gd name="T7" fmla="*/ 32 h 157"/>
                <a:gd name="T8" fmla="*/ 57 w 95"/>
                <a:gd name="T9" fmla="*/ 58 h 157"/>
                <a:gd name="T10" fmla="*/ 44 w 95"/>
                <a:gd name="T11" fmla="*/ 89 h 157"/>
                <a:gd name="T12" fmla="*/ 32 w 95"/>
                <a:gd name="T13" fmla="*/ 75 h 157"/>
                <a:gd name="T14" fmla="*/ 6 w 95"/>
                <a:gd name="T15" fmla="*/ 157 h 157"/>
                <a:gd name="T16" fmla="*/ 6 w 95"/>
                <a:gd name="T17" fmla="*/ 155 h 157"/>
                <a:gd name="T18" fmla="*/ 35 w 95"/>
                <a:gd name="T19" fmla="*/ 42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57">
                  <a:moveTo>
                    <a:pt x="35" y="42"/>
                  </a:moveTo>
                  <a:cubicBezTo>
                    <a:pt x="51" y="19"/>
                    <a:pt x="68" y="6"/>
                    <a:pt x="76" y="0"/>
                  </a:cubicBezTo>
                  <a:cubicBezTo>
                    <a:pt x="95" y="35"/>
                    <a:pt x="68" y="56"/>
                    <a:pt x="68" y="56"/>
                  </a:cubicBezTo>
                  <a:cubicBezTo>
                    <a:pt x="63" y="41"/>
                    <a:pt x="54" y="32"/>
                    <a:pt x="54" y="32"/>
                  </a:cubicBezTo>
                  <a:cubicBezTo>
                    <a:pt x="54" y="32"/>
                    <a:pt x="57" y="48"/>
                    <a:pt x="57" y="58"/>
                  </a:cubicBezTo>
                  <a:cubicBezTo>
                    <a:pt x="57" y="69"/>
                    <a:pt x="44" y="89"/>
                    <a:pt x="44" y="89"/>
                  </a:cubicBezTo>
                  <a:cubicBezTo>
                    <a:pt x="42" y="83"/>
                    <a:pt x="32" y="75"/>
                    <a:pt x="32" y="75"/>
                  </a:cubicBezTo>
                  <a:cubicBezTo>
                    <a:pt x="36" y="122"/>
                    <a:pt x="6" y="157"/>
                    <a:pt x="6" y="157"/>
                  </a:cubicBezTo>
                  <a:cubicBezTo>
                    <a:pt x="6" y="156"/>
                    <a:pt x="6" y="156"/>
                    <a:pt x="6" y="155"/>
                  </a:cubicBezTo>
                  <a:cubicBezTo>
                    <a:pt x="0" y="93"/>
                    <a:pt x="16" y="71"/>
                    <a:pt x="35" y="42"/>
                  </a:cubicBezTo>
                  <a:close/>
                </a:path>
              </a:pathLst>
            </a:custGeom>
            <a:solidFill>
              <a:srgbClr val="72AA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endParaRPr>
            </a:p>
          </p:txBody>
        </p:sp>
        <p:sp>
          <p:nvSpPr>
            <p:cNvPr id="40" name="Freeform 65"/>
            <p:cNvSpPr>
              <a:spLocks/>
            </p:cNvSpPr>
            <p:nvPr/>
          </p:nvSpPr>
          <p:spPr bwMode="auto">
            <a:xfrm>
              <a:off x="4532313" y="828676"/>
              <a:ext cx="338137" cy="681038"/>
            </a:xfrm>
            <a:custGeom>
              <a:avLst/>
              <a:gdLst>
                <a:gd name="T0" fmla="*/ 17 w 90"/>
                <a:gd name="T1" fmla="*/ 113 h 181"/>
                <a:gd name="T2" fmla="*/ 90 w 90"/>
                <a:gd name="T3" fmla="*/ 0 h 181"/>
                <a:gd name="T4" fmla="*/ 5 w 90"/>
                <a:gd name="T5" fmla="*/ 114 h 181"/>
                <a:gd name="T6" fmla="*/ 8 w 90"/>
                <a:gd name="T7" fmla="*/ 181 h 181"/>
                <a:gd name="T8" fmla="*/ 8 w 90"/>
                <a:gd name="T9" fmla="*/ 181 h 181"/>
                <a:gd name="T10" fmla="*/ 17 w 90"/>
                <a:gd name="T11" fmla="*/ 113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0" h="181">
                  <a:moveTo>
                    <a:pt x="17" y="113"/>
                  </a:moveTo>
                  <a:cubicBezTo>
                    <a:pt x="28" y="73"/>
                    <a:pt x="35" y="42"/>
                    <a:pt x="90" y="0"/>
                  </a:cubicBezTo>
                  <a:cubicBezTo>
                    <a:pt x="28" y="31"/>
                    <a:pt x="11" y="80"/>
                    <a:pt x="5" y="114"/>
                  </a:cubicBezTo>
                  <a:cubicBezTo>
                    <a:pt x="0" y="148"/>
                    <a:pt x="8" y="181"/>
                    <a:pt x="8" y="181"/>
                  </a:cubicBezTo>
                  <a:cubicBezTo>
                    <a:pt x="8" y="181"/>
                    <a:pt x="8" y="181"/>
                    <a:pt x="8" y="181"/>
                  </a:cubicBezTo>
                  <a:cubicBezTo>
                    <a:pt x="8" y="170"/>
                    <a:pt x="8" y="144"/>
                    <a:pt x="17" y="113"/>
                  </a:cubicBezTo>
                  <a:close/>
                </a:path>
              </a:pathLst>
            </a:custGeom>
            <a:solidFill>
              <a:srgbClr val="4C93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endParaRPr>
            </a:p>
          </p:txBody>
        </p:sp>
        <p:sp>
          <p:nvSpPr>
            <p:cNvPr id="41" name="Freeform 66"/>
            <p:cNvSpPr>
              <a:spLocks/>
            </p:cNvSpPr>
            <p:nvPr/>
          </p:nvSpPr>
          <p:spPr bwMode="auto">
            <a:xfrm>
              <a:off x="4562475" y="823913"/>
              <a:ext cx="315912" cy="685800"/>
            </a:xfrm>
            <a:custGeom>
              <a:avLst/>
              <a:gdLst>
                <a:gd name="T0" fmla="*/ 9 w 84"/>
                <a:gd name="T1" fmla="*/ 114 h 182"/>
                <a:gd name="T2" fmla="*/ 0 w 84"/>
                <a:gd name="T3" fmla="*/ 182 h 182"/>
                <a:gd name="T4" fmla="*/ 41 w 84"/>
                <a:gd name="T5" fmla="*/ 133 h 182"/>
                <a:gd name="T6" fmla="*/ 13 w 84"/>
                <a:gd name="T7" fmla="*/ 138 h 182"/>
                <a:gd name="T8" fmla="*/ 36 w 84"/>
                <a:gd name="T9" fmla="*/ 121 h 182"/>
                <a:gd name="T10" fmla="*/ 53 w 84"/>
                <a:gd name="T11" fmla="*/ 86 h 182"/>
                <a:gd name="T12" fmla="*/ 34 w 84"/>
                <a:gd name="T13" fmla="*/ 86 h 182"/>
                <a:gd name="T14" fmla="*/ 84 w 84"/>
                <a:gd name="T15" fmla="*/ 0 h 182"/>
                <a:gd name="T16" fmla="*/ 82 w 84"/>
                <a:gd name="T17" fmla="*/ 1 h 182"/>
                <a:gd name="T18" fmla="*/ 9 w 84"/>
                <a:gd name="T19" fmla="*/ 114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4" h="182">
                  <a:moveTo>
                    <a:pt x="9" y="114"/>
                  </a:moveTo>
                  <a:cubicBezTo>
                    <a:pt x="0" y="145"/>
                    <a:pt x="0" y="171"/>
                    <a:pt x="0" y="182"/>
                  </a:cubicBezTo>
                  <a:cubicBezTo>
                    <a:pt x="42" y="172"/>
                    <a:pt x="41" y="133"/>
                    <a:pt x="41" y="133"/>
                  </a:cubicBezTo>
                  <a:cubicBezTo>
                    <a:pt x="26" y="140"/>
                    <a:pt x="13" y="138"/>
                    <a:pt x="13" y="138"/>
                  </a:cubicBezTo>
                  <a:cubicBezTo>
                    <a:pt x="13" y="138"/>
                    <a:pt x="27" y="129"/>
                    <a:pt x="36" y="121"/>
                  </a:cubicBezTo>
                  <a:cubicBezTo>
                    <a:pt x="45" y="113"/>
                    <a:pt x="53" y="86"/>
                    <a:pt x="53" y="86"/>
                  </a:cubicBezTo>
                  <a:cubicBezTo>
                    <a:pt x="47" y="89"/>
                    <a:pt x="34" y="86"/>
                    <a:pt x="34" y="86"/>
                  </a:cubicBezTo>
                  <a:cubicBezTo>
                    <a:pt x="75" y="54"/>
                    <a:pt x="84" y="0"/>
                    <a:pt x="84" y="0"/>
                  </a:cubicBezTo>
                  <a:cubicBezTo>
                    <a:pt x="83" y="0"/>
                    <a:pt x="83" y="1"/>
                    <a:pt x="82" y="1"/>
                  </a:cubicBezTo>
                  <a:cubicBezTo>
                    <a:pt x="27" y="43"/>
                    <a:pt x="20" y="74"/>
                    <a:pt x="9" y="114"/>
                  </a:cubicBezTo>
                  <a:close/>
                </a:path>
              </a:pathLst>
            </a:custGeom>
            <a:solidFill>
              <a:srgbClr val="72AA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endParaRPr>
            </a:p>
          </p:txBody>
        </p:sp>
        <p:sp>
          <p:nvSpPr>
            <p:cNvPr id="42" name="Freeform 67"/>
            <p:cNvSpPr>
              <a:spLocks/>
            </p:cNvSpPr>
            <p:nvPr/>
          </p:nvSpPr>
          <p:spPr bwMode="auto">
            <a:xfrm>
              <a:off x="4265613" y="790576"/>
              <a:ext cx="334962" cy="684213"/>
            </a:xfrm>
            <a:custGeom>
              <a:avLst/>
              <a:gdLst>
                <a:gd name="T0" fmla="*/ 72 w 89"/>
                <a:gd name="T1" fmla="*/ 114 h 182"/>
                <a:gd name="T2" fmla="*/ 0 w 89"/>
                <a:gd name="T3" fmla="*/ 0 h 182"/>
                <a:gd name="T4" fmla="*/ 83 w 89"/>
                <a:gd name="T5" fmla="*/ 115 h 182"/>
                <a:gd name="T6" fmla="*/ 79 w 89"/>
                <a:gd name="T7" fmla="*/ 182 h 182"/>
                <a:gd name="T8" fmla="*/ 79 w 89"/>
                <a:gd name="T9" fmla="*/ 182 h 182"/>
                <a:gd name="T10" fmla="*/ 72 w 89"/>
                <a:gd name="T11" fmla="*/ 114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182">
                  <a:moveTo>
                    <a:pt x="72" y="114"/>
                  </a:moveTo>
                  <a:cubicBezTo>
                    <a:pt x="62" y="73"/>
                    <a:pt x="55" y="43"/>
                    <a:pt x="0" y="0"/>
                  </a:cubicBezTo>
                  <a:cubicBezTo>
                    <a:pt x="62" y="31"/>
                    <a:pt x="78" y="80"/>
                    <a:pt x="83" y="115"/>
                  </a:cubicBezTo>
                  <a:cubicBezTo>
                    <a:pt x="89" y="149"/>
                    <a:pt x="79" y="182"/>
                    <a:pt x="79" y="182"/>
                  </a:cubicBezTo>
                  <a:cubicBezTo>
                    <a:pt x="79" y="182"/>
                    <a:pt x="79" y="182"/>
                    <a:pt x="79" y="182"/>
                  </a:cubicBezTo>
                  <a:cubicBezTo>
                    <a:pt x="80" y="170"/>
                    <a:pt x="80" y="145"/>
                    <a:pt x="72" y="114"/>
                  </a:cubicBezTo>
                  <a:close/>
                </a:path>
              </a:pathLst>
            </a:custGeom>
            <a:solidFill>
              <a:srgbClr val="4894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endParaRPr>
            </a:p>
          </p:txBody>
        </p:sp>
        <p:sp>
          <p:nvSpPr>
            <p:cNvPr id="43" name="Freeform 68"/>
            <p:cNvSpPr>
              <a:spLocks/>
            </p:cNvSpPr>
            <p:nvPr/>
          </p:nvSpPr>
          <p:spPr bwMode="auto">
            <a:xfrm>
              <a:off x="4262438" y="787401"/>
              <a:ext cx="303212" cy="687388"/>
            </a:xfrm>
            <a:custGeom>
              <a:avLst/>
              <a:gdLst>
                <a:gd name="T0" fmla="*/ 73 w 81"/>
                <a:gd name="T1" fmla="*/ 115 h 183"/>
                <a:gd name="T2" fmla="*/ 80 w 81"/>
                <a:gd name="T3" fmla="*/ 183 h 183"/>
                <a:gd name="T4" fmla="*/ 40 w 81"/>
                <a:gd name="T5" fmla="*/ 133 h 183"/>
                <a:gd name="T6" fmla="*/ 68 w 81"/>
                <a:gd name="T7" fmla="*/ 139 h 183"/>
                <a:gd name="T8" fmla="*/ 46 w 81"/>
                <a:gd name="T9" fmla="*/ 121 h 183"/>
                <a:gd name="T10" fmla="*/ 29 w 81"/>
                <a:gd name="T11" fmla="*/ 86 h 183"/>
                <a:gd name="T12" fmla="*/ 48 w 81"/>
                <a:gd name="T13" fmla="*/ 86 h 183"/>
                <a:gd name="T14" fmla="*/ 0 w 81"/>
                <a:gd name="T15" fmla="*/ 0 h 183"/>
                <a:gd name="T16" fmla="*/ 1 w 81"/>
                <a:gd name="T17" fmla="*/ 1 h 183"/>
                <a:gd name="T18" fmla="*/ 73 w 81"/>
                <a:gd name="T19" fmla="*/ 11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1" h="183">
                  <a:moveTo>
                    <a:pt x="73" y="115"/>
                  </a:moveTo>
                  <a:cubicBezTo>
                    <a:pt x="81" y="146"/>
                    <a:pt x="81" y="171"/>
                    <a:pt x="80" y="183"/>
                  </a:cubicBezTo>
                  <a:cubicBezTo>
                    <a:pt x="39" y="172"/>
                    <a:pt x="40" y="133"/>
                    <a:pt x="40" y="133"/>
                  </a:cubicBezTo>
                  <a:cubicBezTo>
                    <a:pt x="56" y="140"/>
                    <a:pt x="68" y="139"/>
                    <a:pt x="68" y="139"/>
                  </a:cubicBezTo>
                  <a:cubicBezTo>
                    <a:pt x="68" y="139"/>
                    <a:pt x="54" y="129"/>
                    <a:pt x="46" y="121"/>
                  </a:cubicBezTo>
                  <a:cubicBezTo>
                    <a:pt x="37" y="113"/>
                    <a:pt x="29" y="86"/>
                    <a:pt x="29" y="86"/>
                  </a:cubicBezTo>
                  <a:cubicBezTo>
                    <a:pt x="35" y="89"/>
                    <a:pt x="48" y="86"/>
                    <a:pt x="48" y="86"/>
                  </a:cubicBezTo>
                  <a:cubicBezTo>
                    <a:pt x="8" y="53"/>
                    <a:pt x="0" y="0"/>
                    <a:pt x="0" y="0"/>
                  </a:cubicBezTo>
                  <a:cubicBezTo>
                    <a:pt x="0" y="0"/>
                    <a:pt x="1" y="0"/>
                    <a:pt x="1" y="1"/>
                  </a:cubicBezTo>
                  <a:cubicBezTo>
                    <a:pt x="56" y="44"/>
                    <a:pt x="63" y="74"/>
                    <a:pt x="73" y="115"/>
                  </a:cubicBezTo>
                  <a:close/>
                </a:path>
              </a:pathLst>
            </a:custGeom>
            <a:solidFill>
              <a:srgbClr val="70AC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endParaRPr>
            </a:p>
          </p:txBody>
        </p:sp>
        <p:sp>
          <p:nvSpPr>
            <p:cNvPr id="44" name="Oval 69"/>
            <p:cNvSpPr>
              <a:spLocks noChangeArrowheads="1"/>
            </p:cNvSpPr>
            <p:nvPr/>
          </p:nvSpPr>
          <p:spPr bwMode="auto">
            <a:xfrm>
              <a:off x="4581525" y="1438276"/>
              <a:ext cx="157162" cy="161925"/>
            </a:xfrm>
            <a:prstGeom prst="ellipse">
              <a:avLst/>
            </a:prstGeom>
            <a:solidFill>
              <a:srgbClr val="F8B6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endParaRPr>
            </a:p>
          </p:txBody>
        </p:sp>
        <p:sp>
          <p:nvSpPr>
            <p:cNvPr id="45" name="Oval 70"/>
            <p:cNvSpPr>
              <a:spLocks noChangeArrowheads="1"/>
            </p:cNvSpPr>
            <p:nvPr/>
          </p:nvSpPr>
          <p:spPr bwMode="auto">
            <a:xfrm>
              <a:off x="4589463" y="1444626"/>
              <a:ext cx="119062" cy="125413"/>
            </a:xfrm>
            <a:prstGeom prst="ellipse">
              <a:avLst/>
            </a:prstGeom>
            <a:solidFill>
              <a:srgbClr val="FDD1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endParaRPr>
            </a:p>
          </p:txBody>
        </p:sp>
        <p:sp>
          <p:nvSpPr>
            <p:cNvPr id="46" name="Oval 71"/>
            <p:cNvSpPr>
              <a:spLocks noChangeArrowheads="1"/>
            </p:cNvSpPr>
            <p:nvPr/>
          </p:nvSpPr>
          <p:spPr bwMode="auto">
            <a:xfrm>
              <a:off x="4419600" y="1430338"/>
              <a:ext cx="200025" cy="200025"/>
            </a:xfrm>
            <a:prstGeom prst="ellipse">
              <a:avLst/>
            </a:prstGeom>
            <a:solidFill>
              <a:srgbClr val="F8B6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endParaRPr>
            </a:p>
          </p:txBody>
        </p:sp>
        <p:sp>
          <p:nvSpPr>
            <p:cNvPr id="47" name="Oval 72"/>
            <p:cNvSpPr>
              <a:spLocks noChangeArrowheads="1"/>
            </p:cNvSpPr>
            <p:nvPr/>
          </p:nvSpPr>
          <p:spPr bwMode="auto">
            <a:xfrm>
              <a:off x="4422775" y="1438276"/>
              <a:ext cx="158750" cy="153988"/>
            </a:xfrm>
            <a:prstGeom prst="ellipse">
              <a:avLst/>
            </a:prstGeom>
            <a:solidFill>
              <a:srgbClr val="FDD1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endParaRPr>
            </a:p>
          </p:txBody>
        </p:sp>
      </p:grpSp>
      <p:pic>
        <p:nvPicPr>
          <p:cNvPr id="55" name="图片 5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555" y="1034383"/>
            <a:ext cx="3135617" cy="103666"/>
          </a:xfrm>
          <a:prstGeom prst="rect">
            <a:avLst/>
          </a:prstGeom>
        </p:spPr>
      </p:pic>
      <p:sp>
        <p:nvSpPr>
          <p:cNvPr id="56" name="文本框 55"/>
          <p:cNvSpPr txBox="1"/>
          <p:nvPr/>
        </p:nvSpPr>
        <p:spPr>
          <a:xfrm>
            <a:off x="5039463" y="310256"/>
            <a:ext cx="211307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ĐỀ BÀI</a:t>
            </a:r>
            <a:endParaRPr lang="zh-CN" alt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</p:txBody>
      </p:sp>
      <p:pic>
        <p:nvPicPr>
          <p:cNvPr id="1026" name="Picture 2" descr="Tả cảnh một buổi sáng trong một vườn cây, khu vườn lớp 5 hay nhất - 4 bài  văn miêu tả khu vườn ngắn gọ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60360">
            <a:off x="1303366" y="1410433"/>
            <a:ext cx="2666964" cy="19235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8" name="Picture 4" descr="Top 10 dàn ý bài văn tả cơn mưa chi tiết nhất - Toplist.vn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24245">
            <a:off x="4986100" y="3114739"/>
            <a:ext cx="2599341" cy="32194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8" name="圆角矩形 5"/>
          <p:cNvSpPr/>
          <p:nvPr/>
        </p:nvSpPr>
        <p:spPr>
          <a:xfrm rot="386562">
            <a:off x="8339462" y="2646064"/>
            <a:ext cx="3179861" cy="2219183"/>
          </a:xfrm>
          <a:prstGeom prst="roundRect">
            <a:avLst>
              <a:gd name="adj" fmla="val 4247"/>
            </a:avLst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152400" dist="152400" dir="2100000" sx="99000" sy="99000" algn="tl" rotWithShape="0">
              <a:schemeClr val="tx1">
                <a:lumMod val="85000"/>
                <a:lumOff val="15000"/>
                <a:alpha val="89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</p:txBody>
      </p:sp>
      <p:pic>
        <p:nvPicPr>
          <p:cNvPr id="1030" name="Picture 6" descr="3 bài văn mẫu miêu tả ngôi nhà Tiếng Anh mới nhất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4667">
            <a:off x="8368681" y="2699948"/>
            <a:ext cx="3151445" cy="21071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9" name="图片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4661" y="310256"/>
            <a:ext cx="1474500" cy="1900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330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5572" y="1833633"/>
            <a:ext cx="3300216" cy="5024367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 flipH="1">
            <a:off x="1465586" y="654956"/>
            <a:ext cx="7034085" cy="5184141"/>
            <a:chOff x="-558688" y="0"/>
            <a:chExt cx="9107943" cy="68580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20" name="图片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386" y="1508733"/>
            <a:ext cx="2995261" cy="1029459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686" y="318287"/>
            <a:ext cx="1474500" cy="1900252"/>
          </a:xfrm>
          <a:prstGeom prst="rect">
            <a:avLst/>
          </a:prstGeom>
        </p:spPr>
      </p:pic>
      <p:sp>
        <p:nvSpPr>
          <p:cNvPr id="30" name="Rectangle 2"/>
          <p:cNvSpPr txBox="1">
            <a:spLocks noChangeArrowheads="1"/>
          </p:cNvSpPr>
          <p:nvPr/>
        </p:nvSpPr>
        <p:spPr>
          <a:xfrm>
            <a:off x="2690949" y="2793502"/>
            <a:ext cx="5116202" cy="69428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54072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4691" y="4675187"/>
            <a:ext cx="2924276" cy="218281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7046" y="1601086"/>
            <a:ext cx="628650" cy="69532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237" y="2507456"/>
            <a:ext cx="314325" cy="3429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74100">
            <a:off x="10125456" y="1779014"/>
            <a:ext cx="439002" cy="485563"/>
          </a:xfrm>
          <a:prstGeom prst="rect">
            <a:avLst/>
          </a:prstGeom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57200" y="277813"/>
            <a:ext cx="8229600" cy="11398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8" name="Rectangle 30"/>
          <p:cNvSpPr txBox="1">
            <a:spLocks noChangeArrowheads="1"/>
          </p:cNvSpPr>
          <p:nvPr/>
        </p:nvSpPr>
        <p:spPr>
          <a:xfrm>
            <a:off x="1588716" y="1103313"/>
            <a:ext cx="9513041" cy="38862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1"/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1"/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1"/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3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823" y="4675187"/>
            <a:ext cx="2924276" cy="2182813"/>
          </a:xfrm>
          <a:prstGeom prst="rect">
            <a:avLst/>
          </a:prstGeom>
        </p:spPr>
      </p:pic>
      <p:pic>
        <p:nvPicPr>
          <p:cNvPr id="14" name="Picture 2" descr="Tả cảnh một buổi sáng trong một vườn cây, khu vườn lớp 5 hay nhất - 4 bài  văn miêu tả khu vườn ngắn gọ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4894">
            <a:off x="643798" y="4846510"/>
            <a:ext cx="2449070" cy="17663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Picture 4" descr="Top 10 dàn ý bài văn tả cơn mưa chi tiết nhất - Toplist.v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3157" y="4815629"/>
            <a:ext cx="2367343" cy="17910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7188" y="4675187"/>
            <a:ext cx="2924276" cy="2182813"/>
          </a:xfrm>
          <a:prstGeom prst="rect">
            <a:avLst/>
          </a:prstGeom>
        </p:spPr>
      </p:pic>
      <p:pic>
        <p:nvPicPr>
          <p:cNvPr id="20" name="Picture 6" descr="3 bài văn mẫu miêu tả ngôi nhà Tiếng Anh mới nhất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4757">
            <a:off x="8789349" y="4907290"/>
            <a:ext cx="2459955" cy="16448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91061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457200" y="325495"/>
            <a:ext cx="9923172" cy="11398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>
          <a:xfrm>
            <a:off x="8274" y="1371600"/>
            <a:ext cx="7638230" cy="54864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bỗng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nghịt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bỗng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sấm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chớp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bong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đợt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ràn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ràn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ù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ù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</a:p>
        </p:txBody>
      </p:sp>
      <p:pic>
        <p:nvPicPr>
          <p:cNvPr id="2050" name="Picture 2" descr="Miền Bắc chuẩn bị đón đợt mưa dông khiến nhiệt độ giảm mạnh | Kênh Thời Tiế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2176" y="1710485"/>
            <a:ext cx="3736567" cy="21127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2" name="Picture 4" descr="ta-con-mua-rao-lop-5-hay-nhat-3-bai-van-mieu-ta-con-mua-rao-mua-ha-ngan-gon-1  - Mẹo vu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5187" y="4114800"/>
            <a:ext cx="3630543" cy="25298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956239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SCORM_RATE_SLIDES" val="0"/>
  <p:tag name="ISPRING_SCORM_RATE_QUIZZES" val="0"/>
  <p:tag name="ISPRING_SCORM_PASSING_SCORE" val="0.000000"/>
  <p:tag name="ISPRING_ULTRA_SCORM_COURSE_ID" val="1DAD3F8B-BA50-4280-A083-8665CED655DE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Content List"/>
  <p:tag name="ISPRINGCLOUDFOLDERID" val="0"/>
  <p:tag name="ISPRINGCLOUDFOLDERPATH" val="Repository"/>
  <p:tag name="ISPRING_OUTPUT_FOLDER" val="G:\第十三批\555788"/>
  <p:tag name="ISPRING_FIRST_PUBLISH" val="1"/>
</p:tagLst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包图主题2</Template>
  <TotalTime>742</TotalTime>
  <Words>527</Words>
  <Application>Microsoft Office PowerPoint</Application>
  <PresentationFormat>Widescreen</PresentationFormat>
  <Paragraphs>68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等线</vt:lpstr>
      <vt:lpstr>微软雅黑</vt:lpstr>
      <vt:lpstr>Arial</vt:lpstr>
      <vt:lpstr>inpin heiti</vt:lpstr>
      <vt:lpstr>Times New Roman</vt:lpstr>
      <vt:lpstr>Wingdings</vt:lpstr>
      <vt:lpstr>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WIN7</dc:creator>
  <cp:lastModifiedBy>Ngân Kim</cp:lastModifiedBy>
  <cp:revision>106</cp:revision>
  <dcterms:created xsi:type="dcterms:W3CDTF">2017-08-18T03:02:00Z</dcterms:created>
  <dcterms:modified xsi:type="dcterms:W3CDTF">2021-10-02T11:17:12Z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