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20"/>
  </p:notesMasterIdLst>
  <p:handoutMasterIdLst>
    <p:handoutMasterId r:id="rId21"/>
  </p:handoutMasterIdLst>
  <p:sldIdLst>
    <p:sldId id="474" r:id="rId3"/>
    <p:sldId id="501" r:id="rId4"/>
    <p:sldId id="509" r:id="rId5"/>
    <p:sldId id="457" r:id="rId6"/>
    <p:sldId id="504" r:id="rId7"/>
    <p:sldId id="518" r:id="rId8"/>
    <p:sldId id="514" r:id="rId9"/>
    <p:sldId id="516" r:id="rId10"/>
    <p:sldId id="519" r:id="rId11"/>
    <p:sldId id="520" r:id="rId12"/>
    <p:sldId id="507" r:id="rId13"/>
    <p:sldId id="503" r:id="rId14"/>
    <p:sldId id="484" r:id="rId15"/>
    <p:sldId id="521" r:id="rId16"/>
    <p:sldId id="488" r:id="rId17"/>
    <p:sldId id="499" r:id="rId18"/>
    <p:sldId id="508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F2F2F2"/>
    <a:srgbClr val="FDFDFD"/>
    <a:srgbClr val="F5FBFD"/>
    <a:srgbClr val="35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4737" autoAdjust="0"/>
  </p:normalViewPr>
  <p:slideViewPr>
    <p:cSldViewPr>
      <p:cViewPr varScale="1">
        <p:scale>
          <a:sx n="90" d="100"/>
          <a:sy n="90" d="100"/>
        </p:scale>
        <p:origin x="270" y="78"/>
      </p:cViewPr>
      <p:guideLst>
        <p:guide orient="horz" pos="1581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ontserrat" panose="02000505000000020004" charset="0"/>
              </a:rPr>
              <a:t>2021/10/29</a:t>
            </a:fld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ontserrat" panose="02000505000000020004" charset="0"/>
              </a:rPr>
              <a:t>‹#›</a:t>
            </a:fld>
            <a:endParaRPr lang="zh-CN" altLang="en-US">
              <a:latin typeface="Montserrat" panose="02000505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8AADD754-F49E-4351-AAFE-19D83F43501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4C58-F077-4946-992F-7E0334E54F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4C58-F077-4946-992F-7E0334E54F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44869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6454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336105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84543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58254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3129915"/>
            <a:ext cx="9155430" cy="201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74010" y="285750"/>
            <a:ext cx="2362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点击主要Keyword内容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Picture5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1219200" y="-19050"/>
            <a:ext cx="821690" cy="821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0" y="0"/>
            <a:ext cx="4267835" cy="1778000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962150"/>
            <a:ext cx="7994650" cy="315849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9240"/>
            <a:ext cx="1884045" cy="26689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750"/>
            <a:ext cx="1238885" cy="66929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2578735" y="2550795"/>
            <a:ext cx="991870" cy="204660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3657600" y="2252980"/>
            <a:ext cx="1050290" cy="221297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D09BFC1C-BD66-4D79-A82D-54F95FB6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12" y="222667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7FA4B51-57C8-40A7-A3A3-79CDDC2D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54725"/>
            <a:ext cx="8763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vi-VN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5</a:t>
            </a:r>
          </a:p>
          <a:p>
            <a:pPr eaLnBrk="1" hangingPunct="1">
              <a:spcBef>
                <a:spcPct val="0"/>
              </a:spcBef>
            </a:pPr>
            <a:r>
              <a:rPr lang="vi-VN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TÌNH BẠN (TIẾT 1)</a:t>
            </a:r>
            <a:endParaRPr lang="en-US" alt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" y="2038350"/>
            <a:ext cx="7086600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9431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3/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2450494" y="2556827"/>
            <a:ext cx="4465319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03732 -2.96296E-6 " pathEditMode="relative" rAng="0" ptsTypes="AA">
                                      <p:cBhvr>
                                        <p:cTn id="9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19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CDBB9D-CE57-4356-8485-A56622BF7067}"/>
              </a:ext>
            </a:extLst>
          </p:cNvPr>
          <p:cNvSpPr/>
          <p:nvPr/>
        </p:nvSpPr>
        <p:spPr>
          <a:xfrm>
            <a:off x="914400" y="1515081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>
            <a:off x="3733800" y="0"/>
            <a:ext cx="54102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67520" r="32917" b="16240"/>
          <a:stretch>
            <a:fillRect/>
          </a:stretch>
        </p:blipFill>
        <p:spPr>
          <a:xfrm>
            <a:off x="5398253" y="3614309"/>
            <a:ext cx="1076326" cy="8352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87781C-D5B5-5F44-AAAB-D6F508D70E79}"/>
              </a:ext>
            </a:extLst>
          </p:cNvPr>
          <p:cNvGrpSpPr/>
          <p:nvPr/>
        </p:nvGrpSpPr>
        <p:grpSpPr>
          <a:xfrm>
            <a:off x="914400" y="-95250"/>
            <a:ext cx="7273348" cy="1947318"/>
            <a:chOff x="508122" y="367497"/>
            <a:chExt cx="3325414" cy="19473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2" r="70597" b="66179"/>
            <a:stretch>
              <a:fillRect/>
            </a:stretch>
          </p:blipFill>
          <p:spPr>
            <a:xfrm rot="21115178">
              <a:off x="508122" y="367497"/>
              <a:ext cx="1020874" cy="13210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558775" y="690509"/>
              <a:ext cx="3274761" cy="162430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133601" y="730074"/>
            <a:ext cx="5486400" cy="65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Bài tập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0D34ECCA-CEF9-1648-BFE6-31C15755F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28922" r="41343" b="25440"/>
          <a:stretch>
            <a:fillRect/>
          </a:stretch>
        </p:blipFill>
        <p:spPr>
          <a:xfrm>
            <a:off x="7257998" y="1805970"/>
            <a:ext cx="1608579" cy="19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5063AA-9E8F-4D4E-AFF0-9D5C32AA6FCD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382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Mặc bạn, không quan tâm.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Tán thưởng việc làm của bạn.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Bắt chước bạn.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Bao che cho bạn.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Khuyên ngăn bạn.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Mách thầy giáo, cô giáo.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Không chơi với bạn nữa.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6AB9D-52CC-40BF-9304-62A0AF4F5BB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 thấy bạn em làm việc sai trái, em sẽ chọn cách ứng xử nào? Vì sao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A85229-A644-477A-B04F-05AE092CF624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2.Em sẽ làm gì trong các tình huống sau? Vì sao?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01EDC-0878-4549-BE9A-C8551ED859D8}"/>
              </a:ext>
            </a:extLst>
          </p:cNvPr>
          <p:cNvSpPr txBox="1">
            <a:spLocks/>
          </p:cNvSpPr>
          <p:nvPr/>
        </p:nvSpPr>
        <p:spPr>
          <a:xfrm>
            <a:off x="152400" y="612354"/>
            <a:ext cx="8534400" cy="451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vui.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buồn.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bắt nạt.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kẻ xấu rủ rê, lôi kéo vào những việc làm không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phê bình khi em mắc khuyết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làm điều sai trái, em khuyên nhưng bạn không nghe.</a:t>
            </a:r>
          </a:p>
          <a:p>
            <a:pPr marL="514350" indent="-514350" algn="just">
              <a:buAutoNum type="alphaLcParenR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6FBDF-5D1E-4071-96A8-039E81F0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670753"/>
            <a:ext cx="2590800" cy="1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4820722E-8B31-42F0-887B-B674AED13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34315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oup 142">
            <a:extLst>
              <a:ext uri="{FF2B5EF4-FFF2-40B4-BE49-F238E27FC236}">
                <a16:creationId xmlns:a16="http://schemas.microsoft.com/office/drawing/2014/main" id="{80D5F0F3-A9F6-4DEF-BFAD-4A796FFBD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25245"/>
              </p:ext>
            </p:extLst>
          </p:nvPr>
        </p:nvGraphicFramePr>
        <p:xfrm>
          <a:off x="672877" y="95233"/>
          <a:ext cx="7920037" cy="4888021"/>
        </p:xfrm>
        <a:graphic>
          <a:graphicData uri="http://schemas.openxmlformats.org/drawingml/2006/table">
            <a:tbl>
              <a:tblPr/>
              <a:tblGrid>
                <a:gridCol w="395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0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3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Rectangle 118">
            <a:extLst>
              <a:ext uri="{FF2B5EF4-FFF2-40B4-BE49-F238E27FC236}">
                <a16:creationId xmlns:a16="http://schemas.microsoft.com/office/drawing/2014/main" id="{86A39554-6BF1-4163-95E4-5EDFBFA63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003" y="556563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19">
            <a:extLst>
              <a:ext uri="{FF2B5EF4-FFF2-40B4-BE49-F238E27FC236}">
                <a16:creationId xmlns:a16="http://schemas.microsoft.com/office/drawing/2014/main" id="{60D9A9AF-DAAE-4308-A258-8D2017E8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33" y="1077215"/>
            <a:ext cx="3276600" cy="4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20">
            <a:extLst>
              <a:ext uri="{FF2B5EF4-FFF2-40B4-BE49-F238E27FC236}">
                <a16:creationId xmlns:a16="http://schemas.microsoft.com/office/drawing/2014/main" id="{E44D4529-A9DD-40D1-8F8B-7A871327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239" y="1607115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1">
            <a:extLst>
              <a:ext uri="{FF2B5EF4-FFF2-40B4-BE49-F238E27FC236}">
                <a16:creationId xmlns:a16="http://schemas.microsoft.com/office/drawing/2014/main" id="{03E3EFF7-DC3F-4CD2-BA81-6DCA42F8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86" y="2326945"/>
            <a:ext cx="3948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27">
            <a:extLst>
              <a:ext uri="{FF2B5EF4-FFF2-40B4-BE49-F238E27FC236}">
                <a16:creationId xmlns:a16="http://schemas.microsoft.com/office/drawing/2014/main" id="{C2F41E85-1B02-4E09-B69C-E37CA246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86" y="3198219"/>
            <a:ext cx="4162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28">
            <a:extLst>
              <a:ext uri="{FF2B5EF4-FFF2-40B4-BE49-F238E27FC236}">
                <a16:creationId xmlns:a16="http://schemas.microsoft.com/office/drawing/2014/main" id="{92C8D4FA-E57E-44B9-AA96-921CB81E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06" y="4080343"/>
            <a:ext cx="413543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35">
            <a:extLst>
              <a:ext uri="{FF2B5EF4-FFF2-40B4-BE49-F238E27FC236}">
                <a16:creationId xmlns:a16="http://schemas.microsoft.com/office/drawing/2014/main" id="{53A06B7C-8785-4666-945D-F73BA03E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14" y="660704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1" name="Rectangle 136">
            <a:extLst>
              <a:ext uri="{FF2B5EF4-FFF2-40B4-BE49-F238E27FC236}">
                <a16:creationId xmlns:a16="http://schemas.microsoft.com/office/drawing/2014/main" id="{740AAE89-052A-4CB8-819C-1248EB7A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50" y="1077215"/>
            <a:ext cx="40719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137">
            <a:extLst>
              <a:ext uri="{FF2B5EF4-FFF2-40B4-BE49-F238E27FC236}">
                <a16:creationId xmlns:a16="http://schemas.microsoft.com/office/drawing/2014/main" id="{AC62679E-8DA6-48A1-B34C-BD0F0F625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812" y="1596807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3" name="Rectangle 138">
            <a:extLst>
              <a:ext uri="{FF2B5EF4-FFF2-40B4-BE49-F238E27FC236}">
                <a16:creationId xmlns:a16="http://schemas.microsoft.com/office/drawing/2014/main" id="{E5E414BC-753B-4147-A3E1-F9A3CD40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638" y="2454742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4" name="Rectangle 140">
            <a:extLst>
              <a:ext uri="{FF2B5EF4-FFF2-40B4-BE49-F238E27FC236}">
                <a16:creationId xmlns:a16="http://schemas.microsoft.com/office/drawing/2014/main" id="{1228A3BF-AB02-47CE-912D-93DF7A31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698" y="3244828"/>
            <a:ext cx="3962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141">
            <a:extLst>
              <a:ext uri="{FF2B5EF4-FFF2-40B4-BE49-F238E27FC236}">
                <a16:creationId xmlns:a16="http://schemas.microsoft.com/office/drawing/2014/main" id="{20DCF8FD-A419-4757-A2F3-6C353D98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310" y="4115932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9862" y="42806"/>
            <a:ext cx="6264275" cy="35204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908968" y="833358"/>
            <a:ext cx="5630863" cy="181588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4" descr="Официальный сайт Администрации города Южно-Сахалинска">
            <a:extLst>
              <a:ext uri="{FF2B5EF4-FFF2-40B4-BE49-F238E27FC236}">
                <a16:creationId xmlns:a16="http://schemas.microsoft.com/office/drawing/2014/main" id="{BC8A91F4-FF2A-415A-99FB-E84E51879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5B2B40-1563-4F1E-B205-F7100013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344"/>
            <a:ext cx="9067800" cy="15898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" y="-20602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962"/>
            <a:ext cx="9144000" cy="2017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90303" y="342900"/>
            <a:ext cx="1238251" cy="48006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690302" y="342900"/>
            <a:ext cx="1238251" cy="48006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84352" y="1324742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6" name="椭圆 15"/>
          <p:cNvSpPr/>
          <p:nvPr/>
        </p:nvSpPr>
        <p:spPr>
          <a:xfrm>
            <a:off x="1030330" y="2076393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7" name="椭圆 16"/>
          <p:cNvSpPr/>
          <p:nvPr/>
        </p:nvSpPr>
        <p:spPr>
          <a:xfrm>
            <a:off x="984352" y="550625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6444208" y="1007672"/>
            <a:ext cx="1967087" cy="1394464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796" y="-20538"/>
            <a:ext cx="1944216" cy="18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785" y="2283460"/>
            <a:ext cx="60674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5"/>
          <a:stretch>
            <a:fillRect/>
          </a:stretch>
        </p:blipFill>
        <p:spPr>
          <a:xfrm>
            <a:off x="0" y="3963270"/>
            <a:ext cx="9144000" cy="1180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28922" r="41343" b="25440"/>
          <a:stretch>
            <a:fillRect/>
          </a:stretch>
        </p:blipFill>
        <p:spPr>
          <a:xfrm>
            <a:off x="3755509" y="3045583"/>
            <a:ext cx="1608579" cy="1976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7" t="28922" r="27910" b="23317"/>
          <a:stretch>
            <a:fillRect/>
          </a:stretch>
        </p:blipFill>
        <p:spPr>
          <a:xfrm>
            <a:off x="6898883" y="2468409"/>
            <a:ext cx="1490167" cy="20475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153601" y="3651870"/>
            <a:ext cx="2546191" cy="9725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2459221" y="4551541"/>
            <a:ext cx="3158616" cy="9725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4171915" y="4375949"/>
            <a:ext cx="2234568" cy="9725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6228184" y="4011910"/>
            <a:ext cx="3284928" cy="972537"/>
          </a:xfrm>
          <a:prstGeom prst="rect">
            <a:avLst/>
          </a:prstGeom>
        </p:spPr>
      </p:pic>
      <p:pic>
        <p:nvPicPr>
          <p:cNvPr id="27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-304800" y="4046295"/>
            <a:ext cx="2266504" cy="972537"/>
          </a:xfrm>
          <a:prstGeom prst="rect">
            <a:avLst/>
          </a:prstGeom>
        </p:spPr>
      </p:pic>
      <p:pic>
        <p:nvPicPr>
          <p:cNvPr id="28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2674" r="16418" b="12035"/>
          <a:stretch>
            <a:fillRect/>
          </a:stretch>
        </p:blipFill>
        <p:spPr>
          <a:xfrm>
            <a:off x="935859" y="3975477"/>
            <a:ext cx="2234568" cy="97253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195736" y="-164554"/>
            <a:ext cx="4355492" cy="116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 TIÊU BÀI HỌC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51AEFB-105F-FD4F-880B-D8EC1C5664C0}"/>
              </a:ext>
            </a:extLst>
          </p:cNvPr>
          <p:cNvGrpSpPr/>
          <p:nvPr/>
        </p:nvGrpSpPr>
        <p:grpSpPr>
          <a:xfrm>
            <a:off x="26401" y="590550"/>
            <a:ext cx="2592288" cy="1976255"/>
            <a:chOff x="26401" y="590550"/>
            <a:chExt cx="2592288" cy="1976255"/>
          </a:xfrm>
        </p:grpSpPr>
        <p:grpSp>
          <p:nvGrpSpPr>
            <p:cNvPr id="3" name="Group 2"/>
            <p:cNvGrpSpPr/>
            <p:nvPr/>
          </p:nvGrpSpPr>
          <p:grpSpPr>
            <a:xfrm>
              <a:off x="26401" y="590550"/>
              <a:ext cx="2592288" cy="1976255"/>
              <a:chOff x="582820" y="195486"/>
              <a:chExt cx="1872208" cy="2172146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582820" y="195486"/>
                <a:ext cx="1872208" cy="21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47695" y="264167"/>
                <a:ext cx="1739958" cy="201955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91118" y="640947"/>
              <a:ext cx="2313863" cy="1837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bạn bè cần phải đoàn kết, thân ái, giúp đỡ lẫn nhau, nhất là nhưng khi khó khăn, hoạn nạn .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D8C486-92EF-404C-9CEF-8B01637D4B28}"/>
              </a:ext>
            </a:extLst>
          </p:cNvPr>
          <p:cNvGrpSpPr/>
          <p:nvPr/>
        </p:nvGrpSpPr>
        <p:grpSpPr>
          <a:xfrm>
            <a:off x="3059832" y="1059582"/>
            <a:ext cx="2592288" cy="1976255"/>
            <a:chOff x="3059832" y="1059582"/>
            <a:chExt cx="2592288" cy="1976255"/>
          </a:xfrm>
        </p:grpSpPr>
        <p:grpSp>
          <p:nvGrpSpPr>
            <p:cNvPr id="29" name="Group 28"/>
            <p:cNvGrpSpPr/>
            <p:nvPr/>
          </p:nvGrpSpPr>
          <p:grpSpPr>
            <a:xfrm>
              <a:off x="3059832" y="1059582"/>
              <a:ext cx="2592288" cy="1976255"/>
              <a:chOff x="582820" y="195486"/>
              <a:chExt cx="1872208" cy="217214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82820" y="195486"/>
                <a:ext cx="1872208" cy="21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47695" y="264167"/>
                <a:ext cx="1739958" cy="201955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193631" y="1351831"/>
              <a:ext cx="2313863" cy="1372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iết được ý nghĩa của tình bạn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D1822-B235-3F43-AB82-90B42FC69D07}"/>
              </a:ext>
            </a:extLst>
          </p:cNvPr>
          <p:cNvGrpSpPr/>
          <p:nvPr/>
        </p:nvGrpSpPr>
        <p:grpSpPr>
          <a:xfrm>
            <a:off x="6019800" y="299079"/>
            <a:ext cx="2953697" cy="2312588"/>
            <a:chOff x="6019800" y="299079"/>
            <a:chExt cx="2953697" cy="2312588"/>
          </a:xfrm>
        </p:grpSpPr>
        <p:grpSp>
          <p:nvGrpSpPr>
            <p:cNvPr id="32" name="Group 31"/>
            <p:cNvGrpSpPr/>
            <p:nvPr/>
          </p:nvGrpSpPr>
          <p:grpSpPr>
            <a:xfrm>
              <a:off x="6019800" y="463872"/>
              <a:ext cx="2953697" cy="1976255"/>
              <a:chOff x="582820" y="195486"/>
              <a:chExt cx="1872208" cy="2172146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82820" y="195486"/>
                <a:ext cx="1872208" cy="21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47695" y="264167"/>
                <a:ext cx="1739958" cy="201955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183282" y="299079"/>
              <a:ext cx="2592288" cy="2312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ý thức cư xử tốt với bạn bè trong cuộc sống hàng ngày.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2205" r="57910" b="23317"/>
          <a:stretch>
            <a:fillRect/>
          </a:stretch>
        </p:blipFill>
        <p:spPr>
          <a:xfrm>
            <a:off x="526052" y="2180047"/>
            <a:ext cx="1819461" cy="2663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6681" y="627534"/>
            <a:ext cx="22322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F99BA5-34D0-7445-961D-B2FAC8657CE7}"/>
              </a:ext>
            </a:extLst>
          </p:cNvPr>
          <p:cNvGrpSpPr/>
          <p:nvPr/>
        </p:nvGrpSpPr>
        <p:grpSpPr>
          <a:xfrm>
            <a:off x="-95909" y="593186"/>
            <a:ext cx="2509580" cy="1803990"/>
            <a:chOff x="112743" y="64993"/>
            <a:chExt cx="2927691" cy="220804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2" r="70597" b="66179"/>
            <a:stretch>
              <a:fillRect/>
            </a:stretch>
          </p:blipFill>
          <p:spPr>
            <a:xfrm>
              <a:off x="112743" y="64993"/>
              <a:ext cx="1112756" cy="143995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351825" y="492483"/>
              <a:ext cx="2688609" cy="178055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1" t="26901" r="7314"/>
          <a:stretch>
            <a:fillRect/>
          </a:stretch>
        </p:blipFill>
        <p:spPr>
          <a:xfrm>
            <a:off x="7311790" y="1962150"/>
            <a:ext cx="2356147" cy="33459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9" b="6019"/>
          <a:stretch>
            <a:fillRect/>
          </a:stretch>
        </p:blipFill>
        <p:spPr>
          <a:xfrm>
            <a:off x="-269" y="4724709"/>
            <a:ext cx="9144000" cy="439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2924" y="19050"/>
            <a:ext cx="609332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" algn="just">
              <a:lnSpc>
                <a:spcPct val="15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câu chuyện: </a:t>
            </a:r>
            <a:r>
              <a:rPr lang="vi-VN" altLang="zh-C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ĐÔI BẠN</a:t>
            </a:r>
            <a:endParaRPr lang="en-US" altLang="zh-CN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336244"/>
            <a:ext cx="2056765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1026" name="Picture 2" descr="Giải đạo đức 5 bài 5: Tình bạn - Tech12h">
            <a:extLst>
              <a:ext uri="{FF2B5EF4-FFF2-40B4-BE49-F238E27FC236}">
                <a16:creationId xmlns:a16="http://schemas.microsoft.com/office/drawing/2014/main" id="{A58437CB-A1BA-410B-A45C-4B0B2A32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74" y="736269"/>
            <a:ext cx="5209864" cy="41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" y="1504950"/>
            <a:ext cx="8933815" cy="175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1">
            <a:extLst>
              <a:ext uri="{FF2B5EF4-FFF2-40B4-BE49-F238E27FC236}">
                <a16:creationId xmlns:a16="http://schemas.microsoft.com/office/drawing/2014/main" id="{329CA690-833E-49AC-A908-918F45FC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0"/>
            <a:ext cx="9144000" cy="5125336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9">
            <a:extLst>
              <a:ext uri="{FF2B5EF4-FFF2-40B4-BE49-F238E27FC236}">
                <a16:creationId xmlns:a16="http://schemas.microsoft.com/office/drawing/2014/main" id="{A472B38B-1145-43FC-B1F0-F42F945AC161}"/>
              </a:ext>
            </a:extLst>
          </p:cNvPr>
          <p:cNvSpPr txBox="1"/>
          <p:nvPr/>
        </p:nvSpPr>
        <p:spPr>
          <a:xfrm>
            <a:off x="3204830" y="4312503"/>
            <a:ext cx="59817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/>
            <a:r>
              <a:rPr lang="vi-V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Đôi bạn đang cùng nhau đi trong rừng. </a:t>
            </a:r>
          </a:p>
          <a:p>
            <a:pPr indent="0" algn="ctr"/>
            <a:r>
              <a:rPr lang="vi-V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Bỗng trước mắt họ xuất hiện một con gấu.</a:t>
            </a:r>
            <a:endParaRPr lang="en-US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">
            <a:extLst>
              <a:ext uri="{FF2B5EF4-FFF2-40B4-BE49-F238E27FC236}">
                <a16:creationId xmlns:a16="http://schemas.microsoft.com/office/drawing/2014/main" id="{7692914D-5EFF-4628-AE6D-D99A5EC4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1"/>
            <a:ext cx="5151474" cy="51435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id="{16FDA6AC-C02D-412F-957F-B60267AE93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5521" y="12848"/>
            <a:ext cx="3868479" cy="1219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A43FDF7A-745F-4A6D-A8FC-21E11E40BF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99321" y="1232048"/>
            <a:ext cx="3930502" cy="39114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5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3">
            <a:extLst>
              <a:ext uri="{FF2B5EF4-FFF2-40B4-BE49-F238E27FC236}">
                <a16:creationId xmlns:a16="http://schemas.microsoft.com/office/drawing/2014/main" id="{387958CA-FF9D-449F-BC47-C971CAA2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150"/>
            <a:ext cx="9067800" cy="51435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>
            <a:extLst>
              <a:ext uri="{FF2B5EF4-FFF2-40B4-BE49-F238E27FC236}">
                <a16:creationId xmlns:a16="http://schemas.microsoft.com/office/drawing/2014/main" id="{CFC5DA3E-4AA7-4713-84DA-679A507FA2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35346"/>
            <a:ext cx="3200400" cy="1469604"/>
          </a:xfrm>
          <a:prstGeom prst="clou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796ED40C-1CD8-419A-8B3D-A5A53787C8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52400" y="0"/>
            <a:ext cx="3962400" cy="2343150"/>
          </a:xfrm>
          <a:prstGeom prst="clou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402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6400" y="2038350"/>
            <a:ext cx="5821618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9431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1/ </a:t>
            </a:r>
            <a:r>
              <a:rPr lang="en-US" altLang="en-US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vi-VN" altLang="en-US" b="1" dirty="0">
                <a:latin typeface="Times New Roman" panose="02020603050405020304" pitchFamily="18" charset="0"/>
              </a:rPr>
              <a:t> dạo 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b="1" dirty="0">
                <a:latin typeface="Times New Roman" panose="02020603050405020304" pitchFamily="18" charset="0"/>
              </a:rPr>
              <a:t> ?  </a:t>
            </a:r>
            <a:r>
              <a:rPr lang="en-US" altLang="en-US" b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xảy</a:t>
            </a:r>
            <a:r>
              <a:rPr lang="en-US" altLang="en-US" b="1" dirty="0">
                <a:latin typeface="Times New Roman" panose="02020603050405020304" pitchFamily="18" charset="0"/>
              </a:rPr>
              <a:t> ra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2514600" y="2873483"/>
            <a:ext cx="4465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03732 -2.96296E-6 " pathEditMode="relative" rAng="0" ptsTypes="AA">
                                      <p:cBhvr>
                                        <p:cTn id="9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24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6400" y="2038350"/>
            <a:ext cx="5821618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9431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2/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2514600" y="2873483"/>
            <a:ext cx="4465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03732 -2.96296E-6 " pathEditMode="relative" rAng="0" ptsTypes="AA">
                                      <p:cBhvr>
                                        <p:cTn id="9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19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35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On-screen Show (16:9)</PresentationFormat>
  <Paragraphs>71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Times New Roman</vt:lpstr>
      <vt:lpstr>Office 主题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8</cp:revision>
  <dcterms:created xsi:type="dcterms:W3CDTF">2019-03-18T02:38:00Z</dcterms:created>
  <dcterms:modified xsi:type="dcterms:W3CDTF">2021-10-29T10:19:09Z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8360A86DB4694A3FAD65BA9316544709</vt:lpwstr>
  </property>
  <property fmtid="{D5CDD505-2E9C-101B-9397-08002B2CF9AE}" pid="3" name="KSOProductBuildVer">
    <vt:lpwstr>2057-11.2.0.10323</vt:lpwstr>
  </property>
</Properties>
</file>