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0"/>
  </p:notesMasterIdLst>
  <p:handoutMasterIdLst>
    <p:handoutMasterId r:id="rId21"/>
  </p:handoutMasterIdLst>
  <p:sldIdLst>
    <p:sldId id="334" r:id="rId2"/>
    <p:sldId id="326" r:id="rId3"/>
    <p:sldId id="327" r:id="rId4"/>
    <p:sldId id="329" r:id="rId5"/>
    <p:sldId id="303" r:id="rId6"/>
    <p:sldId id="328" r:id="rId7"/>
    <p:sldId id="323" r:id="rId8"/>
    <p:sldId id="336" r:id="rId9"/>
    <p:sldId id="337" r:id="rId10"/>
    <p:sldId id="335" r:id="rId11"/>
    <p:sldId id="340" r:id="rId12"/>
    <p:sldId id="324" r:id="rId13"/>
    <p:sldId id="339" r:id="rId14"/>
    <p:sldId id="338" r:id="rId15"/>
    <p:sldId id="331" r:id="rId16"/>
    <p:sldId id="332" r:id="rId17"/>
    <p:sldId id="333" r:id="rId18"/>
    <p:sldId id="271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515AB"/>
    <a:srgbClr val="3200C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60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15/03/2019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15/03/2019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6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15/03/2019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15/03/2019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gif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294749" y="1844824"/>
            <a:ext cx="4321175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</a:t>
            </a:r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0363" y="4833938"/>
            <a:ext cx="2692401" cy="22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85000" y="4673600"/>
            <a:ext cx="2305050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2"/>
          <p:cNvSpPr>
            <a:spLocks noChangeArrowheads="1"/>
          </p:cNvSpPr>
          <p:nvPr/>
        </p:nvSpPr>
        <p:spPr bwMode="auto">
          <a:xfrm>
            <a:off x="1714500" y="636799"/>
            <a:ext cx="57150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82108" y="1200119"/>
            <a:ext cx="230031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32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857364"/>
            <a:ext cx="88340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Repeat n[  ].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Repeat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[ ]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 smtClean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9512" y="1844824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(Tr. 88)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89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10225" y="1843672"/>
            <a:ext cx="8229600" cy="619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hiện: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0225" y="1295400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2362200"/>
            <a:ext cx="8763000" cy="106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Lặp lại 4 lần,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trong mỗi lần vẽ một hình vuông cạnh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dài 50 b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vẽ xong quay một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góc 90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33400" y="54864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 wait 30]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44" y="3388240"/>
            <a:ext cx="2065881" cy="20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533400" y="61722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</a:t>
            </a:r>
            <a:r>
              <a:rPr lang="en-US" sz="28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360/4 wait 30] </a:t>
            </a:r>
            <a:r>
              <a:rPr lang="en-US" sz="28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360/4]</a:t>
            </a:r>
            <a:endParaRPr lang="en-US" sz="2800" b="1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5000" y="237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81940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2807918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1574" y="3276600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9285" y="3276600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 (</a:t>
            </a:r>
            <a:r>
              <a:rPr lang="en-US" dirty="0" smtClean="0"/>
              <a:t>88/SGK)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khiển</a:t>
            </a:r>
            <a:r>
              <a:rPr lang="en-US" dirty="0" smtClean="0"/>
              <a:t> </a:t>
            </a:r>
            <a:r>
              <a:rPr lang="en-US" dirty="0" err="1" smtClean="0"/>
              <a:t>rùa</a:t>
            </a:r>
            <a:r>
              <a:rPr lang="en-US" dirty="0" smtClean="0"/>
              <a:t> </a:t>
            </a:r>
            <a:r>
              <a:rPr lang="en-US" dirty="0" err="1" smtClean="0"/>
              <a:t>vẽ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endParaRPr lang="en-US" dirty="0" smtClean="0"/>
          </a:p>
          <a:p>
            <a:pPr marL="0" indent="0"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Cs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 6[repeat 4[</a:t>
            </a:r>
            <a:r>
              <a:rPr lang="en-GB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GB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90] </a:t>
            </a:r>
            <a:r>
              <a:rPr lang="en-GB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360/6]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67544" y="367294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84984"/>
            <a:ext cx="3943740" cy="274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223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52400" y="620688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3-Thực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2480" y="1052736"/>
            <a:ext cx="8570520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a- Cho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92480" y="3268216"/>
            <a:ext cx="8570520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Wait 10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14039" y="4689544"/>
            <a:ext cx="8570520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c-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649680" y="2002467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90[FD </a:t>
            </a:r>
            <a:r>
              <a:rPr lang="en-US" sz="2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2 RT 2]</a:t>
            </a:r>
            <a:endParaRPr lang="en-US" sz="26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649680" y="2459667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4[</a:t>
            </a:r>
            <a:r>
              <a:rPr lang="en-US" sz="2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REPEAT 90[FD 2 RT 2]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RT 90]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0225" y="97468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649680" y="5627712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3[REPEAT 90[FD 2 RT 2] RT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180/3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1074" y="4192794"/>
            <a:ext cx="77833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REPEAT 4[REPEAT 90[FD 2 RT 2] 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10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RT 90]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-523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84" y="1506488"/>
            <a:ext cx="15525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153" y="1916832"/>
            <a:ext cx="161925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79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1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cố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lặp lồng nhau nào sau đây là đúng?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Raepet6[Repeat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406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cố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 số thích hợp vào chỗ chấm để Rùa thực hiện vẽ hình dưới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đây.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2633304"/>
            <a:ext cx="2608545" cy="2853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622" y="5486400"/>
            <a:ext cx="9276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Repeat .....[ Repeat 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4[fd 50 rt 90] 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...................]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5334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</a:rPr>
              <a:t>3</a:t>
            </a:r>
            <a:endParaRPr lang="en-US" sz="4000" b="1">
              <a:solidFill>
                <a:srgbClr val="320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0" y="5334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120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1463" y="6041886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-6263" y="5275504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Về nhà xem lại bài vừa học.</a:t>
            </a:r>
          </a:p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Chuẩn bị cho tiết sau.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371600"/>
            <a:ext cx="3848100" cy="368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52400" y="1100137"/>
            <a:ext cx="8534400" cy="2862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Trong 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REPEAT 4 [ FD 40 RT 90]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cho biết lệnh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trong câu lệnh nêu trên có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 là gì?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41148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lệnh: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40 RT 90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ÔN BÀI CŨ: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513" name="Oval 25"/>
          <p:cNvSpPr>
            <a:spLocks noChangeArrowheads="1"/>
          </p:cNvSpPr>
          <p:nvPr/>
        </p:nvSpPr>
        <p:spPr bwMode="auto">
          <a:xfrm>
            <a:off x="996950" y="4876800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533400" y="1301750"/>
            <a:ext cx="8534400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Câu 2: </a:t>
            </a:r>
            <a:r>
              <a:rPr lang="en-US" sz="3600" b="1">
                <a:solidFill>
                  <a:srgbClr val="FF0000"/>
                </a:solidFill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</a:rPr>
              <a:t>Lệnh nào dùng để vẽ hình vuông có cạnh 100 </a:t>
            </a:r>
            <a:r>
              <a:rPr lang="en-US" sz="3600" b="1" smtClean="0">
                <a:solidFill>
                  <a:srgbClr val="0000FF"/>
                </a:solidFill>
              </a:rPr>
              <a:t>bước?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4340" name="Rectangle 28"/>
          <p:cNvSpPr>
            <a:spLocks noChangeArrowheads="1"/>
          </p:cNvSpPr>
          <p:nvPr/>
        </p:nvSpPr>
        <p:spPr bwMode="auto">
          <a:xfrm>
            <a:off x="996950" y="3009900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14341" name="Rectangle 28"/>
          <p:cNvSpPr>
            <a:spLocks noChangeArrowheads="1"/>
          </p:cNvSpPr>
          <p:nvPr/>
        </p:nvSpPr>
        <p:spPr bwMode="auto">
          <a:xfrm>
            <a:off x="996950" y="39258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14342" name="Rectangle 28"/>
          <p:cNvSpPr>
            <a:spLocks noChangeArrowheads="1"/>
          </p:cNvSpPr>
          <p:nvPr/>
        </p:nvSpPr>
        <p:spPr bwMode="auto">
          <a:xfrm>
            <a:off x="1028700" y="48402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14343" name="Rectangle 28"/>
          <p:cNvSpPr>
            <a:spLocks noChangeArrowheads="1"/>
          </p:cNvSpPr>
          <p:nvPr/>
        </p:nvSpPr>
        <p:spPr bwMode="auto">
          <a:xfrm>
            <a:off x="996950" y="57546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ÔN BÀI CŨ: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51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7638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  <a:endParaRPr lang="en-US" sz="40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  <a:endParaRPr lang="en-US" sz="40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143248"/>
            <a:ext cx="177349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643042" y="3500438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1928802"/>
            <a:ext cx="3252661" cy="3557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786446" y="2857496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52400" y="164517"/>
            <a:ext cx="8839200" cy="624309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 Đánh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357554" y="1571612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609600" y="204626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224" y="3714752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58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358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429652" y="378619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71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3233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643438" y="5405438"/>
            <a:ext cx="46434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</a:t>
            </a: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 1 góc</a:t>
            </a:r>
          </a:p>
          <a:p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5743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2336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443071" y="62484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19152" y="5410201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24152" y="5410200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2349418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5 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33840" y="129539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12009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24000" y="2273218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111418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5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362200" y="587289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071546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Câu lệnh lặp lồng nhau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159046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46231" y="2575625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Dùng </a:t>
            </a: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 tính kiểm tra lại kết quả các câu lệnh ở 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2571744"/>
            <a:ext cx="901352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Mỗi HS thực hiện gõ 2 lệnh</a:t>
            </a:r>
          </a:p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</a:p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Repeat 5[Repeat 6[fd 50 rt 60 wait 30] rt 72]</a:t>
            </a:r>
          </a:p>
          <a:p>
            <a:endParaRPr lang="en-US" sz="3600" smtClean="0"/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4429132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Thời gian thực hành 2 phút.</a:t>
            </a:r>
            <a:endParaRPr lang="en-US" sz="2800"/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09600" y="762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3. Đánh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3600" b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36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343400" y="838200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30480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360/8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45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52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66824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8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228824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Câu lệnh lặp lồng nhau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774793" y="3274207"/>
            <a:ext cx="285752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Dùng 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 tính kiểm tra lại kết quả các câu lệnh ở </a:t>
            </a:r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880" y="2156224"/>
            <a:ext cx="9013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smtClean="0"/>
              <a:t> Mỗi HS thực hiện gõ lệnh:</a:t>
            </a:r>
          </a:p>
          <a:p>
            <a:endParaRPr lang="en-US" sz="3200" smtClean="0"/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97258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Thời gian thực hành </a:t>
            </a:r>
            <a:r>
              <a:rPr lang="en-US" sz="2800" smtClean="0">
                <a:latin typeface=".VnBlack" pitchFamily="34" charset="0"/>
              </a:rPr>
              <a:t>1</a:t>
            </a:r>
            <a:r>
              <a:rPr lang="en-US" sz="2800" smtClean="0"/>
              <a:t> phút.</a:t>
            </a:r>
            <a:endParaRPr lang="en-US" sz="2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000636"/>
            <a:ext cx="973443" cy="114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4348" y="6143644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a</a:t>
            </a:r>
            <a:endParaRPr lang="en-US" sz="28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500570"/>
            <a:ext cx="1713238" cy="179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428992" y="633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b</a:t>
            </a:r>
            <a:endParaRPr lang="en-US" sz="2800"/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CÂU LỆNH LẶP LỒNG NHAU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93014" y="3415729"/>
            <a:ext cx="7536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8[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45]</a:t>
            </a:r>
            <a:endParaRPr lang="en-US" sz="320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4572008"/>
            <a:ext cx="1928826" cy="190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000760" y="633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c</a:t>
            </a:r>
            <a:endParaRPr lang="en-US" sz="2800"/>
          </a:p>
        </p:txBody>
      </p:sp>
      <p:sp>
        <p:nvSpPr>
          <p:cNvPr id="15" name="Rectangle 14"/>
          <p:cNvSpPr/>
          <p:nvPr/>
        </p:nvSpPr>
        <p:spPr>
          <a:xfrm>
            <a:off x="440870" y="4214818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18" name="Rectangle 17"/>
          <p:cNvSpPr/>
          <p:nvPr/>
        </p:nvSpPr>
        <p:spPr>
          <a:xfrm>
            <a:off x="214282" y="3786190"/>
            <a:ext cx="8906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muốn vẽ n hình đa có giác 6 cạnh em gõ lệnh gì?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4348" y="2500306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              Repeat 6[fd 50 rt 60 wait 30] rt 72</a:t>
            </a:r>
          </a:p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3200"/>
          </a:p>
        </p:txBody>
      </p:sp>
      <p:sp>
        <p:nvSpPr>
          <p:cNvPr id="21" name="Rectangle 20"/>
          <p:cNvSpPr/>
          <p:nvPr/>
        </p:nvSpPr>
        <p:spPr>
          <a:xfrm>
            <a:off x="285720" y="4637798"/>
            <a:ext cx="83476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muốn vẽ n hình vuông cạnh 50 bước em thay đổi lệnh ở vị trí nào?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8596" y="5500702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4[fd 50 rt 90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25" name="Left Brace 24"/>
          <p:cNvSpPr/>
          <p:nvPr/>
        </p:nvSpPr>
        <p:spPr>
          <a:xfrm rot="16200000">
            <a:off x="4071934" y="3857628"/>
            <a:ext cx="428628" cy="457203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2826872" y="6273225"/>
            <a:ext cx="3745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Lệnh vẽ hình vuông</a:t>
            </a:r>
            <a:endParaRPr lang="vi-VN" sz="3200"/>
          </a:p>
        </p:txBody>
      </p:sp>
      <p:sp>
        <p:nvSpPr>
          <p:cNvPr id="22" name="TextBox 21"/>
          <p:cNvSpPr txBox="1"/>
          <p:nvPr/>
        </p:nvSpPr>
        <p:spPr>
          <a:xfrm>
            <a:off x="428596" y="2119962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So sánh các dòng lệnh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/>
      <p:bldP spid="7" grpId="0"/>
      <p:bldP spid="7" grpId="1"/>
      <p:bldP spid="9" grpId="0"/>
      <p:bldP spid="9" grpId="1"/>
      <p:bldP spid="14" grpId="0"/>
      <p:bldP spid="14" grpId="1"/>
      <p:bldP spid="15" grpId="0"/>
      <p:bldP spid="18" grpId="0"/>
      <p:bldP spid="19" grpId="0"/>
      <p:bldP spid="21" grpId="0"/>
      <p:bldP spid="24" grpId="0"/>
      <p:bldP spid="25" grpId="0" animBg="1"/>
      <p:bldP spid="26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34&quot;/&gt;&lt;/object&gt;&lt;object type=&quot;3&quot; unique_id=&quot;10004&quot;&gt;&lt;property id=&quot;20148&quot; value=&quot;5&quot;/&gt;&lt;property id=&quot;20300&quot; value=&quot;Slide 2&quot;/&gt;&lt;property id=&quot;20307&quot; value=&quot;326&quot;/&gt;&lt;/object&gt;&lt;object type=&quot;3&quot; unique_id=&quot;10005&quot;&gt;&lt;property id=&quot;20148&quot; value=&quot;5&quot;/&gt;&lt;property id=&quot;20300&quot; value=&quot;Slide 3&quot;/&gt;&lt;property id=&quot;20307&quot; value=&quot;327&quot;/&gt;&lt;/object&gt;&lt;object type=&quot;3&quot; unique_id=&quot;10006&quot;&gt;&lt;property id=&quot;20148&quot; value=&quot;5&quot;/&gt;&lt;property id=&quot;20300&quot; value=&quot;Slide 4&quot;/&gt;&lt;property id=&quot;20307&quot; value=&quot;329&quot;/&gt;&lt;/object&gt;&lt;object type=&quot;3&quot; unique_id=&quot;10007&quot;&gt;&lt;property id=&quot;20148&quot; value=&quot;5&quot;/&gt;&lt;property id=&quot;20300&quot; value=&quot;Slide 5&quot;/&gt;&lt;property id=&quot;20307&quot; value=&quot;303&quot;/&gt;&lt;/object&gt;&lt;object type=&quot;3&quot; unique_id=&quot;10008&quot;&gt;&lt;property id=&quot;20148&quot; value=&quot;5&quot;/&gt;&lt;property id=&quot;20300&quot; value=&quot;Slide 6&quot;/&gt;&lt;property id=&quot;20307&quot; value=&quot;328&quot;/&gt;&lt;/object&gt;&lt;object type=&quot;3&quot; unique_id=&quot;10009&quot;&gt;&lt;property id=&quot;20148&quot; value=&quot;5&quot;/&gt;&lt;property id=&quot;20300&quot; value=&quot;Slide 7&quot;/&gt;&lt;property id=&quot;20307&quot; value=&quot;323&quot;/&gt;&lt;/object&gt;&lt;object type=&quot;3&quot; unique_id=&quot;10010&quot;&gt;&lt;property id=&quot;20148&quot; value=&quot;5&quot;/&gt;&lt;property id=&quot;20300&quot; value=&quot;Slide 8&quot;/&gt;&lt;property id=&quot;20307&quot; value=&quot;336&quot;/&gt;&lt;/object&gt;&lt;object type=&quot;3&quot; unique_id=&quot;10011&quot;&gt;&lt;property id=&quot;20148&quot; value=&quot;5&quot;/&gt;&lt;property id=&quot;20300&quot; value=&quot;Slide 9&quot;/&gt;&lt;property id=&quot;20307&quot; value=&quot;337&quot;/&gt;&lt;/object&gt;&lt;object type=&quot;3&quot; unique_id=&quot;10012&quot;&gt;&lt;property id=&quot;20148&quot; value=&quot;5&quot;/&gt;&lt;property id=&quot;20300&quot; value=&quot;Slide 10&quot;/&gt;&lt;property id=&quot;20307&quot; value=&quot;335&quot;/&gt;&lt;/object&gt;&lt;object type=&quot;3&quot; unique_id=&quot;10013&quot;&gt;&lt;property id=&quot;20148&quot; value=&quot;5&quot;/&gt;&lt;property id=&quot;20300&quot; value=&quot;Slide 12&quot;/&gt;&lt;property id=&quot;20307&quot; value=&quot;324&quot;/&gt;&lt;/object&gt;&lt;object type=&quot;3&quot; unique_id=&quot;10014&quot;&gt;&lt;property id=&quot;20148&quot; value=&quot;5&quot;/&gt;&lt;property id=&quot;20300&quot; value=&quot;Slide 15&quot;/&gt;&lt;property id=&quot;20307&quot; value=&quot;331&quot;/&gt;&lt;/object&gt;&lt;object type=&quot;3&quot; unique_id=&quot;10015&quot;&gt;&lt;property id=&quot;20148&quot; value=&quot;5&quot;/&gt;&lt;property id=&quot;20300&quot; value=&quot;Slide 16&quot;/&gt;&lt;property id=&quot;20307&quot; value=&quot;332&quot;/&gt;&lt;/object&gt;&lt;object type=&quot;3&quot; unique_id=&quot;10016&quot;&gt;&lt;property id=&quot;20148&quot; value=&quot;5&quot;/&gt;&lt;property id=&quot;20300&quot; value=&quot;Slide 17&quot;/&gt;&lt;property id=&quot;20307&quot; value=&quot;333&quot;/&gt;&lt;/object&gt;&lt;object type=&quot;3&quot; unique_id=&quot;10017&quot;&gt;&lt;property id=&quot;20148&quot; value=&quot;5&quot;/&gt;&lt;property id=&quot;20300&quot; value=&quot;Slide 18&quot;/&gt;&lt;property id=&quot;20307&quot; value=&quot;271&quot;/&gt;&lt;/object&gt;&lt;object type=&quot;3&quot; unique_id=&quot;10084&quot;&gt;&lt;property id=&quot;20148&quot; value=&quot;5&quot;/&gt;&lt;property id=&quot;20300&quot; value=&quot;Slide 14&quot;/&gt;&lt;property id=&quot;20307&quot; value=&quot;338&quot;/&gt;&lt;/object&gt;&lt;object type=&quot;3&quot; unique_id=&quot;10140&quot;&gt;&lt;property id=&quot;20148&quot; value=&quot;5&quot;/&gt;&lt;property id=&quot;20300&quot; value=&quot;Slide 13&quot;/&gt;&lt;property id=&quot;20307&quot; value=&quot;339&quot;/&gt;&lt;/object&gt;&lt;object type=&quot;3&quot; unique_id=&quot;10199&quot;&gt;&lt;property id=&quot;20148&quot; value=&quot;5&quot;/&gt;&lt;property id=&quot;20300&quot; value=&quot;Slide 11&quot;/&gt;&lt;property id=&quot;20307&quot; value=&quot;340&quot;/&gt;&lt;/object&gt;&lt;/object&gt;&lt;object type=&quot;8&quot; unique_id=&quot;10034&quot;&gt;&lt;/object&gt;&lt;/object&gt;&lt;/database&gt;"/>
  <p:tag name="ISPRING_RESOURCE_PATHS_HASH_PRESENTER" val="63c8ec4ee2df6fae7116ea5ad62acad98a6c625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4516</TotalTime>
  <Words>1158</Words>
  <Application>Microsoft Office PowerPoint</Application>
  <PresentationFormat>On-screen Show (4:3)</PresentationFormat>
  <Paragraphs>147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cp:lastModifiedBy>THAMB</cp:lastModifiedBy>
  <cp:revision>399</cp:revision>
  <cp:lastPrinted>2019-01-13T14:31:43Z</cp:lastPrinted>
  <dcterms:created xsi:type="dcterms:W3CDTF">2014-10-11T13:38:36Z</dcterms:created>
  <dcterms:modified xsi:type="dcterms:W3CDTF">2019-03-15T08:30:29Z</dcterms:modified>
</cp:coreProperties>
</file>