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8" r:id="rId3"/>
    <p:sldId id="279" r:id="rId4"/>
    <p:sldId id="282" r:id="rId5"/>
    <p:sldId id="281" r:id="rId6"/>
    <p:sldId id="292" r:id="rId7"/>
    <p:sldId id="273" r:id="rId8"/>
    <p:sldId id="294" r:id="rId9"/>
    <p:sldId id="29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62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FEF3B4"/>
    <a:srgbClr val="CC0099"/>
    <a:srgbClr val="FF99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94A7A-70F8-4CFD-BFAD-43D360DDECBE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1C31A-DD98-4405-94D7-9EB764BC82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36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>
              <a:latin typeface="Arial" charset="0"/>
              <a:cs typeface="Arial" charset="0"/>
            </a:endParaRPr>
          </a:p>
        </p:txBody>
      </p:sp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12B5A08A-6381-45C5-9A45-FDC804035F44}" type="slidenum">
              <a:rPr lang="en-US" sz="1200"/>
              <a:pPr algn="r"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3B51-4E31-4068-AC39-A6E440844B9A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840-E384-4D54-AD71-D0F787C26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3B51-4E31-4068-AC39-A6E440844B9A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840-E384-4D54-AD71-D0F787C26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3B51-4E31-4068-AC39-A6E440844B9A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840-E384-4D54-AD71-D0F787C26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3B51-4E31-4068-AC39-A6E440844B9A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840-E384-4D54-AD71-D0F787C26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3B51-4E31-4068-AC39-A6E440844B9A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840-E384-4D54-AD71-D0F787C26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3B51-4E31-4068-AC39-A6E440844B9A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840-E384-4D54-AD71-D0F787C26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3B51-4E31-4068-AC39-A6E440844B9A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840-E384-4D54-AD71-D0F787C26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3B51-4E31-4068-AC39-A6E440844B9A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840-E384-4D54-AD71-D0F787C26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3B51-4E31-4068-AC39-A6E440844B9A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840-E384-4D54-AD71-D0F787C26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3B51-4E31-4068-AC39-A6E440844B9A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840-E384-4D54-AD71-D0F787C26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D3B51-4E31-4068-AC39-A6E440844B9A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85840-E384-4D54-AD71-D0F787C26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D3B51-4E31-4068-AC39-A6E440844B9A}" type="datetimeFigureOut">
              <a:rPr lang="en-US" smtClean="0"/>
              <a:pPr/>
              <a:t>14/03/2019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5840-E384-4D54-AD71-D0F787C265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17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gif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gif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b25788865k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9102"/>
            <a:ext cx="9220200" cy="94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75656" y="0"/>
            <a:ext cx="6568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WordArt 6"/>
          <p:cNvSpPr>
            <a:spLocks noChangeArrowheads="1" noChangeShapeType="1" noTextEdit="1"/>
          </p:cNvSpPr>
          <p:nvPr/>
        </p:nvSpPr>
        <p:spPr bwMode="auto">
          <a:xfrm>
            <a:off x="2616609" y="3861048"/>
            <a:ext cx="4286280" cy="3571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: TIN HỌC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75656" y="4653136"/>
            <a:ext cx="68893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i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/>
            <a:endParaRPr lang="en-US" sz="3600" b="1" i="1" cap="none" spc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9" descr="balonne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7" y="-285776"/>
            <a:ext cx="16621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balonne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38"/>
            <a:ext cx="16621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1313962" y="1600200"/>
            <a:ext cx="7212786" cy="167640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60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60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60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60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60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Logo</a:t>
            </a:r>
          </a:p>
          <a:p>
            <a:pPr algn="ctr"/>
            <a:r>
              <a:rPr lang="en-US" sz="60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60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0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60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Logo</a:t>
            </a:r>
            <a:endParaRPr lang="en-US" sz="60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5436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3657600" y="1676400"/>
            <a:ext cx="1676400" cy="2286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CÂU</a:t>
            </a:r>
          </a:p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HỎI ?</a:t>
            </a:r>
          </a:p>
        </p:txBody>
      </p:sp>
      <p:sp>
        <p:nvSpPr>
          <p:cNvPr id="19459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152400"/>
            <a:ext cx="7772400" cy="1165225"/>
          </a:xfrm>
        </p:spPr>
        <p:txBody>
          <a:bodyPr/>
          <a:lstStyle/>
          <a:p>
            <a:r>
              <a:rPr lang="en-US" sz="3200" b="1" smtClean="0">
                <a:solidFill>
                  <a:srgbClr val="FF0000"/>
                </a:solidFill>
              </a:rPr>
              <a:t>Trò chơi: Bí Mật trong quả bóng</a:t>
            </a:r>
            <a:br>
              <a:rPr lang="en-US" sz="3200" b="1" smtClean="0">
                <a:solidFill>
                  <a:srgbClr val="FF0000"/>
                </a:solidFill>
              </a:rPr>
            </a:br>
            <a:endParaRPr lang="en-US" sz="3200" b="1" smtClean="0">
              <a:solidFill>
                <a:srgbClr val="0000CC"/>
              </a:solidFill>
            </a:endParaRPr>
          </a:p>
        </p:txBody>
      </p:sp>
      <p:pic>
        <p:nvPicPr>
          <p:cNvPr id="4" name="Picture 3" descr="cau mon 5.png"/>
          <p:cNvPicPr>
            <a:picLocks noChangeAspect="1"/>
          </p:cNvPicPr>
          <p:nvPr/>
        </p:nvPicPr>
        <p:blipFill>
          <a:blip r:embed="rId2"/>
          <a:srcRect r="49013"/>
          <a:stretch>
            <a:fillRect/>
          </a:stretch>
        </p:blipFill>
        <p:spPr bwMode="auto">
          <a:xfrm>
            <a:off x="2819400" y="1219200"/>
            <a:ext cx="1665288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au mon 5.png"/>
          <p:cNvPicPr>
            <a:picLocks noChangeAspect="1"/>
          </p:cNvPicPr>
          <p:nvPr/>
        </p:nvPicPr>
        <p:blipFill>
          <a:blip r:embed="rId2"/>
          <a:srcRect l="50987"/>
          <a:stretch>
            <a:fillRect/>
          </a:stretch>
        </p:blipFill>
        <p:spPr bwMode="auto">
          <a:xfrm>
            <a:off x="4483100" y="1219200"/>
            <a:ext cx="1600200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743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362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2667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1066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1905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u mon 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4648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Slide Number Placeholder 9"/>
          <p:cNvSpPr txBox="1">
            <a:spLocks noGrp="1"/>
          </p:cNvSpPr>
          <p:nvPr/>
        </p:nvSpPr>
        <p:spPr bwMode="auto">
          <a:xfrm>
            <a:off x="7010400" y="6669088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98EFE52-D561-4853-B833-81BFB4A59978}" type="slidenum">
              <a:rPr lang="en-US" sz="1000"/>
              <a:pPr algn="r" eaLnBrk="1" hangingPunct="1"/>
              <a:t>10</a:t>
            </a:fld>
            <a:endParaRPr lang="en-US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08E-6 C -0.00018 -0.01735 -0.0007 -0.03377 -0.00087 -0.03377 C -0.00209 -0.03377 -0.0033 0.2315 -0.0033 0.49745 C -0.0033 0.36309 -0.004 0.2315 -0.00452 0.2315 C -0.00521 0.2315 -0.00573 0.36494 -0.00573 0.49745 C -0.00573 0.43108 -0.00608 0.36309 -0.00643 0.36309 C -0.00677 0.36309 -0.00712 0.429 -0.00712 0.49745 C -0.00712 0.46276 -0.00729 0.43108 -0.00729 0.43108 C -0.00747 0.43108 -0.00764 0.46485 -0.00764 0.49745 C -0.00764 0.48011 -0.00782 0.46276 -0.00782 0.46276 C -0.00782 0.46276 -0.00799 0.48011 -0.00799 0.49745 C -0.00799 0.4882 -0.00799 0.48011 -0.00816 0.48011 C -0.00816 0.48219 -0.00816 0.4882 -0.00816 0.49745 C -0.00816 0.49237 -0.00816 0.4882 -0.00816 0.4882 C -0.00816 0.49075 -0.00816 0.49283 -0.00816 0.49745 C -0.00816 0.49491 -0.00816 0.49237 -0.00816 0.49075 C -0.00834 0.49075 -0.00834 0.49283 -0.00834 0.49537 C -0.00834 0.49537 -0.00834 0.49283 -0.00834 0.49075 C -0.00834 0.49075 -0.00834 0.49283 -0.00834 0.49537 " pathEditMode="relative" rAng="0" ptsTypes="ff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2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1319 C -0.02466 -0.00277 -0.02153 -0.01827 -0.02066 -0.01827 C -0.01459 -0.01827 -0.00851 0.22919 -0.00851 0.47734 C -0.00851 0.35222 -0.00556 0.22919 -0.00243 0.22919 C 0.00052 0.22919 0.00364 0.35384 0.00364 0.47734 C 0.00364 0.41536 0.00538 0.35222 0.00659 0.35222 C 0.00833 0.35222 0.00972 0.41328 0.00972 0.47734 C 0.00972 0.44496 0.01059 0.41536 0.01146 0.41536 C 0.01232 0.41536 0.01319 0.44681 0.01319 0.47734 C 0.01319 0.46092 0.01354 0.44496 0.01354 0.44519 C 0.01406 0.44496 0.01441 0.46092 0.01441 0.47734 C 0.01441 0.46878 0.01493 0.46092 0.01493 0.46115 C 0.01493 0.46323 0.01527 0.46878 0.01527 0.47734 C 0.01527 0.47295 0.01527 0.46878 0.0158 0.46878 C 0.0158 0.47086 0.0158 0.47318 0.0158 0.47734 C 0.0158 0.4748 0.0158 0.47295 0.0158 0.47086 C 0.01614 0.47086 0.01614 0.47318 0.01614 0.47526 C 0.01614 0.47572 0.01614 0.47318 0.01614 0.47086 C 0.01666 0.47086 0.01666 0.47318 0.01666 0.47526 " pathEditMode="relative" rAng="0" ptsTypes="fffffffffffffffffff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0.17646 C -0.05798 0.16582 -0.05625 0.15541 -0.05573 0.15541 C -0.05208 0.15541 -0.04843 0.32192 -0.04843 0.48844 C -0.04843 0.40426 -0.04652 0.32192 -0.04479 0.32192 C -0.04288 0.32192 -0.04114 0.40564 -0.04114 0.48844 C -0.04114 0.44681 -0.0401 0.40426 -0.03923 0.40426 C -0.03819 0.40426 -0.03732 0.44565 -0.03732 0.48844 C -0.03732 0.46693 -0.0368 0.44681 -0.03645 0.44681 C -0.03593 0.44681 -0.03541 0.46809 -0.03541 0.48844 C -0.03541 0.47757 -0.03524 0.46693 -0.03507 0.46693 C -0.03489 0.46693 -0.03455 0.47757 -0.03455 0.48844 C -0.03455 0.48289 -0.03437 0.47757 -0.0342 0.47757 C -0.0342 0.47895 -0.03402 0.48289 -0.03402 0.48844 C -0.03402 0.48543 -0.03402 0.48289 -0.03385 0.48289 C -0.03385 0.48427 -0.03385 0.48566 -0.03385 0.48844 C -0.03385 0.48682 -0.03385 0.48543 -0.03385 0.48427 C -0.03368 0.48427 -0.03368 0.48566 -0.03368 0.48705 C -0.0335 0.48705 -0.0335 0.48566 -0.0335 0.48427 C -0.03333 0.48427 -0.03333 0.48566 -0.03333 0.48705 " pathEditMode="relative" rAng="0" ptsTypes="fffffffffffffffffff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4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6762E-6 C 0.00052 -0.00855 0.0026 -0.01688 0.0033 -0.01688 C 0.00798 -0.01688 0.01267 0.11679 0.01267 0.25047 C 0.01267 0.18294 0.0151 0.11679 0.01736 0.11679 C 0.01979 0.11679 0.02187 0.18386 0.02187 0.25047 C 0.02187 0.21693 0.02309 0.18294 0.0243 0.18294 C 0.02552 0.18294 0.02673 0.21601 0.02673 0.25047 C 0.02673 0.23312 0.02725 0.21693 0.02795 0.21693 C 0.02847 0.21693 0.02916 0.23405 0.02916 0.25047 C 0.02916 0.24168 0.02934 0.23312 0.02968 0.23312 C 0.02986 0.23312 0.03021 0.24168 0.03021 0.25047 C 0.03021 0.24584 0.03038 0.24168 0.03055 0.24168 C 0.03055 0.24284 0.0309 0.24584 0.0309 0.25047 C 0.0309 0.24815 0.0309 0.24584 0.03107 0.24584 C 0.03107 0.247 0.03125 0.24815 0.03125 0.25047 C 0.03125 0.24931 0.03125 0.24815 0.03125 0.247 C 0.03142 0.247 0.03142 0.24815 0.03142 0.24931 C 0.03159 0.24931 0.03159 0.24815 0.03159 0.247 C 0.03177 0.247 0.03177 0.24815 0.03177 0.24931 " pathEditMode="relative" rAng="0" ptsTypes="fffffffffffffffffff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1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8363E-6 C -0.00035 -0.01411 -0.00209 -0.02799 -0.00261 -0.02799 C -0.00625 -0.02799 -0.0099 0.19796 -0.0099 0.42461 C -0.0099 0.31036 -0.01181 0.19796 -0.01354 0.19796 C -0.01545 0.19796 -0.01719 0.31152 -0.01719 0.42461 C -0.01719 0.36748 -0.01823 0.31036 -0.0191 0.31036 C -0.02014 0.31036 -0.02084 0.36633 -0.02084 0.42461 C -0.02084 0.39523 -0.02136 0.36748 -0.02188 0.36748 C -0.0224 0.36748 -0.02292 0.39639 -0.02292 0.42461 C -0.02292 0.40957 -0.02292 0.39523 -0.02327 0.39523 C -0.02344 0.39523 -0.02379 0.40957 -0.02379 0.42461 C -0.02379 0.41651 -0.02396 0.40957 -0.02396 0.41004 C -0.02396 0.41165 -0.02431 0.41651 -0.02431 0.42461 C -0.02431 0.42021 -0.02431 0.41651 -0.02448 0.41651 C -0.02448 0.41882 -0.02448 0.42067 -0.02448 0.42461 C -0.02448 0.42229 -0.02448 0.42021 -0.02448 0.41882 C -0.02448 0.41905 -0.02448 0.42067 -0.02448 0.42252 C -0.02483 0.42252 -0.02483 0.42067 -0.02483 0.41882 C -0.025 0.41882 -0.025 0.42067 -0.025 0.42252 " pathEditMode="relative" rAng="0" ptsTypes="fffffffffffffffffff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804 C 0.0007 -0.00161 0.0033 -0.02035 0.00417 -0.02035 C 0.01007 -0.02035 0.01598 0.284 0.01598 0.58835 C 0.01598 0.43479 0.0191 0.284 0.02188 0.284 C 0.02483 0.284 0.02778 0.43641 0.02778 0.58835 C 0.02778 0.51226 0.02917 0.43479 0.03073 0.43479 C 0.0323 0.43479 0.03368 0.50995 0.03368 0.58835 C 0.03368 0.5488 0.03455 0.51226 0.03525 0.51226 C 0.03594 0.51226 0.03681 0.55111 0.03681 0.58835 C 0.03681 0.56846 0.03716 0.5488 0.0375 0.5488 C 0.03768 0.5488 0.0382 0.56846 0.0382 0.58835 C 0.0382 0.57817 0.03837 0.56846 0.03872 0.56846 C 0.03872 0.57123 0.03907 0.57817 0.03907 0.58835 C 0.03907 0.58303 0.03907 0.57817 0.03924 0.57817 C 0.03924 0.58072 0.03941 0.58349 0.03941 0.58835 C 0.03941 0.58557 0.03941 0.58303 0.03941 0.58072 C 0.03959 0.58072 0.03959 0.58349 0.03959 0.58604 C 0.03976 0.58604 0.03976 0.58349 0.03976 0.58072 C 0.04011 0.58072 0.04011 0.58349 0.04011 0.58604 " pathEditMode="relative" rAng="0" ptsTypes="fffffffffffffffffff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2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7521E-7 C 0.00035 -0.01549 0.00209 -0.03006 0.00261 -0.03006 C 0.0066 -0.03006 0.01042 0.20722 0.01042 0.44565 C 0.01042 0.32516 0.0125 0.20722 0.01424 0.20722 C 0.01632 0.20722 0.01823 0.32701 0.01823 0.44565 C 0.01823 0.38622 0.01927 0.32516 0.02014 0.32516 C 0.02118 0.32516 0.02223 0.38414 0.02223 0.44565 C 0.02223 0.41443 0.02275 0.38622 0.02309 0.38622 C 0.02379 0.38622 0.02431 0.41628 0.02431 0.44565 C 0.02431 0.4297 0.02448 0.41443 0.02466 0.41443 C 0.02483 0.41443 0.02518 0.4297 0.02518 0.44565 C 0.02518 0.43756 0.02535 0.4297 0.02535 0.43016 C 0.02535 0.43178 0.0257 0.43756 0.0257 0.44565 C 0.0257 0.44103 0.0257 0.43756 0.02587 0.43756 C 0.02587 0.43941 0.02587 0.44126 0.02587 0.44565 C 0.02587 0.44288 0.02587 0.44103 0.02587 0.43941 C 0.02605 0.43941 0.02605 0.44126 0.02605 0.44334 C 0.02622 0.44334 0.02622 0.44126 0.02622 0.43941 C 0.02657 0.43941 0.02657 0.44126 0.02657 0.44334 " pathEditMode="relative" rAng="0" ptsTypes="fffffffffffffffffff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6 -0.00463 L -0.11598 -0.0046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11 -0.00463 L 0.08055 -0.0046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76400" y="228600"/>
            <a:ext cx="5486400" cy="1905000"/>
            <a:chOff x="1676400" y="228600"/>
            <a:chExt cx="5486400" cy="1905000"/>
          </a:xfrm>
        </p:grpSpPr>
        <p:sp>
          <p:nvSpPr>
            <p:cNvPr id="4" name="Down Arrow Callout 3"/>
            <p:cNvSpPr/>
            <p:nvPr/>
          </p:nvSpPr>
          <p:spPr>
            <a:xfrm>
              <a:off x="1676400" y="228600"/>
              <a:ext cx="5486400" cy="1905000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38400" y="304800"/>
              <a:ext cx="4065537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5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LUẬT CHƠI</a:t>
              </a:r>
            </a:p>
          </p:txBody>
        </p:sp>
      </p:grpSp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381000" y="2209800"/>
            <a:ext cx="853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/>
          </a:p>
        </p:txBody>
      </p:sp>
      <p:sp>
        <p:nvSpPr>
          <p:cNvPr id="20484" name="TextBox 20"/>
          <p:cNvSpPr txBox="1">
            <a:spLocks noChangeArrowheads="1"/>
          </p:cNvSpPr>
          <p:nvPr/>
        </p:nvSpPr>
        <p:spPr bwMode="auto">
          <a:xfrm>
            <a:off x="0" y="23622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Có 5 quả bóng được đánh số từ 1 đến 5, trong mỗi quả bóng ẩn chứa một cụm từ bí mật.</a:t>
            </a:r>
          </a:p>
        </p:txBody>
      </p:sp>
      <p:sp>
        <p:nvSpPr>
          <p:cNvPr id="20485" name="TextBox 20"/>
          <p:cNvSpPr txBox="1">
            <a:spLocks noChangeArrowheads="1"/>
          </p:cNvSpPr>
          <p:nvPr/>
        </p:nvSpPr>
        <p:spPr bwMode="auto">
          <a:xfrm>
            <a:off x="0" y="33528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0486" name="Slide Number Placeholder 9"/>
          <p:cNvSpPr txBox="1">
            <a:spLocks noGrp="1"/>
          </p:cNvSpPr>
          <p:nvPr/>
        </p:nvSpPr>
        <p:spPr bwMode="auto">
          <a:xfrm>
            <a:off x="7010400" y="6669088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78382BF9-B1F0-4077-A75F-24A80DD841E3}" type="slidenum">
              <a:rPr lang="en-US" sz="1000"/>
              <a:pPr algn="r" eaLnBrk="1" hangingPunct="1"/>
              <a:t>11</a:t>
            </a:fld>
            <a:endParaRPr 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kern="0" smtClean="0">
                <a:solidFill>
                  <a:srgbClr val="0000CC"/>
                </a:solidFill>
              </a:rPr>
              <a:t>Trò chơi: Bí Mật trong quả bóng</a:t>
            </a:r>
            <a:br>
              <a:rPr lang="en-US" sz="4000" b="1" kern="0" smtClean="0">
                <a:solidFill>
                  <a:srgbClr val="0000CC"/>
                </a:solidFill>
              </a:rPr>
            </a:br>
            <a:endParaRPr lang="en-US" sz="4000" kern="0" smtClean="0">
              <a:solidFill>
                <a:srgbClr val="0000CC"/>
              </a:solidFill>
            </a:endParaRPr>
          </a:p>
        </p:txBody>
      </p:sp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457200" y="14478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FF00"/>
                </a:solidFill>
              </a:rPr>
              <a:t>1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2133600" y="14478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4114800" y="14478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5867400" y="14478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4" name="Up Arrow Callout 13"/>
          <p:cNvSpPr/>
          <p:nvPr/>
        </p:nvSpPr>
        <p:spPr>
          <a:xfrm>
            <a:off x="2057400" y="5257800"/>
            <a:ext cx="4191000" cy="1447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FFFFFF"/>
                </a:solidFill>
                <a:latin typeface="Calibri" pitchFamily="34" charset="0"/>
              </a:rPr>
              <a:t>Chọn</a:t>
            </a:r>
            <a:r>
              <a:rPr lang="en-US" sz="4400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Calibri" pitchFamily="34" charset="0"/>
              </a:rPr>
              <a:t>bóng</a:t>
            </a:r>
            <a:endParaRPr lang="en-US" sz="4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7543800" y="1447800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21513" name="Slide Number Placeholder 9"/>
          <p:cNvSpPr txBox="1">
            <a:spLocks noGrp="1"/>
          </p:cNvSpPr>
          <p:nvPr/>
        </p:nvSpPr>
        <p:spPr bwMode="auto">
          <a:xfrm>
            <a:off x="7010400" y="6669088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52A5CB7B-7082-41F9-A95B-77C929F7B2DE}" type="slidenum">
              <a:rPr lang="en-US" sz="1000"/>
              <a:pPr algn="r" eaLnBrk="1" hangingPunct="1"/>
              <a:t>12</a:t>
            </a:fld>
            <a:endParaRPr lang="en-US" sz="1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974725" y="846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2532" name="Picture 5" descr="15-5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0"/>
            <a:ext cx="19812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12"/>
          <p:cNvSpPr txBox="1">
            <a:spLocks noChangeArrowheads="1"/>
          </p:cNvSpPr>
          <p:nvPr/>
        </p:nvSpPr>
        <p:spPr bwMode="auto">
          <a:xfrm>
            <a:off x="0" y="15240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Hãy chọn câu trả lời đúng</a:t>
            </a: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26670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26670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24" name="AutoShape 86"/>
          <p:cNvSpPr>
            <a:spLocks noChangeArrowheads="1"/>
          </p:cNvSpPr>
          <p:nvPr/>
        </p:nvSpPr>
        <p:spPr bwMode="auto">
          <a:xfrm>
            <a:off x="2514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5" name="AutoShape 86"/>
          <p:cNvSpPr>
            <a:spLocks noChangeArrowheads="1"/>
          </p:cNvSpPr>
          <p:nvPr/>
        </p:nvSpPr>
        <p:spPr bwMode="auto">
          <a:xfrm>
            <a:off x="2576513" y="5505450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6" name="AutoShape 86"/>
          <p:cNvSpPr>
            <a:spLocks noChangeArrowheads="1"/>
          </p:cNvSpPr>
          <p:nvPr/>
        </p:nvSpPr>
        <p:spPr bwMode="auto">
          <a:xfrm>
            <a:off x="2514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7" name="AutoShape 86"/>
          <p:cNvSpPr>
            <a:spLocks noChangeArrowheads="1"/>
          </p:cNvSpPr>
          <p:nvPr/>
        </p:nvSpPr>
        <p:spPr bwMode="auto">
          <a:xfrm>
            <a:off x="2514600" y="5562600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2540" name="Rectangle 21"/>
          <p:cNvSpPr>
            <a:spLocks noChangeArrowheads="1"/>
          </p:cNvSpPr>
          <p:nvPr/>
        </p:nvSpPr>
        <p:spPr bwMode="auto">
          <a:xfrm>
            <a:off x="0" y="2057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ct val="50000"/>
              </a:spcBef>
            </a:pPr>
            <a:r>
              <a:rPr lang="en-US" sz="3100" b="1" dirty="0" err="1">
                <a:solidFill>
                  <a:srgbClr val="FF3300"/>
                </a:solidFill>
                <a:latin typeface="Times New Roman" pitchFamily="18" charset="0"/>
              </a:rPr>
              <a:t>Câu</a:t>
            </a:r>
            <a:r>
              <a:rPr lang="en-US" sz="3100" b="1" dirty="0">
                <a:solidFill>
                  <a:srgbClr val="FF3300"/>
                </a:solidFill>
                <a:latin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1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2541" name="TextBox 20"/>
          <p:cNvSpPr txBox="1">
            <a:spLocks noChangeArrowheads="1"/>
          </p:cNvSpPr>
          <p:nvPr/>
        </p:nvSpPr>
        <p:spPr bwMode="auto">
          <a:xfrm>
            <a:off x="381000" y="32766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2" name="TextBox 27"/>
          <p:cNvSpPr txBox="1">
            <a:spLocks noChangeArrowheads="1"/>
          </p:cNvSpPr>
          <p:nvPr/>
        </p:nvSpPr>
        <p:spPr bwMode="auto">
          <a:xfrm>
            <a:off x="381000" y="3886200"/>
            <a:ext cx="381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3" name="TextBox 28"/>
          <p:cNvSpPr txBox="1">
            <a:spLocks noChangeArrowheads="1"/>
          </p:cNvSpPr>
          <p:nvPr/>
        </p:nvSpPr>
        <p:spPr bwMode="auto">
          <a:xfrm>
            <a:off x="381000" y="4495800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       3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auto">
          <a:xfrm>
            <a:off x="304800" y="3886200"/>
            <a:ext cx="514350" cy="533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22548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239000" y="5715000"/>
            <a:ext cx="1905000" cy="1143000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22549" name="Slide Number Placeholder 9"/>
          <p:cNvSpPr txBox="1">
            <a:spLocks noGrp="1"/>
          </p:cNvSpPr>
          <p:nvPr/>
        </p:nvSpPr>
        <p:spPr bwMode="auto">
          <a:xfrm>
            <a:off x="-1600200" y="6669088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4F096FCB-8050-4953-A88F-1C13D98F82CC}" type="slidenum">
              <a:rPr lang="en-US" sz="1000"/>
              <a:pPr algn="r" eaLnBrk="1" hangingPunct="1"/>
              <a:t>13</a:t>
            </a:fld>
            <a:endParaRPr lang="en-US" sz="10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91400" y="5105400"/>
            <a:ext cx="1752600" cy="1752600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sz="2800"/>
          </a:p>
        </p:txBody>
      </p:sp>
      <p:pic>
        <p:nvPicPr>
          <p:cNvPr id="130052" name="Picture 4" descr="cutecolorsanibear1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45150"/>
            <a:ext cx="12954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15-5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0"/>
            <a:ext cx="20574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533400" y="1630363"/>
            <a:ext cx="7391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Hãy chọn câu trả lời đúng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116013" y="1160463"/>
            <a:ext cx="8686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32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26670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26670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24" name="AutoShape 86"/>
          <p:cNvSpPr>
            <a:spLocks noChangeArrowheads="1"/>
          </p:cNvSpPr>
          <p:nvPr/>
        </p:nvSpPr>
        <p:spPr bwMode="auto">
          <a:xfrm>
            <a:off x="2514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5" name="AutoShape 86"/>
          <p:cNvSpPr>
            <a:spLocks noChangeArrowheads="1"/>
          </p:cNvSpPr>
          <p:nvPr/>
        </p:nvSpPr>
        <p:spPr bwMode="auto">
          <a:xfrm>
            <a:off x="2576513" y="5505450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6" name="AutoShape 86"/>
          <p:cNvSpPr>
            <a:spLocks noChangeArrowheads="1"/>
          </p:cNvSpPr>
          <p:nvPr/>
        </p:nvSpPr>
        <p:spPr bwMode="auto">
          <a:xfrm>
            <a:off x="2514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7" name="AutoShape 86"/>
          <p:cNvSpPr>
            <a:spLocks noChangeArrowheads="1"/>
          </p:cNvSpPr>
          <p:nvPr/>
        </p:nvSpPr>
        <p:spPr bwMode="auto">
          <a:xfrm>
            <a:off x="249555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3566" name="Rectangle 21"/>
          <p:cNvSpPr>
            <a:spLocks noChangeArrowheads="1"/>
          </p:cNvSpPr>
          <p:nvPr/>
        </p:nvSpPr>
        <p:spPr bwMode="auto">
          <a:xfrm>
            <a:off x="457200" y="22860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</a:rPr>
              <a:t> 2: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3200" dirty="0" err="1" smtClean="0"/>
              <a:t>Phần</a:t>
            </a:r>
            <a:r>
              <a:rPr lang="en-US" sz="3200" dirty="0" smtClean="0"/>
              <a:t> </a:t>
            </a:r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phần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lệnh</a:t>
            </a:r>
            <a:r>
              <a:rPr lang="en-US" sz="3200" dirty="0" smtClean="0"/>
              <a:t> LOGO </a:t>
            </a:r>
            <a:r>
              <a:rPr lang="en-US" sz="3200" dirty="0" err="1" smtClean="0"/>
              <a:t>phải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20" name="Oval 25"/>
          <p:cNvSpPr>
            <a:spLocks noChangeArrowheads="1"/>
          </p:cNvSpPr>
          <p:nvPr/>
        </p:nvSpPr>
        <p:spPr bwMode="auto">
          <a:xfrm>
            <a:off x="1219200" y="4654550"/>
            <a:ext cx="514350" cy="533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sz="2800"/>
          </a:p>
        </p:txBody>
      </p:sp>
      <p:sp>
        <p:nvSpPr>
          <p:cNvPr id="23568" name="Rectangle 31"/>
          <p:cNvSpPr>
            <a:spLocks noChangeArrowheads="1"/>
          </p:cNvSpPr>
          <p:nvPr/>
        </p:nvSpPr>
        <p:spPr bwMode="auto">
          <a:xfrm>
            <a:off x="1219200" y="3352800"/>
            <a:ext cx="4724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l-NL" sz="2400" b="1" dirty="0">
                <a:solidFill>
                  <a:srgbClr val="0000FF"/>
                </a:solidFill>
              </a:rPr>
              <a:t>A. </a:t>
            </a:r>
            <a:r>
              <a:rPr lang="nl-NL" sz="2400" b="1" dirty="0" smtClean="0">
                <a:solidFill>
                  <a:srgbClr val="0000FF"/>
                </a:solidFill>
              </a:rPr>
              <a:t>             Dấu bằng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569" name="Rectangle 34"/>
          <p:cNvSpPr>
            <a:spLocks noChangeArrowheads="1"/>
          </p:cNvSpPr>
          <p:nvPr/>
        </p:nvSpPr>
        <p:spPr bwMode="auto">
          <a:xfrm>
            <a:off x="1219200" y="4038600"/>
            <a:ext cx="3657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nl-NL" sz="2400" b="1" dirty="0">
                <a:solidFill>
                  <a:srgbClr val="0000FF"/>
                </a:solidFill>
              </a:rPr>
              <a:t>B. </a:t>
            </a:r>
            <a:r>
              <a:rPr lang="nl-NL" sz="2400" b="1" dirty="0" smtClean="0">
                <a:solidFill>
                  <a:srgbClr val="0000FF"/>
                </a:solidFill>
              </a:rPr>
              <a:t>           Dấu /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570" name="Rectangle 35"/>
          <p:cNvSpPr>
            <a:spLocks noChangeArrowheads="1"/>
          </p:cNvSpPr>
          <p:nvPr/>
        </p:nvSpPr>
        <p:spPr bwMode="auto">
          <a:xfrm>
            <a:off x="1219200" y="4648200"/>
            <a:ext cx="43434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nl-NL" sz="2400" b="1" dirty="0">
                <a:solidFill>
                  <a:srgbClr val="0000FF"/>
                </a:solidFill>
              </a:rPr>
              <a:t>C</a:t>
            </a:r>
            <a:r>
              <a:rPr lang="nl-NL" sz="2400" b="1" dirty="0" smtClean="0">
                <a:solidFill>
                  <a:srgbClr val="0000FF"/>
                </a:solidFill>
              </a:rPr>
              <a:t>.            Phím cách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572" name="Slide Number Placeholder 9"/>
          <p:cNvSpPr txBox="1">
            <a:spLocks noGrp="1"/>
          </p:cNvSpPr>
          <p:nvPr/>
        </p:nvSpPr>
        <p:spPr bwMode="auto">
          <a:xfrm>
            <a:off x="-1752600" y="6669088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AFEC4F2E-4EF6-41FF-B1F2-F72A299CDDEC}" type="slidenum">
              <a:rPr lang="en-US" sz="1000"/>
              <a:pPr algn="r" eaLnBrk="1" hangingPunct="1"/>
              <a:t>14</a:t>
            </a:fld>
            <a:endParaRPr lang="en-US" sz="10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467600" y="5562600"/>
            <a:ext cx="1447800" cy="1295400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sz="2800"/>
          </a:p>
        </p:txBody>
      </p:sp>
      <p:pic>
        <p:nvPicPr>
          <p:cNvPr id="130052" name="Picture 4" descr="cutecolorsanibear1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645150"/>
            <a:ext cx="12954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15-5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0"/>
            <a:ext cx="20574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12"/>
          <p:cNvSpPr txBox="1">
            <a:spLocks noChangeArrowheads="1"/>
          </p:cNvSpPr>
          <p:nvPr/>
        </p:nvSpPr>
        <p:spPr bwMode="auto">
          <a:xfrm>
            <a:off x="533400" y="1630363"/>
            <a:ext cx="7391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đúng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116013" y="1160463"/>
            <a:ext cx="8686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32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26670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26670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24" name="AutoShape 86"/>
          <p:cNvSpPr>
            <a:spLocks noChangeArrowheads="1"/>
          </p:cNvSpPr>
          <p:nvPr/>
        </p:nvSpPr>
        <p:spPr bwMode="auto">
          <a:xfrm>
            <a:off x="2514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5" name="AutoShape 86"/>
          <p:cNvSpPr>
            <a:spLocks noChangeArrowheads="1"/>
          </p:cNvSpPr>
          <p:nvPr/>
        </p:nvSpPr>
        <p:spPr bwMode="auto">
          <a:xfrm>
            <a:off x="2576513" y="5505450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6" name="AutoShape 86"/>
          <p:cNvSpPr>
            <a:spLocks noChangeArrowheads="1"/>
          </p:cNvSpPr>
          <p:nvPr/>
        </p:nvSpPr>
        <p:spPr bwMode="auto">
          <a:xfrm>
            <a:off x="2514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7" name="AutoShape 86"/>
          <p:cNvSpPr>
            <a:spLocks noChangeArrowheads="1"/>
          </p:cNvSpPr>
          <p:nvPr/>
        </p:nvSpPr>
        <p:spPr bwMode="auto">
          <a:xfrm>
            <a:off x="249555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4590" name="Rectangle 21"/>
          <p:cNvSpPr>
            <a:spLocks noChangeArrowheads="1"/>
          </p:cNvSpPr>
          <p:nvPr/>
        </p:nvSpPr>
        <p:spPr bwMode="auto">
          <a:xfrm>
            <a:off x="457200" y="22860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</a:rPr>
              <a:t> 3: </a:t>
            </a:r>
            <a:r>
              <a:rPr lang="en-US" sz="3200" dirty="0" err="1" smtClean="0"/>
              <a:t>Kết</a:t>
            </a:r>
            <a:r>
              <a:rPr lang="en-US" sz="3200" dirty="0" smtClean="0"/>
              <a:t> </a:t>
            </a:r>
            <a:r>
              <a:rPr lang="en-US" sz="3200" dirty="0" err="1" smtClean="0"/>
              <a:t>thúc</a:t>
            </a:r>
            <a:r>
              <a:rPr lang="en-US" sz="3200" dirty="0" smtClean="0"/>
              <a:t> </a:t>
            </a:r>
            <a:r>
              <a:rPr lang="en-US" sz="3200" dirty="0" err="1" smtClean="0"/>
              <a:t>mỗi</a:t>
            </a:r>
            <a:r>
              <a:rPr lang="en-US" sz="3200" dirty="0" smtClean="0"/>
              <a:t> </a:t>
            </a:r>
            <a:r>
              <a:rPr lang="en-US" sz="3200" dirty="0" err="1" smtClean="0"/>
              <a:t>dòng</a:t>
            </a:r>
            <a:r>
              <a:rPr lang="en-US" sz="3200" dirty="0" smtClean="0"/>
              <a:t> </a:t>
            </a:r>
            <a:r>
              <a:rPr lang="en-US" sz="3200" dirty="0" err="1" smtClean="0"/>
              <a:t>lệnh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phải</a:t>
            </a:r>
            <a:r>
              <a:rPr lang="en-US" sz="3200" dirty="0" smtClean="0"/>
              <a:t> </a:t>
            </a:r>
            <a:r>
              <a:rPr lang="en-US" sz="3200" dirty="0" err="1" smtClean="0"/>
              <a:t>gõ</a:t>
            </a:r>
            <a:r>
              <a:rPr lang="en-US" sz="3200" dirty="0" smtClean="0"/>
              <a:t> </a:t>
            </a:r>
            <a:r>
              <a:rPr lang="en-US" sz="3200" dirty="0" err="1" smtClean="0"/>
              <a:t>phím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1295400" y="4114800"/>
            <a:ext cx="457200" cy="457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sz="2800"/>
          </a:p>
        </p:txBody>
      </p:sp>
      <p:sp>
        <p:nvSpPr>
          <p:cNvPr id="24592" name="Rectangle 22"/>
          <p:cNvSpPr>
            <a:spLocks noChangeArrowheads="1"/>
          </p:cNvSpPr>
          <p:nvPr/>
        </p:nvSpPr>
        <p:spPr bwMode="auto">
          <a:xfrm>
            <a:off x="1371600" y="3352800"/>
            <a:ext cx="25908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A.  </a:t>
            </a:r>
            <a:r>
              <a:rPr lang="nl-NL" sz="2800" b="1" dirty="0" smtClean="0">
                <a:solidFill>
                  <a:srgbClr val="0000FF"/>
                </a:solidFill>
              </a:rPr>
              <a:t>Esc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4593" name="Rectangle 23"/>
          <p:cNvSpPr>
            <a:spLocks noChangeArrowheads="1"/>
          </p:cNvSpPr>
          <p:nvPr/>
        </p:nvSpPr>
        <p:spPr bwMode="auto">
          <a:xfrm>
            <a:off x="1295400" y="4038600"/>
            <a:ext cx="25908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B. </a:t>
            </a:r>
            <a:r>
              <a:rPr lang="nl-NL" sz="2800" b="1" dirty="0" smtClean="0">
                <a:solidFill>
                  <a:srgbClr val="0000FF"/>
                </a:solidFill>
              </a:rPr>
              <a:t>   Enter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4594" name="Rectangle 24"/>
          <p:cNvSpPr>
            <a:spLocks noChangeArrowheads="1"/>
          </p:cNvSpPr>
          <p:nvPr/>
        </p:nvSpPr>
        <p:spPr bwMode="auto">
          <a:xfrm>
            <a:off x="1295400" y="4724400"/>
            <a:ext cx="33528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C. </a:t>
            </a:r>
            <a:r>
              <a:rPr lang="nl-NL" sz="2800" b="1" dirty="0" smtClean="0">
                <a:solidFill>
                  <a:srgbClr val="0000FF"/>
                </a:solidFill>
              </a:rPr>
              <a:t>Caps Lock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4596" name="Slide Number Placeholder 9"/>
          <p:cNvSpPr txBox="1">
            <a:spLocks noGrp="1"/>
          </p:cNvSpPr>
          <p:nvPr/>
        </p:nvSpPr>
        <p:spPr bwMode="auto">
          <a:xfrm>
            <a:off x="-1752600" y="6669088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0E9CEF05-8AFD-480D-B119-EC0E6144C488}" type="slidenum">
              <a:rPr lang="en-US" sz="1000"/>
              <a:pPr algn="r" eaLnBrk="1" hangingPunct="1"/>
              <a:t>15</a:t>
            </a:fld>
            <a:endParaRPr lang="en-US" sz="100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at_rabb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8600"/>
            <a:ext cx="5943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Slide Number Placeholder 9"/>
          <p:cNvSpPr txBox="1">
            <a:spLocks noGrp="1"/>
          </p:cNvSpPr>
          <p:nvPr/>
        </p:nvSpPr>
        <p:spPr bwMode="auto">
          <a:xfrm>
            <a:off x="7010400" y="6669088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7AF789EF-48CC-4C99-B747-E01C859F8A48}" type="slidenum">
              <a:rPr lang="en-US" sz="1000"/>
              <a:pPr algn="r" eaLnBrk="1" hangingPunct="1"/>
              <a:t>16</a:t>
            </a:fld>
            <a:endParaRPr lang="en-US" sz="1000"/>
          </a:p>
        </p:txBody>
      </p:sp>
      <p:sp>
        <p:nvSpPr>
          <p:cNvPr id="25605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15200" y="5638800"/>
            <a:ext cx="1143000" cy="990600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sz="2800"/>
          </a:p>
        </p:txBody>
      </p:sp>
      <p:sp>
        <p:nvSpPr>
          <p:cNvPr id="7" name="WordArt 4"/>
          <p:cNvSpPr>
            <a:spLocks noChangeArrowheads="1" noChangeShapeType="1"/>
          </p:cNvSpPr>
          <p:nvPr/>
        </p:nvSpPr>
        <p:spPr bwMode="auto">
          <a:xfrm>
            <a:off x="304800" y="3810000"/>
            <a:ext cx="8572560" cy="11807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32"/>
              </a:avLst>
            </a:prstTxWarp>
          </a:bodyPr>
          <a:lstStyle/>
          <a:p>
            <a:pPr algn="ctr"/>
            <a:r>
              <a:rPr lang="en-US" sz="36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cs typeface="Times New Roman"/>
              </a:rPr>
              <a:t>BẠN ĐƯỢC </a:t>
            </a:r>
            <a:r>
              <a:rPr lang="en-US" sz="3600" b="1" kern="1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cs typeface="Times New Roman"/>
              </a:rPr>
              <a:t>TẶNG TRÀNG </a:t>
            </a:r>
            <a:r>
              <a:rPr lang="en-US" sz="36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cs typeface="Times New Roman"/>
              </a:rPr>
              <a:t>PHÁO TAY</a:t>
            </a:r>
            <a:endParaRPr lang="en-US" sz="3600" b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6096000"/>
            <a:ext cx="914400" cy="609600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pic>
        <p:nvPicPr>
          <p:cNvPr id="130052" name="Picture 4" descr="cutecolorsanibear1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645150"/>
            <a:ext cx="12954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12"/>
          <p:cNvSpPr txBox="1">
            <a:spLocks noChangeArrowheads="1"/>
          </p:cNvSpPr>
          <p:nvPr/>
        </p:nvSpPr>
        <p:spPr bwMode="auto">
          <a:xfrm>
            <a:off x="381000" y="4572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tặng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video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116013" y="1160463"/>
            <a:ext cx="8686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2" name="Slide Number Placeholder 9"/>
          <p:cNvSpPr txBox="1">
            <a:spLocks noGrp="1"/>
          </p:cNvSpPr>
          <p:nvPr/>
        </p:nvSpPr>
        <p:spPr bwMode="auto">
          <a:xfrm>
            <a:off x="-1676400" y="6669088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E342B67E-A4EF-40CE-BF71-0E718D50A4F9}" type="slidenum">
              <a:rPr lang="en-US" sz="1000"/>
              <a:pPr algn="r" eaLnBrk="1" hangingPunct="1"/>
              <a:t>17</a:t>
            </a:fld>
            <a:endParaRPr lang="en-US" sz="1000"/>
          </a:p>
        </p:txBody>
      </p:sp>
      <p:pic>
        <p:nvPicPr>
          <p:cNvPr id="5" name="log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962025"/>
            <a:ext cx="9144000" cy="49339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ordArt 4"/>
          <p:cNvSpPr>
            <a:spLocks noChangeArrowheads="1" noChangeShapeType="1"/>
          </p:cNvSpPr>
          <p:nvPr/>
        </p:nvSpPr>
        <p:spPr bwMode="auto">
          <a:xfrm>
            <a:off x="357158" y="2060848"/>
            <a:ext cx="8572560" cy="20916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32"/>
              </a:avLst>
            </a:prstTxWarp>
          </a:bodyPr>
          <a:lstStyle/>
          <a:p>
            <a:pPr algn="ctr"/>
            <a:r>
              <a:rPr lang="vi-VN" sz="3600" b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vi-VN" sz="3600" b="1" kern="1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cs typeface="Times New Roman"/>
              </a:rPr>
              <a:t>CÁC EM HỌC TỐT</a:t>
            </a:r>
            <a:endParaRPr lang="en-US" sz="3600" b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5" descr="b25788865kk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2202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alonne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3446"/>
            <a:ext cx="1905000" cy="213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lonne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14884"/>
            <a:ext cx="1905000" cy="20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7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6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76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6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760" fill="hold">
                                          <p:stCondLst>
                                            <p:cond delay="30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800"/>
                            </p:stCondLst>
                            <p:childTnLst>
                              <p:par>
                                <p:cTn id="20" presetID="32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76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76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76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760" fill="hold">
                                          <p:stCondLst>
                                            <p:cond delay="30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28600"/>
            <a:ext cx="68580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Slide Number Placeholder 9"/>
          <p:cNvSpPr txBox="1">
            <a:spLocks noGrp="1"/>
          </p:cNvSpPr>
          <p:nvPr/>
        </p:nvSpPr>
        <p:spPr bwMode="auto">
          <a:xfrm>
            <a:off x="7010400" y="6669088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5ABA9D07-F460-46F1-9281-4EE5D3B4FEE1}" type="slidenum">
              <a:rPr lang="en-US" sz="1000"/>
              <a:pPr algn="r" eaLnBrk="1" hangingPunct="1"/>
              <a:t>2</a:t>
            </a:fld>
            <a:endParaRPr 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12192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</a:rPr>
              <a:t>	</a:t>
            </a:r>
            <a:r>
              <a:rPr lang="en-US" sz="3200" dirty="0" err="1">
                <a:solidFill>
                  <a:srgbClr val="0000FF"/>
                </a:solidFill>
              </a:rPr>
              <a:t>Để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khởi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phần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mềm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Logo </a:t>
            </a:r>
            <a:r>
              <a:rPr lang="en-US" sz="3200" dirty="0" err="1" smtClean="0">
                <a:solidFill>
                  <a:srgbClr val="0000FF"/>
                </a:solidFill>
              </a:rPr>
              <a:t>bạn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thực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hiện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nào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381000" y="2286000"/>
            <a:ext cx="533400" cy="533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81000" y="3198813"/>
            <a:ext cx="533400" cy="533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81000" y="3925888"/>
            <a:ext cx="533400" cy="533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381000" y="4840288"/>
            <a:ext cx="533400" cy="533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00" y="2362200"/>
            <a:ext cx="891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/>
              <a:t>Nháy chuột trái lên biểu tượng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43000" y="3200400"/>
            <a:ext cx="891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/>
              <a:t>Nháy chuột phải lên biểu tượng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143000" y="4005263"/>
            <a:ext cx="8915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/>
              <a:t>Nháy đúp chuột lên biểu tượng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19200" y="4843463"/>
            <a:ext cx="8915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dirty="0" err="1"/>
              <a:t>Kéo</a:t>
            </a:r>
            <a:r>
              <a:rPr lang="en-US" sz="2800" dirty="0"/>
              <a:t> </a:t>
            </a:r>
            <a:r>
              <a:rPr lang="en-US" sz="2800" dirty="0" err="1"/>
              <a:t>thả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tượng</a:t>
            </a:r>
            <a:endParaRPr lang="en-US" sz="2800" dirty="0"/>
          </a:p>
        </p:txBody>
      </p:sp>
      <p:sp>
        <p:nvSpPr>
          <p:cNvPr id="20" name="Oval 19"/>
          <p:cNvSpPr/>
          <p:nvPr/>
        </p:nvSpPr>
        <p:spPr>
          <a:xfrm>
            <a:off x="381000" y="3913188"/>
            <a:ext cx="533400" cy="533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4112" name="Slide Number Placeholder 20"/>
          <p:cNvSpPr txBox="1">
            <a:spLocks noGrp="1"/>
          </p:cNvSpPr>
          <p:nvPr/>
        </p:nvSpPr>
        <p:spPr bwMode="auto">
          <a:xfrm>
            <a:off x="6553200" y="6570663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7261058-2ED0-4C0D-95F4-D7DB0C0B1F6E}" type="slidenum">
              <a:rPr lang="en-US" sz="1000"/>
              <a:pPr algn="r" eaLnBrk="1" hangingPunct="1"/>
              <a:t>3</a:t>
            </a:fld>
            <a:endParaRPr lang="en-US" sz="100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457200"/>
            <a:ext cx="1371600" cy="1295400"/>
            <a:chOff x="432" y="1536"/>
            <a:chExt cx="796" cy="792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432" y="1536"/>
              <a:ext cx="796" cy="423"/>
              <a:chOff x="432" y="1296"/>
              <a:chExt cx="796" cy="663"/>
            </a:xfrm>
          </p:grpSpPr>
          <p:pic>
            <p:nvPicPr>
              <p:cNvPr id="4117" name="Picture 14" descr="Dauhoi2"/>
              <p:cNvPicPr>
                <a:picLocks noChangeAspect="1" noChangeArrowheads="1" noCrop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68" y="1296"/>
                <a:ext cx="460" cy="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8" name="Picture 15" descr="Dauhoi2"/>
              <p:cNvPicPr>
                <a:picLocks noChangeAspect="1" noChangeArrowheads="1" noCrop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432" y="1308"/>
                <a:ext cx="460" cy="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115" name="Picture 16" descr="ag00317_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2" y="1824"/>
              <a:ext cx="39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6" name="Picture 17" descr="ag00317_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8" y="1824"/>
              <a:ext cx="392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22"/>
          <p:cNvSpPr/>
          <p:nvPr/>
        </p:nvSpPr>
        <p:spPr>
          <a:xfrm>
            <a:off x="6172200" y="2514600"/>
            <a:ext cx="45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200400"/>
            <a:ext cx="72081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2438400"/>
            <a:ext cx="72081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953000"/>
            <a:ext cx="72081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191000"/>
            <a:ext cx="72081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4" grpId="0"/>
      <p:bldP spid="16" grpId="0"/>
      <p:bldP spid="18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0" y="762000"/>
            <a:ext cx="7531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Logo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33600"/>
            <a:ext cx="5417369" cy="43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ame 8"/>
          <p:cNvSpPr/>
          <p:nvPr/>
        </p:nvSpPr>
        <p:spPr>
          <a:xfrm>
            <a:off x="6372200" y="3888148"/>
            <a:ext cx="604333" cy="50405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486400" y="312420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181600" y="3124200"/>
            <a:ext cx="288032" cy="3240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62400" y="3352800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Chú Rùa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334000" y="4800600"/>
            <a:ext cx="1" cy="2468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00600" y="5029200"/>
            <a:ext cx="5334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19400" y="4781490"/>
            <a:ext cx="2098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Đường đi của Rùa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19600" y="1676400"/>
            <a:ext cx="2722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Sân chơi của Rùa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48" name="Straight Arrow Connector 2047"/>
          <p:cNvCxnSpPr/>
          <p:nvPr/>
        </p:nvCxnSpPr>
        <p:spPr>
          <a:xfrm>
            <a:off x="1905000" y="6172200"/>
            <a:ext cx="9144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152400" y="5791200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Ngăn gõ lệnh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8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28" grpId="0"/>
      <p:bldP spid="29" grpId="0"/>
      <p:bldP spid="20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1"/>
          <p:cNvSpPr>
            <a:spLocks noChangeArrowheads="1"/>
          </p:cNvSpPr>
          <p:nvPr/>
        </p:nvSpPr>
        <p:spPr bwMode="auto">
          <a:xfrm>
            <a:off x="0" y="685800"/>
            <a:ext cx="91440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TIN HỌC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2971800"/>
            <a:ext cx="2057400" cy="1676400"/>
            <a:chOff x="336" y="1536"/>
            <a:chExt cx="1968" cy="196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36" y="1536"/>
              <a:ext cx="1968" cy="1968"/>
              <a:chOff x="384" y="1776"/>
              <a:chExt cx="1488" cy="1488"/>
            </a:xfrm>
          </p:grpSpPr>
          <p:sp>
            <p:nvSpPr>
              <p:cNvPr id="41989" name="Oval 5"/>
              <p:cNvSpPr>
                <a:spLocks noChangeArrowheads="1"/>
              </p:cNvSpPr>
              <p:nvPr/>
            </p:nvSpPr>
            <p:spPr bwMode="gray">
              <a:xfrm>
                <a:off x="384" y="1776"/>
                <a:ext cx="1488" cy="1488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gamma/>
                      <a:tint val="10196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tint val="10196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>
                <a:outerShdw dist="50800" dir="54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1990" name="Oval 6"/>
              <p:cNvSpPr>
                <a:spLocks noChangeArrowheads="1"/>
              </p:cNvSpPr>
              <p:nvPr/>
            </p:nvSpPr>
            <p:spPr bwMode="gray">
              <a:xfrm>
                <a:off x="407" y="1799"/>
                <a:ext cx="1434" cy="143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34902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bg1">
                    <a:alpha val="20000"/>
                  </a:schemeClr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Arial" panose="020B0604020202020204" pitchFamily="34" charset="0"/>
                  <a:cs typeface="+mn-cs"/>
                </a:endParaRPr>
              </a:p>
            </p:txBody>
          </p:sp>
        </p:grpSp>
        <p:pic>
          <p:nvPicPr>
            <p:cNvPr id="6160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" y="1776"/>
              <a:ext cx="912" cy="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1" name="TextBox 32"/>
            <p:cNvSpPr txBox="1">
              <a:spLocks noChangeArrowheads="1"/>
            </p:cNvSpPr>
            <p:nvPr/>
          </p:nvSpPr>
          <p:spPr bwMode="auto">
            <a:xfrm>
              <a:off x="555" y="2095"/>
              <a:ext cx="1632" cy="1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3600" b="1" dirty="0" err="1">
                  <a:solidFill>
                    <a:schemeClr val="bg1"/>
                  </a:solidFill>
                </a:rPr>
                <a:t>Mục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tiêu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52600" y="3276600"/>
            <a:ext cx="457200" cy="457200"/>
            <a:chOff x="384" y="1776"/>
            <a:chExt cx="1488" cy="1488"/>
          </a:xfrm>
        </p:grpSpPr>
        <p:sp>
          <p:nvSpPr>
            <p:cNvPr id="42002" name="Oval 18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1019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vi-VN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42003" name="Oval 19"/>
            <p:cNvSpPr>
              <a:spLocks noChangeArrowheads="1"/>
            </p:cNvSpPr>
            <p:nvPr/>
          </p:nvSpPr>
          <p:spPr bwMode="gray">
            <a:xfrm>
              <a:off x="405" y="1797"/>
              <a:ext cx="1436" cy="143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4902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accent2">
                  <a:alpha val="2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vi-VN">
                <a:latin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1676400" y="4038600"/>
            <a:ext cx="457200" cy="457200"/>
            <a:chOff x="384" y="1776"/>
            <a:chExt cx="1488" cy="1488"/>
          </a:xfrm>
        </p:grpSpPr>
        <p:sp>
          <p:nvSpPr>
            <p:cNvPr id="42011" name="Oval 27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rgbClr val="D04896">
                    <a:gamma/>
                    <a:tint val="10196"/>
                    <a:invGamma/>
                  </a:srgbClr>
                </a:gs>
                <a:gs pos="50000">
                  <a:srgbClr val="D04896"/>
                </a:gs>
                <a:gs pos="100000">
                  <a:srgbClr val="D04896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D04896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vi-VN"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6156" name="Oval 28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rgbClr val="EFBFDA"/>
                </a:gs>
                <a:gs pos="50000">
                  <a:srgbClr val="D04896"/>
                </a:gs>
                <a:gs pos="100000">
                  <a:srgbClr val="EFBFDA"/>
                </a:gs>
              </a:gsLst>
              <a:lin ang="5400000" scaled="1"/>
            </a:gradFill>
            <a:ln w="19050">
              <a:solidFill>
                <a:srgbClr val="D04896">
                  <a:alpha val="20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</p:grpSp>
      <p:sp>
        <p:nvSpPr>
          <p:cNvPr id="44062" name="Text Box 30"/>
          <p:cNvSpPr txBox="1">
            <a:spLocks noChangeArrowheads="1"/>
          </p:cNvSpPr>
          <p:nvPr/>
        </p:nvSpPr>
        <p:spPr bwMode="auto">
          <a:xfrm>
            <a:off x="2209800" y="2971800"/>
            <a:ext cx="6934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Logo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	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153" name="WordArt 32"/>
          <p:cNvSpPr>
            <a:spLocks noChangeArrowheads="1" noChangeShapeType="1" noTextEdit="1"/>
          </p:cNvSpPr>
          <p:nvPr/>
        </p:nvSpPr>
        <p:spPr bwMode="auto">
          <a:xfrm>
            <a:off x="304800" y="1905000"/>
            <a:ext cx="8534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1: BƯỚC ĐẦU LÀM QUEN VỚI LOGO (</a:t>
            </a:r>
            <a:r>
              <a:rPr lang="en-US" sz="20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2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2)</a:t>
            </a:r>
            <a:endParaRPr lang="en-US" sz="2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154" name="Slide Number Placeholder 9"/>
          <p:cNvSpPr txBox="1">
            <a:spLocks noGrp="1"/>
          </p:cNvSpPr>
          <p:nvPr/>
        </p:nvSpPr>
        <p:spPr bwMode="auto">
          <a:xfrm>
            <a:off x="7010400" y="6669088"/>
            <a:ext cx="213360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4717C114-C941-413D-BC90-43DACC084604}" type="slidenum">
              <a:rPr lang="en-US" sz="1000"/>
              <a:pPr algn="r" eaLnBrk="1" hangingPunct="1"/>
              <a:t>5</a:t>
            </a:fld>
            <a:endParaRPr lang="en-US" sz="1000"/>
          </a:p>
        </p:txBody>
      </p:sp>
      <p:sp>
        <p:nvSpPr>
          <p:cNvPr id="20" name="Rectangle 19"/>
          <p:cNvSpPr/>
          <p:nvPr/>
        </p:nvSpPr>
        <p:spPr>
          <a:xfrm>
            <a:off x="1822338" y="1214755"/>
            <a:ext cx="55713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5: THẾ GIỚI LOGO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62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Thay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đổi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màu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bút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vẽ</a:t>
            </a:r>
            <a:r>
              <a:rPr lang="en-US" b="1" dirty="0" smtClean="0">
                <a:solidFill>
                  <a:srgbClr val="0000FF"/>
                </a:solidFill>
              </a:rPr>
              <a:t>: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Set/ Pen Color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Pen Color </a:t>
            </a:r>
            <a:r>
              <a:rPr lang="en-US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OK.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98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762000"/>
            <a:ext cx="4427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B. HOẠT ĐỘNG THỰC HÀNH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ình ảnh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821" y="1843087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5334000" y="1223665"/>
            <a:ext cx="3352800" cy="2971800"/>
          </a:xfrm>
          <a:prstGeom prst="cloudCallout">
            <a:avLst>
              <a:gd name="adj1" fmla="val -81847"/>
              <a:gd name="adj2" fmla="val 51273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Thảo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luận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đôi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 smtClean="0">
                <a:solidFill>
                  <a:srgbClr val="FF0000"/>
                </a:solidFill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1, 2 SGK/101.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s-E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s-E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CS</a:t>
            </a:r>
            <a:endParaRPr lang="es-E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s-E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FD 50 RT 90 FD 100 RT 90 </a:t>
            </a:r>
          </a:p>
          <a:p>
            <a:pPr marL="0" indent="0">
              <a:buNone/>
            </a:pPr>
            <a:r>
              <a:rPr lang="es-E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FD 50 RT 90 FD 100 RT 90</a:t>
            </a:r>
          </a:p>
          <a:p>
            <a:pPr marL="0" indent="0">
              <a:buNone/>
            </a:pPr>
            <a:r>
              <a:rPr lang="es-E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s-E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s-E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CS</a:t>
            </a:r>
            <a:endParaRPr lang="es-E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s-E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FD 150 RT 90 </a:t>
            </a:r>
          </a:p>
          <a:p>
            <a:pPr marL="0" indent="0">
              <a:buNone/>
            </a:pPr>
            <a:r>
              <a:rPr lang="es-E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FD 150 RT 90 </a:t>
            </a:r>
          </a:p>
          <a:p>
            <a:pPr marL="0" indent="0">
              <a:buNone/>
            </a:pPr>
            <a:r>
              <a:rPr lang="es-E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FD 150 RT 90 </a:t>
            </a:r>
          </a:p>
          <a:p>
            <a:pPr marL="0" indent="0">
              <a:buNone/>
            </a:pPr>
            <a:r>
              <a:rPr lang="es-E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FD 150 RT </a:t>
            </a:r>
            <a:r>
              <a:rPr lang="es-E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156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SGK/102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6019800" cy="66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8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78&quot;/&gt;&lt;/object&gt;&lt;object type=&quot;3&quot; unique_id=&quot;10005&quot;&gt;&lt;property id=&quot;20148&quot; value=&quot;5&quot;/&gt;&lt;property id=&quot;20300&quot; value=&quot;Slide 3&quot;/&gt;&lt;property id=&quot;20307&quot; value=&quot;279&quot;/&gt;&lt;/object&gt;&lt;object type=&quot;3&quot; unique_id=&quot;10006&quot;&gt;&lt;property id=&quot;20148&quot; value=&quot;5&quot;/&gt;&lt;property id=&quot;20300&quot; value=&quot;Slide 4&quot;/&gt;&lt;property id=&quot;20307&quot; value=&quot;282&quot;/&gt;&lt;/object&gt;&lt;object type=&quot;3&quot; unique_id=&quot;10007&quot;&gt;&lt;property id=&quot;20148&quot; value=&quot;5&quot;/&gt;&lt;property id=&quot;20300&quot; value=&quot;Slide 5&quot;/&gt;&lt;property id=&quot;20307&quot; value=&quot;281&quot;/&gt;&lt;/object&gt;&lt;object type=&quot;3&quot; unique_id=&quot;10008&quot;&gt;&lt;property id=&quot;20148&quot; value=&quot;5&quot;/&gt;&lt;property id=&quot;20300&quot; value=&quot;Slide 7&quot;/&gt;&lt;property id=&quot;20307&quot; value=&quot;273&quot;/&gt;&lt;/object&gt;&lt;object type=&quot;3&quot; unique_id=&quot;10009&quot;&gt;&lt;property id=&quot;20148&quot; value=&quot;5&quot;/&gt;&lt;property id=&quot;20300&quot; value=&quot;Slide 10 - &amp;quot;Trò chơi: Bí Mật trong quả bóng &amp;quot;&quot;/&gt;&lt;property id=&quot;20307&quot; value=&quot;284&quot;/&gt;&lt;/object&gt;&lt;object type=&quot;3&quot; unique_id=&quot;10010&quot;&gt;&lt;property id=&quot;20148&quot; value=&quot;5&quot;/&gt;&lt;property id=&quot;20300&quot; value=&quot;Slide 11&quot;/&gt;&lt;property id=&quot;20307&quot; value=&quot;285&quot;/&gt;&lt;/object&gt;&lt;object type=&quot;3&quot; unique_id=&quot;10011&quot;&gt;&lt;property id=&quot;20148&quot; value=&quot;5&quot;/&gt;&lt;property id=&quot;20300&quot; value=&quot;Slide 12 - &amp;quot;Trò chơi: Bí Mật trong quả bóng &amp;quot;&quot;/&gt;&lt;property id=&quot;20307&quot; value=&quot;286&quot;/&gt;&lt;/object&gt;&lt;object type=&quot;3&quot; unique_id=&quot;10012&quot;&gt;&lt;property id=&quot;20148&quot; value=&quot;5&quot;/&gt;&lt;property id=&quot;20300&quot; value=&quot;Slide 13&quot;/&gt;&lt;property id=&quot;20307&quot; value=&quot;287&quot;/&gt;&lt;/object&gt;&lt;object type=&quot;3&quot; unique_id=&quot;10013&quot;&gt;&lt;property id=&quot;20148&quot; value=&quot;5&quot;/&gt;&lt;property id=&quot;20300&quot; value=&quot;Slide 14&quot;/&gt;&lt;property id=&quot;20307&quot; value=&quot;288&quot;/&gt;&lt;/object&gt;&lt;object type=&quot;3&quot; unique_id=&quot;10014&quot;&gt;&lt;property id=&quot;20148&quot; value=&quot;5&quot;/&gt;&lt;property id=&quot;20300&quot; value=&quot;Slide 15&quot;/&gt;&lt;property id=&quot;20307&quot; value=&quot;289&quot;/&gt;&lt;/object&gt;&lt;object type=&quot;3&quot; unique_id=&quot;10015&quot;&gt;&lt;property id=&quot;20148&quot; value=&quot;5&quot;/&gt;&lt;property id=&quot;20300&quot; value=&quot;Slide 16&quot;/&gt;&lt;property id=&quot;20307&quot; value=&quot;290&quot;/&gt;&lt;/object&gt;&lt;object type=&quot;3&quot; unique_id=&quot;10016&quot;&gt;&lt;property id=&quot;20148&quot; value=&quot;5&quot;/&gt;&lt;property id=&quot;20300&quot; value=&quot;Slide 17&quot;/&gt;&lt;property id=&quot;20307&quot; value=&quot;291&quot;/&gt;&lt;/object&gt;&lt;object type=&quot;3&quot; unique_id=&quot;10017&quot;&gt;&lt;property id=&quot;20148&quot; value=&quot;5&quot;/&gt;&lt;property id=&quot;20300&quot; value=&quot;Slide 18&quot;/&gt;&lt;property id=&quot;20307&quot; value=&quot;262&quot;/&gt;&lt;/object&gt;&lt;object type=&quot;3&quot; unique_id=&quot;10086&quot;&gt;&lt;property id=&quot;20148&quot; value=&quot;5&quot;/&gt;&lt;property id=&quot;20300&quot; value=&quot;Slide 6 - &amp;quot;Thay đổi màu bút vẽ:&amp;quot;&quot;/&gt;&lt;property id=&quot;20307&quot; value=&quot;292&quot;/&gt;&lt;/object&gt;&lt;object type=&quot;3&quot; unique_id=&quot;10195&quot;&gt;&lt;property id=&quot;20148&quot; value=&quot;5&quot;/&gt;&lt;property id=&quot;20300&quot; value=&quot;Slide 9 - &amp;quot;Vẽ đường đi của Rùa vào hình trong SGK/102&amp;quot;&quot;/&gt;&lt;property id=&quot;20307&quot; value=&quot;293&quot;/&gt;&lt;/object&gt;&lt;object type=&quot;3&quot; unique_id=&quot;10490&quot;&gt;&lt;property id=&quot;20148&quot; value=&quot;5&quot;/&gt;&lt;property id=&quot;20300&quot; value=&quot;Slide 8 - &amp;quot;Bài giải&amp;quot;&quot;/&gt;&lt;property id=&quot;20307&quot; value=&quot;294&quot;/&gt;&lt;/object&gt;&lt;/object&gt;&lt;object type=&quot;8&quot; unique_id=&quot;10034&quot;&gt;&lt;/object&gt;&lt;/object&gt;&lt;/database&gt;"/>
  <p:tag name="ISPRING_RESOURCE_PATHS_HASH_PRESENTER" val="dc9e89d7f8fe47c37669d76acc75e5cd3967ed8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</TotalTime>
  <Words>361</Words>
  <Application>Microsoft Office PowerPoint</Application>
  <PresentationFormat>On-screen Show (4:3)</PresentationFormat>
  <Paragraphs>106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Thay đổi màu bút vẽ:</vt:lpstr>
      <vt:lpstr>PowerPoint Presentation</vt:lpstr>
      <vt:lpstr>Bài giải</vt:lpstr>
      <vt:lpstr>Vẽ đường đi của Rùa vào hình trong SGK/102</vt:lpstr>
      <vt:lpstr>Trò chơi: Bí Mật trong quả bóng </vt:lpstr>
      <vt:lpstr>PowerPoint Presentation</vt:lpstr>
      <vt:lpstr>Trò chơi: Bí Mật trong quả bóng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THAMB</cp:lastModifiedBy>
  <cp:revision>150</cp:revision>
  <dcterms:created xsi:type="dcterms:W3CDTF">2017-10-24T13:10:21Z</dcterms:created>
  <dcterms:modified xsi:type="dcterms:W3CDTF">2019-03-14T08:54:53Z</dcterms:modified>
</cp:coreProperties>
</file>