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58" r:id="rId3"/>
    <p:sldId id="260" r:id="rId4"/>
    <p:sldId id="261" r:id="rId5"/>
    <p:sldId id="262" r:id="rId6"/>
    <p:sldId id="263" r:id="rId7"/>
    <p:sldId id="266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E7936-29E6-49BA-A4EF-890E86BC34BC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0723F-7227-4604-8A04-A62C41E670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66628-8D84-4CB3-A8D6-2BDE08DD7F5E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08B62-FC2D-4424-ADDF-4E00D0A8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endParaRPr lang="en-US" sz="11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20000">
                    <a:srgbClr val="0A128C"/>
                  </a:gs>
                  <a:gs pos="35001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4999">
                    <a:srgbClr val="181CC7"/>
                  </a:gs>
                  <a:gs pos="80000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3075" name="WordArt 12"/>
          <p:cNvSpPr>
            <a:spLocks noChangeArrowheads="1" noChangeShapeType="1" noTextEdit="1"/>
          </p:cNvSpPr>
          <p:nvPr/>
        </p:nvSpPr>
        <p:spPr bwMode="auto">
          <a:xfrm>
            <a:off x="1676400" y="2362200"/>
            <a:ext cx="6096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Môn: Toán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6988" y="-14288"/>
            <a:ext cx="9318625" cy="6837363"/>
            <a:chOff x="14" y="-9"/>
            <a:chExt cx="5781" cy="4329"/>
          </a:xfrm>
        </p:grpSpPr>
        <p:pic>
          <p:nvPicPr>
            <p:cNvPr id="3080" name="Picture 14" descr="n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9" y="0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1" name="Picture 15" descr="n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-2127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2" name="Picture 16" descr="n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" y="4267"/>
              <a:ext cx="5736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3" name="Picture 17" descr="n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3571" y="2132"/>
              <a:ext cx="4329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7" name="TextBox 12"/>
          <p:cNvSpPr txBox="1">
            <a:spLocks noChangeArrowheads="1"/>
          </p:cNvSpPr>
          <p:nvPr/>
        </p:nvSpPr>
        <p:spPr bwMode="auto">
          <a:xfrm>
            <a:off x="228600" y="533400"/>
            <a:ext cx="8915400" cy="1133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3078" name="TextBox 13"/>
          <p:cNvSpPr txBox="1">
            <a:spLocks noChangeArrowheads="1"/>
          </p:cNvSpPr>
          <p:nvPr/>
        </p:nvSpPr>
        <p:spPr bwMode="auto">
          <a:xfrm>
            <a:off x="685800" y="4614863"/>
            <a:ext cx="8534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 số thành tổng các trăm, chục, đơn vị</a:t>
            </a:r>
            <a:endParaRPr lang="en-US" sz="40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Box 14"/>
          <p:cNvSpPr txBox="1">
            <a:spLocks noChangeArrowheads="1"/>
          </p:cNvSpPr>
          <p:nvPr/>
        </p:nvSpPr>
        <p:spPr bwMode="auto">
          <a:xfrm>
            <a:off x="609600" y="3773488"/>
            <a:ext cx="853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76200"/>
            <a:ext cx="4419600" cy="1323439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cũ :</a:t>
            </a:r>
          </a:p>
        </p:txBody>
      </p:sp>
      <p:sp>
        <p:nvSpPr>
          <p:cNvPr id="5" name="Text Box 53"/>
          <p:cNvSpPr txBox="1">
            <a:spLocks noChangeArrowheads="1"/>
          </p:cNvSpPr>
          <p:nvPr/>
        </p:nvSpPr>
        <p:spPr bwMode="auto">
          <a:xfrm>
            <a:off x="609600" y="1524000"/>
            <a:ext cx="7924800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1.Tính :</a:t>
            </a:r>
          </a:p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13m + 15m =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5km x 2 =</a:t>
            </a:r>
          </a:p>
        </p:txBody>
      </p:sp>
      <p:sp>
        <p:nvSpPr>
          <p:cNvPr id="6" name="Text Box 58"/>
          <p:cNvSpPr txBox="1">
            <a:spLocks noChangeArrowheads="1"/>
          </p:cNvSpPr>
          <p:nvPr/>
        </p:nvSpPr>
        <p:spPr bwMode="auto">
          <a:xfrm>
            <a:off x="2667000" y="2376487"/>
            <a:ext cx="1066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28 m</a:t>
            </a:r>
          </a:p>
        </p:txBody>
      </p:sp>
      <p:sp>
        <p:nvSpPr>
          <p:cNvPr id="7" name="Text Box 59"/>
          <p:cNvSpPr txBox="1">
            <a:spLocks noChangeArrowheads="1"/>
          </p:cNvSpPr>
          <p:nvPr/>
        </p:nvSpPr>
        <p:spPr bwMode="auto">
          <a:xfrm>
            <a:off x="7772400" y="2376487"/>
            <a:ext cx="1066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10km</a:t>
            </a:r>
          </a:p>
        </p:txBody>
      </p:sp>
      <p:sp>
        <p:nvSpPr>
          <p:cNvPr id="8" name="Text Box 54"/>
          <p:cNvSpPr txBox="1">
            <a:spLocks noChangeArrowheads="1"/>
          </p:cNvSpPr>
          <p:nvPr/>
        </p:nvSpPr>
        <p:spPr bwMode="auto">
          <a:xfrm>
            <a:off x="762000" y="3276600"/>
            <a:ext cx="7848600" cy="31085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2.Khoanh </a:t>
            </a:r>
            <a:r>
              <a:rPr lang="en-US" sz="28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May 5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15m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may 1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A . 10m	                B . 20m		   C . 3m</a:t>
            </a:r>
          </a:p>
        </p:txBody>
      </p:sp>
      <p:sp>
        <p:nvSpPr>
          <p:cNvPr id="9" name="Oval 61"/>
          <p:cNvSpPr>
            <a:spLocks noChangeArrowheads="1"/>
          </p:cNvSpPr>
          <p:nvPr/>
        </p:nvSpPr>
        <p:spPr bwMode="auto">
          <a:xfrm>
            <a:off x="6248400" y="5715000"/>
            <a:ext cx="762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>
                <a:latin typeface="Times New Roman" panose="02020603050405020304" pitchFamily="18" charset="0"/>
                <a:cs typeface="Times New Roman" pitchFamily="18" charset="0"/>
              </a:rPr>
              <a:t>Toán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Viết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tổng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vị</a:t>
            </a:r>
          </a:p>
        </p:txBody>
      </p:sp>
      <p:sp>
        <p:nvSpPr>
          <p:cNvPr id="6" name="Rectangle 37"/>
          <p:cNvSpPr>
            <a:spLocks noChangeArrowheads="1"/>
          </p:cNvSpPr>
          <p:nvPr/>
        </p:nvSpPr>
        <p:spPr bwMode="auto">
          <a:xfrm>
            <a:off x="381000" y="2286000"/>
            <a:ext cx="8534400" cy="21336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44500" y="2376487"/>
            <a:ext cx="1079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357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4953000" y="2286000"/>
            <a:ext cx="28575" cy="2114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066800" y="2433935"/>
            <a:ext cx="19621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Text Box 46"/>
          <p:cNvSpPr txBox="1">
            <a:spLocks noChangeArrowheads="1"/>
          </p:cNvSpPr>
          <p:nvPr/>
        </p:nvSpPr>
        <p:spPr bwMode="auto">
          <a:xfrm>
            <a:off x="2667000" y="2433935"/>
            <a:ext cx="12096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 Box 47"/>
          <p:cNvSpPr txBox="1">
            <a:spLocks noChangeArrowheads="1"/>
          </p:cNvSpPr>
          <p:nvPr/>
        </p:nvSpPr>
        <p:spPr bwMode="auto">
          <a:xfrm>
            <a:off x="3657600" y="2445603"/>
            <a:ext cx="14573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076825" y="2341563"/>
            <a:ext cx="86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357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868988" y="2362200"/>
            <a:ext cx="43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172200" y="233045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300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6877050" y="234156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7162800" y="232727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50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7669213" y="2325688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7940675" y="23114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457200" y="3141663"/>
            <a:ext cx="1079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820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066800" y="3184525"/>
            <a:ext cx="3829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5105400" y="31242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82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5486400" y="3124200"/>
            <a:ext cx="43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6227763" y="3138488"/>
            <a:ext cx="2160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800 + 20 +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5867400" y="3152775"/>
            <a:ext cx="43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7950200" y="3138488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57200" y="3848100"/>
            <a:ext cx="1079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703</a:t>
            </a:r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1066800" y="381000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5334000" y="3810000"/>
            <a:ext cx="43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5168900" y="3810000"/>
            <a:ext cx="1079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7  3</a:t>
            </a: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6221413" y="3810000"/>
            <a:ext cx="21605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700 +    + 3</a:t>
            </a:r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7086600" y="3810000"/>
            <a:ext cx="43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5816600" y="3810000"/>
            <a:ext cx="43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4" name="Text Box 50"/>
          <p:cNvSpPr txBox="1">
            <a:spLocks noChangeArrowheads="1"/>
          </p:cNvSpPr>
          <p:nvPr/>
        </p:nvSpPr>
        <p:spPr bwMode="auto">
          <a:xfrm>
            <a:off x="3124200" y="4435247"/>
            <a:ext cx="220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5" name="Text Box 55"/>
          <p:cNvSpPr txBox="1">
            <a:spLocks noChangeArrowheads="1"/>
          </p:cNvSpPr>
          <p:nvPr/>
        </p:nvSpPr>
        <p:spPr bwMode="auto">
          <a:xfrm>
            <a:off x="5410200" y="5334000"/>
            <a:ext cx="2590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 + 50 + 2</a:t>
            </a:r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4267200" y="5334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452</a:t>
            </a:r>
          </a:p>
        </p:txBody>
      </p:sp>
      <p:sp>
        <p:nvSpPr>
          <p:cNvPr id="37" name="Text Box 56"/>
          <p:cNvSpPr txBox="1">
            <a:spLocks noChangeArrowheads="1"/>
          </p:cNvSpPr>
          <p:nvPr/>
        </p:nvSpPr>
        <p:spPr bwMode="auto">
          <a:xfrm>
            <a:off x="5029200" y="5348287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221413" y="3810000"/>
            <a:ext cx="13985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700 + 3</a:t>
            </a:r>
          </a:p>
        </p:txBody>
      </p:sp>
      <p:sp>
        <p:nvSpPr>
          <p:cNvPr id="43" name="Text Box 22"/>
          <p:cNvSpPr txBox="1">
            <a:spLocks noChangeArrowheads="1"/>
          </p:cNvSpPr>
          <p:nvPr/>
        </p:nvSpPr>
        <p:spPr bwMode="auto">
          <a:xfrm>
            <a:off x="6227763" y="3124200"/>
            <a:ext cx="15446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800 + 20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267200" y="58775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803</a:t>
            </a:r>
          </a:p>
        </p:txBody>
      </p:sp>
      <p:sp>
        <p:nvSpPr>
          <p:cNvPr id="45" name="Text Box 56"/>
          <p:cNvSpPr txBox="1">
            <a:spLocks noChangeArrowheads="1"/>
          </p:cNvSpPr>
          <p:nvPr/>
        </p:nvSpPr>
        <p:spPr bwMode="auto">
          <a:xfrm>
            <a:off x="5029200" y="5881687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10200" y="5867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800 + 3</a:t>
            </a:r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2743200" y="5105400"/>
            <a:ext cx="6172200" cy="138499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Nhận</a:t>
            </a:r>
            <a:r>
              <a:rPr lang="en-US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Nếu</a:t>
            </a:r>
            <a:r>
              <a:rPr lang="en-US" sz="24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 số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hàng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chục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hàng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vị là 0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viết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tổng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7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1" dur="250" autoRev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2" dur="250" autoRev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3" dur="250" autoRev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250" autoRev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7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8" dur="250" autoRev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9" dur="250" autoRev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0" dur="250" autoRev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250" autoRev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6" presetClass="exit" presetSubtype="26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1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7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34" dur="250" autoRev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5" dur="250" autoRev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6" dur="250" autoRev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7" dur="250" autoRev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7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41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2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3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250" autoRev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2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6" presetClass="exit" presetSubtype="26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2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3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6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1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2" grpId="1"/>
      <p:bldP spid="23" grpId="0"/>
      <p:bldP spid="23" grpId="1"/>
      <p:bldP spid="24" grpId="0"/>
      <p:bldP spid="25" grpId="0"/>
      <p:bldP spid="25" grpId="1"/>
      <p:bldP spid="25" grpId="2"/>
      <p:bldP spid="26" grpId="0"/>
      <p:bldP spid="27" grpId="0"/>
      <p:bldP spid="28" grpId="0"/>
      <p:bldP spid="28" grpId="1"/>
      <p:bldP spid="29" grpId="0"/>
      <p:bldP spid="31" grpId="0"/>
      <p:bldP spid="31" grpId="1"/>
      <p:bldP spid="32" grpId="0"/>
      <p:bldP spid="32" grpId="1"/>
      <p:bldP spid="32" grpId="2"/>
      <p:bldP spid="33" grpId="0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41" grpId="0"/>
      <p:bldP spid="43" grpId="0"/>
      <p:bldP spid="44" grpId="0"/>
      <p:bldP spid="44" grpId="1"/>
      <p:bldP spid="45" grpId="0"/>
      <p:bldP spid="45" grpId="1"/>
      <p:bldP spid="46" grpId="0"/>
      <p:bldP spid="46" grpId="1"/>
      <p:bldP spid="47" grpId="0" uiExpan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06" name="Rectangle 62"/>
          <p:cNvSpPr>
            <a:spLocks noChangeArrowheads="1"/>
          </p:cNvSpPr>
          <p:nvPr/>
        </p:nvSpPr>
        <p:spPr bwMode="auto">
          <a:xfrm>
            <a:off x="381000" y="2728913"/>
            <a:ext cx="8458200" cy="6254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228600" y="3924301"/>
            <a:ext cx="9556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1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184275" y="3013076"/>
            <a:ext cx="3455988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en-US" sz="1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84" name="Text Box 40"/>
          <p:cNvSpPr txBox="1">
            <a:spLocks noChangeArrowheads="1"/>
          </p:cNvSpPr>
          <p:nvPr/>
        </p:nvSpPr>
        <p:spPr bwMode="auto">
          <a:xfrm>
            <a:off x="533400" y="2805113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389</a:t>
            </a:r>
          </a:p>
        </p:txBody>
      </p:sp>
      <p:sp>
        <p:nvSpPr>
          <p:cNvPr id="31785" name="Text Box 41"/>
          <p:cNvSpPr txBox="1">
            <a:spLocks noChangeArrowheads="1"/>
          </p:cNvSpPr>
          <p:nvPr/>
        </p:nvSpPr>
        <p:spPr bwMode="auto">
          <a:xfrm>
            <a:off x="1447800" y="2805113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86" name="Text Box 42"/>
          <p:cNvSpPr txBox="1">
            <a:spLocks noChangeArrowheads="1"/>
          </p:cNvSpPr>
          <p:nvPr/>
        </p:nvSpPr>
        <p:spPr bwMode="auto">
          <a:xfrm>
            <a:off x="5334000" y="2817813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389 = 300 + 80 + 9</a:t>
            </a:r>
          </a:p>
        </p:txBody>
      </p:sp>
      <p:sp>
        <p:nvSpPr>
          <p:cNvPr id="31787" name="Text Box 43"/>
          <p:cNvSpPr txBox="1">
            <a:spLocks noChangeArrowheads="1"/>
          </p:cNvSpPr>
          <p:nvPr/>
        </p:nvSpPr>
        <p:spPr bwMode="auto">
          <a:xfrm>
            <a:off x="609600" y="3338513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237</a:t>
            </a:r>
          </a:p>
        </p:txBody>
      </p:sp>
      <p:sp>
        <p:nvSpPr>
          <p:cNvPr id="31788" name="Text Box 44"/>
          <p:cNvSpPr txBox="1">
            <a:spLocks noChangeArrowheads="1"/>
          </p:cNvSpPr>
          <p:nvPr/>
        </p:nvSpPr>
        <p:spPr bwMode="auto">
          <a:xfrm>
            <a:off x="568325" y="3948113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164</a:t>
            </a:r>
          </a:p>
        </p:txBody>
      </p:sp>
      <p:sp>
        <p:nvSpPr>
          <p:cNvPr id="31789" name="Text Box 45"/>
          <p:cNvSpPr txBox="1">
            <a:spLocks noChangeArrowheads="1"/>
          </p:cNvSpPr>
          <p:nvPr/>
        </p:nvSpPr>
        <p:spPr bwMode="auto">
          <a:xfrm>
            <a:off x="609600" y="4557713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352</a:t>
            </a:r>
          </a:p>
        </p:txBody>
      </p:sp>
      <p:sp>
        <p:nvSpPr>
          <p:cNvPr id="31790" name="Text Box 46"/>
          <p:cNvSpPr txBox="1">
            <a:spLocks noChangeArrowheads="1"/>
          </p:cNvSpPr>
          <p:nvPr/>
        </p:nvSpPr>
        <p:spPr bwMode="auto">
          <a:xfrm>
            <a:off x="609600" y="5091113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658</a:t>
            </a:r>
          </a:p>
        </p:txBody>
      </p:sp>
      <p:sp>
        <p:nvSpPr>
          <p:cNvPr id="31792" name="Text Box 48"/>
          <p:cNvSpPr txBox="1">
            <a:spLocks noChangeArrowheads="1"/>
          </p:cNvSpPr>
          <p:nvPr/>
        </p:nvSpPr>
        <p:spPr bwMode="auto">
          <a:xfrm>
            <a:off x="1447800" y="3335338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93" name="Text Box 49"/>
          <p:cNvSpPr txBox="1">
            <a:spLocks noChangeArrowheads="1"/>
          </p:cNvSpPr>
          <p:nvPr/>
        </p:nvSpPr>
        <p:spPr bwMode="auto">
          <a:xfrm>
            <a:off x="1447800" y="3948113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94" name="Text Box 50"/>
          <p:cNvSpPr txBox="1">
            <a:spLocks noChangeArrowheads="1"/>
          </p:cNvSpPr>
          <p:nvPr/>
        </p:nvSpPr>
        <p:spPr bwMode="auto">
          <a:xfrm>
            <a:off x="1447800" y="4481513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95" name="Text Box 51"/>
          <p:cNvSpPr txBox="1">
            <a:spLocks noChangeArrowheads="1"/>
          </p:cNvSpPr>
          <p:nvPr/>
        </p:nvSpPr>
        <p:spPr bwMode="auto">
          <a:xfrm>
            <a:off x="1447800" y="5091113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97" name="Text Box 53"/>
          <p:cNvSpPr txBox="1">
            <a:spLocks noChangeArrowheads="1"/>
          </p:cNvSpPr>
          <p:nvPr/>
        </p:nvSpPr>
        <p:spPr bwMode="auto">
          <a:xfrm>
            <a:off x="5334000" y="3367088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237 = 200 + 30 + 7</a:t>
            </a:r>
          </a:p>
        </p:txBody>
      </p:sp>
      <p:sp>
        <p:nvSpPr>
          <p:cNvPr id="31798" name="Text Box 54"/>
          <p:cNvSpPr txBox="1">
            <a:spLocks noChangeArrowheads="1"/>
          </p:cNvSpPr>
          <p:nvPr/>
        </p:nvSpPr>
        <p:spPr bwMode="auto">
          <a:xfrm>
            <a:off x="5334000" y="3948113"/>
            <a:ext cx="320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164 = 100 + 60 + 4</a:t>
            </a:r>
          </a:p>
        </p:txBody>
      </p:sp>
      <p:sp>
        <p:nvSpPr>
          <p:cNvPr id="31799" name="Text Box 55"/>
          <p:cNvSpPr txBox="1">
            <a:spLocks noChangeArrowheads="1"/>
          </p:cNvSpPr>
          <p:nvPr/>
        </p:nvSpPr>
        <p:spPr bwMode="auto">
          <a:xfrm>
            <a:off x="5334000" y="4557713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352 = 300 + 50 + 2</a:t>
            </a:r>
          </a:p>
        </p:txBody>
      </p:sp>
      <p:sp>
        <p:nvSpPr>
          <p:cNvPr id="31800" name="Text Box 56"/>
          <p:cNvSpPr txBox="1">
            <a:spLocks noChangeArrowheads="1"/>
          </p:cNvSpPr>
          <p:nvPr/>
        </p:nvSpPr>
        <p:spPr bwMode="auto">
          <a:xfrm>
            <a:off x="5334000" y="5091113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658 = 600 + 50 + 8</a:t>
            </a:r>
          </a:p>
        </p:txBody>
      </p:sp>
      <p:sp>
        <p:nvSpPr>
          <p:cNvPr id="31805" name="Text Box 61"/>
          <p:cNvSpPr txBox="1">
            <a:spLocks noChangeArrowheads="1"/>
          </p:cNvSpPr>
          <p:nvPr/>
        </p:nvSpPr>
        <p:spPr bwMode="auto">
          <a:xfrm>
            <a:off x="0" y="1676400"/>
            <a:ext cx="495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</a:p>
        </p:txBody>
      </p:sp>
      <p:graphicFrame>
        <p:nvGraphicFramePr>
          <p:cNvPr id="32028" name="Group 2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15007086"/>
              </p:ext>
            </p:extLst>
          </p:nvPr>
        </p:nvGraphicFramePr>
        <p:xfrm>
          <a:off x="381000" y="2728913"/>
          <a:ext cx="8458200" cy="2971800"/>
        </p:xfrm>
        <a:graphic>
          <a:graphicData uri="http://schemas.openxmlformats.org/drawingml/2006/table">
            <a:tbl>
              <a:tblPr/>
              <a:tblGrid>
                <a:gridCol w="10181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586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556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1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1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1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1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1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1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1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1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06" grpId="0" animBg="1"/>
      <p:bldP spid="31784" grpId="0"/>
      <p:bldP spid="31785" grpId="0"/>
      <p:bldP spid="31786" grpId="0"/>
      <p:bldP spid="31787" grpId="0"/>
      <p:bldP spid="31788" grpId="0"/>
      <p:bldP spid="31789" grpId="0"/>
      <p:bldP spid="31790" grpId="0"/>
      <p:bldP spid="31792" grpId="0"/>
      <p:bldP spid="31793" grpId="0"/>
      <p:bldP spid="31794" grpId="0"/>
      <p:bldP spid="31795" grpId="0"/>
      <p:bldP spid="31797" grpId="0"/>
      <p:bldP spid="31798" grpId="0"/>
      <p:bldP spid="31799" grpId="0"/>
      <p:bldP spid="318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228600" y="13716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2. </a:t>
            </a:r>
            <a:r>
              <a:rPr lang="en-US" sz="2800" b="1" dirty="0" err="1">
                <a:latin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271, 978, 835, 509 </a:t>
            </a:r>
            <a:r>
              <a:rPr lang="en-US" sz="2800" b="1" dirty="0" err="1">
                <a:latin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mẫu</a:t>
            </a:r>
            <a:r>
              <a:rPr lang="en-US" sz="2800" b="1" dirty="0">
                <a:latin typeface="Times New Roman" pitchFamily="18" charset="0"/>
              </a:rPr>
              <a:t> :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3352800" y="2514600"/>
            <a:ext cx="3744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34884" name="Rectangle 68"/>
          <p:cNvSpPr>
            <a:spLocks noChangeArrowheads="1"/>
          </p:cNvSpPr>
          <p:nvPr/>
        </p:nvSpPr>
        <p:spPr bwMode="auto">
          <a:xfrm>
            <a:off x="1371600" y="2133600"/>
            <a:ext cx="3657600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4885" name="Text Box 69"/>
          <p:cNvSpPr txBox="1">
            <a:spLocks noChangeArrowheads="1"/>
          </p:cNvSpPr>
          <p:nvPr/>
        </p:nvSpPr>
        <p:spPr bwMode="auto">
          <a:xfrm>
            <a:off x="1524000" y="22098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271</a:t>
            </a:r>
          </a:p>
        </p:txBody>
      </p:sp>
      <p:sp>
        <p:nvSpPr>
          <p:cNvPr id="34887" name="Text Box 71"/>
          <p:cNvSpPr txBox="1">
            <a:spLocks noChangeArrowheads="1"/>
          </p:cNvSpPr>
          <p:nvPr/>
        </p:nvSpPr>
        <p:spPr bwMode="auto">
          <a:xfrm>
            <a:off x="2209800" y="22098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=</a:t>
            </a:r>
          </a:p>
        </p:txBody>
      </p:sp>
      <p:sp>
        <p:nvSpPr>
          <p:cNvPr id="34888" name="Text Box 72"/>
          <p:cNvSpPr txBox="1">
            <a:spLocks noChangeArrowheads="1"/>
          </p:cNvSpPr>
          <p:nvPr/>
        </p:nvSpPr>
        <p:spPr bwMode="auto">
          <a:xfrm>
            <a:off x="2635250" y="22098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200</a:t>
            </a:r>
          </a:p>
        </p:txBody>
      </p:sp>
      <p:sp>
        <p:nvSpPr>
          <p:cNvPr id="34889" name="Text Box 73"/>
          <p:cNvSpPr txBox="1">
            <a:spLocks noChangeArrowheads="1"/>
          </p:cNvSpPr>
          <p:nvPr/>
        </p:nvSpPr>
        <p:spPr bwMode="auto">
          <a:xfrm>
            <a:off x="3667125" y="21971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70</a:t>
            </a:r>
          </a:p>
        </p:txBody>
      </p:sp>
      <p:sp>
        <p:nvSpPr>
          <p:cNvPr id="34890" name="Text Box 74"/>
          <p:cNvSpPr txBox="1">
            <a:spLocks noChangeArrowheads="1"/>
          </p:cNvSpPr>
          <p:nvPr/>
        </p:nvSpPr>
        <p:spPr bwMode="auto">
          <a:xfrm>
            <a:off x="4508500" y="217805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1</a:t>
            </a:r>
          </a:p>
        </p:txBody>
      </p:sp>
      <p:sp>
        <p:nvSpPr>
          <p:cNvPr id="34891" name="Text Box 75"/>
          <p:cNvSpPr txBox="1">
            <a:spLocks noChangeArrowheads="1"/>
          </p:cNvSpPr>
          <p:nvPr/>
        </p:nvSpPr>
        <p:spPr bwMode="auto">
          <a:xfrm>
            <a:off x="4165600" y="219075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+</a:t>
            </a:r>
          </a:p>
        </p:txBody>
      </p:sp>
      <p:sp>
        <p:nvSpPr>
          <p:cNvPr id="34892" name="Text Box 76"/>
          <p:cNvSpPr txBox="1">
            <a:spLocks noChangeArrowheads="1"/>
          </p:cNvSpPr>
          <p:nvPr/>
        </p:nvSpPr>
        <p:spPr bwMode="auto">
          <a:xfrm>
            <a:off x="3308350" y="2225675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+</a:t>
            </a:r>
          </a:p>
        </p:txBody>
      </p:sp>
      <p:sp>
        <p:nvSpPr>
          <p:cNvPr id="34894" name="Text Box 78"/>
          <p:cNvSpPr txBox="1">
            <a:spLocks noChangeArrowheads="1"/>
          </p:cNvSpPr>
          <p:nvPr/>
        </p:nvSpPr>
        <p:spPr bwMode="auto">
          <a:xfrm>
            <a:off x="609600" y="36576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4895" name="Text Box 79"/>
          <p:cNvSpPr txBox="1">
            <a:spLocks noChangeArrowheads="1"/>
          </p:cNvSpPr>
          <p:nvPr/>
        </p:nvSpPr>
        <p:spPr bwMode="auto">
          <a:xfrm>
            <a:off x="1447800" y="33528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978 =</a:t>
            </a:r>
          </a:p>
        </p:txBody>
      </p:sp>
      <p:sp>
        <p:nvSpPr>
          <p:cNvPr id="34896" name="Text Box 80"/>
          <p:cNvSpPr txBox="1">
            <a:spLocks noChangeArrowheads="1"/>
          </p:cNvSpPr>
          <p:nvPr/>
        </p:nvSpPr>
        <p:spPr bwMode="auto">
          <a:xfrm>
            <a:off x="1447800" y="40386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835 =</a:t>
            </a:r>
          </a:p>
        </p:txBody>
      </p:sp>
      <p:sp>
        <p:nvSpPr>
          <p:cNvPr id="34897" name="Text Box 81"/>
          <p:cNvSpPr txBox="1">
            <a:spLocks noChangeArrowheads="1"/>
          </p:cNvSpPr>
          <p:nvPr/>
        </p:nvSpPr>
        <p:spPr bwMode="auto">
          <a:xfrm>
            <a:off x="1447800" y="47244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509 =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62200" y="3362980"/>
            <a:ext cx="2031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900 + 70 + 8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362200" y="4038600"/>
            <a:ext cx="2031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800 + 30 + 5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38400" y="4724400"/>
            <a:ext cx="1287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500 + 9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4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4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4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4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34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34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8" grpId="0"/>
      <p:bldP spid="34828" grpId="1"/>
      <p:bldP spid="34884" grpId="0" animBg="1"/>
      <p:bldP spid="34885" grpId="0"/>
      <p:bldP spid="34887" grpId="0"/>
      <p:bldP spid="34888" grpId="0"/>
      <p:bldP spid="34889" grpId="0"/>
      <p:bldP spid="34890" grpId="0"/>
      <p:bldP spid="34891" grpId="0"/>
      <p:bldP spid="34892" grpId="0"/>
      <p:bldP spid="34895" grpId="0"/>
      <p:bldP spid="34896" grpId="0"/>
      <p:bldP spid="34897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8" name="Object 3"/>
          <p:cNvGraphicFramePr>
            <a:graphicFrameLocks noChangeAspect="1"/>
          </p:cNvGraphicFramePr>
          <p:nvPr/>
        </p:nvGraphicFramePr>
        <p:xfrm>
          <a:off x="1081088" y="2520950"/>
          <a:ext cx="228600" cy="355600"/>
        </p:xfrm>
        <a:graphic>
          <a:graphicData uri="http://schemas.openxmlformats.org/presentationml/2006/ole">
            <p:oleObj spid="_x0000_s1027" name="Equation" r:id="rId3" imgW="114102" imgH="177492" progId="">
              <p:embed/>
            </p:oleObj>
          </a:graphicData>
        </a:graphic>
      </p:graphicFrame>
      <p:sp>
        <p:nvSpPr>
          <p:cNvPr id="43019" name="Rectangle 4"/>
          <p:cNvSpPr>
            <a:spLocks noChangeArrowheads="1"/>
          </p:cNvSpPr>
          <p:nvPr/>
        </p:nvSpPr>
        <p:spPr bwMode="auto">
          <a:xfrm>
            <a:off x="2289175" y="587375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 b="1">
              <a:latin typeface="Garamond" pitchFamily="18" charset="0"/>
            </a:endParaRP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76200" y="26670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nl-NL" sz="2800" b="1" dirty="0">
                <a:solidFill>
                  <a:schemeClr val="tx2"/>
                </a:solidFill>
                <a:latin typeface="Times New Roman" pitchFamily="18" charset="0"/>
              </a:rPr>
              <a:t>3. Mỗi số 975, 731, 980, 505, 632, 842 được viết thành </a:t>
            </a:r>
          </a:p>
          <a:p>
            <a:pPr eaLnBrk="0" hangingPunct="0"/>
            <a:r>
              <a:rPr lang="nl-NL" sz="2800" b="1" dirty="0">
                <a:solidFill>
                  <a:schemeClr val="tx2"/>
                </a:solidFill>
                <a:latin typeface="Times New Roman" pitchFamily="18" charset="0"/>
              </a:rPr>
              <a:t>tổng nào ?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68622" name="Rectangle 14"/>
          <p:cNvSpPr>
            <a:spLocks noChangeArrowheads="1"/>
          </p:cNvSpPr>
          <p:nvPr/>
        </p:nvSpPr>
        <p:spPr bwMode="auto">
          <a:xfrm>
            <a:off x="2212975" y="3740150"/>
            <a:ext cx="1946275" cy="381000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600 + 30 + 2</a:t>
            </a:r>
          </a:p>
        </p:txBody>
      </p:sp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2212975" y="4425950"/>
            <a:ext cx="1946275" cy="381000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900 + 70 + 5</a:t>
            </a:r>
          </a:p>
        </p:txBody>
      </p:sp>
      <p:sp>
        <p:nvSpPr>
          <p:cNvPr id="68624" name="Rectangle 16"/>
          <p:cNvSpPr>
            <a:spLocks noChangeArrowheads="1"/>
          </p:cNvSpPr>
          <p:nvPr/>
        </p:nvSpPr>
        <p:spPr bwMode="auto">
          <a:xfrm>
            <a:off x="2212975" y="5187950"/>
            <a:ext cx="1946275" cy="381000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800 + 40 + 2</a:t>
            </a:r>
          </a:p>
        </p:txBody>
      </p:sp>
      <p:sp>
        <p:nvSpPr>
          <p:cNvPr id="68625" name="Rectangle 17"/>
          <p:cNvSpPr>
            <a:spLocks noChangeArrowheads="1"/>
          </p:cNvSpPr>
          <p:nvPr/>
        </p:nvSpPr>
        <p:spPr bwMode="auto">
          <a:xfrm>
            <a:off x="4879975" y="3740150"/>
            <a:ext cx="1963738" cy="381000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500 + 5</a:t>
            </a:r>
          </a:p>
        </p:txBody>
      </p:sp>
      <p:sp>
        <p:nvSpPr>
          <p:cNvPr id="68626" name="Rectangle 18"/>
          <p:cNvSpPr>
            <a:spLocks noChangeArrowheads="1"/>
          </p:cNvSpPr>
          <p:nvPr/>
        </p:nvSpPr>
        <p:spPr bwMode="auto">
          <a:xfrm>
            <a:off x="4879975" y="4425950"/>
            <a:ext cx="1963738" cy="381000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700 + 30 + 1</a:t>
            </a:r>
          </a:p>
        </p:txBody>
      </p:sp>
      <p:sp>
        <p:nvSpPr>
          <p:cNvPr id="68627" name="Rectangle 19"/>
          <p:cNvSpPr>
            <a:spLocks noChangeArrowheads="1"/>
          </p:cNvSpPr>
          <p:nvPr/>
        </p:nvSpPr>
        <p:spPr bwMode="auto">
          <a:xfrm>
            <a:off x="4879975" y="5187950"/>
            <a:ext cx="1963738" cy="381000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900 + 80 </a:t>
            </a:r>
          </a:p>
        </p:txBody>
      </p:sp>
      <p:sp>
        <p:nvSpPr>
          <p:cNvPr id="43027" name="Oval 20"/>
          <p:cNvSpPr>
            <a:spLocks noChangeArrowheads="1"/>
          </p:cNvSpPr>
          <p:nvPr/>
        </p:nvSpPr>
        <p:spPr bwMode="auto">
          <a:xfrm>
            <a:off x="1069975" y="6254750"/>
            <a:ext cx="91440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Garamond" pitchFamily="18" charset="0"/>
            </a:endParaRPr>
          </a:p>
        </p:txBody>
      </p:sp>
      <p:sp>
        <p:nvSpPr>
          <p:cNvPr id="68629" name="Oval 21"/>
          <p:cNvSpPr>
            <a:spLocks noChangeArrowheads="1"/>
          </p:cNvSpPr>
          <p:nvPr/>
        </p:nvSpPr>
        <p:spPr bwMode="auto">
          <a:xfrm>
            <a:off x="612775" y="3663950"/>
            <a:ext cx="10668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.VnArial" pitchFamily="34" charset="0"/>
              </a:rPr>
              <a:t>975</a:t>
            </a:r>
          </a:p>
        </p:txBody>
      </p:sp>
      <p:sp>
        <p:nvSpPr>
          <p:cNvPr id="68630" name="Oval 22"/>
          <p:cNvSpPr>
            <a:spLocks noChangeArrowheads="1"/>
          </p:cNvSpPr>
          <p:nvPr/>
        </p:nvSpPr>
        <p:spPr bwMode="auto">
          <a:xfrm>
            <a:off x="612775" y="4349750"/>
            <a:ext cx="10668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.VnArial" pitchFamily="34" charset="0"/>
              </a:rPr>
              <a:t>632</a:t>
            </a:r>
          </a:p>
        </p:txBody>
      </p:sp>
      <p:sp>
        <p:nvSpPr>
          <p:cNvPr id="68631" name="Oval 23"/>
          <p:cNvSpPr>
            <a:spLocks noChangeArrowheads="1"/>
          </p:cNvSpPr>
          <p:nvPr/>
        </p:nvSpPr>
        <p:spPr bwMode="auto">
          <a:xfrm>
            <a:off x="612775" y="5035550"/>
            <a:ext cx="10668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.VnArial" pitchFamily="34" charset="0"/>
              </a:rPr>
              <a:t>842</a:t>
            </a:r>
          </a:p>
        </p:txBody>
      </p:sp>
      <p:sp>
        <p:nvSpPr>
          <p:cNvPr id="68632" name="Oval 24"/>
          <p:cNvSpPr>
            <a:spLocks noChangeArrowheads="1"/>
          </p:cNvSpPr>
          <p:nvPr/>
        </p:nvSpPr>
        <p:spPr bwMode="auto">
          <a:xfrm>
            <a:off x="7470775" y="3663950"/>
            <a:ext cx="10668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.VnArial" pitchFamily="34" charset="0"/>
              </a:rPr>
              <a:t>731</a:t>
            </a:r>
          </a:p>
        </p:txBody>
      </p:sp>
      <p:sp>
        <p:nvSpPr>
          <p:cNvPr id="68633" name="Oval 25"/>
          <p:cNvSpPr>
            <a:spLocks noChangeArrowheads="1"/>
          </p:cNvSpPr>
          <p:nvPr/>
        </p:nvSpPr>
        <p:spPr bwMode="auto">
          <a:xfrm>
            <a:off x="7470775" y="4349750"/>
            <a:ext cx="10668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.VnArial" pitchFamily="34" charset="0"/>
              </a:rPr>
              <a:t>980</a:t>
            </a:r>
          </a:p>
        </p:txBody>
      </p:sp>
      <p:sp>
        <p:nvSpPr>
          <p:cNvPr id="68634" name="Oval 26"/>
          <p:cNvSpPr>
            <a:spLocks noChangeArrowheads="1"/>
          </p:cNvSpPr>
          <p:nvPr/>
        </p:nvSpPr>
        <p:spPr bwMode="auto">
          <a:xfrm>
            <a:off x="7470775" y="5035550"/>
            <a:ext cx="1066800" cy="533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0000"/>
                </a:solidFill>
                <a:latin typeface=".VnArial" pitchFamily="34" charset="0"/>
              </a:rPr>
              <a:t>505</a:t>
            </a:r>
          </a:p>
        </p:txBody>
      </p:sp>
      <p:sp>
        <p:nvSpPr>
          <p:cNvPr id="43040" name="Line 32"/>
          <p:cNvSpPr>
            <a:spLocks noChangeShapeType="1"/>
          </p:cNvSpPr>
          <p:nvPr/>
        </p:nvSpPr>
        <p:spPr bwMode="auto">
          <a:xfrm>
            <a:off x="1676400" y="3886200"/>
            <a:ext cx="4572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2400" b="1"/>
          </a:p>
        </p:txBody>
      </p:sp>
      <p:sp>
        <p:nvSpPr>
          <p:cNvPr id="43041" name="Line 33"/>
          <p:cNvSpPr>
            <a:spLocks noChangeShapeType="1"/>
          </p:cNvSpPr>
          <p:nvPr/>
        </p:nvSpPr>
        <p:spPr bwMode="auto">
          <a:xfrm>
            <a:off x="1676400" y="5257800"/>
            <a:ext cx="533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2400" b="1"/>
          </a:p>
        </p:txBody>
      </p:sp>
      <p:sp>
        <p:nvSpPr>
          <p:cNvPr id="43042" name="Line 34"/>
          <p:cNvSpPr>
            <a:spLocks noChangeShapeType="1"/>
          </p:cNvSpPr>
          <p:nvPr/>
        </p:nvSpPr>
        <p:spPr bwMode="auto">
          <a:xfrm flipV="1">
            <a:off x="1600200" y="3994150"/>
            <a:ext cx="577850" cy="577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2400" b="1"/>
          </a:p>
        </p:txBody>
      </p:sp>
      <p:sp>
        <p:nvSpPr>
          <p:cNvPr id="43043" name="Line 35"/>
          <p:cNvSpPr>
            <a:spLocks noChangeShapeType="1"/>
          </p:cNvSpPr>
          <p:nvPr/>
        </p:nvSpPr>
        <p:spPr bwMode="auto">
          <a:xfrm>
            <a:off x="6858000" y="4038600"/>
            <a:ext cx="7620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2400" b="1"/>
          </a:p>
        </p:txBody>
      </p:sp>
      <p:sp>
        <p:nvSpPr>
          <p:cNvPr id="43044" name="Line 36"/>
          <p:cNvSpPr>
            <a:spLocks noChangeShapeType="1"/>
          </p:cNvSpPr>
          <p:nvPr/>
        </p:nvSpPr>
        <p:spPr bwMode="auto">
          <a:xfrm flipV="1">
            <a:off x="6858000" y="4038600"/>
            <a:ext cx="609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2400" b="1"/>
          </a:p>
        </p:txBody>
      </p:sp>
      <p:sp>
        <p:nvSpPr>
          <p:cNvPr id="43045" name="Line 37"/>
          <p:cNvSpPr>
            <a:spLocks noChangeShapeType="1"/>
          </p:cNvSpPr>
          <p:nvPr/>
        </p:nvSpPr>
        <p:spPr bwMode="auto">
          <a:xfrm flipV="1">
            <a:off x="6858000" y="4648200"/>
            <a:ext cx="685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2400" b="1"/>
          </a:p>
        </p:txBody>
      </p:sp>
      <p:sp>
        <p:nvSpPr>
          <p:cNvPr id="43047" name="WordArt 39"/>
          <p:cNvSpPr>
            <a:spLocks noChangeArrowheads="1" noChangeShapeType="1" noTextEdit="1"/>
          </p:cNvSpPr>
          <p:nvPr/>
        </p:nvSpPr>
        <p:spPr bwMode="auto">
          <a:xfrm>
            <a:off x="2438400" y="1838325"/>
            <a:ext cx="46386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4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+mj-lt"/>
                <a:cs typeface="Arial"/>
              </a:rPr>
              <a:t>TRÒ CHƠI: </a:t>
            </a:r>
            <a:r>
              <a:rPr lang="en-US" sz="44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+mj-lt"/>
                <a:cs typeface="Arial"/>
              </a:rPr>
              <a:t>ĐỐ BẠN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400" decel="1000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400" decel="100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400" decel="100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400" decel="100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8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8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8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8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8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8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8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8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8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8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4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3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/>
      <p:bldP spid="68614" grpId="1"/>
      <p:bldP spid="68622" grpId="0" animBg="1"/>
      <p:bldP spid="68623" grpId="0" animBg="1"/>
      <p:bldP spid="68624" grpId="0" animBg="1"/>
      <p:bldP spid="68625" grpId="0" animBg="1"/>
      <p:bldP spid="68626" grpId="0" animBg="1"/>
      <p:bldP spid="68627" grpId="0" animBg="1"/>
      <p:bldP spid="68629" grpId="0" animBg="1"/>
      <p:bldP spid="68630" grpId="0" animBg="1"/>
      <p:bldP spid="68631" grpId="0" animBg="1"/>
      <p:bldP spid="68632" grpId="0" animBg="1"/>
      <p:bldP spid="68633" grpId="0" animBg="1"/>
      <p:bldP spid="68634" grpId="0" animBg="1"/>
      <p:bldP spid="43040" grpId="0" animBg="1"/>
      <p:bldP spid="43041" grpId="0" animBg="1"/>
      <p:bldP spid="43042" grpId="0" animBg="1"/>
      <p:bldP spid="43043" grpId="0" animBg="1"/>
      <p:bldP spid="43044" grpId="0" animBg="1"/>
      <p:bldP spid="43045" grpId="0" animBg="1"/>
      <p:bldP spid="430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AutoShape 5"/>
          <p:cNvSpPr>
            <a:spLocks noChangeArrowheads="1"/>
          </p:cNvSpPr>
          <p:nvPr/>
        </p:nvSpPr>
        <p:spPr bwMode="auto">
          <a:xfrm rot="10800000">
            <a:off x="457201" y="990600"/>
            <a:ext cx="1828800" cy="1828800"/>
          </a:xfrm>
          <a:prstGeom prst="rtTriangl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 rot="10800000">
            <a:off x="2514600" y="990600"/>
            <a:ext cx="1828800" cy="1828800"/>
          </a:xfrm>
          <a:prstGeom prst="rtTriangl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AutoShape 12"/>
          <p:cNvSpPr>
            <a:spLocks noChangeArrowheads="1"/>
          </p:cNvSpPr>
          <p:nvPr/>
        </p:nvSpPr>
        <p:spPr bwMode="auto">
          <a:xfrm rot="10800000">
            <a:off x="4724400" y="990601"/>
            <a:ext cx="1828800" cy="1828800"/>
          </a:xfrm>
          <a:prstGeom prst="rtTriangl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AutoShape 13"/>
          <p:cNvSpPr>
            <a:spLocks noChangeArrowheads="1"/>
          </p:cNvSpPr>
          <p:nvPr/>
        </p:nvSpPr>
        <p:spPr bwMode="auto">
          <a:xfrm rot="10800000">
            <a:off x="6858000" y="990600"/>
            <a:ext cx="1828800" cy="1828800"/>
          </a:xfrm>
          <a:prstGeom prst="rtTriangl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AutoShape 14"/>
          <p:cNvSpPr>
            <a:spLocks noChangeArrowheads="1"/>
          </p:cNvSpPr>
          <p:nvPr/>
        </p:nvSpPr>
        <p:spPr bwMode="auto">
          <a:xfrm rot="13465397">
            <a:off x="3810000" y="2438400"/>
            <a:ext cx="1828800" cy="1828800"/>
          </a:xfrm>
          <a:prstGeom prst="rtTriangl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AutoShape 15"/>
          <p:cNvSpPr>
            <a:spLocks noChangeArrowheads="1"/>
          </p:cNvSpPr>
          <p:nvPr/>
        </p:nvSpPr>
        <p:spPr bwMode="auto">
          <a:xfrm rot="-45824681">
            <a:off x="2590800" y="3733800"/>
            <a:ext cx="1828800" cy="1828800"/>
          </a:xfrm>
          <a:prstGeom prst="rtTriangl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AutoShape 17"/>
          <p:cNvSpPr>
            <a:spLocks noChangeArrowheads="1"/>
          </p:cNvSpPr>
          <p:nvPr/>
        </p:nvSpPr>
        <p:spPr bwMode="auto">
          <a:xfrm rot="8145634">
            <a:off x="3810000" y="5029200"/>
            <a:ext cx="1828800" cy="1828800"/>
          </a:xfrm>
          <a:prstGeom prst="rtTriangl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AutoShape 18"/>
          <p:cNvSpPr>
            <a:spLocks noChangeArrowheads="1"/>
          </p:cNvSpPr>
          <p:nvPr/>
        </p:nvSpPr>
        <p:spPr bwMode="auto">
          <a:xfrm rot="-45839564">
            <a:off x="5105400" y="3733800"/>
            <a:ext cx="1828800" cy="1828800"/>
          </a:xfrm>
          <a:prstGeom prst="rtTriangle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Oval 19"/>
          <p:cNvSpPr>
            <a:spLocks noChangeArrowheads="1"/>
          </p:cNvSpPr>
          <p:nvPr/>
        </p:nvSpPr>
        <p:spPr bwMode="auto">
          <a:xfrm>
            <a:off x="228600" y="228600"/>
            <a:ext cx="533400" cy="533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838200" y="182562"/>
            <a:ext cx="7772400" cy="5794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9" grpId="0" animBg="1"/>
      <p:bldP spid="22540" grpId="0" animBg="1"/>
      <p:bldP spid="22541" grpId="0" animBg="1"/>
      <p:bldP spid="22542" grpId="0" animBg="1"/>
      <p:bldP spid="22543" grpId="0" animBg="1"/>
      <p:bldP spid="22545" grpId="0" animBg="1"/>
      <p:bldP spid="2254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8&quot;&gt;&lt;property id=&quot;20148&quot; value=&quot;5&quot;/&gt;&lt;property id=&quot;20300&quot; value=&quot;Slide 4&quot;/&gt;&lt;property id=&quot;20307&quot; value=&quot;261&quot;/&gt;&lt;/object&gt;&lt;object type=&quot;3&quot; unique_id=&quot;10009&quot;&gt;&lt;property id=&quot;20148&quot; value=&quot;5&quot;/&gt;&lt;property id=&quot;20300&quot; value=&quot;Slide 5&quot;/&gt;&lt;property id=&quot;20307&quot; value=&quot;262&quot;/&gt;&lt;/object&gt;&lt;object type=&quot;3&quot; unique_id=&quot;10010&quot;&gt;&lt;property id=&quot;20148&quot; value=&quot;5&quot;/&gt;&lt;property id=&quot;20300&quot; value=&quot;Slide 6&quot;/&gt;&lt;property id=&quot;20307&quot; value=&quot;263&quot;/&gt;&lt;/object&gt;&lt;object type=&quot;3&quot; unique_id=&quot;10011&quot;&gt;&lt;property id=&quot;20148&quot; value=&quot;5&quot;/&gt;&lt;property id=&quot;20300&quot; value=&quot;Slide 7&quot;/&gt;&lt;property id=&quot;20307&quot; value=&quot;266&quot;/&gt;&lt;/object&gt;&lt;object type=&quot;3&quot; unique_id=&quot;10012&quot;&gt;&lt;property id=&quot;20148&quot; value=&quot;5&quot;/&gt;&lt;property id=&quot;20300&quot; value=&quot;Slide 8&quot;/&gt;&lt;property id=&quot;20307&quot; value=&quot;257&quot;/&gt;&lt;/object&gt;&lt;/object&gt;&lt;object type=&quot;8&quot; unique_id=&quot;10024&quot;&gt;&lt;/object&gt;&lt;/object&gt;&lt;/database&gt;"/>
  <p:tag name="SECTOMILLISECCONVERTED" val="1"/>
  <p:tag name="ISPRING_RESOURCE_PATHS_HASH_PRESENTER" val="3b9f8eda361882788b915f56056b9d6e75a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387</Words>
  <Application>Microsoft Office PowerPoint</Application>
  <PresentationFormat>On-screen Show (4:3)</PresentationFormat>
  <Paragraphs>102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WIN7X64</cp:lastModifiedBy>
  <cp:revision>19</cp:revision>
  <dcterms:created xsi:type="dcterms:W3CDTF">2016-03-29T15:43:42Z</dcterms:created>
  <dcterms:modified xsi:type="dcterms:W3CDTF">2018-03-28T14:14:41Z</dcterms:modified>
</cp:coreProperties>
</file>