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3" r:id="rId2"/>
    <p:sldId id="260" r:id="rId3"/>
    <p:sldId id="262" r:id="rId4"/>
    <p:sldId id="264" r:id="rId5"/>
    <p:sldId id="265" r:id="rId6"/>
    <p:sldId id="298" r:id="rId7"/>
    <p:sldId id="285" r:id="rId8"/>
    <p:sldId id="263" r:id="rId9"/>
    <p:sldId id="299" r:id="rId10"/>
    <p:sldId id="301" r:id="rId11"/>
    <p:sldId id="302" r:id="rId12"/>
    <p:sldId id="287" r:id="rId13"/>
    <p:sldId id="288" r:id="rId14"/>
    <p:sldId id="293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9E96D-B094-434B-9136-90DD1189E377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162A-2C55-4B0D-857D-71485CA64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5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1162A-2C55-4B0D-857D-71485CA644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4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1162A-2C55-4B0D-857D-71485CA644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8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gif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en-US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1" name="WordArt 12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 Toán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988" y="-14288"/>
            <a:ext cx="9318625" cy="6837363"/>
            <a:chOff x="14" y="-9"/>
            <a:chExt cx="5781" cy="4329"/>
          </a:xfrm>
        </p:grpSpPr>
        <p:pic>
          <p:nvPicPr>
            <p:cNvPr id="2056" name="Picture 14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15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6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7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TextBox 12"/>
          <p:cNvSpPr txBox="1">
            <a:spLocks noChangeArrowheads="1"/>
          </p:cNvSpPr>
          <p:nvPr/>
        </p:nvSpPr>
        <p:spPr bwMode="auto">
          <a:xfrm>
            <a:off x="228600" y="533400"/>
            <a:ext cx="8915400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685800" y="4614863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: </a:t>
            </a:r>
            <a:r>
              <a:rPr lang="en-US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 - lô - mét</a:t>
            </a:r>
            <a:endParaRPr lang="en-US" sz="40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14"/>
          <p:cNvSpPr txBox="1">
            <a:spLocks noChangeArrowheads="1"/>
          </p:cNvSpPr>
          <p:nvPr/>
        </p:nvSpPr>
        <p:spPr bwMode="auto">
          <a:xfrm>
            <a:off x="609600" y="3773488"/>
            <a:ext cx="853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2"/>
          <p:cNvGraphicFramePr>
            <a:graphicFrameLocks noGrp="1"/>
          </p:cNvGraphicFramePr>
          <p:nvPr>
            <p:ph idx="1"/>
          </p:nvPr>
        </p:nvGraphicFramePr>
        <p:xfrm>
          <a:off x="4800600" y="185928"/>
          <a:ext cx="4038600" cy="651967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13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QUÃNG ĐƯỜNG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DÀI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                                                 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Hải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Phòng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Huế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7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Cần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Thơ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mau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0" y="1371600"/>
            <a:ext cx="1295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sz="2400" b="1" dirty="0">
                <a:solidFill>
                  <a:srgbClr val="0000FF"/>
                </a:solidFill>
                <a:latin typeface=".VnTime" pitchFamily="34" charset="0"/>
              </a:rPr>
              <a:t>285 km</a:t>
            </a:r>
            <a:endParaRPr kumimoji="1" lang="vi-VN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7696200" y="21291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169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7696200" y="2769513"/>
            <a:ext cx="1066800" cy="430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 km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7696200" y="33483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7696200" y="38817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7696200" y="4495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7696200" y="56343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1371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Cao </a:t>
            </a:r>
            <a:r>
              <a:rPr lang="en-US" sz="2400" dirty="0" err="1"/>
              <a:t>Bằng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Lạng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8382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Cao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182433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Cao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7432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8934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2"/>
          <p:cNvGraphicFramePr>
            <a:graphicFrameLocks noGrp="1"/>
          </p:cNvGraphicFramePr>
          <p:nvPr>
            <p:ph idx="1"/>
          </p:nvPr>
        </p:nvGraphicFramePr>
        <p:xfrm>
          <a:off x="4800600" y="185928"/>
          <a:ext cx="4038600" cy="651967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13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QUÃNG ĐƯỜNG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DÀI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                                                 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Hải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Phòng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Huế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7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Cần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Thơ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mau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0" y="1371600"/>
            <a:ext cx="1295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sz="2400" b="1" dirty="0">
                <a:solidFill>
                  <a:srgbClr val="0000FF"/>
                </a:solidFill>
                <a:latin typeface=".VnTime" pitchFamily="34" charset="0"/>
              </a:rPr>
              <a:t>285 km</a:t>
            </a:r>
            <a:endParaRPr kumimoji="1" lang="vi-VN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7696200" y="21291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169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7696200" y="2769513"/>
            <a:ext cx="1066800" cy="430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 km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7696200" y="33483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7696200" y="38817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7696200" y="4495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7696200" y="56343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1371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Cao </a:t>
            </a:r>
            <a:r>
              <a:rPr lang="en-US" sz="2400" dirty="0" err="1"/>
              <a:t>Bằng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Lạng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182433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495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838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2667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Mau?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eautiful_season_Fall_illustration_art_3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676400" y="2057400"/>
            <a:ext cx="63246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0066CC"/>
              </a:solidFill>
              <a:latin typeface="Arial"/>
              <a:cs typeface="Arial"/>
            </a:endParaRPr>
          </a:p>
        </p:txBody>
      </p:sp>
      <p:pic>
        <p:nvPicPr>
          <p:cNvPr id="14340" name="Picture 7" descr="0036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562600"/>
            <a:ext cx="1066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838200"/>
            <a:ext cx="518155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Củng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cố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9" name="Picture 201" descr="Buom01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895600"/>
            <a:ext cx="758825" cy="603250"/>
          </a:xfrm>
          <a:prstGeom prst="rect">
            <a:avLst/>
          </a:prstGeom>
          <a:noFill/>
        </p:spPr>
      </p:pic>
      <p:pic>
        <p:nvPicPr>
          <p:cNvPr id="10" name="Picture 25" descr="1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47276">
            <a:off x="7305907" y="2657707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eautiful_season_Fall_illustration_art_3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286000" y="1752600"/>
            <a:ext cx="60960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556440" y="1152436"/>
            <a:ext cx="457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025" y="1752600"/>
            <a:ext cx="8569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1km.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590800"/>
            <a:ext cx="902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581400"/>
            <a:ext cx="423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724400"/>
            <a:ext cx="23551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828800" y="2209800"/>
            <a:ext cx="6074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 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Điền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thích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trống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667000" y="33528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1 km =           m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4038600" y="3352800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1000</a:t>
            </a:r>
          </a:p>
        </p:txBody>
      </p:sp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57200" y="2057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57200" y="28956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m  =        dm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57200" y="38100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m  =          cm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724400" y="28956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dm =      cm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191000" y="38100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dm  =  1 m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200" y="11350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352675" y="2932113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384425" y="3824288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105400" y="3813175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705600" y="28956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>
    <p:wipe dir="r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2" grpId="0"/>
      <p:bldP spid="3083" grpId="0"/>
      <p:bldP spid="3084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62000" y="35814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km.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19200" y="44958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km   =   1000 m.</a:t>
            </a:r>
          </a:p>
        </p:txBody>
      </p:sp>
      <p:pic>
        <p:nvPicPr>
          <p:cNvPr id="15" name="Picture 12" descr="00"/>
          <p:cNvPicPr>
            <a:picLocks noChangeAspect="1" noChangeArrowheads="1"/>
          </p:cNvPicPr>
          <p:nvPr/>
        </p:nvPicPr>
        <p:blipFill>
          <a:blip r:embed="rId7" cstate="print"/>
          <a:srcRect l="18333" t="12500" r="46666" b="13750"/>
          <a:stretch>
            <a:fillRect/>
          </a:stretch>
        </p:blipFill>
        <p:spPr bwMode="auto">
          <a:xfrm>
            <a:off x="5715000" y="0"/>
            <a:ext cx="3429000" cy="6858000"/>
          </a:xfrm>
          <a:prstGeom prst="rect">
            <a:avLst/>
          </a:prstGeom>
          <a:noFill/>
        </p:spPr>
      </p:pic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629400" y="152400"/>
            <a:ext cx="457200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6019800" y="3810000"/>
            <a:ext cx="457200" cy="304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 rot="243573">
            <a:off x="6061713" y="2776735"/>
            <a:ext cx="990600" cy="1219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8600" y="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6200" y="1524000"/>
            <a:ext cx="54864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 animBg="1"/>
      <p:bldP spid="17" grpId="0" animBg="1"/>
      <p:bldP spid="2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16764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219200" y="27432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km =    ….  m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1219200" y="34290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m   =    …. dm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1219200" y="4038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m   =     …. cm</a:t>
            </a:r>
          </a:p>
        </p:txBody>
      </p:sp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4800600" y="26670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….  m     =   1 km</a:t>
            </a:r>
          </a:p>
        </p:txBody>
      </p:sp>
      <p:sp>
        <p:nvSpPr>
          <p:cNvPr id="6151" name="Text Box 18"/>
          <p:cNvSpPr txBox="1">
            <a:spLocks noChangeArrowheads="1"/>
          </p:cNvSpPr>
          <p:nvPr/>
        </p:nvSpPr>
        <p:spPr bwMode="auto">
          <a:xfrm>
            <a:off x="5105400" y="33528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…. dm   =    1  m</a:t>
            </a:r>
          </a:p>
        </p:txBody>
      </p: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5029200" y="40386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…. cm    =   1 dm</a:t>
            </a:r>
          </a:p>
        </p:txBody>
      </p:sp>
      <p:sp>
        <p:nvSpPr>
          <p:cNvPr id="6153" name="Text Box 28"/>
          <p:cNvSpPr txBox="1">
            <a:spLocks noChangeArrowheads="1"/>
          </p:cNvSpPr>
          <p:nvPr/>
        </p:nvSpPr>
        <p:spPr bwMode="auto">
          <a:xfrm>
            <a:off x="2438400" y="27432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</a:p>
        </p:txBody>
      </p:sp>
      <p:sp>
        <p:nvSpPr>
          <p:cNvPr id="6154" name="Text Box 31"/>
          <p:cNvSpPr txBox="1">
            <a:spLocks noChangeArrowheads="1"/>
          </p:cNvSpPr>
          <p:nvPr/>
        </p:nvSpPr>
        <p:spPr bwMode="auto">
          <a:xfrm>
            <a:off x="5105400" y="3352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10</a:t>
            </a:r>
          </a:p>
        </p:txBody>
      </p:sp>
      <p:sp>
        <p:nvSpPr>
          <p:cNvPr id="6155" name="Text Box 32"/>
          <p:cNvSpPr txBox="1">
            <a:spLocks noChangeArrowheads="1"/>
          </p:cNvSpPr>
          <p:nvPr/>
        </p:nvSpPr>
        <p:spPr bwMode="auto">
          <a:xfrm>
            <a:off x="2667000" y="4038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5029200" y="2667000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6157" name="Text Box 34"/>
          <p:cNvSpPr txBox="1">
            <a:spLocks noChangeArrowheads="1"/>
          </p:cNvSpPr>
          <p:nvPr/>
        </p:nvSpPr>
        <p:spPr bwMode="auto">
          <a:xfrm>
            <a:off x="5334000" y="4038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6158" name="Text Box 35"/>
          <p:cNvSpPr txBox="1">
            <a:spLocks noChangeArrowheads="1"/>
          </p:cNvSpPr>
          <p:nvPr/>
        </p:nvSpPr>
        <p:spPr bwMode="auto">
          <a:xfrm>
            <a:off x="2667000" y="3429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3276600" y="1219200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5" grpId="0"/>
      <p:bldP spid="6156" grpId="0"/>
      <p:bldP spid="6157" grpId="0"/>
      <p:bldP spid="6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6858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0" y="1676400"/>
            <a:ext cx="8153400" cy="1619310"/>
            <a:chOff x="381000" y="2057400"/>
            <a:chExt cx="8153400" cy="1619310"/>
          </a:xfrm>
        </p:grpSpPr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V="1">
              <a:off x="838200" y="2667000"/>
              <a:ext cx="1524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209800" y="213360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1143000" y="2514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23km</a:t>
              </a:r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flipV="1">
              <a:off x="2362200" y="2514600"/>
              <a:ext cx="2667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3124200" y="2133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42km</a:t>
              </a:r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381000" y="29718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5029200" y="2514600"/>
              <a:ext cx="2971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6477000" y="2514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48km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4876800" y="20574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62" name="Text Box 46"/>
            <p:cNvSpPr txBox="1">
              <a:spLocks noChangeArrowheads="1"/>
            </p:cNvSpPr>
            <p:nvPr/>
          </p:nvSpPr>
          <p:spPr bwMode="auto">
            <a:xfrm>
              <a:off x="8153400" y="3276600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28600" y="3900488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228600" y="4510088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228600" y="5119688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7010400" y="3900488"/>
            <a:ext cx="11811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km.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1524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0" y="762000"/>
            <a:ext cx="7924800" cy="1371600"/>
            <a:chOff x="381000" y="2057400"/>
            <a:chExt cx="8153400" cy="1619310"/>
          </a:xfrm>
        </p:grpSpPr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V="1">
              <a:off x="838200" y="2667000"/>
              <a:ext cx="1524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209800" y="213360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1143000" y="2514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23km</a:t>
              </a:r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flipV="1">
              <a:off x="2362200" y="2514600"/>
              <a:ext cx="2667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3124200" y="2133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42km</a:t>
              </a:r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381000" y="29718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5029200" y="2514600"/>
              <a:ext cx="2971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6477000" y="2514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48km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4876800" y="20574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62" name="Text Box 46"/>
            <p:cNvSpPr txBox="1">
              <a:spLocks noChangeArrowheads="1"/>
            </p:cNvSpPr>
            <p:nvPr/>
          </p:nvSpPr>
          <p:spPr bwMode="auto">
            <a:xfrm>
              <a:off x="8153400" y="3276600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28600" y="19050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228600" y="22860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228600" y="44196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6858000" y="1905000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km.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26670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+ 48 = 90 (km)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90 km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48006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+ 23 = 65 (km)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65 km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5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lustration_art_of_children_B10-PSD-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09600"/>
            <a:ext cx="580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02"/>
          <p:cNvPicPr>
            <a:picLocks noChangeAspect="1" noChangeArrowheads="1"/>
          </p:cNvPicPr>
          <p:nvPr/>
        </p:nvPicPr>
        <p:blipFill>
          <a:blip r:embed="rId6" cstate="print">
            <a:lum bright="-12000" contrast="36000"/>
          </a:blip>
          <a:srcRect l="18750" t="3334" r="46249" b="3334"/>
          <a:stretch>
            <a:fillRect/>
          </a:stretch>
        </p:blipFill>
        <p:spPr bwMode="auto">
          <a:xfrm>
            <a:off x="228600" y="0"/>
            <a:ext cx="38862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 Box 41"/>
          <p:cNvSpPr txBox="1">
            <a:spLocks noChangeArrowheads="1"/>
          </p:cNvSpPr>
          <p:nvPr/>
        </p:nvSpPr>
        <p:spPr bwMode="auto">
          <a:xfrm rot="18643995">
            <a:off x="1912548" y="335393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169 km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 rot="1327990" flipH="1">
            <a:off x="2219854" y="1285388"/>
            <a:ext cx="1301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102 km</a:t>
            </a:r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 flipH="1" flipV="1">
            <a:off x="2438400" y="5486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 flipH="1" flipV="1">
            <a:off x="1828800" y="5867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auto">
          <a:xfrm flipH="1" flipV="1">
            <a:off x="1524000" y="6248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 flipH="1" flipV="1">
            <a:off x="3047999" y="2895600"/>
            <a:ext cx="182878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 flipH="1" flipV="1">
            <a:off x="3352800" y="31242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 flipH="1" flipV="1">
            <a:off x="2057400" y="19050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6"/>
          <p:cNvSpPr>
            <a:spLocks noChangeArrowheads="1"/>
          </p:cNvSpPr>
          <p:nvPr/>
        </p:nvSpPr>
        <p:spPr bwMode="auto">
          <a:xfrm flipH="1" flipV="1">
            <a:off x="2590800" y="1066800"/>
            <a:ext cx="18288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6"/>
          <p:cNvSpPr>
            <a:spLocks noChangeArrowheads="1"/>
          </p:cNvSpPr>
          <p:nvPr/>
        </p:nvSpPr>
        <p:spPr bwMode="auto">
          <a:xfrm flipH="1" flipV="1">
            <a:off x="2209800" y="152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 flipH="1" flipV="1">
            <a:off x="2590800" y="533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2133600" y="99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31"/>
          <p:cNvSpPr>
            <a:spLocks/>
          </p:cNvSpPr>
          <p:nvPr/>
        </p:nvSpPr>
        <p:spPr bwMode="auto">
          <a:xfrm>
            <a:off x="2209800" y="2057400"/>
            <a:ext cx="838200" cy="9144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2147483647 h 528"/>
              <a:gd name="T14" fmla="*/ 2147483647 w 407"/>
              <a:gd name="T15" fmla="*/ 2147483647 h 528"/>
              <a:gd name="T16" fmla="*/ 2147483647 w 407"/>
              <a:gd name="T17" fmla="*/ 2147483647 h 528"/>
              <a:gd name="T18" fmla="*/ 2147483647 w 407"/>
              <a:gd name="T19" fmla="*/ 2147483647 h 528"/>
              <a:gd name="T20" fmla="*/ 2147483647 w 407"/>
              <a:gd name="T21" fmla="*/ 2147483647 h 528"/>
              <a:gd name="T22" fmla="*/ 2147483647 w 407"/>
              <a:gd name="T23" fmla="*/ 2147483647 h 528"/>
              <a:gd name="T24" fmla="*/ 2147483647 w 407"/>
              <a:gd name="T25" fmla="*/ 2147483647 h 528"/>
              <a:gd name="T26" fmla="*/ 2147483647 w 407"/>
              <a:gd name="T27" fmla="*/ 2147483647 h 5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07"/>
              <a:gd name="T43" fmla="*/ 0 h 528"/>
              <a:gd name="T44" fmla="*/ 407 w 407"/>
              <a:gd name="T45" fmla="*/ 528 h 5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07" h="528">
                <a:moveTo>
                  <a:pt x="2" y="0"/>
                </a:moveTo>
                <a:cubicBezTo>
                  <a:pt x="4" y="15"/>
                  <a:pt x="0" y="39"/>
                  <a:pt x="14" y="52"/>
                </a:cubicBezTo>
                <a:cubicBezTo>
                  <a:pt x="21" y="58"/>
                  <a:pt x="38" y="68"/>
                  <a:pt x="38" y="68"/>
                </a:cubicBezTo>
                <a:cubicBezTo>
                  <a:pt x="51" y="88"/>
                  <a:pt x="66" y="111"/>
                  <a:pt x="86" y="124"/>
                </a:cubicBezTo>
                <a:cubicBezTo>
                  <a:pt x="93" y="135"/>
                  <a:pt x="113" y="158"/>
                  <a:pt x="118" y="172"/>
                </a:cubicBezTo>
                <a:cubicBezTo>
                  <a:pt x="126" y="195"/>
                  <a:pt x="129" y="203"/>
                  <a:pt x="146" y="220"/>
                </a:cubicBezTo>
                <a:cubicBezTo>
                  <a:pt x="155" y="248"/>
                  <a:pt x="175" y="263"/>
                  <a:pt x="202" y="272"/>
                </a:cubicBezTo>
                <a:cubicBezTo>
                  <a:pt x="207" y="302"/>
                  <a:pt x="225" y="323"/>
                  <a:pt x="250" y="340"/>
                </a:cubicBezTo>
                <a:cubicBezTo>
                  <a:pt x="261" y="372"/>
                  <a:pt x="245" y="335"/>
                  <a:pt x="266" y="356"/>
                </a:cubicBezTo>
                <a:cubicBezTo>
                  <a:pt x="307" y="397"/>
                  <a:pt x="244" y="352"/>
                  <a:pt x="286" y="380"/>
                </a:cubicBezTo>
                <a:cubicBezTo>
                  <a:pt x="300" y="400"/>
                  <a:pt x="321" y="418"/>
                  <a:pt x="342" y="432"/>
                </a:cubicBezTo>
                <a:cubicBezTo>
                  <a:pt x="358" y="455"/>
                  <a:pt x="366" y="484"/>
                  <a:pt x="390" y="500"/>
                </a:cubicBezTo>
                <a:cubicBezTo>
                  <a:pt x="407" y="525"/>
                  <a:pt x="406" y="514"/>
                  <a:pt x="406" y="528"/>
                </a:cubicBezTo>
                <a:lnTo>
                  <a:pt x="350" y="48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3"/>
          <p:cNvSpPr>
            <a:spLocks/>
          </p:cNvSpPr>
          <p:nvPr/>
        </p:nvSpPr>
        <p:spPr bwMode="auto">
          <a:xfrm>
            <a:off x="1981200" y="304800"/>
            <a:ext cx="304800" cy="685800"/>
          </a:xfrm>
          <a:custGeom>
            <a:avLst/>
            <a:gdLst>
              <a:gd name="T0" fmla="*/ 2147483647 w 144"/>
              <a:gd name="T1" fmla="*/ 0 h 416"/>
              <a:gd name="T2" fmla="*/ 2147483647 w 144"/>
              <a:gd name="T3" fmla="*/ 2147483647 h 416"/>
              <a:gd name="T4" fmla="*/ 2147483647 w 144"/>
              <a:gd name="T5" fmla="*/ 2147483647 h 416"/>
              <a:gd name="T6" fmla="*/ 2147483647 w 144"/>
              <a:gd name="T7" fmla="*/ 2147483647 h 416"/>
              <a:gd name="T8" fmla="*/ 2147483647 w 144"/>
              <a:gd name="T9" fmla="*/ 2147483647 h 416"/>
              <a:gd name="T10" fmla="*/ 2147483647 w 144"/>
              <a:gd name="T11" fmla="*/ 2147483647 h 416"/>
              <a:gd name="T12" fmla="*/ 2147483647 w 144"/>
              <a:gd name="T13" fmla="*/ 2147483647 h 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416"/>
              <a:gd name="T23" fmla="*/ 144 w 144"/>
              <a:gd name="T24" fmla="*/ 416 h 4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416">
                <a:moveTo>
                  <a:pt x="144" y="0"/>
                </a:moveTo>
                <a:cubicBezTo>
                  <a:pt x="134" y="31"/>
                  <a:pt x="128" y="45"/>
                  <a:pt x="96" y="56"/>
                </a:cubicBezTo>
                <a:cubicBezTo>
                  <a:pt x="88" y="64"/>
                  <a:pt x="81" y="73"/>
                  <a:pt x="72" y="80"/>
                </a:cubicBezTo>
                <a:cubicBezTo>
                  <a:pt x="65" y="86"/>
                  <a:pt x="51" y="87"/>
                  <a:pt x="48" y="96"/>
                </a:cubicBezTo>
                <a:cubicBezTo>
                  <a:pt x="0" y="253"/>
                  <a:pt x="69" y="140"/>
                  <a:pt x="24" y="208"/>
                </a:cubicBezTo>
                <a:cubicBezTo>
                  <a:pt x="29" y="273"/>
                  <a:pt x="14" y="311"/>
                  <a:pt x="64" y="344"/>
                </a:cubicBezTo>
                <a:cubicBezTo>
                  <a:pt x="72" y="411"/>
                  <a:pt x="72" y="387"/>
                  <a:pt x="72" y="4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"/>
          <p:cNvSpPr>
            <a:spLocks/>
          </p:cNvSpPr>
          <p:nvPr/>
        </p:nvSpPr>
        <p:spPr bwMode="auto">
          <a:xfrm>
            <a:off x="2286000" y="609600"/>
            <a:ext cx="304800" cy="355600"/>
          </a:xfrm>
          <a:custGeom>
            <a:avLst/>
            <a:gdLst>
              <a:gd name="T0" fmla="*/ 0 w 257"/>
              <a:gd name="T1" fmla="*/ 2147483647 h 272"/>
              <a:gd name="T2" fmla="*/ 2147483647 w 257"/>
              <a:gd name="T3" fmla="*/ 2147483647 h 272"/>
              <a:gd name="T4" fmla="*/ 2147483647 w 257"/>
              <a:gd name="T5" fmla="*/ 2147483647 h 272"/>
              <a:gd name="T6" fmla="*/ 2147483647 w 257"/>
              <a:gd name="T7" fmla="*/ 2147483647 h 272"/>
              <a:gd name="T8" fmla="*/ 2147483647 w 257"/>
              <a:gd name="T9" fmla="*/ 2147483647 h 272"/>
              <a:gd name="T10" fmla="*/ 2147483647 w 257"/>
              <a:gd name="T11" fmla="*/ 2147483647 h 272"/>
              <a:gd name="T12" fmla="*/ 2147483647 w 257"/>
              <a:gd name="T13" fmla="*/ 2147483647 h 272"/>
              <a:gd name="T14" fmla="*/ 2147483647 w 257"/>
              <a:gd name="T15" fmla="*/ 0 h 272"/>
              <a:gd name="T16" fmla="*/ 2147483647 w 257"/>
              <a:gd name="T17" fmla="*/ 2147483647 h 2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7"/>
              <a:gd name="T28" fmla="*/ 0 h 272"/>
              <a:gd name="T29" fmla="*/ 257 w 257"/>
              <a:gd name="T30" fmla="*/ 272 h 2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7" h="272">
                <a:moveTo>
                  <a:pt x="0" y="272"/>
                </a:moveTo>
                <a:cubicBezTo>
                  <a:pt x="27" y="254"/>
                  <a:pt x="34" y="234"/>
                  <a:pt x="64" y="224"/>
                </a:cubicBezTo>
                <a:cubicBezTo>
                  <a:pt x="69" y="216"/>
                  <a:pt x="72" y="206"/>
                  <a:pt x="80" y="200"/>
                </a:cubicBezTo>
                <a:cubicBezTo>
                  <a:pt x="87" y="195"/>
                  <a:pt x="98" y="198"/>
                  <a:pt x="104" y="192"/>
                </a:cubicBezTo>
                <a:cubicBezTo>
                  <a:pt x="147" y="149"/>
                  <a:pt x="72" y="181"/>
                  <a:pt x="136" y="160"/>
                </a:cubicBezTo>
                <a:cubicBezTo>
                  <a:pt x="155" y="132"/>
                  <a:pt x="179" y="122"/>
                  <a:pt x="200" y="96"/>
                </a:cubicBezTo>
                <a:cubicBezTo>
                  <a:pt x="226" y="65"/>
                  <a:pt x="212" y="56"/>
                  <a:pt x="248" y="32"/>
                </a:cubicBezTo>
                <a:cubicBezTo>
                  <a:pt x="257" y="5"/>
                  <a:pt x="256" y="16"/>
                  <a:pt x="256" y="0"/>
                </a:cubicBezTo>
                <a:lnTo>
                  <a:pt x="248" y="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2286000" y="1066800"/>
            <a:ext cx="330200" cy="127000"/>
          </a:xfrm>
          <a:custGeom>
            <a:avLst/>
            <a:gdLst>
              <a:gd name="T0" fmla="*/ 0 w 208"/>
              <a:gd name="T1" fmla="*/ 0 h 80"/>
              <a:gd name="T2" fmla="*/ 2147483647 w 208"/>
              <a:gd name="T3" fmla="*/ 2147483647 h 80"/>
              <a:gd name="T4" fmla="*/ 2147483647 w 208"/>
              <a:gd name="T5" fmla="*/ 2147483647 h 80"/>
              <a:gd name="T6" fmla="*/ 0 60000 65536"/>
              <a:gd name="T7" fmla="*/ 0 60000 65536"/>
              <a:gd name="T8" fmla="*/ 0 60000 65536"/>
              <a:gd name="T9" fmla="*/ 0 w 208"/>
              <a:gd name="T10" fmla="*/ 0 h 80"/>
              <a:gd name="T11" fmla="*/ 208 w 208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80">
                <a:moveTo>
                  <a:pt x="0" y="0"/>
                </a:moveTo>
                <a:cubicBezTo>
                  <a:pt x="22" y="15"/>
                  <a:pt x="50" y="17"/>
                  <a:pt x="72" y="32"/>
                </a:cubicBezTo>
                <a:cubicBezTo>
                  <a:pt x="108" y="56"/>
                  <a:pt x="163" y="80"/>
                  <a:pt x="208" y="80"/>
                </a:cubicBezTo>
              </a:path>
            </a:pathLst>
          </a:cu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30"/>
          <p:cNvSpPr>
            <a:spLocks/>
          </p:cNvSpPr>
          <p:nvPr/>
        </p:nvSpPr>
        <p:spPr bwMode="auto">
          <a:xfrm>
            <a:off x="2057400" y="1143000"/>
            <a:ext cx="165100" cy="762000"/>
          </a:xfrm>
          <a:custGeom>
            <a:avLst/>
            <a:gdLst>
              <a:gd name="T0" fmla="*/ 2147483647 w 104"/>
              <a:gd name="T1" fmla="*/ 0 h 428"/>
              <a:gd name="T2" fmla="*/ 2147483647 w 104"/>
              <a:gd name="T3" fmla="*/ 2147483647 h 428"/>
              <a:gd name="T4" fmla="*/ 2147483647 w 104"/>
              <a:gd name="T5" fmla="*/ 2147483647 h 428"/>
              <a:gd name="T6" fmla="*/ 2147483647 w 104"/>
              <a:gd name="T7" fmla="*/ 2147483647 h 428"/>
              <a:gd name="T8" fmla="*/ 2147483647 w 104"/>
              <a:gd name="T9" fmla="*/ 2147483647 h 428"/>
              <a:gd name="T10" fmla="*/ 2147483647 w 104"/>
              <a:gd name="T11" fmla="*/ 2147483647 h 428"/>
              <a:gd name="T12" fmla="*/ 2147483647 w 104"/>
              <a:gd name="T13" fmla="*/ 2147483647 h 428"/>
              <a:gd name="T14" fmla="*/ 2147483647 w 104"/>
              <a:gd name="T15" fmla="*/ 2147483647 h 4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428"/>
              <a:gd name="T26" fmla="*/ 104 w 104"/>
              <a:gd name="T27" fmla="*/ 428 h 4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428">
                <a:moveTo>
                  <a:pt x="91" y="0"/>
                </a:moveTo>
                <a:cubicBezTo>
                  <a:pt x="88" y="54"/>
                  <a:pt x="104" y="75"/>
                  <a:pt x="67" y="100"/>
                </a:cubicBezTo>
                <a:cubicBezTo>
                  <a:pt x="50" y="150"/>
                  <a:pt x="67" y="96"/>
                  <a:pt x="59" y="228"/>
                </a:cubicBezTo>
                <a:cubicBezTo>
                  <a:pt x="58" y="237"/>
                  <a:pt x="54" y="250"/>
                  <a:pt x="47" y="256"/>
                </a:cubicBezTo>
                <a:cubicBezTo>
                  <a:pt x="40" y="262"/>
                  <a:pt x="23" y="272"/>
                  <a:pt x="23" y="272"/>
                </a:cubicBezTo>
                <a:cubicBezTo>
                  <a:pt x="19" y="285"/>
                  <a:pt x="11" y="295"/>
                  <a:pt x="7" y="308"/>
                </a:cubicBezTo>
                <a:cubicBezTo>
                  <a:pt x="8" y="321"/>
                  <a:pt x="0" y="419"/>
                  <a:pt x="27" y="428"/>
                </a:cubicBezTo>
                <a:cubicBezTo>
                  <a:pt x="40" y="424"/>
                  <a:pt x="35" y="424"/>
                  <a:pt x="43" y="424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 rot="802215">
            <a:off x="1676400" y="5486400"/>
            <a:ext cx="704850" cy="914400"/>
          </a:xfrm>
          <a:custGeom>
            <a:avLst/>
            <a:gdLst>
              <a:gd name="T0" fmla="*/ 2147483647 w 417"/>
              <a:gd name="T1" fmla="*/ 0 h 417"/>
              <a:gd name="T2" fmla="*/ 2147483647 w 417"/>
              <a:gd name="T3" fmla="*/ 2147483647 h 417"/>
              <a:gd name="T4" fmla="*/ 2147483647 w 417"/>
              <a:gd name="T5" fmla="*/ 2147483647 h 417"/>
              <a:gd name="T6" fmla="*/ 2147483647 w 417"/>
              <a:gd name="T7" fmla="*/ 2147483647 h 417"/>
              <a:gd name="T8" fmla="*/ 2147483647 w 417"/>
              <a:gd name="T9" fmla="*/ 2147483647 h 417"/>
              <a:gd name="T10" fmla="*/ 2147483647 w 417"/>
              <a:gd name="T11" fmla="*/ 2147483647 h 417"/>
              <a:gd name="T12" fmla="*/ 2147483647 w 417"/>
              <a:gd name="T13" fmla="*/ 2147483647 h 417"/>
              <a:gd name="T14" fmla="*/ 2147483647 w 417"/>
              <a:gd name="T15" fmla="*/ 2147483647 h 417"/>
              <a:gd name="T16" fmla="*/ 2147483647 w 417"/>
              <a:gd name="T17" fmla="*/ 2147483647 h 417"/>
              <a:gd name="T18" fmla="*/ 2147483647 w 417"/>
              <a:gd name="T19" fmla="*/ 2147483647 h 417"/>
              <a:gd name="T20" fmla="*/ 2147483647 w 417"/>
              <a:gd name="T21" fmla="*/ 2147483647 h 4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7"/>
              <a:gd name="T34" fmla="*/ 0 h 417"/>
              <a:gd name="T35" fmla="*/ 417 w 417"/>
              <a:gd name="T36" fmla="*/ 417 h 4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7" h="417">
                <a:moveTo>
                  <a:pt x="417" y="0"/>
                </a:moveTo>
                <a:cubicBezTo>
                  <a:pt x="413" y="1"/>
                  <a:pt x="394" y="5"/>
                  <a:pt x="389" y="8"/>
                </a:cubicBezTo>
                <a:cubicBezTo>
                  <a:pt x="381" y="13"/>
                  <a:pt x="365" y="24"/>
                  <a:pt x="365" y="24"/>
                </a:cubicBezTo>
                <a:cubicBezTo>
                  <a:pt x="346" y="53"/>
                  <a:pt x="318" y="64"/>
                  <a:pt x="289" y="80"/>
                </a:cubicBezTo>
                <a:cubicBezTo>
                  <a:pt x="276" y="87"/>
                  <a:pt x="265" y="96"/>
                  <a:pt x="253" y="104"/>
                </a:cubicBezTo>
                <a:cubicBezTo>
                  <a:pt x="249" y="107"/>
                  <a:pt x="241" y="112"/>
                  <a:pt x="241" y="112"/>
                </a:cubicBezTo>
                <a:cubicBezTo>
                  <a:pt x="238" y="116"/>
                  <a:pt x="236" y="121"/>
                  <a:pt x="233" y="124"/>
                </a:cubicBezTo>
                <a:cubicBezTo>
                  <a:pt x="230" y="127"/>
                  <a:pt x="224" y="128"/>
                  <a:pt x="221" y="132"/>
                </a:cubicBezTo>
                <a:cubicBezTo>
                  <a:pt x="197" y="160"/>
                  <a:pt x="182" y="197"/>
                  <a:pt x="173" y="232"/>
                </a:cubicBezTo>
                <a:cubicBezTo>
                  <a:pt x="168" y="417"/>
                  <a:pt x="221" y="388"/>
                  <a:pt x="81" y="388"/>
                </a:cubicBezTo>
                <a:cubicBezTo>
                  <a:pt x="6" y="408"/>
                  <a:pt x="0" y="404"/>
                  <a:pt x="69" y="40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 rot="537692">
            <a:off x="1980978" y="5487355"/>
            <a:ext cx="432926" cy="348453"/>
          </a:xfrm>
          <a:custGeom>
            <a:avLst/>
            <a:gdLst>
              <a:gd name="T0" fmla="*/ 2147483647 w 216"/>
              <a:gd name="T1" fmla="*/ 0 h 158"/>
              <a:gd name="T2" fmla="*/ 2147483647 w 216"/>
              <a:gd name="T3" fmla="*/ 2147483647 h 158"/>
              <a:gd name="T4" fmla="*/ 2147483647 w 216"/>
              <a:gd name="T5" fmla="*/ 2147483647 h 158"/>
              <a:gd name="T6" fmla="*/ 2147483647 w 216"/>
              <a:gd name="T7" fmla="*/ 2147483647 h 158"/>
              <a:gd name="T8" fmla="*/ 2147483647 w 216"/>
              <a:gd name="T9" fmla="*/ 2147483647 h 158"/>
              <a:gd name="T10" fmla="*/ 2147483647 w 216"/>
              <a:gd name="T11" fmla="*/ 2147483647 h 158"/>
              <a:gd name="T12" fmla="*/ 2147483647 w 216"/>
              <a:gd name="T13" fmla="*/ 2147483647 h 158"/>
              <a:gd name="T14" fmla="*/ 2147483647 w 216"/>
              <a:gd name="T15" fmla="*/ 2147483647 h 158"/>
              <a:gd name="T16" fmla="*/ 2147483647 w 216"/>
              <a:gd name="T17" fmla="*/ 2147483647 h 158"/>
              <a:gd name="T18" fmla="*/ 2147483647 w 216"/>
              <a:gd name="T19" fmla="*/ 2147483647 h 158"/>
              <a:gd name="T20" fmla="*/ 2147483647 w 216"/>
              <a:gd name="T21" fmla="*/ 2147483647 h 158"/>
              <a:gd name="T22" fmla="*/ 0 w 216"/>
              <a:gd name="T23" fmla="*/ 2147483647 h 1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"/>
              <a:gd name="T37" fmla="*/ 0 h 158"/>
              <a:gd name="T38" fmla="*/ 216 w 216"/>
              <a:gd name="T39" fmla="*/ 158 h 1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" h="158">
                <a:moveTo>
                  <a:pt x="216" y="0"/>
                </a:moveTo>
                <a:cubicBezTo>
                  <a:pt x="192" y="8"/>
                  <a:pt x="177" y="18"/>
                  <a:pt x="156" y="32"/>
                </a:cubicBezTo>
                <a:cubicBezTo>
                  <a:pt x="148" y="37"/>
                  <a:pt x="140" y="43"/>
                  <a:pt x="132" y="48"/>
                </a:cubicBezTo>
                <a:cubicBezTo>
                  <a:pt x="128" y="51"/>
                  <a:pt x="120" y="56"/>
                  <a:pt x="120" y="56"/>
                </a:cubicBezTo>
                <a:cubicBezTo>
                  <a:pt x="97" y="90"/>
                  <a:pt x="128" y="50"/>
                  <a:pt x="100" y="72"/>
                </a:cubicBezTo>
                <a:cubicBezTo>
                  <a:pt x="96" y="75"/>
                  <a:pt x="95" y="81"/>
                  <a:pt x="92" y="84"/>
                </a:cubicBezTo>
                <a:cubicBezTo>
                  <a:pt x="89" y="87"/>
                  <a:pt x="84" y="89"/>
                  <a:pt x="80" y="92"/>
                </a:cubicBezTo>
                <a:cubicBezTo>
                  <a:pt x="57" y="126"/>
                  <a:pt x="88" y="86"/>
                  <a:pt x="60" y="108"/>
                </a:cubicBezTo>
                <a:cubicBezTo>
                  <a:pt x="56" y="111"/>
                  <a:pt x="56" y="117"/>
                  <a:pt x="52" y="120"/>
                </a:cubicBezTo>
                <a:cubicBezTo>
                  <a:pt x="45" y="126"/>
                  <a:pt x="36" y="131"/>
                  <a:pt x="28" y="136"/>
                </a:cubicBezTo>
                <a:cubicBezTo>
                  <a:pt x="24" y="139"/>
                  <a:pt x="16" y="144"/>
                  <a:pt x="16" y="144"/>
                </a:cubicBezTo>
                <a:cubicBezTo>
                  <a:pt x="7" y="158"/>
                  <a:pt x="13" y="156"/>
                  <a:pt x="0" y="156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71600" y="83820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Hà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endParaRPr lang="en-US" b="1" dirty="0"/>
          </a:p>
        </p:txBody>
      </p:sp>
      <p:graphicFrame>
        <p:nvGraphicFramePr>
          <p:cNvPr id="30" name="Group 42"/>
          <p:cNvGraphicFramePr>
            <a:graphicFrameLocks noGrp="1"/>
          </p:cNvGraphicFramePr>
          <p:nvPr>
            <p:ph idx="1"/>
          </p:nvPr>
        </p:nvGraphicFramePr>
        <p:xfrm>
          <a:off x="4800600" y="0"/>
          <a:ext cx="4038600" cy="651967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13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QUÃNG ĐƯỜNG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DÀI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                                                 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Hải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Phòng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Huế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7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Cần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Thơ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mau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620000" y="1371600"/>
            <a:ext cx="1295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sz="2400" b="1" dirty="0">
                <a:solidFill>
                  <a:srgbClr val="0000FF"/>
                </a:solidFill>
                <a:latin typeface=".VnTime" pitchFamily="34" charset="0"/>
              </a:rPr>
              <a:t>285 km</a:t>
            </a:r>
            <a:endParaRPr kumimoji="1" lang="vi-VN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7696200" y="1981201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169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3"/>
          <p:cNvSpPr txBox="1">
            <a:spLocks noChangeArrowheads="1"/>
          </p:cNvSpPr>
          <p:nvPr/>
        </p:nvSpPr>
        <p:spPr bwMode="auto">
          <a:xfrm>
            <a:off x="7696200" y="2514600"/>
            <a:ext cx="1066800" cy="430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 km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4"/>
          <p:cNvSpPr txBox="1">
            <a:spLocks noChangeArrowheads="1"/>
          </p:cNvSpPr>
          <p:nvPr/>
        </p:nvSpPr>
        <p:spPr bwMode="auto">
          <a:xfrm>
            <a:off x="7696200" y="3124201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75"/>
          <p:cNvSpPr txBox="1">
            <a:spLocks noChangeArrowheads="1"/>
          </p:cNvSpPr>
          <p:nvPr/>
        </p:nvSpPr>
        <p:spPr bwMode="auto">
          <a:xfrm>
            <a:off x="7696200" y="36576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76"/>
          <p:cNvSpPr txBox="1">
            <a:spLocks noChangeArrowheads="1"/>
          </p:cNvSpPr>
          <p:nvPr/>
        </p:nvSpPr>
        <p:spPr bwMode="auto">
          <a:xfrm>
            <a:off x="7696200" y="4495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77"/>
          <p:cNvSpPr txBox="1">
            <a:spLocks noChangeArrowheads="1"/>
          </p:cNvSpPr>
          <p:nvPr/>
        </p:nvSpPr>
        <p:spPr bwMode="auto">
          <a:xfrm>
            <a:off x="7696200" y="54102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9200" y="1371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Cao </a:t>
            </a:r>
            <a:r>
              <a:rPr lang="en-US" sz="2400" dirty="0" err="1"/>
              <a:t>Bằng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0292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Lạng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743200" y="1066800"/>
            <a:ext cx="123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Hải</a:t>
            </a:r>
            <a:r>
              <a:rPr lang="en-US" b="1" dirty="0"/>
              <a:t> </a:t>
            </a:r>
            <a:r>
              <a:rPr lang="en-US" b="1" dirty="0" err="1"/>
              <a:t>Phòng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819400" y="45720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Lạng</a:t>
            </a:r>
            <a:r>
              <a:rPr lang="en-US" b="1" dirty="0"/>
              <a:t> </a:t>
            </a:r>
            <a:r>
              <a:rPr lang="en-US" b="1" dirty="0" err="1"/>
              <a:t>Sơn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438400" y="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Cao </a:t>
            </a:r>
            <a:r>
              <a:rPr lang="en-US" b="1" dirty="0" err="1"/>
              <a:t>Bằng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371600" y="18288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Vinh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438400" y="2819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Huế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0" y="31242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Đà</a:t>
            </a:r>
            <a:r>
              <a:rPr lang="en-US" b="1" dirty="0"/>
              <a:t> </a:t>
            </a:r>
            <a:r>
              <a:rPr lang="en-US" b="1" dirty="0" err="1"/>
              <a:t>Nẵng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0" y="5181600"/>
            <a:ext cx="16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TP. </a:t>
            </a:r>
            <a:r>
              <a:rPr lang="en-US" b="1" dirty="0" err="1"/>
              <a:t>Hồ</a:t>
            </a:r>
            <a:r>
              <a:rPr lang="en-US" b="1" dirty="0"/>
              <a:t> </a:t>
            </a:r>
            <a:r>
              <a:rPr lang="en-US" b="1" dirty="0" err="1"/>
              <a:t>Chí</a:t>
            </a:r>
            <a:r>
              <a:rPr lang="en-US" b="1" dirty="0"/>
              <a:t> Minh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0600" y="55626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Thơ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0" y="63246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Cà</a:t>
            </a:r>
            <a:r>
              <a:rPr lang="en-US" b="1" dirty="0"/>
              <a:t> Mau</a:t>
            </a:r>
          </a:p>
        </p:txBody>
      </p:sp>
      <p:sp>
        <p:nvSpPr>
          <p:cNvPr id="48" name="TextBox 47"/>
          <p:cNvSpPr txBox="1"/>
          <p:nvPr/>
        </p:nvSpPr>
        <p:spPr>
          <a:xfrm rot="18683835">
            <a:off x="1791905" y="5830541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354km</a:t>
            </a:r>
          </a:p>
        </p:txBody>
      </p:sp>
      <p:sp>
        <p:nvSpPr>
          <p:cNvPr id="49" name="TextBox 48"/>
          <p:cNvSpPr txBox="1"/>
          <p:nvPr/>
        </p:nvSpPr>
        <p:spPr>
          <a:xfrm rot="19774402">
            <a:off x="1706472" y="5346833"/>
            <a:ext cx="80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174 km</a:t>
            </a:r>
          </a:p>
        </p:txBody>
      </p:sp>
      <p:sp>
        <p:nvSpPr>
          <p:cNvPr id="50" name="TextBox 49"/>
          <p:cNvSpPr txBox="1"/>
          <p:nvPr/>
        </p:nvSpPr>
        <p:spPr>
          <a:xfrm rot="17335461">
            <a:off x="1460149" y="377193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285km</a:t>
            </a:r>
          </a:p>
        </p:txBody>
      </p:sp>
      <p:sp>
        <p:nvSpPr>
          <p:cNvPr id="51" name="TextBox 50"/>
          <p:cNvSpPr txBox="1"/>
          <p:nvPr/>
        </p:nvSpPr>
        <p:spPr>
          <a:xfrm rot="16519276">
            <a:off x="1544050" y="1327075"/>
            <a:ext cx="83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308km</a:t>
            </a:r>
          </a:p>
        </p:txBody>
      </p:sp>
      <p:sp>
        <p:nvSpPr>
          <p:cNvPr id="52" name="TextBox 51"/>
          <p:cNvSpPr txBox="1"/>
          <p:nvPr/>
        </p:nvSpPr>
        <p:spPr>
          <a:xfrm rot="2634369">
            <a:off x="2366630" y="2137930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368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1" grpId="0"/>
      <p:bldP spid="32" grpId="0" animBg="1"/>
      <p:bldP spid="33" grpId="0" animBg="1"/>
      <p:bldP spid="34" grpId="0" animBg="1"/>
      <p:bldP spid="29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Cao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5014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Mau?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9c7f012ccd185492ec7275095ab5e139fb1ce44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12&quot;&gt;&lt;property id=&quot;20148&quot; value=&quot;5&quot;/&gt;&lt;property id=&quot;20300&quot; value=&quot;Slide 3&quot;/&gt;&lt;property id=&quot;20307&quot; value=&quot;262&quot;/&gt;&lt;/object&gt;&lt;object type=&quot;3&quot; unique_id=&quot;10015&quot;&gt;&lt;property id=&quot;20148&quot; value=&quot;5&quot;/&gt;&lt;property id=&quot;20300&quot; value=&quot;Slide 4&quot;/&gt;&lt;property id=&quot;20307&quot; value=&quot;264&quot;/&gt;&lt;/object&gt;&lt;object type=&quot;3&quot; unique_id=&quot;10016&quot;&gt;&lt;property id=&quot;20148&quot; value=&quot;5&quot;/&gt;&lt;property id=&quot;20300&quot; value=&quot;Slide 5&quot;/&gt;&lt;property id=&quot;20307&quot; value=&quot;265&quot;/&gt;&lt;/object&gt;&lt;object type=&quot;3&quot; unique_id=&quot;10017&quot;&gt;&lt;property id=&quot;20148&quot; value=&quot;5&quot;/&gt;&lt;property id=&quot;20300&quot; value=&quot;Slide 7&quot;/&gt;&lt;property id=&quot;20307&quot; value=&quot;285&quot;/&gt;&lt;/object&gt;&lt;object type=&quot;3&quot; unique_id=&quot;10018&quot;&gt;&lt;property id=&quot;20148&quot; value=&quot;5&quot;/&gt;&lt;property id=&quot;20300&quot; value=&quot;Slide 8&quot;/&gt;&lt;property id=&quot;20307&quot; value=&quot;263&quot;/&gt;&lt;/object&gt;&lt;object type=&quot;3&quot; unique_id=&quot;10019&quot;&gt;&lt;property id=&quot;20148&quot; value=&quot;5&quot;/&gt;&lt;property id=&quot;20300&quot; value=&quot;Slide 12&quot;/&gt;&lt;property id=&quot;20307&quot; value=&quot;287&quot;/&gt;&lt;/object&gt;&lt;object type=&quot;3&quot; unique_id=&quot;10020&quot;&gt;&lt;property id=&quot;20148&quot; value=&quot;5&quot;/&gt;&lt;property id=&quot;20300&quot; value=&quot;Slide 13&quot;/&gt;&lt;property id=&quot;20307&quot; value=&quot;288&quot;/&gt;&lt;/object&gt;&lt;object type=&quot;3&quot; unique_id=&quot;10024&quot;&gt;&lt;property id=&quot;20148&quot; value=&quot;5&quot;/&gt;&lt;property id=&quot;20300&quot; value=&quot;Slide 14&quot;/&gt;&lt;property id=&quot;20307&quot; value=&quot;293&quot;/&gt;&lt;/object&gt;&lt;object type=&quot;3&quot; unique_id=&quot;11012&quot;&gt;&lt;property id=&quot;20148&quot; value=&quot;5&quot;/&gt;&lt;property id=&quot;20300&quot; value=&quot;Slide 1&quot;/&gt;&lt;property id=&quot;20307&quot; value=&quot;303&quot;/&gt;&lt;/object&gt;&lt;object type=&quot;3&quot; unique_id=&quot;11013&quot;&gt;&lt;property id=&quot;20148&quot; value=&quot;5&quot;/&gt;&lt;property id=&quot;20300&quot; value=&quot;Slide 6&quot;/&gt;&lt;property id=&quot;20307&quot; value=&quot;298&quot;/&gt;&lt;/object&gt;&lt;object type=&quot;3&quot; unique_id=&quot;11014&quot;&gt;&lt;property id=&quot;20148&quot; value=&quot;5&quot;/&gt;&lt;property id=&quot;20300&quot; value=&quot;Slide 9&quot;/&gt;&lt;property id=&quot;20307&quot; value=&quot;299&quot;/&gt;&lt;/object&gt;&lt;object type=&quot;3&quot; unique_id=&quot;11015&quot;&gt;&lt;property id=&quot;20148&quot; value=&quot;5&quot;/&gt;&lt;property id=&quot;20300&quot; value=&quot;Slide 10&quot;/&gt;&lt;property id=&quot;20307&quot; value=&quot;301&quot;/&gt;&lt;/object&gt;&lt;object type=&quot;3&quot; unique_id=&quot;11016&quot;&gt;&lt;property id=&quot;20148&quot; value=&quot;5&quot;/&gt;&lt;property id=&quot;20300&quot; value=&quot;Slide 11&quot;/&gt;&lt;property id=&quot;20307&quot; value=&quot;302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831</Words>
  <Application>Microsoft Office PowerPoint</Application>
  <PresentationFormat>On-screen Show (4:3)</PresentationFormat>
  <Paragraphs>165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PBComputer</dc:creator>
  <cp:lastModifiedBy>THAMB - LOP HOC</cp:lastModifiedBy>
  <cp:revision>164</cp:revision>
  <dcterms:created xsi:type="dcterms:W3CDTF">2006-08-16T00:00:00Z</dcterms:created>
  <dcterms:modified xsi:type="dcterms:W3CDTF">2019-04-02T03:52:41Z</dcterms:modified>
</cp:coreProperties>
</file>