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6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68FE7-164F-4CC1-9138-5B6C78C1298C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E0753-CC67-401D-ACAF-21D98D451F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endParaRPr lang="en-US" sz="11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20000">
                    <a:srgbClr val="0A128C"/>
                  </a:gs>
                  <a:gs pos="35001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4999">
                    <a:srgbClr val="181CC7"/>
                  </a:gs>
                  <a:gs pos="80000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3075" name="WordArt 12"/>
          <p:cNvSpPr>
            <a:spLocks noChangeArrowheads="1" noChangeShapeType="1" noTextEdit="1"/>
          </p:cNvSpPr>
          <p:nvPr/>
        </p:nvSpPr>
        <p:spPr bwMode="auto">
          <a:xfrm>
            <a:off x="1676400" y="2362200"/>
            <a:ext cx="6096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Môn: Toán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6988" y="-14288"/>
            <a:ext cx="9318625" cy="6837363"/>
            <a:chOff x="14" y="-9"/>
            <a:chExt cx="5781" cy="4329"/>
          </a:xfrm>
        </p:grpSpPr>
        <p:pic>
          <p:nvPicPr>
            <p:cNvPr id="3080" name="Picture 14" descr="n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9" y="0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1" name="Picture 15" descr="n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-2127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2" name="Picture 16" descr="n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" y="4267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3" name="Picture 17" descr="n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3571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7" name="TextBox 12"/>
          <p:cNvSpPr txBox="1">
            <a:spLocks noChangeArrowheads="1"/>
          </p:cNvSpPr>
          <p:nvPr/>
        </p:nvSpPr>
        <p:spPr bwMode="auto">
          <a:xfrm>
            <a:off x="228600" y="83637"/>
            <a:ext cx="8915400" cy="1133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3078" name="TextBox 13"/>
          <p:cNvSpPr txBox="1">
            <a:spLocks noChangeArrowheads="1"/>
          </p:cNvSpPr>
          <p:nvPr/>
        </p:nvSpPr>
        <p:spPr bwMode="auto">
          <a:xfrm>
            <a:off x="685800" y="4614863"/>
            <a:ext cx="853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: </a:t>
            </a:r>
            <a:r>
              <a:rPr lang="en-US" sz="40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Luyện tập (tr.117)</a:t>
            </a:r>
            <a:endParaRPr lang="en-US" sz="40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Box 14"/>
          <p:cNvSpPr txBox="1">
            <a:spLocks noChangeArrowheads="1"/>
          </p:cNvSpPr>
          <p:nvPr/>
        </p:nvSpPr>
        <p:spPr bwMode="auto">
          <a:xfrm>
            <a:off x="609600" y="3773488"/>
            <a:ext cx="853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609600"/>
            <a:ext cx="17609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1. Tìm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981200"/>
            <a:ext cx="22990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= 4 : 2</a:t>
            </a:r>
          </a:p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2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392" y="1371600"/>
            <a:ext cx="8374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x 2 = 4          b) 2 x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= 12         c) 3 x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= 27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1981200"/>
            <a:ext cx="18886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= 12 : 2</a:t>
            </a:r>
          </a:p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6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81734" y="1905000"/>
            <a:ext cx="17860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= 27 :3</a:t>
            </a:r>
          </a:p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9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609600"/>
            <a:ext cx="17609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2. Tìm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905000"/>
            <a:ext cx="25042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= 10 - 2</a:t>
            </a:r>
          </a:p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8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392" y="1371600"/>
            <a:ext cx="85860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+ 2 = 10          b)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x 2 = 10         c) 2 x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 10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62333" y="1905000"/>
            <a:ext cx="18886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= 10 : 2</a:t>
            </a:r>
          </a:p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5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08126" y="1828800"/>
            <a:ext cx="168347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= 10:2</a:t>
            </a:r>
          </a:p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5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609600"/>
            <a:ext cx="57676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3. Viết số thích hợp vào ô trống: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597" y="1397001"/>
          <a:ext cx="7239003" cy="27177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9492"/>
                <a:gridCol w="872311"/>
                <a:gridCol w="838200"/>
                <a:gridCol w="805541"/>
                <a:gridCol w="870859"/>
                <a:gridCol w="914400"/>
                <a:gridCol w="838200"/>
              </a:tblGrid>
              <a:tr h="905933"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Thừa</a:t>
                      </a:r>
                      <a:r>
                        <a:rPr lang="en-US" sz="28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số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059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Thừa</a:t>
                      </a:r>
                      <a:r>
                        <a:rPr lang="en-US" sz="28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số</a:t>
                      </a:r>
                      <a:endParaRPr lang="en-US" sz="2800" b="1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05933"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Tích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19400" y="333656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18810" y="246838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338278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77550" y="158521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48400" y="336779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0150" y="247821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457200" y="76200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4. Có 12kg gạo chia đều 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vào </a:t>
            </a: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3 túi. Hỏi 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mỗi t</a:t>
            </a: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úi 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có mấy </a:t>
            </a: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ki-lô-gam gạo?</a:t>
            </a:r>
            <a:endParaRPr lang="en-US" alt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1831975" y="2057400"/>
            <a:ext cx="24219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6" name="Text Box 27"/>
          <p:cNvSpPr txBox="1">
            <a:spLocks noChangeArrowheads="1"/>
          </p:cNvSpPr>
          <p:nvPr/>
        </p:nvSpPr>
        <p:spPr bwMode="auto">
          <a:xfrm>
            <a:off x="4186783" y="3962400"/>
            <a:ext cx="23148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629445" y="4391025"/>
            <a:ext cx="87243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 túi có số gạo là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3286671" y="4791075"/>
            <a:ext cx="64733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(kg)</a:t>
            </a: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4101058" y="5219700"/>
            <a:ext cx="55058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 số:  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4kg</a:t>
            </a: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609600" y="3124200"/>
            <a:ext cx="36528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túi : … kg gạo?</a:t>
            </a: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50"/>
          <p:cNvSpPr txBox="1">
            <a:spLocks noChangeArrowheads="1"/>
          </p:cNvSpPr>
          <p:nvPr/>
        </p:nvSpPr>
        <p:spPr bwMode="auto">
          <a:xfrm>
            <a:off x="609600" y="2590800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túi : 12kg gạo   </a:t>
            </a: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457200" y="7620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. Có 15 bông hoa cắm đều vào các lọ, mỗi lọ 3 bông hoa. Hỏi cắm được mấy lọ hoa?</a:t>
            </a:r>
            <a:endParaRPr lang="en-US" alt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1831975" y="2057400"/>
            <a:ext cx="24219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6" name="Text Box 27"/>
          <p:cNvSpPr txBox="1">
            <a:spLocks noChangeArrowheads="1"/>
          </p:cNvSpPr>
          <p:nvPr/>
        </p:nvSpPr>
        <p:spPr bwMode="auto">
          <a:xfrm>
            <a:off x="4186783" y="3962400"/>
            <a:ext cx="23148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2629445" y="4391025"/>
            <a:ext cx="87243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Cắm được số lọ hoa là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3286671" y="4791075"/>
            <a:ext cx="64733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(lọ)</a:t>
            </a: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4101058" y="5219700"/>
            <a:ext cx="55058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 số: 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lọ</a:t>
            </a: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609600" y="3124200"/>
            <a:ext cx="449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bông hoa : … lọ hoa?</a:t>
            </a: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50"/>
          <p:cNvSpPr txBox="1">
            <a:spLocks noChangeArrowheads="1"/>
          </p:cNvSpPr>
          <p:nvPr/>
        </p:nvSpPr>
        <p:spPr bwMode="auto">
          <a:xfrm>
            <a:off x="609600" y="2590800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bông hoa : 1 lọ</a:t>
            </a: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c92a8c7537617fdc1e61398a8812f9d40b331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/object&gt;&lt;object type=&quot;8&quot; unique_id=&quot;1001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275</Words>
  <Application>Microsoft Office PowerPoint</Application>
  <PresentationFormat>On-screen Show (4:3)</PresentationFormat>
  <Paragraphs>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THAMB - LOP HOC</cp:lastModifiedBy>
  <cp:revision>9</cp:revision>
  <dcterms:created xsi:type="dcterms:W3CDTF">2018-02-06T12:52:46Z</dcterms:created>
  <dcterms:modified xsi:type="dcterms:W3CDTF">2019-02-18T05:13:42Z</dcterms:modified>
</cp:coreProperties>
</file>