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9AC1BE-3CEF-459C-B444-F5952DC0FA95}" type="datetimeFigureOut">
              <a:rPr lang="en-US" smtClean="0"/>
              <a:pPr/>
              <a:t>3/23/2019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79F688-BBC4-440D-AB30-7A2156CA17A8}" type="slidenum">
              <a:rPr lang="en-US" smtClean="0"/>
              <a:pPr/>
              <a:t>‹#›</a:t>
            </a:fld>
            <a:endParaRPr lang="en-US"/>
          </a:p>
        </p:txBody>
      </p:sp>
    </p:spTree>
    <p:extLst>
      <p:ext uri="{BB962C8B-B14F-4D97-AF65-F5344CB8AC3E}">
        <p14:creationId xmlns:p14="http://schemas.microsoft.com/office/powerpoint/2010/main" xmlns="" val="3680643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55E80E05-D82A-4E80-B470-A673B7EB3263}" type="slidenum">
              <a:rPr lang="en-US" smtClean="0"/>
              <a:pPr/>
              <a:t>15</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721E1E-AE84-48CE-AAF8-F8EA5F78E72E}" type="datetimeFigureOut">
              <a:rPr lang="en-US" smtClean="0"/>
              <a:pPr/>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6DAC8-613B-481D-B7E7-113246B6575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21E1E-AE84-48CE-AAF8-F8EA5F78E72E}" type="datetimeFigureOut">
              <a:rPr lang="en-US" smtClean="0"/>
              <a:pPr/>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6DAC8-613B-481D-B7E7-113246B657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21E1E-AE84-48CE-AAF8-F8EA5F78E72E}" type="datetimeFigureOut">
              <a:rPr lang="en-US" smtClean="0"/>
              <a:pPr/>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6DAC8-613B-481D-B7E7-113246B6575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F44E28-E3D2-4D06-A34B-331BDDE60C4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21E1E-AE84-48CE-AAF8-F8EA5F78E72E}" type="datetimeFigureOut">
              <a:rPr lang="en-US" smtClean="0"/>
              <a:pPr/>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6DAC8-613B-481D-B7E7-113246B6575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721E1E-AE84-48CE-AAF8-F8EA5F78E72E}" type="datetimeFigureOut">
              <a:rPr lang="en-US" smtClean="0"/>
              <a:pPr/>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6DAC8-613B-481D-B7E7-113246B657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721E1E-AE84-48CE-AAF8-F8EA5F78E72E}" type="datetimeFigureOut">
              <a:rPr lang="en-US" smtClean="0"/>
              <a:pPr/>
              <a:t>3/23/2019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6DAC8-613B-481D-B7E7-113246B657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721E1E-AE84-48CE-AAF8-F8EA5F78E72E}" type="datetimeFigureOut">
              <a:rPr lang="en-US" smtClean="0"/>
              <a:pPr/>
              <a:t>3/23/2019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76DAC8-613B-481D-B7E7-113246B657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721E1E-AE84-48CE-AAF8-F8EA5F78E72E}" type="datetimeFigureOut">
              <a:rPr lang="en-US" smtClean="0"/>
              <a:pPr/>
              <a:t>3/23/2019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76DAC8-613B-481D-B7E7-113246B657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21E1E-AE84-48CE-AAF8-F8EA5F78E72E}" type="datetimeFigureOut">
              <a:rPr lang="en-US" smtClean="0"/>
              <a:pPr/>
              <a:t>3/23/2019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76DAC8-613B-481D-B7E7-113246B6575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721E1E-AE84-48CE-AAF8-F8EA5F78E72E}" type="datetimeFigureOut">
              <a:rPr lang="en-US" smtClean="0"/>
              <a:pPr/>
              <a:t>3/23/2019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6DAC8-613B-481D-B7E7-113246B657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721E1E-AE84-48CE-AAF8-F8EA5F78E72E}" type="datetimeFigureOut">
              <a:rPr lang="en-US" smtClean="0"/>
              <a:pPr/>
              <a:t>3/23/2019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6DAC8-613B-481D-B7E7-113246B657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21E1E-AE84-48CE-AAF8-F8EA5F78E72E}" type="datetimeFigureOut">
              <a:rPr lang="en-US" smtClean="0"/>
              <a:pPr/>
              <a:t>3/23/2019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6DAC8-613B-481D-B7E7-113246B657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WordArt 3"/>
          <p:cNvSpPr>
            <a:spLocks noChangeArrowheads="1" noChangeShapeType="1" noTextEdit="1"/>
          </p:cNvSpPr>
          <p:nvPr/>
        </p:nvSpPr>
        <p:spPr bwMode="auto">
          <a:xfrm>
            <a:off x="152400" y="1371600"/>
            <a:ext cx="3733800" cy="2362200"/>
          </a:xfrm>
          <a:prstGeom prst="rect">
            <a:avLst/>
          </a:prstGeom>
        </p:spPr>
        <p:txBody>
          <a:bodyPr wrap="none" fromWordArt="1">
            <a:prstTxWarp prst="textWave2">
              <a:avLst>
                <a:gd name="adj1" fmla="val 13005"/>
                <a:gd name="adj2" fmla="val 0"/>
              </a:avLst>
            </a:prstTxWarp>
          </a:bodyPr>
          <a:lstStyle/>
          <a:p>
            <a:pPr algn="ctr"/>
            <a:endParaRPr lang="en-US" sz="3600" kern="10">
              <a:ln w="9525">
                <a:solidFill>
                  <a:srgbClr val="00FF00"/>
                </a:solidFill>
                <a:round/>
                <a:headEnd/>
                <a:tailEnd/>
              </a:ln>
              <a:gradFill rotWithShape="1">
                <a:gsLst>
                  <a:gs pos="0">
                    <a:schemeClr val="folHlink"/>
                  </a:gs>
                  <a:gs pos="100000">
                    <a:srgbClr val="0000FF"/>
                  </a:gs>
                </a:gsLst>
                <a:lin ang="5400000" scaled="1"/>
              </a:gradFill>
              <a:latin typeface="Times New Roman" pitchFamily="18" charset="0"/>
              <a:cs typeface="Times New Roman" pitchFamily="18" charset="0"/>
            </a:endParaRPr>
          </a:p>
        </p:txBody>
      </p:sp>
      <p:sp>
        <p:nvSpPr>
          <p:cNvPr id="10" name="Rectangle 4"/>
          <p:cNvSpPr>
            <a:spLocks noChangeArrowheads="1"/>
          </p:cNvSpPr>
          <p:nvPr/>
        </p:nvSpPr>
        <p:spPr bwMode="auto">
          <a:xfrm>
            <a:off x="0" y="2362200"/>
            <a:ext cx="9144000" cy="1905000"/>
          </a:xfrm>
          <a:prstGeom prst="rect">
            <a:avLst/>
          </a:prstGeom>
          <a:noFill/>
          <a:ln w="9525">
            <a:noFill/>
            <a:miter lim="800000"/>
            <a:headEnd/>
            <a:tailEnd/>
          </a:ln>
          <a:effectLst>
            <a:outerShdw dist="40161" dir="20493903" algn="ctr" rotWithShape="0">
              <a:srgbClr val="FFFF00"/>
            </a:outerShdw>
          </a:effectLst>
        </p:spPr>
        <p:txBody>
          <a:bodyPr/>
          <a:lstStyle/>
          <a:p>
            <a:pPr algn="ctr">
              <a:lnSpc>
                <a:spcPct val="90000"/>
              </a:lnSpc>
              <a:spcBef>
                <a:spcPct val="20000"/>
              </a:spcBef>
              <a:defRPr/>
            </a:pPr>
            <a:r>
              <a:rPr lang="en-US" sz="4000" b="1" dirty="0">
                <a:solidFill>
                  <a:srgbClr val="0070C0"/>
                </a:solidFill>
                <a:latin typeface="Times New Roman" pitchFamily="18" charset="0"/>
                <a:cs typeface="Times New Roman" pitchFamily="18" charset="0"/>
              </a:rPr>
              <a:t>PHÂN MÔN: TẬP ĐỌC</a:t>
            </a:r>
          </a:p>
          <a:p>
            <a:pPr algn="ctr">
              <a:lnSpc>
                <a:spcPct val="90000"/>
              </a:lnSpc>
              <a:spcBef>
                <a:spcPct val="20000"/>
              </a:spcBef>
              <a:defRPr/>
            </a:pPr>
            <a:endParaRPr lang="en-US" sz="4000" b="1" dirty="0">
              <a:solidFill>
                <a:srgbClr val="0070C0"/>
              </a:solidFill>
              <a:latin typeface="Times New Roman" pitchFamily="18" charset="0"/>
              <a:cs typeface="Times New Roman" pitchFamily="18" charset="0"/>
            </a:endParaRPr>
          </a:p>
          <a:p>
            <a:pPr algn="ctr">
              <a:lnSpc>
                <a:spcPct val="90000"/>
              </a:lnSpc>
              <a:spcBef>
                <a:spcPct val="20000"/>
              </a:spcBef>
              <a:defRPr/>
            </a:pPr>
            <a:r>
              <a:rPr lang="en-US" sz="4000" b="1" dirty="0">
                <a:solidFill>
                  <a:srgbClr val="0070C0"/>
                </a:solidFill>
                <a:latin typeface="Times New Roman" pitchFamily="18" charset="0"/>
                <a:cs typeface="Times New Roman" pitchFamily="18" charset="0"/>
              </a:rPr>
              <a:t>LỚP: 2</a:t>
            </a:r>
          </a:p>
        </p:txBody>
      </p:sp>
      <p:sp>
        <p:nvSpPr>
          <p:cNvPr id="4100" name="TextBox 143"/>
          <p:cNvSpPr txBox="1">
            <a:spLocks noChangeArrowheads="1"/>
          </p:cNvSpPr>
          <p:nvPr/>
        </p:nvSpPr>
        <p:spPr bwMode="auto">
          <a:xfrm>
            <a:off x="0" y="533400"/>
            <a:ext cx="9144000" cy="1318181"/>
          </a:xfrm>
          <a:prstGeom prst="rect">
            <a:avLst/>
          </a:prstGeom>
          <a:noFill/>
          <a:ln w="9525">
            <a:noFill/>
            <a:miter lim="800000"/>
            <a:headEnd/>
            <a:tailEnd/>
          </a:ln>
        </p:spPr>
        <p:txBody>
          <a:bodyPr>
            <a:spAutoFit/>
          </a:bodyPr>
          <a:lstStyle/>
          <a:p>
            <a:pPr algn="ctr">
              <a:lnSpc>
                <a:spcPct val="150000"/>
              </a:lnSpc>
            </a:pPr>
            <a:r>
              <a:rPr lang="en-US" sz="2800" b="1">
                <a:solidFill>
                  <a:srgbClr val="FF0000"/>
                </a:solidFill>
                <a:latin typeface="Times New Roman" pitchFamily="18" charset="0"/>
                <a:cs typeface="Times New Roman" pitchFamily="18" charset="0"/>
              </a:rPr>
              <a:t>PHÒNG GIÁO DỤC VÀ ĐÀO TẠO QUẬN LONG BIÊN</a:t>
            </a:r>
          </a:p>
          <a:p>
            <a:pPr algn="ctr">
              <a:lnSpc>
                <a:spcPct val="150000"/>
              </a:lnSpc>
            </a:pPr>
            <a:r>
              <a:rPr lang="en-US" sz="2800" b="1">
                <a:solidFill>
                  <a:srgbClr val="FF0000"/>
                </a:solidFill>
                <a:latin typeface="Times New Roman" pitchFamily="18" charset="0"/>
                <a:cs typeface="Times New Roman" pitchFamily="18" charset="0"/>
              </a:rPr>
              <a:t>TRƯỜNG TIỂU HỌC ÁI MỘ B</a:t>
            </a:r>
          </a:p>
        </p:txBody>
      </p:sp>
      <p:sp>
        <p:nvSpPr>
          <p:cNvPr id="4101" name="TextBox 144"/>
          <p:cNvSpPr txBox="1">
            <a:spLocks noChangeArrowheads="1"/>
          </p:cNvSpPr>
          <p:nvPr/>
        </p:nvSpPr>
        <p:spPr bwMode="auto">
          <a:xfrm>
            <a:off x="533400" y="5145088"/>
            <a:ext cx="8534400" cy="923330"/>
          </a:xfrm>
          <a:prstGeom prst="rect">
            <a:avLst/>
          </a:prstGeom>
          <a:noFill/>
          <a:ln w="9525">
            <a:noFill/>
            <a:miter lim="800000"/>
            <a:headEnd/>
            <a:tailEnd/>
          </a:ln>
        </p:spPr>
        <p:txBody>
          <a:bodyPr>
            <a:spAutoFit/>
          </a:bodyPr>
          <a:lstStyle/>
          <a:p>
            <a:pPr algn="ctr"/>
            <a:r>
              <a:rPr lang="en-US" sz="5400" b="1" i="1" dirty="0" err="1">
                <a:solidFill>
                  <a:srgbClr val="002060"/>
                </a:solidFill>
                <a:latin typeface="Times New Roman" pitchFamily="18" charset="0"/>
                <a:cs typeface="Times New Roman" pitchFamily="18" charset="0"/>
              </a:rPr>
              <a:t>Bài</a:t>
            </a:r>
            <a:r>
              <a:rPr lang="en-US" sz="5400" b="1" i="1" dirty="0">
                <a:solidFill>
                  <a:srgbClr val="002060"/>
                </a:solidFill>
                <a:latin typeface="Times New Roman" pitchFamily="18" charset="0"/>
                <a:cs typeface="Times New Roman" pitchFamily="18" charset="0"/>
              </a:rPr>
              <a:t>: </a:t>
            </a:r>
            <a:r>
              <a:rPr lang="en-US" sz="5400" b="1" i="1" dirty="0" err="1">
                <a:solidFill>
                  <a:srgbClr val="002060"/>
                </a:solidFill>
                <a:latin typeface="Times New Roman" pitchFamily="18" charset="0"/>
                <a:cs typeface="Times New Roman" pitchFamily="18" charset="0"/>
              </a:rPr>
              <a:t>Cây</a:t>
            </a:r>
            <a:r>
              <a:rPr lang="en-US" sz="5400" b="1" i="1" dirty="0">
                <a:solidFill>
                  <a:srgbClr val="002060"/>
                </a:solidFill>
                <a:latin typeface="Times New Roman" pitchFamily="18" charset="0"/>
                <a:cs typeface="Times New Roman" pitchFamily="18" charset="0"/>
              </a:rPr>
              <a:t> </a:t>
            </a:r>
            <a:r>
              <a:rPr lang="en-US" sz="5400" b="1" i="1" dirty="0" err="1">
                <a:solidFill>
                  <a:srgbClr val="002060"/>
                </a:solidFill>
                <a:latin typeface="Times New Roman" pitchFamily="18" charset="0"/>
                <a:cs typeface="Times New Roman" pitchFamily="18" charset="0"/>
              </a:rPr>
              <a:t>dừa</a:t>
            </a:r>
            <a:endParaRPr lang="en-US" sz="5400" b="1" i="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6147"/>
                                        </p:tgtEl>
                                        <p:attrNameLst>
                                          <p:attrName>style.visibility</p:attrName>
                                        </p:attrNameLst>
                                      </p:cBhvr>
                                      <p:to>
                                        <p:strVal val="visible"/>
                                      </p:to>
                                    </p:set>
                                    <p:anim calcmode="lin" valueType="num">
                                      <p:cBhvr>
                                        <p:cTn id="7" dur="1000" fill="hold"/>
                                        <p:tgtEl>
                                          <p:spTgt spid="6147"/>
                                        </p:tgtEl>
                                        <p:attrNameLst>
                                          <p:attrName>ppt_w</p:attrName>
                                        </p:attrNameLst>
                                      </p:cBhvr>
                                      <p:tavLst>
                                        <p:tav tm="0">
                                          <p:val>
                                            <p:strVal val="#ppt_w+.3"/>
                                          </p:val>
                                        </p:tav>
                                        <p:tav tm="100000">
                                          <p:val>
                                            <p:strVal val="#ppt_w"/>
                                          </p:val>
                                        </p:tav>
                                      </p:tavLst>
                                    </p:anim>
                                    <p:anim calcmode="lin" valueType="num">
                                      <p:cBhvr>
                                        <p:cTn id="8" dur="1000" fill="hold"/>
                                        <p:tgtEl>
                                          <p:spTgt spid="6147"/>
                                        </p:tgtEl>
                                        <p:attrNameLst>
                                          <p:attrName>ppt_h</p:attrName>
                                        </p:attrNameLst>
                                      </p:cBhvr>
                                      <p:tavLst>
                                        <p:tav tm="0">
                                          <p:val>
                                            <p:strVal val="#ppt_h"/>
                                          </p:val>
                                        </p:tav>
                                        <p:tav tm="100000">
                                          <p:val>
                                            <p:strVal val="#ppt_h"/>
                                          </p:val>
                                        </p:tav>
                                      </p:tavLst>
                                    </p:anim>
                                    <p:animEffect transition="in" filter="fade">
                                      <p:cBhvr>
                                        <p:cTn id="9" dur="1000"/>
                                        <p:tgtEl>
                                          <p:spTgt spid="6147"/>
                                        </p:tgtEl>
                                      </p:cBhvr>
                                    </p:animEffect>
                                  </p:childTnLst>
                                </p:cTn>
                              </p:par>
                              <p:par>
                                <p:cTn id="10" presetID="23" presetClass="emph" presetSubtype="0" repeatCount="indefinite" grpId="0" nodeType="withEffect">
                                  <p:stCondLst>
                                    <p:cond delay="0"/>
                                  </p:stCondLst>
                                  <p:childTnLst>
                                    <p:animClr clrSpc="hsl" dir="cw">
                                      <p:cBhvr override="childStyle">
                                        <p:cTn id="11" dur="2000" fill="hold"/>
                                        <p:tgtEl>
                                          <p:spTgt spid="10">
                                            <p:txEl>
                                              <p:pRg st="0" end="0"/>
                                            </p:txEl>
                                          </p:spTgt>
                                        </p:tgtEl>
                                        <p:attrNameLst>
                                          <p:attrName>style.color</p:attrName>
                                        </p:attrNameLst>
                                      </p:cBhvr>
                                      <p:by>
                                        <p:hsl h="10842353" s="0" l="0"/>
                                      </p:by>
                                    </p:animClr>
                                    <p:animClr clrSpc="hsl" dir="cw">
                                      <p:cBhvr>
                                        <p:cTn id="12" dur="2000" fill="hold"/>
                                        <p:tgtEl>
                                          <p:spTgt spid="10">
                                            <p:txEl>
                                              <p:pRg st="0" end="0"/>
                                            </p:txEl>
                                          </p:spTgt>
                                        </p:tgtEl>
                                        <p:attrNameLst>
                                          <p:attrName>fillcolor</p:attrName>
                                        </p:attrNameLst>
                                      </p:cBhvr>
                                      <p:by>
                                        <p:hsl h="10842353" s="0" l="0"/>
                                      </p:by>
                                    </p:animClr>
                                    <p:animClr clrSpc="hsl" dir="cw">
                                      <p:cBhvr>
                                        <p:cTn id="13" dur="2000" fill="hold"/>
                                        <p:tgtEl>
                                          <p:spTgt spid="10">
                                            <p:txEl>
                                              <p:pRg st="0" end="0"/>
                                            </p:txEl>
                                          </p:spTgt>
                                        </p:tgtEl>
                                        <p:attrNameLst>
                                          <p:attrName>stroke.color</p:attrName>
                                        </p:attrNameLst>
                                      </p:cBhvr>
                                      <p:by>
                                        <p:hsl h="10842353" s="0" l="0"/>
                                      </p:by>
                                    </p:animClr>
                                    <p:set>
                                      <p:cBhvr>
                                        <p:cTn id="14" dur="2000" fill="hold"/>
                                        <p:tgtEl>
                                          <p:spTgt spid="10">
                                            <p:txEl>
                                              <p:pRg st="0" end="0"/>
                                            </p:txEl>
                                          </p:spTgt>
                                        </p:tgtEl>
                                        <p:attrNameLst>
                                          <p:attrName>fill.type</p:attrName>
                                        </p:attrNameLst>
                                      </p:cBhvr>
                                      <p:to>
                                        <p:strVal val="solid"/>
                                      </p:to>
                                    </p:set>
                                  </p:childTnLst>
                                </p:cTn>
                              </p:par>
                              <p:par>
                                <p:cTn id="15" presetID="23" presetClass="emph" presetSubtype="0" repeatCount="indefinite" grpId="0" nodeType="withEffect">
                                  <p:stCondLst>
                                    <p:cond delay="0"/>
                                  </p:stCondLst>
                                  <p:childTnLst>
                                    <p:animClr clrSpc="hsl" dir="cw">
                                      <p:cBhvr override="childStyle">
                                        <p:cTn id="16" dur="2000" fill="hold"/>
                                        <p:tgtEl>
                                          <p:spTgt spid="10">
                                            <p:txEl>
                                              <p:pRg st="2" end="2"/>
                                            </p:txEl>
                                          </p:spTgt>
                                        </p:tgtEl>
                                        <p:attrNameLst>
                                          <p:attrName>style.color</p:attrName>
                                        </p:attrNameLst>
                                      </p:cBhvr>
                                      <p:by>
                                        <p:hsl h="10842353" s="0" l="0"/>
                                      </p:by>
                                    </p:animClr>
                                    <p:animClr clrSpc="hsl" dir="cw">
                                      <p:cBhvr>
                                        <p:cTn id="17" dur="2000" fill="hold"/>
                                        <p:tgtEl>
                                          <p:spTgt spid="10">
                                            <p:txEl>
                                              <p:pRg st="2" end="2"/>
                                            </p:txEl>
                                          </p:spTgt>
                                        </p:tgtEl>
                                        <p:attrNameLst>
                                          <p:attrName>fillcolor</p:attrName>
                                        </p:attrNameLst>
                                      </p:cBhvr>
                                      <p:by>
                                        <p:hsl h="10842353" s="0" l="0"/>
                                      </p:by>
                                    </p:animClr>
                                    <p:animClr clrSpc="hsl" dir="cw">
                                      <p:cBhvr>
                                        <p:cTn id="18" dur="2000" fill="hold"/>
                                        <p:tgtEl>
                                          <p:spTgt spid="10">
                                            <p:txEl>
                                              <p:pRg st="2" end="2"/>
                                            </p:txEl>
                                          </p:spTgt>
                                        </p:tgtEl>
                                        <p:attrNameLst>
                                          <p:attrName>stroke.color</p:attrName>
                                        </p:attrNameLst>
                                      </p:cBhvr>
                                      <p:by>
                                        <p:hsl h="10842353" s="0" l="0"/>
                                      </p:by>
                                    </p:animClr>
                                    <p:set>
                                      <p:cBhvr>
                                        <p:cTn id="19" dur="2000" fill="hold"/>
                                        <p:tgtEl>
                                          <p:spTgt spid="10">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67" name="Picture 19" descr="Coco%20tree"/>
          <p:cNvPicPr>
            <a:picLocks noChangeAspect="1" noChangeArrowheads="1"/>
          </p:cNvPicPr>
          <p:nvPr/>
        </p:nvPicPr>
        <p:blipFill>
          <a:blip r:embed="rId2" cstate="print">
            <a:lum bright="-6000"/>
          </a:blip>
          <a:srcRect/>
          <a:stretch>
            <a:fillRect/>
          </a:stretch>
        </p:blipFill>
        <p:spPr bwMode="auto">
          <a:xfrm>
            <a:off x="4572000" y="1752600"/>
            <a:ext cx="4572000" cy="5181600"/>
          </a:xfrm>
          <a:prstGeom prst="rect">
            <a:avLst/>
          </a:prstGeom>
          <a:noFill/>
          <a:ln w="9525">
            <a:noFill/>
            <a:miter lim="800000"/>
            <a:headEnd/>
            <a:tailEnd/>
          </a:ln>
        </p:spPr>
      </p:pic>
      <p:sp>
        <p:nvSpPr>
          <p:cNvPr id="55301" name="WordArt 5" descr="Narrow vertical"/>
          <p:cNvSpPr>
            <a:spLocks noChangeArrowheads="1" noChangeShapeType="1" noTextEdit="1"/>
          </p:cNvSpPr>
          <p:nvPr/>
        </p:nvSpPr>
        <p:spPr bwMode="auto">
          <a:xfrm>
            <a:off x="1371600" y="1752600"/>
            <a:ext cx="5715000" cy="2667000"/>
          </a:xfrm>
          <a:prstGeom prst="rect">
            <a:avLst/>
          </a:prstGeom>
        </p:spPr>
        <p:txBody>
          <a:bodyPr wrap="none" fromWordArt="1">
            <a:prstTxWarp prst="textCurveUp">
              <a:avLst>
                <a:gd name="adj" fmla="val 40356"/>
              </a:avLst>
            </a:prstTxWarp>
          </a:bodyPr>
          <a:lstStyle/>
          <a:p>
            <a:pPr algn="ctr"/>
            <a:r>
              <a:rPr lang="en-US" sz="3600" b="1"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Times New Roman" pitchFamily="18" charset="0"/>
                <a:cs typeface="Times New Roman" pitchFamily="18" charset="0"/>
              </a:rPr>
              <a:t>ĐỌC NHÓM</a:t>
            </a:r>
          </a:p>
        </p:txBody>
      </p:sp>
      <p:sp>
        <p:nvSpPr>
          <p:cNvPr id="55302" name="WordArt 6"/>
          <p:cNvSpPr>
            <a:spLocks noChangeArrowheads="1" noChangeShapeType="1" noTextEdit="1"/>
          </p:cNvSpPr>
          <p:nvPr/>
        </p:nvSpPr>
        <p:spPr bwMode="auto">
          <a:xfrm>
            <a:off x="990600" y="2133600"/>
            <a:ext cx="6400800" cy="28956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600" b="1" kern="10">
                <a:ln w="9525">
                  <a:round/>
                  <a:headEnd/>
                  <a:tailEnd/>
                </a:ln>
                <a:solidFill>
                  <a:srgbClr val="FF0000"/>
                </a:solidFill>
                <a:latin typeface="Times New Roman" pitchFamily="18" charset="0"/>
                <a:cs typeface="Times New Roman" pitchFamily="18" charset="0"/>
              </a:rPr>
              <a:t>THI ĐỌC</a:t>
            </a:r>
          </a:p>
        </p:txBody>
      </p:sp>
      <p:sp>
        <p:nvSpPr>
          <p:cNvPr id="55303" name="WordArt 7"/>
          <p:cNvSpPr>
            <a:spLocks noChangeArrowheads="1" noChangeShapeType="1" noTextEdit="1"/>
          </p:cNvSpPr>
          <p:nvPr/>
        </p:nvSpPr>
        <p:spPr bwMode="auto">
          <a:xfrm>
            <a:off x="685800" y="1981200"/>
            <a:ext cx="7620000" cy="3886200"/>
          </a:xfrm>
          <a:prstGeom prst="rect">
            <a:avLst/>
          </a:prstGeom>
        </p:spPr>
        <p:txBody>
          <a:bodyPr wrap="none" fromWordArt="1">
            <a:prstTxWarp prst="textCascadeUp">
              <a:avLst>
                <a:gd name="adj" fmla="val 44444"/>
              </a:avLst>
            </a:prstTxWarp>
            <a:scene3d>
              <a:camera prst="legacyPerspectiveTopLeft">
                <a:rot lat="0" lon="20519997" rev="0"/>
              </a:camera>
              <a:lightRig rig="legacyHarsh3" dir="r"/>
            </a:scene3d>
            <a:sp3d extrusionH="430200" prstMaterial="legacyMatte">
              <a:extrusionClr>
                <a:srgbClr val="006600"/>
              </a:extrusionClr>
            </a:sp3d>
          </a:bodyPr>
          <a:lstStyle/>
          <a:p>
            <a:pPr algn="ctr"/>
            <a:r>
              <a:rPr lang="en-US" sz="3600" b="1" kern="10" dirty="0">
                <a:ln w="9525">
                  <a:round/>
                  <a:headEnd/>
                  <a:tailEnd/>
                </a:ln>
                <a:solidFill>
                  <a:srgbClr val="00FF00"/>
                </a:solidFill>
                <a:latin typeface="Times New Roman" pitchFamily="18" charset="0"/>
                <a:cs typeface="Times New Roman" pitchFamily="18" charset="0"/>
              </a:rPr>
              <a:t>ĐỌC ĐỒNG THANH</a:t>
            </a:r>
          </a:p>
        </p:txBody>
      </p:sp>
      <p:sp>
        <p:nvSpPr>
          <p:cNvPr id="13318" name="Text Box 9"/>
          <p:cNvSpPr txBox="1">
            <a:spLocks noChangeArrowheads="1"/>
          </p:cNvSpPr>
          <p:nvPr/>
        </p:nvSpPr>
        <p:spPr bwMode="auto">
          <a:xfrm>
            <a:off x="304800" y="457200"/>
            <a:ext cx="8229600" cy="646113"/>
          </a:xfrm>
          <a:prstGeom prst="rect">
            <a:avLst/>
          </a:prstGeom>
          <a:noFill/>
          <a:ln w="9525">
            <a:noFill/>
            <a:miter lim="800000"/>
            <a:headEnd/>
            <a:tailEnd/>
          </a:ln>
        </p:spPr>
        <p:txBody>
          <a:bodyPr>
            <a:spAutoFit/>
          </a:bodyPr>
          <a:lstStyle/>
          <a:p>
            <a:pPr algn="ctr">
              <a:spcBef>
                <a:spcPct val="50000"/>
              </a:spcBef>
            </a:pPr>
            <a:r>
              <a:rPr lang="en-US" sz="3600" b="1">
                <a:solidFill>
                  <a:srgbClr val="0000CC"/>
                </a:solidFill>
                <a:latin typeface="Times New Roman" pitchFamily="18" charset="0"/>
                <a:cs typeface="Times New Roman" pitchFamily="18" charset="0"/>
              </a:rPr>
              <a:t>Tập đọc</a:t>
            </a:r>
          </a:p>
        </p:txBody>
      </p:sp>
      <p:sp>
        <p:nvSpPr>
          <p:cNvPr id="13319" name="Text Box 10"/>
          <p:cNvSpPr txBox="1">
            <a:spLocks noChangeArrowheads="1"/>
          </p:cNvSpPr>
          <p:nvPr/>
        </p:nvSpPr>
        <p:spPr bwMode="auto">
          <a:xfrm>
            <a:off x="1524000" y="990600"/>
            <a:ext cx="5638800" cy="708025"/>
          </a:xfrm>
          <a:prstGeom prst="rect">
            <a:avLst/>
          </a:prstGeom>
          <a:noFill/>
          <a:ln w="9525">
            <a:noFill/>
            <a:miter lim="800000"/>
            <a:headEnd/>
            <a:tailEnd/>
          </a:ln>
        </p:spPr>
        <p:txBody>
          <a:bodyPr>
            <a:spAutoFit/>
          </a:bodyPr>
          <a:lstStyle/>
          <a:p>
            <a:pPr algn="ctr">
              <a:spcBef>
                <a:spcPct val="50000"/>
              </a:spcBef>
            </a:pPr>
            <a:r>
              <a:rPr lang="en-US" sz="4000" b="1">
                <a:solidFill>
                  <a:srgbClr val="FF0000"/>
                </a:solidFill>
                <a:latin typeface="Times New Roman" pitchFamily="18" charset="0"/>
                <a:cs typeface="Times New Roman" pitchFamily="18" charset="0"/>
              </a:rPr>
              <a:t>Cây dừa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467"/>
                                        </p:tgtEl>
                                        <p:attrNameLst>
                                          <p:attrName>style.visibility</p:attrName>
                                        </p:attrNameLst>
                                      </p:cBhvr>
                                      <p:to>
                                        <p:strVal val="visible"/>
                                      </p:to>
                                    </p:set>
                                    <p:anim calcmode="lin" valueType="num">
                                      <p:cBhvr additive="base">
                                        <p:cTn id="7" dur="500" fill="hold"/>
                                        <p:tgtEl>
                                          <p:spTgt spid="104467"/>
                                        </p:tgtEl>
                                        <p:attrNameLst>
                                          <p:attrName>ppt_x</p:attrName>
                                        </p:attrNameLst>
                                      </p:cBhvr>
                                      <p:tavLst>
                                        <p:tav tm="0">
                                          <p:val>
                                            <p:strVal val="#ppt_x"/>
                                          </p:val>
                                        </p:tav>
                                        <p:tav tm="100000">
                                          <p:val>
                                            <p:strVal val="#ppt_x"/>
                                          </p:val>
                                        </p:tav>
                                      </p:tavLst>
                                    </p:anim>
                                    <p:anim calcmode="lin" valueType="num">
                                      <p:cBhvr additive="base">
                                        <p:cTn id="8" dur="500" fill="hold"/>
                                        <p:tgtEl>
                                          <p:spTgt spid="1044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301"/>
                                        </p:tgtEl>
                                        <p:attrNameLst>
                                          <p:attrName>style.visibility</p:attrName>
                                        </p:attrNameLst>
                                      </p:cBhvr>
                                      <p:to>
                                        <p:strVal val="visible"/>
                                      </p:to>
                                    </p:set>
                                    <p:anim calcmode="lin" valueType="num">
                                      <p:cBhvr additive="base">
                                        <p:cTn id="13" dur="500" fill="hold"/>
                                        <p:tgtEl>
                                          <p:spTgt spid="55301"/>
                                        </p:tgtEl>
                                        <p:attrNameLst>
                                          <p:attrName>ppt_x</p:attrName>
                                        </p:attrNameLst>
                                      </p:cBhvr>
                                      <p:tavLst>
                                        <p:tav tm="0">
                                          <p:val>
                                            <p:strVal val="#ppt_x"/>
                                          </p:val>
                                        </p:tav>
                                        <p:tav tm="100000">
                                          <p:val>
                                            <p:strVal val="#ppt_x"/>
                                          </p:val>
                                        </p:tav>
                                      </p:tavLst>
                                    </p:anim>
                                    <p:anim calcmode="lin" valueType="num">
                                      <p:cBhvr additive="base">
                                        <p:cTn id="14" dur="500" fill="hold"/>
                                        <p:tgtEl>
                                          <p:spTgt spid="553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55301"/>
                                        </p:tgtEl>
                                        <p:attrNameLst>
                                          <p:attrName>ppt_x</p:attrName>
                                        </p:attrNameLst>
                                      </p:cBhvr>
                                      <p:tavLst>
                                        <p:tav tm="0">
                                          <p:val>
                                            <p:strVal val="ppt_x"/>
                                          </p:val>
                                        </p:tav>
                                        <p:tav tm="100000">
                                          <p:val>
                                            <p:strVal val="ppt_x"/>
                                          </p:val>
                                        </p:tav>
                                      </p:tavLst>
                                    </p:anim>
                                    <p:anim calcmode="lin" valueType="num">
                                      <p:cBhvr additive="base">
                                        <p:cTn id="19" dur="500"/>
                                        <p:tgtEl>
                                          <p:spTgt spid="55301"/>
                                        </p:tgtEl>
                                        <p:attrNameLst>
                                          <p:attrName>ppt_y</p:attrName>
                                        </p:attrNameLst>
                                      </p:cBhvr>
                                      <p:tavLst>
                                        <p:tav tm="0">
                                          <p:val>
                                            <p:strVal val="ppt_y"/>
                                          </p:val>
                                        </p:tav>
                                        <p:tav tm="100000">
                                          <p:val>
                                            <p:strVal val="1+ppt_h/2"/>
                                          </p:val>
                                        </p:tav>
                                      </p:tavLst>
                                    </p:anim>
                                    <p:set>
                                      <p:cBhvr>
                                        <p:cTn id="20" dur="1" fill="hold">
                                          <p:stCondLst>
                                            <p:cond delay="499"/>
                                          </p:stCondLst>
                                        </p:cTn>
                                        <p:tgtEl>
                                          <p:spTgt spid="55301"/>
                                        </p:tgtEl>
                                        <p:attrNameLst>
                                          <p:attrName>style.visibility</p:attrName>
                                        </p:attrNameLst>
                                      </p:cBhvr>
                                      <p:to>
                                        <p:strVal val="hidden"/>
                                      </p:to>
                                    </p:set>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55302"/>
                                        </p:tgtEl>
                                        <p:attrNameLst>
                                          <p:attrName>style.visibility</p:attrName>
                                        </p:attrNameLst>
                                      </p:cBhvr>
                                      <p:to>
                                        <p:strVal val="visible"/>
                                      </p:to>
                                    </p:set>
                                    <p:anim calcmode="lin" valueType="num">
                                      <p:cBhvr additive="base">
                                        <p:cTn id="24" dur="500" fill="hold"/>
                                        <p:tgtEl>
                                          <p:spTgt spid="55302"/>
                                        </p:tgtEl>
                                        <p:attrNameLst>
                                          <p:attrName>ppt_x</p:attrName>
                                        </p:attrNameLst>
                                      </p:cBhvr>
                                      <p:tavLst>
                                        <p:tav tm="0">
                                          <p:val>
                                            <p:strVal val="#ppt_x"/>
                                          </p:val>
                                        </p:tav>
                                        <p:tav tm="100000">
                                          <p:val>
                                            <p:strVal val="#ppt_x"/>
                                          </p:val>
                                        </p:tav>
                                      </p:tavLst>
                                    </p:anim>
                                    <p:anim calcmode="lin" valueType="num">
                                      <p:cBhvr additive="base">
                                        <p:cTn id="25" dur="500" fill="hold"/>
                                        <p:tgtEl>
                                          <p:spTgt spid="5530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55302"/>
                                        </p:tgtEl>
                                        <p:attrNameLst>
                                          <p:attrName>ppt_x</p:attrName>
                                        </p:attrNameLst>
                                      </p:cBhvr>
                                      <p:tavLst>
                                        <p:tav tm="0">
                                          <p:val>
                                            <p:strVal val="ppt_x"/>
                                          </p:val>
                                        </p:tav>
                                        <p:tav tm="100000">
                                          <p:val>
                                            <p:strVal val="ppt_x"/>
                                          </p:val>
                                        </p:tav>
                                      </p:tavLst>
                                    </p:anim>
                                    <p:anim calcmode="lin" valueType="num">
                                      <p:cBhvr additive="base">
                                        <p:cTn id="30" dur="500"/>
                                        <p:tgtEl>
                                          <p:spTgt spid="55302"/>
                                        </p:tgtEl>
                                        <p:attrNameLst>
                                          <p:attrName>ppt_y</p:attrName>
                                        </p:attrNameLst>
                                      </p:cBhvr>
                                      <p:tavLst>
                                        <p:tav tm="0">
                                          <p:val>
                                            <p:strVal val="ppt_y"/>
                                          </p:val>
                                        </p:tav>
                                        <p:tav tm="100000">
                                          <p:val>
                                            <p:strVal val="1+ppt_h/2"/>
                                          </p:val>
                                        </p:tav>
                                      </p:tavLst>
                                    </p:anim>
                                    <p:set>
                                      <p:cBhvr>
                                        <p:cTn id="31" dur="1" fill="hold">
                                          <p:stCondLst>
                                            <p:cond delay="499"/>
                                          </p:stCondLst>
                                        </p:cTn>
                                        <p:tgtEl>
                                          <p:spTgt spid="55302"/>
                                        </p:tgtEl>
                                        <p:attrNameLst>
                                          <p:attrName>style.visibility</p:attrName>
                                        </p:attrNameLst>
                                      </p:cBhvr>
                                      <p:to>
                                        <p:strVal val="hidden"/>
                                      </p:to>
                                    </p:se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55303"/>
                                        </p:tgtEl>
                                        <p:attrNameLst>
                                          <p:attrName>style.visibility</p:attrName>
                                        </p:attrNameLst>
                                      </p:cBhvr>
                                      <p:to>
                                        <p:strVal val="visible"/>
                                      </p:to>
                                    </p:set>
                                    <p:anim calcmode="lin" valueType="num">
                                      <p:cBhvr additive="base">
                                        <p:cTn id="35" dur="500" fill="hold"/>
                                        <p:tgtEl>
                                          <p:spTgt spid="55303"/>
                                        </p:tgtEl>
                                        <p:attrNameLst>
                                          <p:attrName>ppt_x</p:attrName>
                                        </p:attrNameLst>
                                      </p:cBhvr>
                                      <p:tavLst>
                                        <p:tav tm="0">
                                          <p:val>
                                            <p:strVal val="#ppt_x"/>
                                          </p:val>
                                        </p:tav>
                                        <p:tav tm="100000">
                                          <p:val>
                                            <p:strVal val="#ppt_x"/>
                                          </p:val>
                                        </p:tav>
                                      </p:tavLst>
                                    </p:anim>
                                    <p:anim calcmode="lin" valueType="num">
                                      <p:cBhvr additive="base">
                                        <p:cTn id="36" dur="500" fill="hold"/>
                                        <p:tgtEl>
                                          <p:spTgt spid="553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nimBg="1"/>
      <p:bldP spid="55301" grpId="1" animBg="1"/>
      <p:bldP spid="55302" grpId="0" animBg="1"/>
      <p:bldP spid="55302" grpId="1" animBg="1"/>
      <p:bldP spid="5530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4843463" y="2032000"/>
            <a:ext cx="3843337" cy="4622800"/>
            <a:chOff x="3051" y="1280"/>
            <a:chExt cx="2421" cy="2912"/>
          </a:xfrm>
        </p:grpSpPr>
        <p:sp>
          <p:nvSpPr>
            <p:cNvPr id="14356" name="Text Box 7"/>
            <p:cNvSpPr txBox="1">
              <a:spLocks noChangeArrowheads="1"/>
            </p:cNvSpPr>
            <p:nvPr/>
          </p:nvSpPr>
          <p:spPr bwMode="auto">
            <a:xfrm>
              <a:off x="3051" y="2592"/>
              <a:ext cx="2421" cy="256"/>
            </a:xfrm>
            <a:prstGeom prst="rect">
              <a:avLst/>
            </a:prstGeom>
            <a:solidFill>
              <a:srgbClr val="00CC00"/>
            </a:solidFill>
            <a:ln w="9525">
              <a:solidFill>
                <a:srgbClr val="003300"/>
              </a:solidFill>
              <a:miter lim="800000"/>
              <a:headEnd/>
              <a:tailEnd/>
            </a:ln>
          </p:spPr>
          <p:txBody>
            <a:bodyPr>
              <a:spAutoFit/>
            </a:bodyPr>
            <a:lstStyle/>
            <a:p>
              <a:pPr>
                <a:spcBef>
                  <a:spcPct val="50000"/>
                </a:spcBef>
              </a:pPr>
              <a:r>
                <a:rPr lang="en-US" sz="2000" b="1">
                  <a:solidFill>
                    <a:srgbClr val="000099"/>
                  </a:solidFill>
                  <a:latin typeface="Times New Roman" pitchFamily="18" charset="0"/>
                  <a:cs typeface="Times New Roman" pitchFamily="18" charset="0"/>
                </a:rPr>
                <a:t>D. chiếc lược</a:t>
              </a:r>
            </a:p>
          </p:txBody>
        </p:sp>
        <p:sp>
          <p:nvSpPr>
            <p:cNvPr id="14357" name="Text Box 8"/>
            <p:cNvSpPr txBox="1">
              <a:spLocks noChangeArrowheads="1"/>
            </p:cNvSpPr>
            <p:nvPr/>
          </p:nvSpPr>
          <p:spPr bwMode="auto">
            <a:xfrm>
              <a:off x="3072" y="1728"/>
              <a:ext cx="2400" cy="256"/>
            </a:xfrm>
            <a:prstGeom prst="rect">
              <a:avLst/>
            </a:prstGeom>
            <a:solidFill>
              <a:srgbClr val="00CC00"/>
            </a:solidFill>
            <a:ln w="9525">
              <a:solidFill>
                <a:srgbClr val="003300"/>
              </a:solidFill>
              <a:miter lim="800000"/>
              <a:headEnd/>
              <a:tailEnd/>
            </a:ln>
          </p:spPr>
          <p:txBody>
            <a:bodyPr>
              <a:spAutoFit/>
            </a:bodyPr>
            <a:lstStyle/>
            <a:p>
              <a:pPr>
                <a:spcBef>
                  <a:spcPct val="50000"/>
                </a:spcBef>
              </a:pPr>
              <a:r>
                <a:rPr lang="en-US" sz="2000" b="1">
                  <a:solidFill>
                    <a:srgbClr val="000099"/>
                  </a:solidFill>
                  <a:latin typeface="Times New Roman" pitchFamily="18" charset="0"/>
                  <a:cs typeface="Times New Roman" pitchFamily="18" charset="0"/>
                </a:rPr>
                <a:t>B. đàn lợn con</a:t>
              </a:r>
            </a:p>
          </p:txBody>
        </p:sp>
        <p:sp>
          <p:nvSpPr>
            <p:cNvPr id="14358" name="Text Box 9"/>
            <p:cNvSpPr txBox="1">
              <a:spLocks noChangeArrowheads="1"/>
            </p:cNvSpPr>
            <p:nvPr/>
          </p:nvSpPr>
          <p:spPr bwMode="auto">
            <a:xfrm>
              <a:off x="3059" y="1280"/>
              <a:ext cx="2413" cy="256"/>
            </a:xfrm>
            <a:prstGeom prst="rect">
              <a:avLst/>
            </a:prstGeom>
            <a:solidFill>
              <a:srgbClr val="00CC00"/>
            </a:solidFill>
            <a:ln w="9525">
              <a:solidFill>
                <a:srgbClr val="003300"/>
              </a:solidFill>
              <a:miter lim="800000"/>
              <a:headEnd/>
              <a:tailEnd/>
            </a:ln>
          </p:spPr>
          <p:txBody>
            <a:bodyPr>
              <a:spAutoFit/>
            </a:bodyPr>
            <a:lstStyle/>
            <a:p>
              <a:pPr>
                <a:spcBef>
                  <a:spcPct val="50000"/>
                </a:spcBef>
              </a:pPr>
              <a:r>
                <a:rPr lang="en-US" sz="2000" b="1">
                  <a:solidFill>
                    <a:srgbClr val="000099"/>
                  </a:solidFill>
                  <a:latin typeface="Times New Roman" pitchFamily="18" charset="0"/>
                  <a:cs typeface="Times New Roman" pitchFamily="18" charset="0"/>
                </a:rPr>
                <a:t>A. người đứng canh trời đất</a:t>
              </a:r>
            </a:p>
          </p:txBody>
        </p:sp>
        <p:sp>
          <p:nvSpPr>
            <p:cNvPr id="14359" name="Text Box 10"/>
            <p:cNvSpPr txBox="1">
              <a:spLocks noChangeArrowheads="1"/>
            </p:cNvSpPr>
            <p:nvPr/>
          </p:nvSpPr>
          <p:spPr bwMode="auto">
            <a:xfrm>
              <a:off x="3072" y="3008"/>
              <a:ext cx="2400" cy="448"/>
            </a:xfrm>
            <a:prstGeom prst="rect">
              <a:avLst/>
            </a:prstGeom>
            <a:solidFill>
              <a:srgbClr val="00CC00"/>
            </a:solidFill>
            <a:ln w="9525">
              <a:solidFill>
                <a:srgbClr val="003300"/>
              </a:solidFill>
              <a:miter lim="800000"/>
              <a:headEnd/>
              <a:tailEnd/>
            </a:ln>
          </p:spPr>
          <p:txBody>
            <a:bodyPr>
              <a:spAutoFit/>
            </a:bodyPr>
            <a:lstStyle/>
            <a:p>
              <a:pPr>
                <a:spcBef>
                  <a:spcPct val="50000"/>
                </a:spcBef>
              </a:pPr>
              <a:r>
                <a:rPr lang="en-US" sz="2000" b="1">
                  <a:solidFill>
                    <a:srgbClr val="000099"/>
                  </a:solidFill>
                  <a:latin typeface="Times New Roman" pitchFamily="18" charset="0"/>
                  <a:cs typeface="Times New Roman" pitchFamily="18" charset="0"/>
                </a:rPr>
                <a:t>E. cái đầu của người biết gật đầu gọi trăng</a:t>
              </a:r>
            </a:p>
          </p:txBody>
        </p:sp>
        <p:sp>
          <p:nvSpPr>
            <p:cNvPr id="14360" name="Text Box 11"/>
            <p:cNvSpPr txBox="1">
              <a:spLocks noChangeArrowheads="1"/>
            </p:cNvSpPr>
            <p:nvPr/>
          </p:nvSpPr>
          <p:spPr bwMode="auto">
            <a:xfrm>
              <a:off x="3051" y="3504"/>
              <a:ext cx="2421" cy="256"/>
            </a:xfrm>
            <a:prstGeom prst="rect">
              <a:avLst/>
            </a:prstGeom>
            <a:solidFill>
              <a:srgbClr val="00CC00"/>
            </a:solidFill>
            <a:ln w="9525">
              <a:solidFill>
                <a:srgbClr val="003300"/>
              </a:solidFill>
              <a:miter lim="800000"/>
              <a:headEnd/>
              <a:tailEnd/>
            </a:ln>
          </p:spPr>
          <p:txBody>
            <a:bodyPr>
              <a:spAutoFit/>
            </a:bodyPr>
            <a:lstStyle/>
            <a:p>
              <a:pPr>
                <a:spcBef>
                  <a:spcPct val="50000"/>
                </a:spcBef>
              </a:pPr>
              <a:r>
                <a:rPr lang="en-US" sz="2000" b="1">
                  <a:solidFill>
                    <a:srgbClr val="000099"/>
                  </a:solidFill>
                  <a:latin typeface="Times New Roman" pitchFamily="18" charset="0"/>
                  <a:cs typeface="Times New Roman" pitchFamily="18" charset="0"/>
                </a:rPr>
                <a:t>F. hũ rượu</a:t>
              </a:r>
            </a:p>
          </p:txBody>
        </p:sp>
        <p:sp>
          <p:nvSpPr>
            <p:cNvPr id="14361" name="Text Box 12"/>
            <p:cNvSpPr txBox="1">
              <a:spLocks noChangeArrowheads="1"/>
            </p:cNvSpPr>
            <p:nvPr/>
          </p:nvSpPr>
          <p:spPr bwMode="auto">
            <a:xfrm>
              <a:off x="3051" y="3936"/>
              <a:ext cx="2421" cy="256"/>
            </a:xfrm>
            <a:prstGeom prst="rect">
              <a:avLst/>
            </a:prstGeom>
            <a:solidFill>
              <a:srgbClr val="00CC00"/>
            </a:solidFill>
            <a:ln w="9525">
              <a:solidFill>
                <a:srgbClr val="003300"/>
              </a:solidFill>
              <a:miter lim="800000"/>
              <a:headEnd/>
              <a:tailEnd/>
            </a:ln>
          </p:spPr>
          <p:txBody>
            <a:bodyPr>
              <a:spAutoFit/>
            </a:bodyPr>
            <a:lstStyle/>
            <a:p>
              <a:pPr>
                <a:spcBef>
                  <a:spcPct val="50000"/>
                </a:spcBef>
              </a:pPr>
              <a:r>
                <a:rPr lang="en-US" sz="2000" b="1">
                  <a:solidFill>
                    <a:srgbClr val="000099"/>
                  </a:solidFill>
                  <a:latin typeface="Times New Roman" pitchFamily="18" charset="0"/>
                  <a:cs typeface="Times New Roman" pitchFamily="18" charset="0"/>
                </a:rPr>
                <a:t>G. chiếc áo bạc phếch</a:t>
              </a:r>
            </a:p>
          </p:txBody>
        </p:sp>
        <p:sp>
          <p:nvSpPr>
            <p:cNvPr id="14362" name="Text Box 13"/>
            <p:cNvSpPr txBox="1">
              <a:spLocks noChangeArrowheads="1"/>
            </p:cNvSpPr>
            <p:nvPr/>
          </p:nvSpPr>
          <p:spPr bwMode="auto">
            <a:xfrm>
              <a:off x="3072" y="2160"/>
              <a:ext cx="2400" cy="256"/>
            </a:xfrm>
            <a:prstGeom prst="rect">
              <a:avLst/>
            </a:prstGeom>
            <a:solidFill>
              <a:srgbClr val="00CC00"/>
            </a:solidFill>
            <a:ln w="9525">
              <a:solidFill>
                <a:srgbClr val="003300"/>
              </a:solidFill>
              <a:miter lim="800000"/>
              <a:headEnd/>
              <a:tailEnd/>
            </a:ln>
          </p:spPr>
          <p:txBody>
            <a:bodyPr>
              <a:spAutoFit/>
            </a:bodyPr>
            <a:lstStyle/>
            <a:p>
              <a:pPr>
                <a:spcBef>
                  <a:spcPct val="50000"/>
                </a:spcBef>
              </a:pPr>
              <a:r>
                <a:rPr lang="en-US" sz="2000" b="1">
                  <a:solidFill>
                    <a:srgbClr val="000099"/>
                  </a:solidFill>
                  <a:latin typeface="Times New Roman" pitchFamily="18" charset="0"/>
                  <a:cs typeface="Times New Roman" pitchFamily="18" charset="0"/>
                </a:rPr>
                <a:t>C. bàn tay dang ra đón gió</a:t>
              </a:r>
            </a:p>
          </p:txBody>
        </p:sp>
      </p:grpSp>
      <p:sp>
        <p:nvSpPr>
          <p:cNvPr id="56334" name="Rectangle 14"/>
          <p:cNvSpPr>
            <a:spLocks noGrp="1" noChangeArrowheads="1"/>
          </p:cNvSpPr>
          <p:nvPr>
            <p:ph type="body" idx="1"/>
          </p:nvPr>
        </p:nvSpPr>
        <p:spPr>
          <a:xfrm>
            <a:off x="228600" y="1219200"/>
            <a:ext cx="8229600" cy="838200"/>
          </a:xfrm>
        </p:spPr>
        <p:txBody>
          <a:bodyPr/>
          <a:lstStyle/>
          <a:p>
            <a:pPr eaLnBrk="1" hangingPunct="1">
              <a:buFontTx/>
              <a:buNone/>
            </a:pPr>
            <a:r>
              <a:rPr lang="en-US" b="1">
                <a:solidFill>
                  <a:srgbClr val="0000CC"/>
                </a:solidFill>
                <a:latin typeface="Times New Roman" pitchFamily="18" charset="0"/>
                <a:cs typeface="Times New Roman" pitchFamily="18" charset="0"/>
              </a:rPr>
              <a:t>1.1 Lá dừa được so sánh với những gì?</a:t>
            </a:r>
          </a:p>
        </p:txBody>
      </p:sp>
      <p:sp>
        <p:nvSpPr>
          <p:cNvPr id="56335" name="Text Box 15"/>
          <p:cNvSpPr txBox="1">
            <a:spLocks noChangeArrowheads="1"/>
          </p:cNvSpPr>
          <p:nvPr/>
        </p:nvSpPr>
        <p:spPr bwMode="auto">
          <a:xfrm>
            <a:off x="381000" y="2209800"/>
            <a:ext cx="2209800" cy="528638"/>
          </a:xfrm>
          <a:prstGeom prst="rect">
            <a:avLst/>
          </a:prstGeom>
          <a:solidFill>
            <a:srgbClr val="FFFF00"/>
          </a:solidFill>
          <a:ln w="9525">
            <a:solidFill>
              <a:srgbClr val="003300"/>
            </a:solidFill>
            <a:miter lim="800000"/>
            <a:headEnd/>
            <a:tailEnd/>
          </a:ln>
        </p:spPr>
        <p:txBody>
          <a:bodyPr>
            <a:spAutoFit/>
          </a:bodyPr>
          <a:lstStyle/>
          <a:p>
            <a:pPr>
              <a:spcBef>
                <a:spcPct val="50000"/>
              </a:spcBef>
            </a:pPr>
            <a:r>
              <a:rPr lang="en-US" sz="2800" b="1">
                <a:latin typeface="Times New Roman" pitchFamily="18" charset="0"/>
                <a:cs typeface="Times New Roman" pitchFamily="18" charset="0"/>
              </a:rPr>
              <a:t>1. lá dừa</a:t>
            </a:r>
          </a:p>
        </p:txBody>
      </p:sp>
      <p:sp>
        <p:nvSpPr>
          <p:cNvPr id="56338" name="Line 18"/>
          <p:cNvSpPr>
            <a:spLocks noChangeShapeType="1"/>
          </p:cNvSpPr>
          <p:nvPr/>
        </p:nvSpPr>
        <p:spPr bwMode="auto">
          <a:xfrm>
            <a:off x="2667000" y="2590800"/>
            <a:ext cx="2133600" cy="914400"/>
          </a:xfrm>
          <a:prstGeom prst="line">
            <a:avLst/>
          </a:prstGeom>
          <a:noFill/>
          <a:ln w="76200" cmpd="tri">
            <a:solidFill>
              <a:schemeClr val="tx1"/>
            </a:solidFill>
            <a:round/>
            <a:headEnd/>
            <a:tailEnd type="triangle" w="med" len="med"/>
          </a:ln>
        </p:spPr>
        <p:txBody>
          <a:bodyPr/>
          <a:lstStyle/>
          <a:p>
            <a:endParaRPr lang="en-US">
              <a:latin typeface="Times New Roman" pitchFamily="18" charset="0"/>
              <a:cs typeface="Times New Roman" pitchFamily="18" charset="0"/>
            </a:endParaRPr>
          </a:p>
        </p:txBody>
      </p:sp>
      <p:sp>
        <p:nvSpPr>
          <p:cNvPr id="56339" name="Line 19"/>
          <p:cNvSpPr>
            <a:spLocks noChangeShapeType="1"/>
          </p:cNvSpPr>
          <p:nvPr/>
        </p:nvSpPr>
        <p:spPr bwMode="auto">
          <a:xfrm>
            <a:off x="2667000" y="2667000"/>
            <a:ext cx="2133600" cy="1524000"/>
          </a:xfrm>
          <a:prstGeom prst="line">
            <a:avLst/>
          </a:prstGeom>
          <a:noFill/>
          <a:ln w="76200" cmpd="tri">
            <a:solidFill>
              <a:schemeClr val="tx1"/>
            </a:solidFill>
            <a:round/>
            <a:headEnd/>
            <a:tailEnd type="triangle" w="med" len="med"/>
          </a:ln>
        </p:spPr>
        <p:txBody>
          <a:bodyPr/>
          <a:lstStyle/>
          <a:p>
            <a:endParaRPr lang="en-US">
              <a:latin typeface="Times New Roman" pitchFamily="18" charset="0"/>
              <a:cs typeface="Times New Roman" pitchFamily="18" charset="0"/>
            </a:endParaRPr>
          </a:p>
        </p:txBody>
      </p:sp>
      <p:sp>
        <p:nvSpPr>
          <p:cNvPr id="56343" name="Rectangle 23"/>
          <p:cNvSpPr>
            <a:spLocks noChangeArrowheads="1"/>
          </p:cNvSpPr>
          <p:nvPr/>
        </p:nvSpPr>
        <p:spPr bwMode="auto">
          <a:xfrm>
            <a:off x="304800" y="1447800"/>
            <a:ext cx="6446838" cy="519113"/>
          </a:xfrm>
          <a:prstGeom prst="rect">
            <a:avLst/>
          </a:prstGeom>
          <a:noFill/>
          <a:ln w="9525" algn="ctr">
            <a:noFill/>
            <a:miter lim="800000"/>
            <a:headEnd/>
            <a:tailEnd/>
          </a:ln>
        </p:spPr>
        <p:txBody>
          <a:bodyPr wrap="none">
            <a:spAutoFit/>
          </a:bodyPr>
          <a:lstStyle/>
          <a:p>
            <a:pPr algn="ctr" eaLnBrk="0" hangingPunct="0"/>
            <a:r>
              <a:rPr lang="en-US" sz="2800" b="1">
                <a:solidFill>
                  <a:srgbClr val="0000CC"/>
                </a:solidFill>
                <a:latin typeface="Times New Roman" pitchFamily="18" charset="0"/>
                <a:cs typeface="Times New Roman" pitchFamily="18" charset="0"/>
              </a:rPr>
              <a:t>1.2 Ngọn dừa được so sánh với những gì?</a:t>
            </a:r>
          </a:p>
        </p:txBody>
      </p:sp>
      <p:sp>
        <p:nvSpPr>
          <p:cNvPr id="56345" name="Text Box 25"/>
          <p:cNvSpPr txBox="1">
            <a:spLocks noChangeArrowheads="1"/>
          </p:cNvSpPr>
          <p:nvPr/>
        </p:nvSpPr>
        <p:spPr bwMode="auto">
          <a:xfrm>
            <a:off x="381000" y="2895600"/>
            <a:ext cx="2209800" cy="528638"/>
          </a:xfrm>
          <a:prstGeom prst="rect">
            <a:avLst/>
          </a:prstGeom>
          <a:solidFill>
            <a:srgbClr val="FFFF00"/>
          </a:solidFill>
          <a:ln w="9525">
            <a:solidFill>
              <a:srgbClr val="003300"/>
            </a:solidFill>
            <a:miter lim="800000"/>
            <a:headEnd/>
            <a:tailEnd/>
          </a:ln>
        </p:spPr>
        <p:txBody>
          <a:bodyPr>
            <a:spAutoFit/>
          </a:bodyPr>
          <a:lstStyle/>
          <a:p>
            <a:pPr>
              <a:spcBef>
                <a:spcPct val="50000"/>
              </a:spcBef>
            </a:pPr>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ngọn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dừa</a:t>
            </a:r>
            <a:endParaRPr lang="en-US" sz="2800" b="1" dirty="0">
              <a:latin typeface="Times New Roman" pitchFamily="18" charset="0"/>
              <a:cs typeface="Times New Roman" pitchFamily="18" charset="0"/>
            </a:endParaRPr>
          </a:p>
        </p:txBody>
      </p:sp>
      <p:sp>
        <p:nvSpPr>
          <p:cNvPr id="56346" name="Line 26"/>
          <p:cNvSpPr>
            <a:spLocks noChangeShapeType="1"/>
          </p:cNvSpPr>
          <p:nvPr/>
        </p:nvSpPr>
        <p:spPr bwMode="auto">
          <a:xfrm>
            <a:off x="2667000" y="3352800"/>
            <a:ext cx="2133600" cy="1600200"/>
          </a:xfrm>
          <a:prstGeom prst="line">
            <a:avLst/>
          </a:prstGeom>
          <a:noFill/>
          <a:ln w="76200" cmpd="tri">
            <a:solidFill>
              <a:srgbClr val="FF3300"/>
            </a:solidFill>
            <a:round/>
            <a:headEnd/>
            <a:tailEnd type="triangle" w="med" len="med"/>
          </a:ln>
        </p:spPr>
        <p:txBody>
          <a:bodyPr/>
          <a:lstStyle/>
          <a:p>
            <a:endParaRPr lang="en-US">
              <a:latin typeface="Times New Roman" pitchFamily="18" charset="0"/>
              <a:cs typeface="Times New Roman" pitchFamily="18" charset="0"/>
            </a:endParaRPr>
          </a:p>
        </p:txBody>
      </p:sp>
      <p:sp>
        <p:nvSpPr>
          <p:cNvPr id="56347" name="Rectangle 27"/>
          <p:cNvSpPr>
            <a:spLocks noChangeArrowheads="1"/>
          </p:cNvSpPr>
          <p:nvPr/>
        </p:nvSpPr>
        <p:spPr bwMode="auto">
          <a:xfrm>
            <a:off x="228600" y="1371600"/>
            <a:ext cx="6934200" cy="519113"/>
          </a:xfrm>
          <a:prstGeom prst="rect">
            <a:avLst/>
          </a:prstGeom>
          <a:noFill/>
          <a:ln w="9525" algn="ctr">
            <a:noFill/>
            <a:miter lim="800000"/>
            <a:headEnd/>
            <a:tailEnd/>
          </a:ln>
        </p:spPr>
        <p:txBody>
          <a:bodyPr>
            <a:spAutoFit/>
          </a:bodyPr>
          <a:lstStyle/>
          <a:p>
            <a:pPr algn="ctr" eaLnBrk="0" hangingPunct="0"/>
            <a:r>
              <a:rPr lang="en-US" sz="2800" b="1">
                <a:solidFill>
                  <a:srgbClr val="0000CC"/>
                </a:solidFill>
                <a:latin typeface="Times New Roman" pitchFamily="18" charset="0"/>
                <a:cs typeface="Times New Roman" pitchFamily="18" charset="0"/>
              </a:rPr>
              <a:t>1.3 Thân dừa được so sánh với những gì?</a:t>
            </a:r>
          </a:p>
        </p:txBody>
      </p:sp>
      <p:sp>
        <p:nvSpPr>
          <p:cNvPr id="56348" name="Text Box 28"/>
          <p:cNvSpPr txBox="1">
            <a:spLocks noChangeArrowheads="1"/>
          </p:cNvSpPr>
          <p:nvPr/>
        </p:nvSpPr>
        <p:spPr bwMode="auto">
          <a:xfrm>
            <a:off x="381000" y="3581400"/>
            <a:ext cx="2176463" cy="528638"/>
          </a:xfrm>
          <a:prstGeom prst="rect">
            <a:avLst/>
          </a:prstGeom>
          <a:solidFill>
            <a:srgbClr val="FFFF00"/>
          </a:solidFill>
          <a:ln w="9525">
            <a:solidFill>
              <a:srgbClr val="003300"/>
            </a:solidFill>
            <a:miter lim="800000"/>
            <a:headEnd/>
            <a:tailEnd/>
          </a:ln>
        </p:spPr>
        <p:txBody>
          <a:bodyPr>
            <a:spAutoFit/>
          </a:bodyPr>
          <a:lstStyle/>
          <a:p>
            <a:pPr>
              <a:spcBef>
                <a:spcPct val="50000"/>
              </a:spcBef>
            </a:pPr>
            <a:r>
              <a:rPr lang="en-US" sz="2800" b="1">
                <a:latin typeface="Times New Roman" pitchFamily="18" charset="0"/>
                <a:cs typeface="Times New Roman" pitchFamily="18" charset="0"/>
              </a:rPr>
              <a:t>3. thân dừa</a:t>
            </a:r>
          </a:p>
        </p:txBody>
      </p:sp>
      <p:sp>
        <p:nvSpPr>
          <p:cNvPr id="56349" name="Line 29"/>
          <p:cNvSpPr>
            <a:spLocks noChangeShapeType="1"/>
          </p:cNvSpPr>
          <p:nvPr/>
        </p:nvSpPr>
        <p:spPr bwMode="auto">
          <a:xfrm>
            <a:off x="2590800" y="3962400"/>
            <a:ext cx="2209800" cy="2362200"/>
          </a:xfrm>
          <a:prstGeom prst="line">
            <a:avLst/>
          </a:prstGeom>
          <a:noFill/>
          <a:ln w="76200" cmpd="tri">
            <a:solidFill>
              <a:schemeClr val="accent1"/>
            </a:solidFill>
            <a:round/>
            <a:headEnd/>
            <a:tailEnd type="triangle" w="med" len="med"/>
          </a:ln>
        </p:spPr>
        <p:txBody>
          <a:bodyPr/>
          <a:lstStyle/>
          <a:p>
            <a:endParaRPr lang="en-US">
              <a:latin typeface="Times New Roman" pitchFamily="18" charset="0"/>
              <a:cs typeface="Times New Roman" pitchFamily="18" charset="0"/>
            </a:endParaRPr>
          </a:p>
        </p:txBody>
      </p:sp>
      <p:sp>
        <p:nvSpPr>
          <p:cNvPr id="56350" name="Rectangle 30"/>
          <p:cNvSpPr>
            <a:spLocks noChangeArrowheads="1"/>
          </p:cNvSpPr>
          <p:nvPr/>
        </p:nvSpPr>
        <p:spPr bwMode="auto">
          <a:xfrm>
            <a:off x="166688" y="1447800"/>
            <a:ext cx="6288087" cy="519113"/>
          </a:xfrm>
          <a:prstGeom prst="rect">
            <a:avLst/>
          </a:prstGeom>
          <a:noFill/>
          <a:ln w="9525" algn="ctr">
            <a:noFill/>
            <a:miter lim="800000"/>
            <a:headEnd/>
            <a:tailEnd/>
          </a:ln>
        </p:spPr>
        <p:txBody>
          <a:bodyPr wrap="none">
            <a:spAutoFit/>
          </a:bodyPr>
          <a:lstStyle/>
          <a:p>
            <a:pPr algn="ctr" eaLnBrk="0" hangingPunct="0"/>
            <a:r>
              <a:rPr lang="en-US" sz="2800" b="1">
                <a:solidFill>
                  <a:srgbClr val="0000CC"/>
                </a:solidFill>
                <a:latin typeface="Times New Roman" pitchFamily="18" charset="0"/>
                <a:cs typeface="Times New Roman" pitchFamily="18" charset="0"/>
              </a:rPr>
              <a:t>1.4 Quả dừa được so sánh với những gì?</a:t>
            </a:r>
          </a:p>
        </p:txBody>
      </p:sp>
      <p:sp>
        <p:nvSpPr>
          <p:cNvPr id="56351" name="Line 31"/>
          <p:cNvSpPr>
            <a:spLocks noChangeShapeType="1"/>
          </p:cNvSpPr>
          <p:nvPr/>
        </p:nvSpPr>
        <p:spPr bwMode="auto">
          <a:xfrm flipV="1">
            <a:off x="2667000" y="2286000"/>
            <a:ext cx="2057400" cy="1676400"/>
          </a:xfrm>
          <a:prstGeom prst="line">
            <a:avLst/>
          </a:prstGeom>
          <a:noFill/>
          <a:ln w="76200" cmpd="tri">
            <a:solidFill>
              <a:schemeClr val="accent1"/>
            </a:solidFill>
            <a:round/>
            <a:headEnd/>
            <a:tailEnd type="triangle" w="med" len="med"/>
          </a:ln>
        </p:spPr>
        <p:txBody>
          <a:bodyPr/>
          <a:lstStyle/>
          <a:p>
            <a:endParaRPr lang="en-US">
              <a:latin typeface="Times New Roman" pitchFamily="18" charset="0"/>
              <a:cs typeface="Times New Roman" pitchFamily="18" charset="0"/>
            </a:endParaRPr>
          </a:p>
        </p:txBody>
      </p:sp>
      <p:sp>
        <p:nvSpPr>
          <p:cNvPr id="56352" name="Text Box 32"/>
          <p:cNvSpPr txBox="1">
            <a:spLocks noChangeArrowheads="1"/>
          </p:cNvSpPr>
          <p:nvPr/>
        </p:nvSpPr>
        <p:spPr bwMode="auto">
          <a:xfrm>
            <a:off x="381000" y="4267200"/>
            <a:ext cx="2133600" cy="528638"/>
          </a:xfrm>
          <a:prstGeom prst="rect">
            <a:avLst/>
          </a:prstGeom>
          <a:solidFill>
            <a:srgbClr val="FFFF00"/>
          </a:solidFill>
          <a:ln w="9525">
            <a:solidFill>
              <a:srgbClr val="003300"/>
            </a:solidFill>
            <a:miter lim="800000"/>
            <a:headEnd/>
            <a:tailEnd/>
          </a:ln>
        </p:spPr>
        <p:txBody>
          <a:bodyPr>
            <a:spAutoFit/>
          </a:bodyPr>
          <a:lstStyle/>
          <a:p>
            <a:pPr>
              <a:spcBef>
                <a:spcPct val="50000"/>
              </a:spcBef>
            </a:pPr>
            <a:r>
              <a:rPr lang="en-US" sz="2800" b="1">
                <a:latin typeface="Times New Roman" pitchFamily="18" charset="0"/>
                <a:cs typeface="Times New Roman" pitchFamily="18" charset="0"/>
              </a:rPr>
              <a:t>4. quả dừa</a:t>
            </a:r>
          </a:p>
        </p:txBody>
      </p:sp>
      <p:sp>
        <p:nvSpPr>
          <p:cNvPr id="56353" name="Line 33"/>
          <p:cNvSpPr>
            <a:spLocks noChangeShapeType="1"/>
          </p:cNvSpPr>
          <p:nvPr/>
        </p:nvSpPr>
        <p:spPr bwMode="auto">
          <a:xfrm>
            <a:off x="2590800" y="4648200"/>
            <a:ext cx="2209800" cy="1143000"/>
          </a:xfrm>
          <a:prstGeom prst="line">
            <a:avLst/>
          </a:prstGeom>
          <a:noFill/>
          <a:ln w="76200" cmpd="tri">
            <a:solidFill>
              <a:srgbClr val="0000CC"/>
            </a:solidFill>
            <a:round/>
            <a:headEnd/>
            <a:tailEnd type="triangle" w="med" len="med"/>
          </a:ln>
        </p:spPr>
        <p:txBody>
          <a:bodyPr/>
          <a:lstStyle/>
          <a:p>
            <a:endParaRPr lang="en-US">
              <a:latin typeface="Times New Roman" pitchFamily="18" charset="0"/>
              <a:cs typeface="Times New Roman" pitchFamily="18" charset="0"/>
            </a:endParaRPr>
          </a:p>
        </p:txBody>
      </p:sp>
      <p:sp>
        <p:nvSpPr>
          <p:cNvPr id="56354" name="Line 34"/>
          <p:cNvSpPr>
            <a:spLocks noChangeShapeType="1"/>
          </p:cNvSpPr>
          <p:nvPr/>
        </p:nvSpPr>
        <p:spPr bwMode="auto">
          <a:xfrm flipV="1">
            <a:off x="2590800" y="3048000"/>
            <a:ext cx="2209800" cy="1524000"/>
          </a:xfrm>
          <a:prstGeom prst="line">
            <a:avLst/>
          </a:prstGeom>
          <a:noFill/>
          <a:ln w="76200" cmpd="tri">
            <a:solidFill>
              <a:srgbClr val="0000CC"/>
            </a:solidFill>
            <a:round/>
            <a:headEnd/>
            <a:tailEnd type="triangle" w="med" len="med"/>
          </a:ln>
        </p:spPr>
        <p:txBody>
          <a:bodyPr/>
          <a:lstStyle/>
          <a:p>
            <a:endParaRPr lang="en-US">
              <a:latin typeface="Times New Roman" pitchFamily="18" charset="0"/>
              <a:cs typeface="Times New Roman" pitchFamily="18" charset="0"/>
            </a:endParaRPr>
          </a:p>
        </p:txBody>
      </p:sp>
      <p:sp>
        <p:nvSpPr>
          <p:cNvPr id="14354" name="Text Box 30"/>
          <p:cNvSpPr txBox="1">
            <a:spLocks noChangeArrowheads="1"/>
          </p:cNvSpPr>
          <p:nvPr/>
        </p:nvSpPr>
        <p:spPr bwMode="auto">
          <a:xfrm>
            <a:off x="0" y="838200"/>
            <a:ext cx="2514600" cy="457200"/>
          </a:xfrm>
          <a:prstGeom prst="rect">
            <a:avLst/>
          </a:prstGeom>
          <a:noFill/>
          <a:ln w="9525">
            <a:noFill/>
            <a:miter lim="800000"/>
            <a:headEnd/>
            <a:tailEnd/>
          </a:ln>
        </p:spPr>
        <p:txBody>
          <a:bodyPr>
            <a:spAutoFit/>
          </a:bodyPr>
          <a:lstStyle/>
          <a:p>
            <a:pPr>
              <a:spcBef>
                <a:spcPct val="50000"/>
              </a:spcBef>
            </a:pPr>
            <a:r>
              <a:rPr lang="en-US" sz="2400" b="1">
                <a:solidFill>
                  <a:srgbClr val="003300"/>
                </a:solidFill>
                <a:latin typeface="Times New Roman" pitchFamily="18" charset="0"/>
                <a:cs typeface="Times New Roman" pitchFamily="18" charset="0"/>
              </a:rPr>
              <a:t>* Tìm hiểu bài</a:t>
            </a:r>
          </a:p>
        </p:txBody>
      </p:sp>
      <p:sp>
        <p:nvSpPr>
          <p:cNvPr id="58371" name="Rectangle 3"/>
          <p:cNvSpPr>
            <a:spLocks noChangeArrowheads="1"/>
          </p:cNvSpPr>
          <p:nvPr/>
        </p:nvSpPr>
        <p:spPr bwMode="gray">
          <a:xfrm>
            <a:off x="0" y="1524000"/>
            <a:ext cx="9296400" cy="381000"/>
          </a:xfrm>
          <a:prstGeom prst="rect">
            <a:avLst/>
          </a:prstGeom>
          <a:noFill/>
          <a:ln w="9525">
            <a:noFill/>
            <a:miter lim="800000"/>
            <a:headEnd/>
            <a:tailEnd/>
          </a:ln>
        </p:spPr>
        <p:txBody>
          <a:bodyPr/>
          <a:lstStyle/>
          <a:p>
            <a:pPr marL="342900" indent="-342900">
              <a:lnSpc>
                <a:spcPct val="90000"/>
              </a:lnSpc>
              <a:spcBef>
                <a:spcPct val="20000"/>
              </a:spcBef>
            </a:pPr>
            <a:r>
              <a:rPr lang="en-US" sz="3200" b="1">
                <a:solidFill>
                  <a:schemeClr val="tx2"/>
                </a:solidFill>
                <a:latin typeface="Times New Roman" pitchFamily="18" charset="0"/>
                <a:cs typeface="Times New Roman" pitchFamily="18" charset="0"/>
              </a:rPr>
              <a:t>1.Các bộ phận của cây dừa (lá, ngọn, thân, quả) được so sánh với những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800" decel="100000"/>
                                        <p:tgtEl>
                                          <p:spTgt spid="58371">
                                            <p:txEl>
                                              <p:pRg st="0" end="0"/>
                                            </p:txEl>
                                          </p:spTgt>
                                        </p:tgtEl>
                                      </p:cBhvr>
                                    </p:animEffect>
                                    <p:anim calcmode="lin" valueType="num">
                                      <p:cBhvr>
                                        <p:cTn id="8" dur="800" decel="100000" fill="hold"/>
                                        <p:tgtEl>
                                          <p:spTgt spid="5837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5837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837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837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837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17" dur="500"/>
                                        <p:tgtEl>
                                          <p:spTgt spid="58371">
                                            <p:txEl>
                                              <p:pRg st="0" end="0"/>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58371">
                                            <p:txEl>
                                              <p:pRg st="0" end="0"/>
                                            </p:txEl>
                                          </p:spTgt>
                                        </p:tgtEl>
                                        <p:attrNameLst>
                                          <p:attrName>style.visibility</p:attrName>
                                        </p:attrNameLst>
                                      </p:cBhvr>
                                      <p:to>
                                        <p:strVal val="hidden"/>
                                      </p:to>
                                    </p:set>
                                  </p:childTnLst>
                                </p:cTn>
                              </p:par>
                            </p:childTnLst>
                          </p:cTn>
                        </p:par>
                        <p:par>
                          <p:cTn id="19" fill="hold">
                            <p:stCondLst>
                              <p:cond delay="500"/>
                            </p:stCondLst>
                            <p:childTnLst>
                              <p:par>
                                <p:cTn id="20" presetID="53" presetClass="entr" presetSubtype="0" fill="hold" grpId="0" nodeType="afterEffect">
                                  <p:stCondLst>
                                    <p:cond delay="0"/>
                                  </p:stCondLst>
                                  <p:childTnLst>
                                    <p:set>
                                      <p:cBhvr>
                                        <p:cTn id="21" dur="1" fill="hold">
                                          <p:stCondLst>
                                            <p:cond delay="0"/>
                                          </p:stCondLst>
                                        </p:cTn>
                                        <p:tgtEl>
                                          <p:spTgt spid="56334">
                                            <p:txEl>
                                              <p:pRg st="0" end="0"/>
                                            </p:txEl>
                                          </p:spTgt>
                                        </p:tgtEl>
                                        <p:attrNameLst>
                                          <p:attrName>style.visibility</p:attrName>
                                        </p:attrNameLst>
                                      </p:cBhvr>
                                      <p:to>
                                        <p:strVal val="visible"/>
                                      </p:to>
                                    </p:set>
                                    <p:anim calcmode="lin" valueType="num">
                                      <p:cBhvr>
                                        <p:cTn id="22" dur="500" fill="hold"/>
                                        <p:tgtEl>
                                          <p:spTgt spid="56334">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56334">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56334">
                                            <p:txEl>
                                              <p:pRg st="0" end="0"/>
                                            </p:txEl>
                                          </p:spTgt>
                                        </p:tgtEl>
                                      </p:cBhvr>
                                    </p:animEffect>
                                  </p:childTnLst>
                                </p:cTn>
                              </p:par>
                            </p:childTnLst>
                          </p:cTn>
                        </p:par>
                        <p:par>
                          <p:cTn id="25" fill="hold" nodeType="afterGroup">
                            <p:stCondLst>
                              <p:cond delay="1000"/>
                            </p:stCondLst>
                            <p:childTnLst>
                              <p:par>
                                <p:cTn id="26" presetID="15"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 calcmode="lin" valueType="num">
                                      <p:cBhvr>
                                        <p:cTn id="30"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32" fill="hold" nodeType="afterGroup">
                            <p:stCondLst>
                              <p:cond delay="2000"/>
                            </p:stCondLst>
                            <p:childTnLst>
                              <p:par>
                                <p:cTn id="33" presetID="51" presetClass="entr" presetSubtype="0" fill="hold" grpId="0" nodeType="afterEffect">
                                  <p:stCondLst>
                                    <p:cond delay="0"/>
                                  </p:stCondLst>
                                  <p:childTnLst>
                                    <p:set>
                                      <p:cBhvr>
                                        <p:cTn id="34" dur="1" fill="hold">
                                          <p:stCondLst>
                                            <p:cond delay="0"/>
                                          </p:stCondLst>
                                        </p:cTn>
                                        <p:tgtEl>
                                          <p:spTgt spid="56335"/>
                                        </p:tgtEl>
                                        <p:attrNameLst>
                                          <p:attrName>style.visibility</p:attrName>
                                        </p:attrNameLst>
                                      </p:cBhvr>
                                      <p:to>
                                        <p:strVal val="visible"/>
                                      </p:to>
                                    </p:set>
                                    <p:animEffect transition="in" filter="fade">
                                      <p:cBhvr>
                                        <p:cTn id="35" dur="770" decel="100000"/>
                                        <p:tgtEl>
                                          <p:spTgt spid="56335"/>
                                        </p:tgtEl>
                                      </p:cBhvr>
                                    </p:animEffect>
                                    <p:animScale>
                                      <p:cBhvr>
                                        <p:cTn id="36" dur="770" decel="100000"/>
                                        <p:tgtEl>
                                          <p:spTgt spid="56335"/>
                                        </p:tgtEl>
                                      </p:cBhvr>
                                      <p:from x="10000" y="10000"/>
                                      <p:to x="200000" y="450000"/>
                                    </p:animScale>
                                    <p:animScale>
                                      <p:cBhvr>
                                        <p:cTn id="37" dur="1230" accel="100000" fill="hold">
                                          <p:stCondLst>
                                            <p:cond delay="770"/>
                                          </p:stCondLst>
                                        </p:cTn>
                                        <p:tgtEl>
                                          <p:spTgt spid="56335"/>
                                        </p:tgtEl>
                                      </p:cBhvr>
                                      <p:from x="200000" y="450000"/>
                                      <p:to x="100000" y="100000"/>
                                    </p:animScale>
                                    <p:set>
                                      <p:cBhvr>
                                        <p:cTn id="38" dur="770" fill="hold"/>
                                        <p:tgtEl>
                                          <p:spTgt spid="56335"/>
                                        </p:tgtEl>
                                        <p:attrNameLst>
                                          <p:attrName>ppt_x</p:attrName>
                                        </p:attrNameLst>
                                      </p:cBhvr>
                                      <p:to>
                                        <p:strVal val="(0.5)"/>
                                      </p:to>
                                    </p:set>
                                    <p:anim from="(0.5)" to="(#ppt_x)" calcmode="lin" valueType="num">
                                      <p:cBhvr>
                                        <p:cTn id="39" dur="1230" accel="100000" fill="hold">
                                          <p:stCondLst>
                                            <p:cond delay="770"/>
                                          </p:stCondLst>
                                        </p:cTn>
                                        <p:tgtEl>
                                          <p:spTgt spid="56335"/>
                                        </p:tgtEl>
                                        <p:attrNameLst>
                                          <p:attrName>ppt_x</p:attrName>
                                        </p:attrNameLst>
                                      </p:cBhvr>
                                    </p:anim>
                                    <p:set>
                                      <p:cBhvr>
                                        <p:cTn id="40" dur="770" fill="hold"/>
                                        <p:tgtEl>
                                          <p:spTgt spid="56335"/>
                                        </p:tgtEl>
                                        <p:attrNameLst>
                                          <p:attrName>ppt_y</p:attrName>
                                        </p:attrNameLst>
                                      </p:cBhvr>
                                      <p:to>
                                        <p:strVal val="(#ppt_y+0.4)"/>
                                      </p:to>
                                    </p:set>
                                    <p:anim from="(#ppt_y+0.4)" to="(#ppt_y)" calcmode="lin" valueType="num">
                                      <p:cBhvr>
                                        <p:cTn id="41" dur="1230" accel="100000" fill="hold">
                                          <p:stCondLst>
                                            <p:cond delay="770"/>
                                          </p:stCondLst>
                                        </p:cTn>
                                        <p:tgtEl>
                                          <p:spTgt spid="56335"/>
                                        </p:tgtEl>
                                        <p:attrNameLst>
                                          <p:attrName>ppt_y</p:attrName>
                                        </p:attrNameLst>
                                      </p:cBhvr>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2" presetClass="entr" presetSubtype="0" fill="hold" grpId="0" nodeType="clickEffect">
                                  <p:stCondLst>
                                    <p:cond delay="0"/>
                                  </p:stCondLst>
                                  <p:childTnLst>
                                    <p:set>
                                      <p:cBhvr>
                                        <p:cTn id="45" dur="1" fill="hold">
                                          <p:stCondLst>
                                            <p:cond delay="0"/>
                                          </p:stCondLst>
                                        </p:cTn>
                                        <p:tgtEl>
                                          <p:spTgt spid="56338"/>
                                        </p:tgtEl>
                                        <p:attrNameLst>
                                          <p:attrName>style.visibility</p:attrName>
                                        </p:attrNameLst>
                                      </p:cBhvr>
                                      <p:to>
                                        <p:strVal val="visible"/>
                                      </p:to>
                                    </p:set>
                                    <p:animScale>
                                      <p:cBhvr>
                                        <p:cTn id="46" dur="1000" decel="50000" fill="hold">
                                          <p:stCondLst>
                                            <p:cond delay="0"/>
                                          </p:stCondLst>
                                        </p:cTn>
                                        <p:tgtEl>
                                          <p:spTgt spid="563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56338"/>
                                        </p:tgtEl>
                                        <p:attrNameLst>
                                          <p:attrName>ppt_x</p:attrName>
                                          <p:attrName>ppt_y</p:attrName>
                                        </p:attrNameLst>
                                      </p:cBhvr>
                                    </p:animMotion>
                                    <p:animEffect transition="in" filter="fade">
                                      <p:cBhvr>
                                        <p:cTn id="48" dur="1000"/>
                                        <p:tgtEl>
                                          <p:spTgt spid="56338"/>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56339"/>
                                        </p:tgtEl>
                                        <p:attrNameLst>
                                          <p:attrName>style.visibility</p:attrName>
                                        </p:attrNameLst>
                                      </p:cBhvr>
                                      <p:to>
                                        <p:strVal val="visible"/>
                                      </p:to>
                                    </p:set>
                                    <p:animScale>
                                      <p:cBhvr>
                                        <p:cTn id="51" dur="1000" decel="50000" fill="hold">
                                          <p:stCondLst>
                                            <p:cond delay="0"/>
                                          </p:stCondLst>
                                        </p:cTn>
                                        <p:tgtEl>
                                          <p:spTgt spid="563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56339"/>
                                        </p:tgtEl>
                                        <p:attrNameLst>
                                          <p:attrName>ppt_x</p:attrName>
                                          <p:attrName>ppt_y</p:attrName>
                                        </p:attrNameLst>
                                      </p:cBhvr>
                                    </p:animMotion>
                                    <p:animEffect transition="in" filter="fade">
                                      <p:cBhvr>
                                        <p:cTn id="53" dur="1000"/>
                                        <p:tgtEl>
                                          <p:spTgt spid="5633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xit" presetSubtype="16" fill="hold" grpId="1" nodeType="clickEffect">
                                  <p:stCondLst>
                                    <p:cond delay="0"/>
                                  </p:stCondLst>
                                  <p:childTnLst>
                                    <p:animEffect transition="out" filter="box(in)">
                                      <p:cBhvr>
                                        <p:cTn id="57" dur="500"/>
                                        <p:tgtEl>
                                          <p:spTgt spid="56334">
                                            <p:txEl>
                                              <p:pRg st="0" end="0"/>
                                            </p:txEl>
                                          </p:spTgt>
                                        </p:tgtEl>
                                      </p:cBhvr>
                                    </p:animEffect>
                                    <p:set>
                                      <p:cBhvr>
                                        <p:cTn id="58" dur="1" fill="hold">
                                          <p:stCondLst>
                                            <p:cond delay="499"/>
                                          </p:stCondLst>
                                        </p:cTn>
                                        <p:tgtEl>
                                          <p:spTgt spid="56334">
                                            <p:txEl>
                                              <p:pRg st="0" end="0"/>
                                            </p:txEl>
                                          </p:spTgt>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56343"/>
                                        </p:tgtEl>
                                        <p:attrNameLst>
                                          <p:attrName>style.visibility</p:attrName>
                                        </p:attrNameLst>
                                      </p:cBhvr>
                                      <p:to>
                                        <p:strVal val="visible"/>
                                      </p:to>
                                    </p:set>
                                    <p:anim calcmode="lin" valueType="num">
                                      <p:cBhvr>
                                        <p:cTn id="63" dur="1000" fill="hold"/>
                                        <p:tgtEl>
                                          <p:spTgt spid="56343"/>
                                        </p:tgtEl>
                                        <p:attrNameLst>
                                          <p:attrName>ppt_w</p:attrName>
                                        </p:attrNameLst>
                                      </p:cBhvr>
                                      <p:tavLst>
                                        <p:tav tm="0">
                                          <p:val>
                                            <p:strVal val="#ppt_w+.3"/>
                                          </p:val>
                                        </p:tav>
                                        <p:tav tm="100000">
                                          <p:val>
                                            <p:strVal val="#ppt_w"/>
                                          </p:val>
                                        </p:tav>
                                      </p:tavLst>
                                    </p:anim>
                                    <p:anim calcmode="lin" valueType="num">
                                      <p:cBhvr>
                                        <p:cTn id="64" dur="1000" fill="hold"/>
                                        <p:tgtEl>
                                          <p:spTgt spid="56343"/>
                                        </p:tgtEl>
                                        <p:attrNameLst>
                                          <p:attrName>ppt_h</p:attrName>
                                        </p:attrNameLst>
                                      </p:cBhvr>
                                      <p:tavLst>
                                        <p:tav tm="0">
                                          <p:val>
                                            <p:strVal val="#ppt_h"/>
                                          </p:val>
                                        </p:tav>
                                        <p:tav tm="100000">
                                          <p:val>
                                            <p:strVal val="#ppt_h"/>
                                          </p:val>
                                        </p:tav>
                                      </p:tavLst>
                                    </p:anim>
                                    <p:animEffect transition="in" filter="fade">
                                      <p:cBhvr>
                                        <p:cTn id="65" dur="1000"/>
                                        <p:tgtEl>
                                          <p:spTgt spid="56343"/>
                                        </p:tgtEl>
                                      </p:cBhvr>
                                    </p:animEffect>
                                  </p:childTnLst>
                                </p:cTn>
                              </p:par>
                            </p:childTnLst>
                          </p:cTn>
                        </p:par>
                        <p:par>
                          <p:cTn id="66" fill="hold" nodeType="afterGroup">
                            <p:stCondLst>
                              <p:cond delay="1000"/>
                            </p:stCondLst>
                            <p:childTnLst>
                              <p:par>
                                <p:cTn id="67" presetID="52" presetClass="entr" presetSubtype="0" fill="hold" grpId="0" nodeType="afterEffect">
                                  <p:stCondLst>
                                    <p:cond delay="0"/>
                                  </p:stCondLst>
                                  <p:childTnLst>
                                    <p:set>
                                      <p:cBhvr>
                                        <p:cTn id="68" dur="1" fill="hold">
                                          <p:stCondLst>
                                            <p:cond delay="0"/>
                                          </p:stCondLst>
                                        </p:cTn>
                                        <p:tgtEl>
                                          <p:spTgt spid="56345"/>
                                        </p:tgtEl>
                                        <p:attrNameLst>
                                          <p:attrName>style.visibility</p:attrName>
                                        </p:attrNameLst>
                                      </p:cBhvr>
                                      <p:to>
                                        <p:strVal val="visible"/>
                                      </p:to>
                                    </p:set>
                                    <p:animScale>
                                      <p:cBhvr>
                                        <p:cTn id="69" dur="1000" decel="50000" fill="hold">
                                          <p:stCondLst>
                                            <p:cond delay="0"/>
                                          </p:stCondLst>
                                        </p:cTn>
                                        <p:tgtEl>
                                          <p:spTgt spid="563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56345"/>
                                        </p:tgtEl>
                                        <p:attrNameLst>
                                          <p:attrName>ppt_x</p:attrName>
                                          <p:attrName>ppt_y</p:attrName>
                                        </p:attrNameLst>
                                      </p:cBhvr>
                                    </p:animMotion>
                                    <p:animEffect transition="in" filter="fade">
                                      <p:cBhvr>
                                        <p:cTn id="71" dur="1000"/>
                                        <p:tgtEl>
                                          <p:spTgt spid="5634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5" presetClass="entr" presetSubtype="0" fill="hold" grpId="0" nodeType="clickEffect">
                                  <p:stCondLst>
                                    <p:cond delay="0"/>
                                  </p:stCondLst>
                                  <p:childTnLst>
                                    <p:set>
                                      <p:cBhvr>
                                        <p:cTn id="75" dur="1" fill="hold">
                                          <p:stCondLst>
                                            <p:cond delay="0"/>
                                          </p:stCondLst>
                                        </p:cTn>
                                        <p:tgtEl>
                                          <p:spTgt spid="56346"/>
                                        </p:tgtEl>
                                        <p:attrNameLst>
                                          <p:attrName>style.visibility</p:attrName>
                                        </p:attrNameLst>
                                      </p:cBhvr>
                                      <p:to>
                                        <p:strVal val="visible"/>
                                      </p:to>
                                    </p:set>
                                    <p:anim calcmode="lin" valueType="num">
                                      <p:cBhvr>
                                        <p:cTn id="76" dur="500" decel="50000" fill="hold">
                                          <p:stCondLst>
                                            <p:cond delay="0"/>
                                          </p:stCondLst>
                                        </p:cTn>
                                        <p:tgtEl>
                                          <p:spTgt spid="56346"/>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6346"/>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6346"/>
                                        </p:tgtEl>
                                        <p:attrNameLst>
                                          <p:attrName>ppt_w</p:attrName>
                                        </p:attrNameLst>
                                      </p:cBhvr>
                                      <p:tavLst>
                                        <p:tav tm="0">
                                          <p:val>
                                            <p:strVal val="#ppt_w*.05"/>
                                          </p:val>
                                        </p:tav>
                                        <p:tav tm="100000">
                                          <p:val>
                                            <p:strVal val="#ppt_w"/>
                                          </p:val>
                                        </p:tav>
                                      </p:tavLst>
                                    </p:anim>
                                    <p:anim calcmode="lin" valueType="num">
                                      <p:cBhvr>
                                        <p:cTn id="79" dur="1000" fill="hold"/>
                                        <p:tgtEl>
                                          <p:spTgt spid="56346"/>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6346"/>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6346"/>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6346"/>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6346"/>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4" presetClass="exit" presetSubtype="16" fill="hold" grpId="1" nodeType="clickEffect">
                                  <p:stCondLst>
                                    <p:cond delay="0"/>
                                  </p:stCondLst>
                                  <p:childTnLst>
                                    <p:animEffect transition="out" filter="box(in)">
                                      <p:cBhvr>
                                        <p:cTn id="87" dur="500"/>
                                        <p:tgtEl>
                                          <p:spTgt spid="56343"/>
                                        </p:tgtEl>
                                      </p:cBhvr>
                                    </p:animEffect>
                                    <p:set>
                                      <p:cBhvr>
                                        <p:cTn id="88" dur="1" fill="hold">
                                          <p:stCondLst>
                                            <p:cond delay="499"/>
                                          </p:stCondLst>
                                        </p:cTn>
                                        <p:tgtEl>
                                          <p:spTgt spid="56343"/>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52" presetClass="entr" presetSubtype="0" fill="hold" grpId="0" nodeType="clickEffect">
                                  <p:stCondLst>
                                    <p:cond delay="0"/>
                                  </p:stCondLst>
                                  <p:childTnLst>
                                    <p:set>
                                      <p:cBhvr>
                                        <p:cTn id="92" dur="1" fill="hold">
                                          <p:stCondLst>
                                            <p:cond delay="0"/>
                                          </p:stCondLst>
                                        </p:cTn>
                                        <p:tgtEl>
                                          <p:spTgt spid="56347"/>
                                        </p:tgtEl>
                                        <p:attrNameLst>
                                          <p:attrName>style.visibility</p:attrName>
                                        </p:attrNameLst>
                                      </p:cBhvr>
                                      <p:to>
                                        <p:strVal val="visible"/>
                                      </p:to>
                                    </p:set>
                                    <p:animScale>
                                      <p:cBhvr>
                                        <p:cTn id="93" dur="1000" decel="50000" fill="hold">
                                          <p:stCondLst>
                                            <p:cond delay="0"/>
                                          </p:stCondLst>
                                        </p:cTn>
                                        <p:tgtEl>
                                          <p:spTgt spid="563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56347"/>
                                        </p:tgtEl>
                                        <p:attrNameLst>
                                          <p:attrName>ppt_x</p:attrName>
                                          <p:attrName>ppt_y</p:attrName>
                                        </p:attrNameLst>
                                      </p:cBhvr>
                                    </p:animMotion>
                                    <p:animEffect transition="in" filter="fade">
                                      <p:cBhvr>
                                        <p:cTn id="95" dur="1000"/>
                                        <p:tgtEl>
                                          <p:spTgt spid="56347"/>
                                        </p:tgtEl>
                                      </p:cBhvr>
                                    </p:animEffect>
                                  </p:childTnLst>
                                </p:cTn>
                              </p:par>
                            </p:childTnLst>
                          </p:cTn>
                        </p:par>
                        <p:par>
                          <p:cTn id="96" fill="hold" nodeType="afterGroup">
                            <p:stCondLst>
                              <p:cond delay="1000"/>
                            </p:stCondLst>
                            <p:childTnLst>
                              <p:par>
                                <p:cTn id="97" presetID="50" presetClass="entr" presetSubtype="0" decel="100000" fill="hold" grpId="0" nodeType="afterEffect">
                                  <p:stCondLst>
                                    <p:cond delay="0"/>
                                  </p:stCondLst>
                                  <p:childTnLst>
                                    <p:set>
                                      <p:cBhvr>
                                        <p:cTn id="98" dur="1" fill="hold">
                                          <p:stCondLst>
                                            <p:cond delay="0"/>
                                          </p:stCondLst>
                                        </p:cTn>
                                        <p:tgtEl>
                                          <p:spTgt spid="56348"/>
                                        </p:tgtEl>
                                        <p:attrNameLst>
                                          <p:attrName>style.visibility</p:attrName>
                                        </p:attrNameLst>
                                      </p:cBhvr>
                                      <p:to>
                                        <p:strVal val="visible"/>
                                      </p:to>
                                    </p:set>
                                    <p:anim calcmode="lin" valueType="num">
                                      <p:cBhvr>
                                        <p:cTn id="99" dur="1000" fill="hold"/>
                                        <p:tgtEl>
                                          <p:spTgt spid="56348"/>
                                        </p:tgtEl>
                                        <p:attrNameLst>
                                          <p:attrName>ppt_w</p:attrName>
                                        </p:attrNameLst>
                                      </p:cBhvr>
                                      <p:tavLst>
                                        <p:tav tm="0">
                                          <p:val>
                                            <p:strVal val="#ppt_w+.3"/>
                                          </p:val>
                                        </p:tav>
                                        <p:tav tm="100000">
                                          <p:val>
                                            <p:strVal val="#ppt_w"/>
                                          </p:val>
                                        </p:tav>
                                      </p:tavLst>
                                    </p:anim>
                                    <p:anim calcmode="lin" valueType="num">
                                      <p:cBhvr>
                                        <p:cTn id="100" dur="1000" fill="hold"/>
                                        <p:tgtEl>
                                          <p:spTgt spid="56348"/>
                                        </p:tgtEl>
                                        <p:attrNameLst>
                                          <p:attrName>ppt_h</p:attrName>
                                        </p:attrNameLst>
                                      </p:cBhvr>
                                      <p:tavLst>
                                        <p:tav tm="0">
                                          <p:val>
                                            <p:strVal val="#ppt_h"/>
                                          </p:val>
                                        </p:tav>
                                        <p:tav tm="100000">
                                          <p:val>
                                            <p:strVal val="#ppt_h"/>
                                          </p:val>
                                        </p:tav>
                                      </p:tavLst>
                                    </p:anim>
                                    <p:animEffect transition="in" filter="fade">
                                      <p:cBhvr>
                                        <p:cTn id="101" dur="1000"/>
                                        <p:tgtEl>
                                          <p:spTgt spid="56348"/>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53" presetClass="entr" presetSubtype="0" fill="hold" grpId="0" nodeType="clickEffect">
                                  <p:stCondLst>
                                    <p:cond delay="0"/>
                                  </p:stCondLst>
                                  <p:childTnLst>
                                    <p:set>
                                      <p:cBhvr>
                                        <p:cTn id="105" dur="1" fill="hold">
                                          <p:stCondLst>
                                            <p:cond delay="0"/>
                                          </p:stCondLst>
                                        </p:cTn>
                                        <p:tgtEl>
                                          <p:spTgt spid="56349"/>
                                        </p:tgtEl>
                                        <p:attrNameLst>
                                          <p:attrName>style.visibility</p:attrName>
                                        </p:attrNameLst>
                                      </p:cBhvr>
                                      <p:to>
                                        <p:strVal val="visible"/>
                                      </p:to>
                                    </p:set>
                                    <p:anim calcmode="lin" valueType="num">
                                      <p:cBhvr>
                                        <p:cTn id="106" dur="500" fill="hold"/>
                                        <p:tgtEl>
                                          <p:spTgt spid="56349"/>
                                        </p:tgtEl>
                                        <p:attrNameLst>
                                          <p:attrName>ppt_w</p:attrName>
                                        </p:attrNameLst>
                                      </p:cBhvr>
                                      <p:tavLst>
                                        <p:tav tm="0">
                                          <p:val>
                                            <p:fltVal val="0"/>
                                          </p:val>
                                        </p:tav>
                                        <p:tav tm="100000">
                                          <p:val>
                                            <p:strVal val="#ppt_w"/>
                                          </p:val>
                                        </p:tav>
                                      </p:tavLst>
                                    </p:anim>
                                    <p:anim calcmode="lin" valueType="num">
                                      <p:cBhvr>
                                        <p:cTn id="107" dur="500" fill="hold"/>
                                        <p:tgtEl>
                                          <p:spTgt spid="56349"/>
                                        </p:tgtEl>
                                        <p:attrNameLst>
                                          <p:attrName>ppt_h</p:attrName>
                                        </p:attrNameLst>
                                      </p:cBhvr>
                                      <p:tavLst>
                                        <p:tav tm="0">
                                          <p:val>
                                            <p:fltVal val="0"/>
                                          </p:val>
                                        </p:tav>
                                        <p:tav tm="100000">
                                          <p:val>
                                            <p:strVal val="#ppt_h"/>
                                          </p:val>
                                        </p:tav>
                                      </p:tavLst>
                                    </p:anim>
                                    <p:animEffect transition="in" filter="fade">
                                      <p:cBhvr>
                                        <p:cTn id="108" dur="500"/>
                                        <p:tgtEl>
                                          <p:spTgt spid="5634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53" presetClass="entr" presetSubtype="0" fill="hold" grpId="0" nodeType="clickEffect">
                                  <p:stCondLst>
                                    <p:cond delay="0"/>
                                  </p:stCondLst>
                                  <p:childTnLst>
                                    <p:set>
                                      <p:cBhvr>
                                        <p:cTn id="112" dur="1" fill="hold">
                                          <p:stCondLst>
                                            <p:cond delay="0"/>
                                          </p:stCondLst>
                                        </p:cTn>
                                        <p:tgtEl>
                                          <p:spTgt spid="56351"/>
                                        </p:tgtEl>
                                        <p:attrNameLst>
                                          <p:attrName>style.visibility</p:attrName>
                                        </p:attrNameLst>
                                      </p:cBhvr>
                                      <p:to>
                                        <p:strVal val="visible"/>
                                      </p:to>
                                    </p:set>
                                    <p:anim calcmode="lin" valueType="num">
                                      <p:cBhvr>
                                        <p:cTn id="113" dur="500" fill="hold"/>
                                        <p:tgtEl>
                                          <p:spTgt spid="56351"/>
                                        </p:tgtEl>
                                        <p:attrNameLst>
                                          <p:attrName>ppt_w</p:attrName>
                                        </p:attrNameLst>
                                      </p:cBhvr>
                                      <p:tavLst>
                                        <p:tav tm="0">
                                          <p:val>
                                            <p:fltVal val="0"/>
                                          </p:val>
                                        </p:tav>
                                        <p:tav tm="100000">
                                          <p:val>
                                            <p:strVal val="#ppt_w"/>
                                          </p:val>
                                        </p:tav>
                                      </p:tavLst>
                                    </p:anim>
                                    <p:anim calcmode="lin" valueType="num">
                                      <p:cBhvr>
                                        <p:cTn id="114" dur="500" fill="hold"/>
                                        <p:tgtEl>
                                          <p:spTgt spid="56351"/>
                                        </p:tgtEl>
                                        <p:attrNameLst>
                                          <p:attrName>ppt_h</p:attrName>
                                        </p:attrNameLst>
                                      </p:cBhvr>
                                      <p:tavLst>
                                        <p:tav tm="0">
                                          <p:val>
                                            <p:fltVal val="0"/>
                                          </p:val>
                                        </p:tav>
                                        <p:tav tm="100000">
                                          <p:val>
                                            <p:strVal val="#ppt_h"/>
                                          </p:val>
                                        </p:tav>
                                      </p:tavLst>
                                    </p:anim>
                                    <p:animEffect transition="in" filter="fade">
                                      <p:cBhvr>
                                        <p:cTn id="115" dur="500"/>
                                        <p:tgtEl>
                                          <p:spTgt spid="56351"/>
                                        </p:tgtEl>
                                      </p:cBhvr>
                                    </p:animEffect>
                                  </p:childTnLst>
                                </p:cTn>
                              </p:par>
                            </p:childTnLst>
                          </p:cTn>
                        </p:par>
                        <p:par>
                          <p:cTn id="116" fill="hold" nodeType="afterGroup">
                            <p:stCondLst>
                              <p:cond delay="500"/>
                            </p:stCondLst>
                            <p:childTnLst>
                              <p:par>
                                <p:cTn id="117" presetID="4" presetClass="exit" presetSubtype="16" fill="hold" nodeType="afterEffect">
                                  <p:stCondLst>
                                    <p:cond delay="0"/>
                                  </p:stCondLst>
                                  <p:childTnLst>
                                    <p:animEffect transition="out" filter="box(in)">
                                      <p:cBhvr>
                                        <p:cTn id="118" dur="500"/>
                                        <p:tgtEl>
                                          <p:spTgt spid="56347"/>
                                        </p:tgtEl>
                                      </p:cBhvr>
                                    </p:animEffect>
                                    <p:set>
                                      <p:cBhvr>
                                        <p:cTn id="119" dur="1" fill="hold">
                                          <p:stCondLst>
                                            <p:cond delay="499"/>
                                          </p:stCondLst>
                                        </p:cTn>
                                        <p:tgtEl>
                                          <p:spTgt spid="56347"/>
                                        </p:tgtEl>
                                        <p:attrNameLst>
                                          <p:attrName>style.visibility</p:attrName>
                                        </p:attrNameLst>
                                      </p:cBhvr>
                                      <p:to>
                                        <p:strVal val="hidden"/>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0" presetClass="entr" presetSubtype="0" fill="hold" grpId="0" nodeType="clickEffect">
                                  <p:stCondLst>
                                    <p:cond delay="0"/>
                                  </p:stCondLst>
                                  <p:childTnLst>
                                    <p:set>
                                      <p:cBhvr>
                                        <p:cTn id="123" dur="1" fill="hold">
                                          <p:stCondLst>
                                            <p:cond delay="0"/>
                                          </p:stCondLst>
                                        </p:cTn>
                                        <p:tgtEl>
                                          <p:spTgt spid="56350"/>
                                        </p:tgtEl>
                                        <p:attrNameLst>
                                          <p:attrName>style.visibility</p:attrName>
                                        </p:attrNameLst>
                                      </p:cBhvr>
                                      <p:to>
                                        <p:strVal val="visible"/>
                                      </p:to>
                                    </p:set>
                                    <p:animEffect transition="in" filter="fade">
                                      <p:cBhvr>
                                        <p:cTn id="124" dur="800" decel="100000"/>
                                        <p:tgtEl>
                                          <p:spTgt spid="56350"/>
                                        </p:tgtEl>
                                      </p:cBhvr>
                                    </p:animEffect>
                                    <p:anim calcmode="lin" valueType="num">
                                      <p:cBhvr>
                                        <p:cTn id="125" dur="800" decel="100000" fill="hold"/>
                                        <p:tgtEl>
                                          <p:spTgt spid="56350"/>
                                        </p:tgtEl>
                                        <p:attrNameLst>
                                          <p:attrName>style.rotation</p:attrName>
                                        </p:attrNameLst>
                                      </p:cBhvr>
                                      <p:tavLst>
                                        <p:tav tm="0">
                                          <p:val>
                                            <p:fltVal val="-90"/>
                                          </p:val>
                                        </p:tav>
                                        <p:tav tm="100000">
                                          <p:val>
                                            <p:fltVal val="0"/>
                                          </p:val>
                                        </p:tav>
                                      </p:tavLst>
                                    </p:anim>
                                    <p:anim calcmode="lin" valueType="num">
                                      <p:cBhvr>
                                        <p:cTn id="126" dur="800" decel="100000" fill="hold"/>
                                        <p:tgtEl>
                                          <p:spTgt spid="56350"/>
                                        </p:tgtEl>
                                        <p:attrNameLst>
                                          <p:attrName>ppt_x</p:attrName>
                                        </p:attrNameLst>
                                      </p:cBhvr>
                                      <p:tavLst>
                                        <p:tav tm="0">
                                          <p:val>
                                            <p:strVal val="#ppt_x+0.4"/>
                                          </p:val>
                                        </p:tav>
                                        <p:tav tm="100000">
                                          <p:val>
                                            <p:strVal val="#ppt_x-0.05"/>
                                          </p:val>
                                        </p:tav>
                                      </p:tavLst>
                                    </p:anim>
                                    <p:anim calcmode="lin" valueType="num">
                                      <p:cBhvr>
                                        <p:cTn id="127" dur="800" decel="100000" fill="hold"/>
                                        <p:tgtEl>
                                          <p:spTgt spid="56350"/>
                                        </p:tgtEl>
                                        <p:attrNameLst>
                                          <p:attrName>ppt_y</p:attrName>
                                        </p:attrNameLst>
                                      </p:cBhvr>
                                      <p:tavLst>
                                        <p:tav tm="0">
                                          <p:val>
                                            <p:strVal val="#ppt_y-0.4"/>
                                          </p:val>
                                        </p:tav>
                                        <p:tav tm="100000">
                                          <p:val>
                                            <p:strVal val="#ppt_y+0.1"/>
                                          </p:val>
                                        </p:tav>
                                      </p:tavLst>
                                    </p:anim>
                                    <p:anim calcmode="lin" valueType="num">
                                      <p:cBhvr>
                                        <p:cTn id="128" dur="200" accel="100000" fill="hold">
                                          <p:stCondLst>
                                            <p:cond delay="800"/>
                                          </p:stCondLst>
                                        </p:cTn>
                                        <p:tgtEl>
                                          <p:spTgt spid="56350"/>
                                        </p:tgtEl>
                                        <p:attrNameLst>
                                          <p:attrName>ppt_x</p:attrName>
                                        </p:attrNameLst>
                                      </p:cBhvr>
                                      <p:tavLst>
                                        <p:tav tm="0">
                                          <p:val>
                                            <p:strVal val="#ppt_x-0.05"/>
                                          </p:val>
                                        </p:tav>
                                        <p:tav tm="100000">
                                          <p:val>
                                            <p:strVal val="#ppt_x"/>
                                          </p:val>
                                        </p:tav>
                                      </p:tavLst>
                                    </p:anim>
                                    <p:anim calcmode="lin" valueType="num">
                                      <p:cBhvr>
                                        <p:cTn id="129" dur="200" accel="100000" fill="hold">
                                          <p:stCondLst>
                                            <p:cond delay="800"/>
                                          </p:stCondLst>
                                        </p:cTn>
                                        <p:tgtEl>
                                          <p:spTgt spid="56350"/>
                                        </p:tgtEl>
                                        <p:attrNameLst>
                                          <p:attrName>ppt_y</p:attrName>
                                        </p:attrNameLst>
                                      </p:cBhvr>
                                      <p:tavLst>
                                        <p:tav tm="0">
                                          <p:val>
                                            <p:strVal val="#ppt_y+0.1"/>
                                          </p:val>
                                        </p:tav>
                                        <p:tav tm="100000">
                                          <p:val>
                                            <p:strVal val="#ppt_y"/>
                                          </p:val>
                                        </p:tav>
                                      </p:tavLst>
                                    </p:anim>
                                  </p:childTnLst>
                                </p:cTn>
                              </p:par>
                            </p:childTnLst>
                          </p:cTn>
                        </p:par>
                      </p:childTnLst>
                    </p:cTn>
                  </p:par>
                  <p:par>
                    <p:cTn id="130" fill="hold" nodeType="clickPar">
                      <p:stCondLst>
                        <p:cond delay="indefinite"/>
                      </p:stCondLst>
                      <p:childTnLst>
                        <p:par>
                          <p:cTn id="131" fill="hold" nodeType="withGroup">
                            <p:stCondLst>
                              <p:cond delay="0"/>
                            </p:stCondLst>
                            <p:childTnLst>
                              <p:par>
                                <p:cTn id="132" presetID="50" presetClass="entr" presetSubtype="0" decel="100000" fill="hold" grpId="0" nodeType="clickEffect">
                                  <p:stCondLst>
                                    <p:cond delay="0"/>
                                  </p:stCondLst>
                                  <p:childTnLst>
                                    <p:set>
                                      <p:cBhvr>
                                        <p:cTn id="133" dur="1" fill="hold">
                                          <p:stCondLst>
                                            <p:cond delay="0"/>
                                          </p:stCondLst>
                                        </p:cTn>
                                        <p:tgtEl>
                                          <p:spTgt spid="56352"/>
                                        </p:tgtEl>
                                        <p:attrNameLst>
                                          <p:attrName>style.visibility</p:attrName>
                                        </p:attrNameLst>
                                      </p:cBhvr>
                                      <p:to>
                                        <p:strVal val="visible"/>
                                      </p:to>
                                    </p:set>
                                    <p:anim calcmode="lin" valueType="num">
                                      <p:cBhvr>
                                        <p:cTn id="134" dur="1000" fill="hold"/>
                                        <p:tgtEl>
                                          <p:spTgt spid="56352"/>
                                        </p:tgtEl>
                                        <p:attrNameLst>
                                          <p:attrName>ppt_w</p:attrName>
                                        </p:attrNameLst>
                                      </p:cBhvr>
                                      <p:tavLst>
                                        <p:tav tm="0">
                                          <p:val>
                                            <p:strVal val="#ppt_w+.3"/>
                                          </p:val>
                                        </p:tav>
                                        <p:tav tm="100000">
                                          <p:val>
                                            <p:strVal val="#ppt_w"/>
                                          </p:val>
                                        </p:tav>
                                      </p:tavLst>
                                    </p:anim>
                                    <p:anim calcmode="lin" valueType="num">
                                      <p:cBhvr>
                                        <p:cTn id="135" dur="1000" fill="hold"/>
                                        <p:tgtEl>
                                          <p:spTgt spid="56352"/>
                                        </p:tgtEl>
                                        <p:attrNameLst>
                                          <p:attrName>ppt_h</p:attrName>
                                        </p:attrNameLst>
                                      </p:cBhvr>
                                      <p:tavLst>
                                        <p:tav tm="0">
                                          <p:val>
                                            <p:strVal val="#ppt_h"/>
                                          </p:val>
                                        </p:tav>
                                        <p:tav tm="100000">
                                          <p:val>
                                            <p:strVal val="#ppt_h"/>
                                          </p:val>
                                        </p:tav>
                                      </p:tavLst>
                                    </p:anim>
                                    <p:animEffect transition="in" filter="fade">
                                      <p:cBhvr>
                                        <p:cTn id="136" dur="1000"/>
                                        <p:tgtEl>
                                          <p:spTgt spid="56352"/>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5" presetClass="entr" presetSubtype="0" fill="hold" grpId="0" nodeType="clickEffect">
                                  <p:stCondLst>
                                    <p:cond delay="0"/>
                                  </p:stCondLst>
                                  <p:childTnLst>
                                    <p:set>
                                      <p:cBhvr>
                                        <p:cTn id="140" dur="1" fill="hold">
                                          <p:stCondLst>
                                            <p:cond delay="0"/>
                                          </p:stCondLst>
                                        </p:cTn>
                                        <p:tgtEl>
                                          <p:spTgt spid="56353"/>
                                        </p:tgtEl>
                                        <p:attrNameLst>
                                          <p:attrName>style.visibility</p:attrName>
                                        </p:attrNameLst>
                                      </p:cBhvr>
                                      <p:to>
                                        <p:strVal val="visible"/>
                                      </p:to>
                                    </p:set>
                                    <p:anim calcmode="lin" valueType="num">
                                      <p:cBhvr>
                                        <p:cTn id="141" dur="500" decel="50000" fill="hold">
                                          <p:stCondLst>
                                            <p:cond delay="0"/>
                                          </p:stCondLst>
                                        </p:cTn>
                                        <p:tgtEl>
                                          <p:spTgt spid="56353"/>
                                        </p:tgtEl>
                                        <p:attrNameLst>
                                          <p:attrName>style.rotation</p:attrName>
                                        </p:attrNameLst>
                                      </p:cBhvr>
                                      <p:tavLst>
                                        <p:tav tm="0">
                                          <p:val>
                                            <p:fltVal val="-90"/>
                                          </p:val>
                                        </p:tav>
                                        <p:tav tm="100000">
                                          <p:val>
                                            <p:fltVal val="0"/>
                                          </p:val>
                                        </p:tav>
                                      </p:tavLst>
                                    </p:anim>
                                    <p:anim calcmode="lin" valueType="num">
                                      <p:cBhvr>
                                        <p:cTn id="142" dur="500" decel="50000" fill="hold">
                                          <p:stCondLst>
                                            <p:cond delay="0"/>
                                          </p:stCondLst>
                                        </p:cTn>
                                        <p:tgtEl>
                                          <p:spTgt spid="56353"/>
                                        </p:tgtEl>
                                        <p:attrNameLst>
                                          <p:attrName>ppt_w</p:attrName>
                                        </p:attrNameLst>
                                      </p:cBhvr>
                                      <p:tavLst>
                                        <p:tav tm="0">
                                          <p:val>
                                            <p:strVal val="#ppt_w"/>
                                          </p:val>
                                        </p:tav>
                                        <p:tav tm="100000">
                                          <p:val>
                                            <p:strVal val="#ppt_w*.05"/>
                                          </p:val>
                                        </p:tav>
                                      </p:tavLst>
                                    </p:anim>
                                    <p:anim calcmode="lin" valueType="num">
                                      <p:cBhvr>
                                        <p:cTn id="143" dur="500" accel="50000" fill="hold">
                                          <p:stCondLst>
                                            <p:cond delay="500"/>
                                          </p:stCondLst>
                                        </p:cTn>
                                        <p:tgtEl>
                                          <p:spTgt spid="56353"/>
                                        </p:tgtEl>
                                        <p:attrNameLst>
                                          <p:attrName>ppt_w</p:attrName>
                                        </p:attrNameLst>
                                      </p:cBhvr>
                                      <p:tavLst>
                                        <p:tav tm="0">
                                          <p:val>
                                            <p:strVal val="#ppt_w*.05"/>
                                          </p:val>
                                        </p:tav>
                                        <p:tav tm="100000">
                                          <p:val>
                                            <p:strVal val="#ppt_w"/>
                                          </p:val>
                                        </p:tav>
                                      </p:tavLst>
                                    </p:anim>
                                    <p:anim calcmode="lin" valueType="num">
                                      <p:cBhvr>
                                        <p:cTn id="144" dur="1000" fill="hold"/>
                                        <p:tgtEl>
                                          <p:spTgt spid="56353"/>
                                        </p:tgtEl>
                                        <p:attrNameLst>
                                          <p:attrName>ppt_h</p:attrName>
                                        </p:attrNameLst>
                                      </p:cBhvr>
                                      <p:tavLst>
                                        <p:tav tm="0">
                                          <p:val>
                                            <p:strVal val="#ppt_h"/>
                                          </p:val>
                                        </p:tav>
                                        <p:tav tm="100000">
                                          <p:val>
                                            <p:strVal val="#ppt_h"/>
                                          </p:val>
                                        </p:tav>
                                      </p:tavLst>
                                    </p:anim>
                                    <p:anim calcmode="lin" valueType="num">
                                      <p:cBhvr>
                                        <p:cTn id="145" dur="500" decel="50000" fill="hold">
                                          <p:stCondLst>
                                            <p:cond delay="0"/>
                                          </p:stCondLst>
                                        </p:cTn>
                                        <p:tgtEl>
                                          <p:spTgt spid="56353"/>
                                        </p:tgtEl>
                                        <p:attrNameLst>
                                          <p:attrName>ppt_x</p:attrName>
                                        </p:attrNameLst>
                                      </p:cBhvr>
                                      <p:tavLst>
                                        <p:tav tm="0">
                                          <p:val>
                                            <p:strVal val="#ppt_x+.4"/>
                                          </p:val>
                                        </p:tav>
                                        <p:tav tm="100000">
                                          <p:val>
                                            <p:strVal val="#ppt_x"/>
                                          </p:val>
                                        </p:tav>
                                      </p:tavLst>
                                    </p:anim>
                                    <p:anim calcmode="lin" valueType="num">
                                      <p:cBhvr>
                                        <p:cTn id="146" dur="500" decel="50000" fill="hold">
                                          <p:stCondLst>
                                            <p:cond delay="0"/>
                                          </p:stCondLst>
                                        </p:cTn>
                                        <p:tgtEl>
                                          <p:spTgt spid="56353"/>
                                        </p:tgtEl>
                                        <p:attrNameLst>
                                          <p:attrName>ppt_y</p:attrName>
                                        </p:attrNameLst>
                                      </p:cBhvr>
                                      <p:tavLst>
                                        <p:tav tm="0">
                                          <p:val>
                                            <p:strVal val="#ppt_y-.2"/>
                                          </p:val>
                                        </p:tav>
                                        <p:tav tm="100000">
                                          <p:val>
                                            <p:strVal val="#ppt_y+.1"/>
                                          </p:val>
                                        </p:tav>
                                      </p:tavLst>
                                    </p:anim>
                                    <p:anim calcmode="lin" valueType="num">
                                      <p:cBhvr>
                                        <p:cTn id="147" dur="500" accel="50000" fill="hold">
                                          <p:stCondLst>
                                            <p:cond delay="500"/>
                                          </p:stCondLst>
                                        </p:cTn>
                                        <p:tgtEl>
                                          <p:spTgt spid="56353"/>
                                        </p:tgtEl>
                                        <p:attrNameLst>
                                          <p:attrName>ppt_y</p:attrName>
                                        </p:attrNameLst>
                                      </p:cBhvr>
                                      <p:tavLst>
                                        <p:tav tm="0">
                                          <p:val>
                                            <p:strVal val="#ppt_y+.1"/>
                                          </p:val>
                                        </p:tav>
                                        <p:tav tm="100000">
                                          <p:val>
                                            <p:strVal val="#ppt_y"/>
                                          </p:val>
                                        </p:tav>
                                      </p:tavLst>
                                    </p:anim>
                                    <p:animEffect transition="in" filter="fade">
                                      <p:cBhvr>
                                        <p:cTn id="148" dur="1000" decel="50000">
                                          <p:stCondLst>
                                            <p:cond delay="0"/>
                                          </p:stCondLst>
                                        </p:cTn>
                                        <p:tgtEl>
                                          <p:spTgt spid="56353"/>
                                        </p:tgtEl>
                                      </p:cBhvr>
                                    </p:animEffect>
                                  </p:childTnLst>
                                </p:cTn>
                              </p:par>
                              <p:par>
                                <p:cTn id="149" presetID="25" presetClass="entr" presetSubtype="0" fill="hold" grpId="0" nodeType="withEffect">
                                  <p:stCondLst>
                                    <p:cond delay="0"/>
                                  </p:stCondLst>
                                  <p:childTnLst>
                                    <p:set>
                                      <p:cBhvr>
                                        <p:cTn id="150" dur="1" fill="hold">
                                          <p:stCondLst>
                                            <p:cond delay="0"/>
                                          </p:stCondLst>
                                        </p:cTn>
                                        <p:tgtEl>
                                          <p:spTgt spid="56354"/>
                                        </p:tgtEl>
                                        <p:attrNameLst>
                                          <p:attrName>style.visibility</p:attrName>
                                        </p:attrNameLst>
                                      </p:cBhvr>
                                      <p:to>
                                        <p:strVal val="visible"/>
                                      </p:to>
                                    </p:set>
                                    <p:anim calcmode="lin" valueType="num">
                                      <p:cBhvr>
                                        <p:cTn id="151" dur="500" decel="50000" fill="hold">
                                          <p:stCondLst>
                                            <p:cond delay="0"/>
                                          </p:stCondLst>
                                        </p:cTn>
                                        <p:tgtEl>
                                          <p:spTgt spid="56354"/>
                                        </p:tgtEl>
                                        <p:attrNameLst>
                                          <p:attrName>style.rotation</p:attrName>
                                        </p:attrNameLst>
                                      </p:cBhvr>
                                      <p:tavLst>
                                        <p:tav tm="0">
                                          <p:val>
                                            <p:fltVal val="-90"/>
                                          </p:val>
                                        </p:tav>
                                        <p:tav tm="100000">
                                          <p:val>
                                            <p:fltVal val="0"/>
                                          </p:val>
                                        </p:tav>
                                      </p:tavLst>
                                    </p:anim>
                                    <p:anim calcmode="lin" valueType="num">
                                      <p:cBhvr>
                                        <p:cTn id="152" dur="500" decel="50000" fill="hold">
                                          <p:stCondLst>
                                            <p:cond delay="0"/>
                                          </p:stCondLst>
                                        </p:cTn>
                                        <p:tgtEl>
                                          <p:spTgt spid="56354"/>
                                        </p:tgtEl>
                                        <p:attrNameLst>
                                          <p:attrName>ppt_w</p:attrName>
                                        </p:attrNameLst>
                                      </p:cBhvr>
                                      <p:tavLst>
                                        <p:tav tm="0">
                                          <p:val>
                                            <p:strVal val="#ppt_w"/>
                                          </p:val>
                                        </p:tav>
                                        <p:tav tm="100000">
                                          <p:val>
                                            <p:strVal val="#ppt_w*.05"/>
                                          </p:val>
                                        </p:tav>
                                      </p:tavLst>
                                    </p:anim>
                                    <p:anim calcmode="lin" valueType="num">
                                      <p:cBhvr>
                                        <p:cTn id="153" dur="500" accel="50000" fill="hold">
                                          <p:stCondLst>
                                            <p:cond delay="500"/>
                                          </p:stCondLst>
                                        </p:cTn>
                                        <p:tgtEl>
                                          <p:spTgt spid="56354"/>
                                        </p:tgtEl>
                                        <p:attrNameLst>
                                          <p:attrName>ppt_w</p:attrName>
                                        </p:attrNameLst>
                                      </p:cBhvr>
                                      <p:tavLst>
                                        <p:tav tm="0">
                                          <p:val>
                                            <p:strVal val="#ppt_w*.05"/>
                                          </p:val>
                                        </p:tav>
                                        <p:tav tm="100000">
                                          <p:val>
                                            <p:strVal val="#ppt_w"/>
                                          </p:val>
                                        </p:tav>
                                      </p:tavLst>
                                    </p:anim>
                                    <p:anim calcmode="lin" valueType="num">
                                      <p:cBhvr>
                                        <p:cTn id="154" dur="1000" fill="hold"/>
                                        <p:tgtEl>
                                          <p:spTgt spid="56354"/>
                                        </p:tgtEl>
                                        <p:attrNameLst>
                                          <p:attrName>ppt_h</p:attrName>
                                        </p:attrNameLst>
                                      </p:cBhvr>
                                      <p:tavLst>
                                        <p:tav tm="0">
                                          <p:val>
                                            <p:strVal val="#ppt_h"/>
                                          </p:val>
                                        </p:tav>
                                        <p:tav tm="100000">
                                          <p:val>
                                            <p:strVal val="#ppt_h"/>
                                          </p:val>
                                        </p:tav>
                                      </p:tavLst>
                                    </p:anim>
                                    <p:anim calcmode="lin" valueType="num">
                                      <p:cBhvr>
                                        <p:cTn id="155" dur="500" decel="50000" fill="hold">
                                          <p:stCondLst>
                                            <p:cond delay="0"/>
                                          </p:stCondLst>
                                        </p:cTn>
                                        <p:tgtEl>
                                          <p:spTgt spid="56354"/>
                                        </p:tgtEl>
                                        <p:attrNameLst>
                                          <p:attrName>ppt_x</p:attrName>
                                        </p:attrNameLst>
                                      </p:cBhvr>
                                      <p:tavLst>
                                        <p:tav tm="0">
                                          <p:val>
                                            <p:strVal val="#ppt_x+.4"/>
                                          </p:val>
                                        </p:tav>
                                        <p:tav tm="100000">
                                          <p:val>
                                            <p:strVal val="#ppt_x"/>
                                          </p:val>
                                        </p:tav>
                                      </p:tavLst>
                                    </p:anim>
                                    <p:anim calcmode="lin" valueType="num">
                                      <p:cBhvr>
                                        <p:cTn id="156" dur="500" decel="50000" fill="hold">
                                          <p:stCondLst>
                                            <p:cond delay="0"/>
                                          </p:stCondLst>
                                        </p:cTn>
                                        <p:tgtEl>
                                          <p:spTgt spid="56354"/>
                                        </p:tgtEl>
                                        <p:attrNameLst>
                                          <p:attrName>ppt_y</p:attrName>
                                        </p:attrNameLst>
                                      </p:cBhvr>
                                      <p:tavLst>
                                        <p:tav tm="0">
                                          <p:val>
                                            <p:strVal val="#ppt_y-.2"/>
                                          </p:val>
                                        </p:tav>
                                        <p:tav tm="100000">
                                          <p:val>
                                            <p:strVal val="#ppt_y+.1"/>
                                          </p:val>
                                        </p:tav>
                                      </p:tavLst>
                                    </p:anim>
                                    <p:anim calcmode="lin" valueType="num">
                                      <p:cBhvr>
                                        <p:cTn id="157" dur="500" accel="50000" fill="hold">
                                          <p:stCondLst>
                                            <p:cond delay="500"/>
                                          </p:stCondLst>
                                        </p:cTn>
                                        <p:tgtEl>
                                          <p:spTgt spid="56354"/>
                                        </p:tgtEl>
                                        <p:attrNameLst>
                                          <p:attrName>ppt_y</p:attrName>
                                        </p:attrNameLst>
                                      </p:cBhvr>
                                      <p:tavLst>
                                        <p:tav tm="0">
                                          <p:val>
                                            <p:strVal val="#ppt_y+.1"/>
                                          </p:val>
                                        </p:tav>
                                        <p:tav tm="100000">
                                          <p:val>
                                            <p:strVal val="#ppt_y"/>
                                          </p:val>
                                        </p:tav>
                                      </p:tavLst>
                                    </p:anim>
                                    <p:animEffect transition="in" filter="fade">
                                      <p:cBhvr>
                                        <p:cTn id="158" dur="1000" decel="50000">
                                          <p:stCondLst>
                                            <p:cond delay="0"/>
                                          </p:stCondLst>
                                        </p:cTn>
                                        <p:tgtEl>
                                          <p:spTgt spid="56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4" grpId="0" build="p"/>
      <p:bldP spid="56334" grpId="1" build="p"/>
      <p:bldP spid="56335" grpId="0" animBg="1"/>
      <p:bldP spid="56338" grpId="0" animBg="1"/>
      <p:bldP spid="56339" grpId="0" animBg="1"/>
      <p:bldP spid="56343" grpId="0"/>
      <p:bldP spid="56343" grpId="1"/>
      <p:bldP spid="56345" grpId="0" animBg="1"/>
      <p:bldP spid="56346" grpId="0" animBg="1"/>
      <p:bldP spid="56347" grpId="0"/>
      <p:bldP spid="56348" grpId="0" animBg="1"/>
      <p:bldP spid="56349" grpId="0" animBg="1"/>
      <p:bldP spid="56350" grpId="0"/>
      <p:bldP spid="56351" grpId="0" animBg="1"/>
      <p:bldP spid="56352" grpId="0" animBg="1"/>
      <p:bldP spid="56353" grpId="0" animBg="1"/>
      <p:bldP spid="56354" grpId="0" animBg="1"/>
      <p:bldP spid="58371" grpId="0" build="p"/>
      <p:bldP spid="58371" grpI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XTien 01"/>
          <p:cNvPicPr>
            <a:picLocks noChangeAspect="1" noChangeArrowheads="1"/>
          </p:cNvPicPr>
          <p:nvPr/>
        </p:nvPicPr>
        <p:blipFill>
          <a:blip r:embed="rId2" cstate="print"/>
          <a:srcRect/>
          <a:stretch>
            <a:fillRect/>
          </a:stretch>
        </p:blipFill>
        <p:spPr bwMode="auto">
          <a:xfrm>
            <a:off x="4867275" y="2895600"/>
            <a:ext cx="4276725" cy="3352800"/>
          </a:xfrm>
          <a:prstGeom prst="rect">
            <a:avLst/>
          </a:prstGeom>
          <a:noFill/>
          <a:ln w="9525">
            <a:noFill/>
            <a:miter lim="800000"/>
            <a:headEnd/>
            <a:tailEnd/>
          </a:ln>
        </p:spPr>
      </p:pic>
      <p:grpSp>
        <p:nvGrpSpPr>
          <p:cNvPr id="2" name="Group 25"/>
          <p:cNvGrpSpPr>
            <a:grpSpLocks/>
          </p:cNvGrpSpPr>
          <p:nvPr/>
        </p:nvGrpSpPr>
        <p:grpSpPr bwMode="auto">
          <a:xfrm>
            <a:off x="0" y="1524000"/>
            <a:ext cx="2005013" cy="762000"/>
            <a:chOff x="81" y="624"/>
            <a:chExt cx="1263" cy="576"/>
          </a:xfrm>
        </p:grpSpPr>
        <p:sp>
          <p:nvSpPr>
            <p:cNvPr id="15437" name="Oval 8" descr="50%"/>
            <p:cNvSpPr>
              <a:spLocks noChangeArrowheads="1"/>
            </p:cNvSpPr>
            <p:nvPr/>
          </p:nvSpPr>
          <p:spPr bwMode="auto">
            <a:xfrm>
              <a:off x="81" y="624"/>
              <a:ext cx="1263" cy="576"/>
            </a:xfrm>
            <a:prstGeom prst="ellipse">
              <a:avLst/>
            </a:prstGeom>
            <a:solidFill>
              <a:srgbClr val="33CC33"/>
            </a:solidFill>
            <a:ln w="28575">
              <a:solidFill>
                <a:srgbClr val="FFFF00"/>
              </a:solidFill>
              <a:round/>
              <a:headEnd/>
              <a:tailEnd/>
            </a:ln>
          </p:spPr>
          <p:txBody>
            <a:bodyPr wrap="none" anchor="ctr"/>
            <a:lstStyle/>
            <a:p>
              <a:pPr eaLnBrk="0" hangingPunct="0"/>
              <a:endParaRPr lang="vi-VN">
                <a:latin typeface="Times New Roman" pitchFamily="18" charset="0"/>
                <a:cs typeface="Times New Roman" pitchFamily="18" charset="0"/>
              </a:endParaRPr>
            </a:p>
          </p:txBody>
        </p:sp>
        <p:sp>
          <p:nvSpPr>
            <p:cNvPr id="15438" name="WordArt 9"/>
            <p:cNvSpPr>
              <a:spLocks noChangeArrowheads="1" noChangeShapeType="1" noTextEdit="1"/>
            </p:cNvSpPr>
            <p:nvPr/>
          </p:nvSpPr>
          <p:spPr bwMode="auto">
            <a:xfrm>
              <a:off x="311" y="720"/>
              <a:ext cx="745" cy="420"/>
            </a:xfrm>
            <a:prstGeom prst="rect">
              <a:avLst/>
            </a:prstGeom>
          </p:spPr>
          <p:txBody>
            <a:bodyPr wrap="none" fromWordArt="1">
              <a:prstTxWarp prst="textPlain">
                <a:avLst>
                  <a:gd name="adj" fmla="val 50000"/>
                </a:avLst>
              </a:prstTxWarp>
            </a:bodyPr>
            <a:lstStyle/>
            <a:p>
              <a:pPr algn="ctr"/>
              <a:r>
                <a:rPr lang="en-US" sz="2000" b="1" kern="10">
                  <a:ln w="9525">
                    <a:solidFill>
                      <a:srgbClr val="FF0000"/>
                    </a:solidFill>
                    <a:round/>
                    <a:headEnd/>
                    <a:tailEnd/>
                  </a:ln>
                  <a:effectLst>
                    <a:outerShdw sy="50000" kx="2453608" rotWithShape="0">
                      <a:srgbClr val="868686">
                        <a:alpha val="50000"/>
                      </a:srgbClr>
                    </a:outerShdw>
                  </a:effectLst>
                  <a:latin typeface="Times New Roman" pitchFamily="18" charset="0"/>
                  <a:cs typeface="Times New Roman" pitchFamily="18" charset="0"/>
                </a:rPr>
                <a:t> Với gió:</a:t>
              </a:r>
            </a:p>
          </p:txBody>
        </p:sp>
      </p:grpSp>
      <p:grpSp>
        <p:nvGrpSpPr>
          <p:cNvPr id="3" name="Group 30"/>
          <p:cNvGrpSpPr>
            <a:grpSpLocks/>
          </p:cNvGrpSpPr>
          <p:nvPr/>
        </p:nvGrpSpPr>
        <p:grpSpPr bwMode="auto">
          <a:xfrm>
            <a:off x="1828800" y="914400"/>
            <a:ext cx="6588125" cy="688975"/>
            <a:chOff x="1248" y="1104"/>
            <a:chExt cx="4150" cy="434"/>
          </a:xfrm>
        </p:grpSpPr>
        <p:sp>
          <p:nvSpPr>
            <p:cNvPr id="15434" name="AutoShape 27"/>
            <p:cNvSpPr>
              <a:spLocks noChangeArrowheads="1"/>
            </p:cNvSpPr>
            <p:nvPr/>
          </p:nvSpPr>
          <p:spPr bwMode="gray">
            <a:xfrm>
              <a:off x="1248" y="1104"/>
              <a:ext cx="4032" cy="434"/>
            </a:xfrm>
            <a:prstGeom prst="roundRect">
              <a:avLst>
                <a:gd name="adj" fmla="val 16667"/>
              </a:avLst>
            </a:prstGeom>
            <a:solidFill>
              <a:srgbClr val="FFFFFF"/>
            </a:solidFill>
            <a:ln w="12700" algn="ctr">
              <a:solidFill>
                <a:srgbClr val="808080"/>
              </a:solidFill>
              <a:round/>
              <a:headEnd/>
              <a:tailEnd/>
            </a:ln>
          </p:spPr>
          <p:txBody>
            <a:bodyPr wrap="none" anchor="ctr"/>
            <a:lstStyle/>
            <a:p>
              <a:endParaRPr lang="en-US">
                <a:latin typeface="Times New Roman" pitchFamily="18" charset="0"/>
                <a:cs typeface="Times New Roman" pitchFamily="18" charset="0"/>
              </a:endParaRPr>
            </a:p>
          </p:txBody>
        </p:sp>
        <p:sp>
          <p:nvSpPr>
            <p:cNvPr id="24650" name="Text Box 28"/>
            <p:cNvSpPr txBox="1">
              <a:spLocks noChangeArrowheads="1"/>
            </p:cNvSpPr>
            <p:nvPr/>
          </p:nvSpPr>
          <p:spPr bwMode="white">
            <a:xfrm>
              <a:off x="1318" y="1157"/>
              <a:ext cx="4080" cy="327"/>
            </a:xfrm>
            <a:prstGeom prst="rect">
              <a:avLst/>
            </a:prstGeom>
            <a:solidFill>
              <a:srgbClr val="FFFFFF"/>
            </a:solidFill>
            <a:ln w="9525" algn="ctr">
              <a:noFill/>
              <a:miter lim="800000"/>
              <a:headEnd/>
              <a:tailEnd/>
            </a:ln>
            <a:effectLst>
              <a:outerShdw dist="28398" dir="3806097" algn="ctr" rotWithShape="0">
                <a:srgbClr val="000000">
                  <a:alpha val="50000"/>
                </a:srgbClr>
              </a:outerShdw>
            </a:effectLst>
          </p:spPr>
          <p:txBody>
            <a:bodyPr>
              <a:spAutoFit/>
            </a:bodyPr>
            <a:lstStyle/>
            <a:p>
              <a:pPr algn="ctr" eaLnBrk="0" hangingPunct="0">
                <a:defRPr/>
              </a:pPr>
              <a:r>
                <a:rPr lang="en-US" sz="2800" b="1">
                  <a:latin typeface="Times New Roman" pitchFamily="18" charset="0"/>
                  <a:cs typeface="Times New Roman" pitchFamily="18" charset="0"/>
                </a:rPr>
                <a:t>2.1 Cây dừa gắn bó với gió như thế nào?</a:t>
              </a:r>
            </a:p>
          </p:txBody>
        </p:sp>
        <p:sp>
          <p:nvSpPr>
            <p:cNvPr id="15436" name="AutoShape 29"/>
            <p:cNvSpPr>
              <a:spLocks noChangeArrowheads="1"/>
            </p:cNvSpPr>
            <p:nvPr/>
          </p:nvSpPr>
          <p:spPr bwMode="gray">
            <a:xfrm>
              <a:off x="1260" y="1206"/>
              <a:ext cx="3223" cy="97"/>
            </a:xfrm>
            <a:prstGeom prst="roundRect">
              <a:avLst>
                <a:gd name="adj" fmla="val 50000"/>
              </a:avLst>
            </a:prstGeom>
            <a:solidFill>
              <a:srgbClr val="FFFFFF">
                <a:alpha val="0"/>
              </a:srgbClr>
            </a:solidFill>
            <a:ln w="9525">
              <a:noFill/>
              <a:round/>
              <a:headEnd/>
              <a:tailEnd/>
            </a:ln>
          </p:spPr>
          <p:txBody>
            <a:bodyPr wrap="none" anchor="ctr"/>
            <a:lstStyle/>
            <a:p>
              <a:endParaRPr lang="en-US">
                <a:latin typeface="Times New Roman" pitchFamily="18" charset="0"/>
                <a:cs typeface="Times New Roman" pitchFamily="18" charset="0"/>
              </a:endParaRPr>
            </a:p>
          </p:txBody>
        </p:sp>
      </p:grpSp>
      <p:grpSp>
        <p:nvGrpSpPr>
          <p:cNvPr id="4" name="Group 33"/>
          <p:cNvGrpSpPr>
            <a:grpSpLocks/>
          </p:cNvGrpSpPr>
          <p:nvPr/>
        </p:nvGrpSpPr>
        <p:grpSpPr bwMode="auto">
          <a:xfrm>
            <a:off x="2362200" y="1676400"/>
            <a:ext cx="5951538" cy="533400"/>
            <a:chOff x="1488" y="1248"/>
            <a:chExt cx="3749" cy="336"/>
          </a:xfrm>
        </p:grpSpPr>
        <p:sp>
          <p:nvSpPr>
            <p:cNvPr id="15432" name="Rectangle 32"/>
            <p:cNvSpPr>
              <a:spLocks noChangeArrowheads="1"/>
            </p:cNvSpPr>
            <p:nvPr/>
          </p:nvSpPr>
          <p:spPr bwMode="auto">
            <a:xfrm>
              <a:off x="1488" y="1248"/>
              <a:ext cx="3744" cy="336"/>
            </a:xfrm>
            <a:prstGeom prst="rect">
              <a:avLst/>
            </a:prstGeom>
            <a:solidFill>
              <a:srgbClr val="33CC33"/>
            </a:solidFill>
            <a:ln w="9525">
              <a:solidFill>
                <a:srgbClr val="FBF23B"/>
              </a:solidFill>
              <a:miter lim="800000"/>
              <a:headEnd/>
              <a:tailEnd/>
            </a:ln>
          </p:spPr>
          <p:txBody>
            <a:bodyPr wrap="none" anchor="ctr"/>
            <a:lstStyle/>
            <a:p>
              <a:pPr algn="ctr"/>
              <a:endParaRPr lang="en-US">
                <a:latin typeface="Times New Roman" pitchFamily="18" charset="0"/>
                <a:cs typeface="Times New Roman" pitchFamily="18" charset="0"/>
              </a:endParaRPr>
            </a:p>
          </p:txBody>
        </p:sp>
        <p:sp>
          <p:nvSpPr>
            <p:cNvPr id="15433" name="Text Box 7"/>
            <p:cNvSpPr txBox="1">
              <a:spLocks noChangeArrowheads="1"/>
            </p:cNvSpPr>
            <p:nvPr/>
          </p:nvSpPr>
          <p:spPr bwMode="auto">
            <a:xfrm>
              <a:off x="1493" y="1248"/>
              <a:ext cx="3744" cy="288"/>
            </a:xfrm>
            <a:prstGeom prst="rect">
              <a:avLst/>
            </a:prstGeom>
            <a:solidFill>
              <a:srgbClr val="FFFFFF"/>
            </a:solidFill>
            <a:ln w="9525">
              <a:noFill/>
              <a:miter lim="800000"/>
              <a:headEnd/>
              <a:tailEnd/>
            </a:ln>
          </p:spPr>
          <p:txBody>
            <a:bodyPr>
              <a:spAutoFit/>
            </a:bodyPr>
            <a:lstStyle/>
            <a:p>
              <a:pPr eaLnBrk="0" hangingPunct="0">
                <a:spcBef>
                  <a:spcPct val="50000"/>
                </a:spcBef>
              </a:pPr>
              <a:r>
                <a:rPr lang="en-US" sz="2400" b="1">
                  <a:latin typeface="Times New Roman" pitchFamily="18" charset="0"/>
                  <a:cs typeface="Times New Roman" pitchFamily="18" charset="0"/>
                </a:rPr>
                <a:t>dang tay đón gió, gọi gió đến cùng múa reo</a:t>
              </a:r>
            </a:p>
          </p:txBody>
        </p:sp>
      </p:grpSp>
      <p:grpSp>
        <p:nvGrpSpPr>
          <p:cNvPr id="5" name="Group 37"/>
          <p:cNvGrpSpPr>
            <a:grpSpLocks/>
          </p:cNvGrpSpPr>
          <p:nvPr/>
        </p:nvGrpSpPr>
        <p:grpSpPr bwMode="auto">
          <a:xfrm>
            <a:off x="1752600" y="838200"/>
            <a:ext cx="7086600" cy="823913"/>
            <a:chOff x="130" y="2304"/>
            <a:chExt cx="4464" cy="519"/>
          </a:xfrm>
        </p:grpSpPr>
        <p:sp>
          <p:nvSpPr>
            <p:cNvPr id="15429" name="AutoShape 34"/>
            <p:cNvSpPr>
              <a:spLocks noChangeArrowheads="1"/>
            </p:cNvSpPr>
            <p:nvPr/>
          </p:nvSpPr>
          <p:spPr bwMode="gray">
            <a:xfrm>
              <a:off x="144" y="2304"/>
              <a:ext cx="4320" cy="519"/>
            </a:xfrm>
            <a:prstGeom prst="roundRect">
              <a:avLst>
                <a:gd name="adj" fmla="val 16667"/>
              </a:avLst>
            </a:prstGeom>
            <a:solidFill>
              <a:schemeClr val="folHlink"/>
            </a:solidFill>
            <a:ln w="12700" algn="ctr">
              <a:solidFill>
                <a:srgbClr val="808080"/>
              </a:solidFill>
              <a:round/>
              <a:headEnd/>
              <a:tailEnd/>
            </a:ln>
          </p:spPr>
          <p:txBody>
            <a:bodyPr wrap="none" anchor="ctr"/>
            <a:lstStyle/>
            <a:p>
              <a:endParaRPr lang="en-US">
                <a:latin typeface="Times New Roman" pitchFamily="18" charset="0"/>
                <a:cs typeface="Times New Roman" pitchFamily="18" charset="0"/>
              </a:endParaRPr>
            </a:p>
          </p:txBody>
        </p:sp>
        <p:sp>
          <p:nvSpPr>
            <p:cNvPr id="24645" name="Text Box 35"/>
            <p:cNvSpPr txBox="1">
              <a:spLocks noChangeArrowheads="1"/>
            </p:cNvSpPr>
            <p:nvPr/>
          </p:nvSpPr>
          <p:spPr bwMode="white">
            <a:xfrm>
              <a:off x="130" y="2425"/>
              <a:ext cx="4464" cy="327"/>
            </a:xfrm>
            <a:prstGeom prst="rect">
              <a:avLst/>
            </a:prstGeom>
            <a:solidFill>
              <a:srgbClr val="FFFFFF"/>
            </a:solidFill>
            <a:ln w="9525" algn="ctr">
              <a:noFill/>
              <a:miter lim="800000"/>
              <a:headEnd/>
              <a:tailEnd/>
            </a:ln>
            <a:effectLst>
              <a:outerShdw dist="28398" dir="3806097" algn="ctr" rotWithShape="0">
                <a:srgbClr val="000000">
                  <a:alpha val="50000"/>
                </a:srgbClr>
              </a:outerShdw>
            </a:effectLst>
          </p:spPr>
          <p:txBody>
            <a:bodyPr>
              <a:spAutoFit/>
            </a:bodyPr>
            <a:lstStyle/>
            <a:p>
              <a:pPr algn="ctr" eaLnBrk="0" hangingPunct="0">
                <a:defRPr/>
              </a:pPr>
              <a:r>
                <a:rPr lang="en-US" sz="2800" b="1">
                  <a:latin typeface="Times New Roman" pitchFamily="18" charset="0"/>
                  <a:cs typeface="Times New Roman" pitchFamily="18" charset="0"/>
                </a:rPr>
                <a:t>2.2 Cây dừa gắn bó với trăng như thế nào?</a:t>
              </a:r>
            </a:p>
          </p:txBody>
        </p:sp>
        <p:sp>
          <p:nvSpPr>
            <p:cNvPr id="15431" name="AutoShape 36"/>
            <p:cNvSpPr>
              <a:spLocks noChangeArrowheads="1"/>
            </p:cNvSpPr>
            <p:nvPr/>
          </p:nvSpPr>
          <p:spPr bwMode="gray">
            <a:xfrm>
              <a:off x="156" y="2491"/>
              <a:ext cx="3223" cy="97"/>
            </a:xfrm>
            <a:prstGeom prst="roundRect">
              <a:avLst>
                <a:gd name="adj" fmla="val 50000"/>
              </a:avLst>
            </a:prstGeom>
            <a:solidFill>
              <a:srgbClr val="FFFFFF">
                <a:alpha val="0"/>
              </a:srgbClr>
            </a:solidFill>
            <a:ln w="9525">
              <a:noFill/>
              <a:round/>
              <a:headEnd/>
              <a:tailEnd/>
            </a:ln>
          </p:spPr>
          <p:txBody>
            <a:bodyPr wrap="none" anchor="ctr"/>
            <a:lstStyle/>
            <a:p>
              <a:endParaRPr lang="en-US">
                <a:latin typeface="Times New Roman" pitchFamily="18" charset="0"/>
                <a:cs typeface="Times New Roman" pitchFamily="18" charset="0"/>
              </a:endParaRPr>
            </a:p>
          </p:txBody>
        </p:sp>
      </p:grpSp>
      <p:grpSp>
        <p:nvGrpSpPr>
          <p:cNvPr id="6" name="Group 41"/>
          <p:cNvGrpSpPr>
            <a:grpSpLocks/>
          </p:cNvGrpSpPr>
          <p:nvPr/>
        </p:nvGrpSpPr>
        <p:grpSpPr bwMode="auto">
          <a:xfrm>
            <a:off x="0" y="2209800"/>
            <a:ext cx="1905000" cy="990600"/>
            <a:chOff x="336" y="1968"/>
            <a:chExt cx="1200" cy="624"/>
          </a:xfrm>
        </p:grpSpPr>
        <p:sp>
          <p:nvSpPr>
            <p:cNvPr id="15427" name="Oval 10" descr="Trellis"/>
            <p:cNvSpPr>
              <a:spLocks noChangeArrowheads="1"/>
            </p:cNvSpPr>
            <p:nvPr/>
          </p:nvSpPr>
          <p:spPr bwMode="auto">
            <a:xfrm>
              <a:off x="336" y="1968"/>
              <a:ext cx="1200" cy="624"/>
            </a:xfrm>
            <a:prstGeom prst="ellipse">
              <a:avLst/>
            </a:prstGeom>
            <a:solidFill>
              <a:srgbClr val="3EF4F8"/>
            </a:solidFill>
            <a:ln w="38100">
              <a:solidFill>
                <a:srgbClr val="FF3300"/>
              </a:solidFill>
              <a:round/>
              <a:headEnd/>
              <a:tailEnd/>
            </a:ln>
          </p:spPr>
          <p:txBody>
            <a:bodyPr wrap="none" anchor="ctr"/>
            <a:lstStyle/>
            <a:p>
              <a:pPr eaLnBrk="0" hangingPunct="0"/>
              <a:endParaRPr lang="vi-VN">
                <a:latin typeface="Times New Roman" pitchFamily="18" charset="0"/>
                <a:cs typeface="Times New Roman" pitchFamily="18" charset="0"/>
              </a:endParaRPr>
            </a:p>
          </p:txBody>
        </p:sp>
        <p:sp>
          <p:nvSpPr>
            <p:cNvPr id="15428" name="WordArt 11"/>
            <p:cNvSpPr>
              <a:spLocks noChangeArrowheads="1" noChangeShapeType="1" noTextEdit="1"/>
            </p:cNvSpPr>
            <p:nvPr/>
          </p:nvSpPr>
          <p:spPr bwMode="auto">
            <a:xfrm>
              <a:off x="528" y="2112"/>
              <a:ext cx="837" cy="384"/>
            </a:xfrm>
            <a:prstGeom prst="rect">
              <a:avLst/>
            </a:prstGeom>
          </p:spPr>
          <p:txBody>
            <a:bodyPr wrap="none" fromWordArt="1">
              <a:prstTxWarp prst="textPlain">
                <a:avLst>
                  <a:gd name="adj" fmla="val 50000"/>
                </a:avLst>
              </a:prstTxWarp>
            </a:bodyPr>
            <a:lstStyle/>
            <a:p>
              <a:pPr algn="ctr"/>
              <a:r>
                <a:rPr lang="vi-VN" b="1" kern="10">
                  <a:ln w="9525">
                    <a:solidFill>
                      <a:srgbClr val="FF0000"/>
                    </a:solidFill>
                    <a:round/>
                    <a:headEnd/>
                    <a:tailEnd/>
                  </a:ln>
                  <a:solidFill>
                    <a:srgbClr val="00FF00"/>
                  </a:solidFill>
                  <a:latin typeface="Times New Roman" pitchFamily="18" charset="0"/>
                  <a:cs typeface="Times New Roman" pitchFamily="18" charset="0"/>
                </a:rPr>
                <a:t>Với trăng:</a:t>
              </a:r>
              <a:endParaRPr lang="en-US" b="1" kern="10">
                <a:ln w="9525">
                  <a:solidFill>
                    <a:srgbClr val="FF0000"/>
                  </a:solidFill>
                  <a:round/>
                  <a:headEnd/>
                  <a:tailEnd/>
                </a:ln>
                <a:solidFill>
                  <a:srgbClr val="00FF00"/>
                </a:solidFill>
                <a:latin typeface="Times New Roman" pitchFamily="18" charset="0"/>
                <a:cs typeface="Times New Roman" pitchFamily="18" charset="0"/>
              </a:endParaRPr>
            </a:p>
          </p:txBody>
        </p:sp>
      </p:grpSp>
      <p:grpSp>
        <p:nvGrpSpPr>
          <p:cNvPr id="7" name="Group 49"/>
          <p:cNvGrpSpPr>
            <a:grpSpLocks/>
          </p:cNvGrpSpPr>
          <p:nvPr/>
        </p:nvGrpSpPr>
        <p:grpSpPr bwMode="auto">
          <a:xfrm>
            <a:off x="1905000" y="2438400"/>
            <a:ext cx="3505200" cy="666750"/>
            <a:chOff x="480" y="2352"/>
            <a:chExt cx="2208" cy="420"/>
          </a:xfrm>
        </p:grpSpPr>
        <p:grpSp>
          <p:nvGrpSpPr>
            <p:cNvPr id="8" name="Group 42"/>
            <p:cNvGrpSpPr>
              <a:grpSpLocks/>
            </p:cNvGrpSpPr>
            <p:nvPr/>
          </p:nvGrpSpPr>
          <p:grpSpPr bwMode="auto">
            <a:xfrm>
              <a:off x="480" y="2352"/>
              <a:ext cx="2208" cy="420"/>
              <a:chOff x="1388" y="1159"/>
              <a:chExt cx="2952" cy="228"/>
            </a:xfrm>
          </p:grpSpPr>
          <p:sp>
            <p:nvSpPr>
              <p:cNvPr id="61483" name="AutoShape 43"/>
              <p:cNvSpPr>
                <a:spLocks noChangeArrowheads="1"/>
              </p:cNvSpPr>
              <p:nvPr/>
            </p:nvSpPr>
            <p:spPr bwMode="ltGray">
              <a:xfrm>
                <a:off x="1388" y="1159"/>
                <a:ext cx="2952" cy="228"/>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a:extLst/>
            </p:spPr>
            <p:txBody>
              <a:bodyPr wrap="none" anchor="ctr"/>
              <a:lstStyle/>
              <a:p>
                <a:pPr>
                  <a:defRPr/>
                </a:pPr>
                <a:endParaRPr lang="en-US">
                  <a:latin typeface="Times New Roman" pitchFamily="18" charset="0"/>
                  <a:cs typeface="Times New Roman" pitchFamily="18" charset="0"/>
                </a:endParaRPr>
              </a:p>
            </p:txBody>
          </p:sp>
          <p:grpSp>
            <p:nvGrpSpPr>
              <p:cNvPr id="9" name="Group 44"/>
              <p:cNvGrpSpPr>
                <a:grpSpLocks/>
              </p:cNvGrpSpPr>
              <p:nvPr/>
            </p:nvGrpSpPr>
            <p:grpSpPr bwMode="auto">
              <a:xfrm>
                <a:off x="1395" y="1166"/>
                <a:ext cx="2941" cy="211"/>
                <a:chOff x="1395" y="1166"/>
                <a:chExt cx="2941" cy="211"/>
              </a:xfrm>
            </p:grpSpPr>
            <p:sp>
              <p:nvSpPr>
                <p:cNvPr id="61485" name="AutoShape 45"/>
                <p:cNvSpPr>
                  <a:spLocks noChangeArrowheads="1"/>
                </p:cNvSpPr>
                <p:nvPr/>
              </p:nvSpPr>
              <p:spPr bwMode="ltGray">
                <a:xfrm>
                  <a:off x="1395" y="1322"/>
                  <a:ext cx="2941" cy="55"/>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a:noFill/>
                </a:ln>
                <a:effectLst/>
                <a:extLst/>
              </p:spPr>
              <p:txBody>
                <a:bodyPr wrap="none" anchor="ctr"/>
                <a:lstStyle/>
                <a:p>
                  <a:pPr>
                    <a:defRPr/>
                  </a:pPr>
                  <a:endParaRPr lang="en-US">
                    <a:latin typeface="Times New Roman" pitchFamily="18" charset="0"/>
                    <a:cs typeface="Times New Roman" pitchFamily="18" charset="0"/>
                  </a:endParaRPr>
                </a:p>
              </p:txBody>
            </p:sp>
            <p:sp>
              <p:nvSpPr>
                <p:cNvPr id="61486" name="AutoShape 46"/>
                <p:cNvSpPr>
                  <a:spLocks noChangeArrowheads="1"/>
                </p:cNvSpPr>
                <p:nvPr/>
              </p:nvSpPr>
              <p:spPr bwMode="ltGray">
                <a:xfrm>
                  <a:off x="1395" y="1166"/>
                  <a:ext cx="2941" cy="55"/>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a:noFill/>
                </a:ln>
                <a:effectLst/>
                <a:extLst/>
              </p:spPr>
              <p:txBody>
                <a:bodyPr wrap="none" anchor="ctr"/>
                <a:lstStyle/>
                <a:p>
                  <a:pPr>
                    <a:defRPr/>
                  </a:pPr>
                  <a:endParaRPr lang="en-US">
                    <a:latin typeface="Times New Roman" pitchFamily="18" charset="0"/>
                    <a:cs typeface="Times New Roman" pitchFamily="18" charset="0"/>
                  </a:endParaRPr>
                </a:p>
              </p:txBody>
            </p:sp>
          </p:grpSp>
        </p:grpSp>
        <p:sp>
          <p:nvSpPr>
            <p:cNvPr id="15422" name="Text Box 18"/>
            <p:cNvSpPr txBox="1">
              <a:spLocks noChangeArrowheads="1"/>
            </p:cNvSpPr>
            <p:nvPr/>
          </p:nvSpPr>
          <p:spPr bwMode="auto">
            <a:xfrm>
              <a:off x="816" y="2400"/>
              <a:ext cx="1776" cy="288"/>
            </a:xfrm>
            <a:prstGeom prst="rect">
              <a:avLst/>
            </a:prstGeom>
            <a:solidFill>
              <a:srgbClr val="FFFFFF"/>
            </a:solidFill>
            <a:ln w="9525">
              <a:noFill/>
              <a:miter lim="800000"/>
              <a:headEnd/>
              <a:tailEnd/>
            </a:ln>
          </p:spPr>
          <p:txBody>
            <a:bodyPr>
              <a:spAutoFit/>
            </a:bodyPr>
            <a:lstStyle/>
            <a:p>
              <a:pPr eaLnBrk="0" hangingPunct="0">
                <a:spcBef>
                  <a:spcPct val="50000"/>
                </a:spcBef>
              </a:pPr>
              <a:r>
                <a:rPr lang="en-US" sz="2400" b="1">
                  <a:latin typeface="Times New Roman" pitchFamily="18" charset="0"/>
                  <a:cs typeface="Times New Roman" pitchFamily="18" charset="0"/>
                </a:rPr>
                <a:t>gật đầu gọi trăng</a:t>
              </a:r>
            </a:p>
          </p:txBody>
        </p:sp>
      </p:grpSp>
      <p:grpSp>
        <p:nvGrpSpPr>
          <p:cNvPr id="10" name="Group 56"/>
          <p:cNvGrpSpPr>
            <a:grpSpLocks/>
          </p:cNvGrpSpPr>
          <p:nvPr/>
        </p:nvGrpSpPr>
        <p:grpSpPr bwMode="auto">
          <a:xfrm>
            <a:off x="1752600" y="838200"/>
            <a:ext cx="6553200" cy="819150"/>
            <a:chOff x="432" y="2208"/>
            <a:chExt cx="4128" cy="516"/>
          </a:xfrm>
        </p:grpSpPr>
        <p:grpSp>
          <p:nvGrpSpPr>
            <p:cNvPr id="11" name="Group 50"/>
            <p:cNvGrpSpPr>
              <a:grpSpLocks/>
            </p:cNvGrpSpPr>
            <p:nvPr/>
          </p:nvGrpSpPr>
          <p:grpSpPr bwMode="auto">
            <a:xfrm>
              <a:off x="432" y="2208"/>
              <a:ext cx="4128" cy="516"/>
              <a:chOff x="720" y="1392"/>
              <a:chExt cx="4058" cy="480"/>
            </a:xfrm>
          </p:grpSpPr>
          <p:sp>
            <p:nvSpPr>
              <p:cNvPr id="61491" name="AutoShape 51"/>
              <p:cNvSpPr>
                <a:spLocks noChangeArrowheads="1"/>
              </p:cNvSpPr>
              <p:nvPr/>
            </p:nvSpPr>
            <p:spPr bwMode="lt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p:spPr>
            <p:txBody>
              <a:bodyPr wrap="none" anchor="ctr"/>
              <a:lstStyle/>
              <a:p>
                <a:pPr>
                  <a:defRPr/>
                </a:pPr>
                <a:endParaRPr lang="en-US">
                  <a:latin typeface="Times New Roman" pitchFamily="18" charset="0"/>
                  <a:cs typeface="Times New Roman" pitchFamily="18" charset="0"/>
                </a:endParaRPr>
              </a:p>
            </p:txBody>
          </p:sp>
          <p:grpSp>
            <p:nvGrpSpPr>
              <p:cNvPr id="12" name="Group 52"/>
              <p:cNvGrpSpPr>
                <a:grpSpLocks/>
              </p:cNvGrpSpPr>
              <p:nvPr/>
            </p:nvGrpSpPr>
            <p:grpSpPr bwMode="auto">
              <a:xfrm>
                <a:off x="730" y="1407"/>
                <a:ext cx="4043" cy="444"/>
                <a:chOff x="744" y="1407"/>
                <a:chExt cx="3988" cy="444"/>
              </a:xfrm>
            </p:grpSpPr>
            <p:sp>
              <p:nvSpPr>
                <p:cNvPr id="61493" name="AutoShape 53"/>
                <p:cNvSpPr>
                  <a:spLocks noChangeArrowheads="1"/>
                </p:cNvSpPr>
                <p:nvPr/>
              </p:nvSpPr>
              <p:spPr bwMode="ltGray">
                <a:xfrm>
                  <a:off x="744" y="1732"/>
                  <a:ext cx="3988" cy="115"/>
                </a:xfrm>
                <a:prstGeom prst="roundRect">
                  <a:avLst>
                    <a:gd name="adj" fmla="val 50000"/>
                  </a:avLst>
                </a:prstGeom>
                <a:gradFill rotWithShape="1">
                  <a:gsLst>
                    <a:gs pos="0">
                      <a:schemeClr val="accent2">
                        <a:alpha val="0"/>
                      </a:schemeClr>
                    </a:gs>
                    <a:gs pos="100000">
                      <a:schemeClr val="accent2">
                        <a:gamma/>
                        <a:tint val="19216"/>
                        <a:invGamma/>
                      </a:schemeClr>
                    </a:gs>
                  </a:gsLst>
                  <a:lin ang="5400000" scaled="1"/>
                </a:gradFill>
                <a:ln>
                  <a:noFill/>
                </a:ln>
                <a:effectLst/>
                <a:extLst/>
              </p:spPr>
              <p:txBody>
                <a:bodyPr wrap="none" anchor="ctr"/>
                <a:lstStyle/>
                <a:p>
                  <a:pPr>
                    <a:defRPr/>
                  </a:pPr>
                  <a:endParaRPr lang="en-US">
                    <a:latin typeface="Times New Roman" pitchFamily="18" charset="0"/>
                    <a:cs typeface="Times New Roman" pitchFamily="18" charset="0"/>
                  </a:endParaRPr>
                </a:p>
              </p:txBody>
            </p:sp>
            <p:sp>
              <p:nvSpPr>
                <p:cNvPr id="61494" name="AutoShape 54"/>
                <p:cNvSpPr>
                  <a:spLocks noChangeArrowheads="1"/>
                </p:cNvSpPr>
                <p:nvPr/>
              </p:nvSpPr>
              <p:spPr bwMode="lt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a:noFill/>
                </a:ln>
                <a:effectLst/>
                <a:extLst/>
              </p:spPr>
              <p:txBody>
                <a:bodyPr wrap="none" anchor="ctr"/>
                <a:lstStyle/>
                <a:p>
                  <a:pPr>
                    <a:defRPr/>
                  </a:pPr>
                  <a:endParaRPr lang="en-US">
                    <a:latin typeface="Times New Roman" pitchFamily="18" charset="0"/>
                    <a:cs typeface="Times New Roman" pitchFamily="18" charset="0"/>
                  </a:endParaRPr>
                </a:p>
              </p:txBody>
            </p:sp>
          </p:grpSp>
        </p:grpSp>
        <p:sp>
          <p:nvSpPr>
            <p:cNvPr id="24631" name="Rectangle 55"/>
            <p:cNvSpPr>
              <a:spLocks noChangeArrowheads="1"/>
            </p:cNvSpPr>
            <p:nvPr/>
          </p:nvSpPr>
          <p:spPr bwMode="black">
            <a:xfrm>
              <a:off x="432" y="2313"/>
              <a:ext cx="4096" cy="327"/>
            </a:xfrm>
            <a:prstGeom prst="rect">
              <a:avLst/>
            </a:prstGeom>
            <a:solidFill>
              <a:srgbClr val="FFFFFF"/>
            </a:solidFill>
            <a:ln w="9525">
              <a:noFill/>
              <a:miter lim="800000"/>
              <a:headEnd/>
              <a:tailEnd/>
            </a:ln>
            <a:effectLst>
              <a:outerShdw dist="17961" dir="2700000" algn="ctr" rotWithShape="0">
                <a:srgbClr val="000000">
                  <a:alpha val="50000"/>
                </a:srgbClr>
              </a:outerShdw>
            </a:effectLst>
          </p:spPr>
          <p:txBody>
            <a:bodyPr wrap="none">
              <a:spAutoFit/>
            </a:bodyPr>
            <a:lstStyle/>
            <a:p>
              <a:pPr algn="ctr">
                <a:spcBef>
                  <a:spcPct val="50000"/>
                </a:spcBef>
                <a:buClr>
                  <a:srgbClr val="1F3F5F"/>
                </a:buClr>
                <a:defRPr/>
              </a:pPr>
              <a:r>
                <a:rPr lang="en-US" sz="2800" b="1">
                  <a:latin typeface="Times New Roman" pitchFamily="18" charset="0"/>
                  <a:cs typeface="Times New Roman" pitchFamily="18" charset="0"/>
                </a:rPr>
                <a:t>2.3 Cây dừa gắn bó với mây như thế nào?</a:t>
              </a:r>
            </a:p>
          </p:txBody>
        </p:sp>
      </p:grpSp>
      <p:grpSp>
        <p:nvGrpSpPr>
          <p:cNvPr id="13" name="Group 59"/>
          <p:cNvGrpSpPr>
            <a:grpSpLocks/>
          </p:cNvGrpSpPr>
          <p:nvPr/>
        </p:nvGrpSpPr>
        <p:grpSpPr bwMode="auto">
          <a:xfrm>
            <a:off x="0" y="3200400"/>
            <a:ext cx="1981200" cy="923925"/>
            <a:chOff x="0" y="2394"/>
            <a:chExt cx="1248" cy="582"/>
          </a:xfrm>
        </p:grpSpPr>
        <p:sp>
          <p:nvSpPr>
            <p:cNvPr id="15413" name="Oval 12" descr="70%"/>
            <p:cNvSpPr>
              <a:spLocks noChangeArrowheads="1"/>
            </p:cNvSpPr>
            <p:nvPr/>
          </p:nvSpPr>
          <p:spPr bwMode="auto">
            <a:xfrm>
              <a:off x="0" y="2394"/>
              <a:ext cx="1248" cy="582"/>
            </a:xfrm>
            <a:prstGeom prst="ellipse">
              <a:avLst/>
            </a:prstGeom>
            <a:solidFill>
              <a:srgbClr val="FFFF99"/>
            </a:solidFill>
            <a:ln w="38100">
              <a:solidFill>
                <a:srgbClr val="0066FF"/>
              </a:solidFill>
              <a:round/>
              <a:headEnd/>
              <a:tailEnd/>
            </a:ln>
          </p:spPr>
          <p:txBody>
            <a:bodyPr wrap="none" anchor="ctr"/>
            <a:lstStyle/>
            <a:p>
              <a:pPr algn="ctr" eaLnBrk="0" hangingPunct="0"/>
              <a:endParaRPr lang="vi-VN">
                <a:solidFill>
                  <a:srgbClr val="FF0000"/>
                </a:solidFill>
                <a:latin typeface="Times New Roman" pitchFamily="18" charset="0"/>
                <a:cs typeface="Times New Roman" pitchFamily="18" charset="0"/>
              </a:endParaRPr>
            </a:p>
          </p:txBody>
        </p:sp>
        <p:sp>
          <p:nvSpPr>
            <p:cNvPr id="15414" name="WordArt 13" descr="60%"/>
            <p:cNvSpPr>
              <a:spLocks noChangeArrowheads="1" noChangeShapeType="1" noTextEdit="1"/>
            </p:cNvSpPr>
            <p:nvPr/>
          </p:nvSpPr>
          <p:spPr bwMode="auto">
            <a:xfrm>
              <a:off x="240" y="2496"/>
              <a:ext cx="758" cy="432"/>
            </a:xfrm>
            <a:prstGeom prst="rect">
              <a:avLst/>
            </a:prstGeom>
          </p:spPr>
          <p:txBody>
            <a:bodyPr wrap="none" fromWordArt="1">
              <a:prstTxWarp prst="textPlain">
                <a:avLst>
                  <a:gd name="adj" fmla="val 50000"/>
                </a:avLst>
              </a:prstTxWarp>
            </a:bodyPr>
            <a:lstStyle/>
            <a:p>
              <a:pPr algn="ctr"/>
              <a:r>
                <a:rPr lang="en-US" b="1" kern="10">
                  <a:ln w="9525">
                    <a:solidFill>
                      <a:srgbClr val="FF0000"/>
                    </a:solidFill>
                    <a:round/>
                    <a:headEnd/>
                    <a:tailEnd/>
                  </a:ln>
                  <a:solidFill>
                    <a:srgbClr val="FFFF99"/>
                  </a:solidFill>
                  <a:latin typeface="Times New Roman" pitchFamily="18" charset="0"/>
                  <a:cs typeface="Times New Roman" pitchFamily="18" charset="0"/>
                </a:rPr>
                <a:t>Với mây:</a:t>
              </a:r>
            </a:p>
          </p:txBody>
        </p:sp>
      </p:grpSp>
      <p:grpSp>
        <p:nvGrpSpPr>
          <p:cNvPr id="14" name="Group 67"/>
          <p:cNvGrpSpPr>
            <a:grpSpLocks/>
          </p:cNvGrpSpPr>
          <p:nvPr/>
        </p:nvGrpSpPr>
        <p:grpSpPr bwMode="auto">
          <a:xfrm>
            <a:off x="1981200" y="3505200"/>
            <a:ext cx="4786313" cy="717550"/>
            <a:chOff x="1465" y="2640"/>
            <a:chExt cx="3015" cy="452"/>
          </a:xfrm>
        </p:grpSpPr>
        <p:grpSp>
          <p:nvGrpSpPr>
            <p:cNvPr id="15" name="Group 60"/>
            <p:cNvGrpSpPr>
              <a:grpSpLocks/>
            </p:cNvGrpSpPr>
            <p:nvPr/>
          </p:nvGrpSpPr>
          <p:grpSpPr bwMode="auto">
            <a:xfrm>
              <a:off x="1465" y="2640"/>
              <a:ext cx="2951" cy="452"/>
              <a:chOff x="720" y="1392"/>
              <a:chExt cx="4058" cy="480"/>
            </a:xfrm>
          </p:grpSpPr>
          <p:sp>
            <p:nvSpPr>
              <p:cNvPr id="61501" name="AutoShape 61"/>
              <p:cNvSpPr>
                <a:spLocks noChangeArrowheads="1"/>
              </p:cNvSpPr>
              <p:nvPr/>
            </p:nvSpPr>
            <p:spPr bwMode="lt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a:extLst/>
            </p:spPr>
            <p:txBody>
              <a:bodyPr wrap="none" anchor="ctr"/>
              <a:lstStyle/>
              <a:p>
                <a:pPr>
                  <a:defRPr/>
                </a:pPr>
                <a:endParaRPr lang="en-US">
                  <a:latin typeface="Times New Roman" pitchFamily="18" charset="0"/>
                  <a:cs typeface="Times New Roman" pitchFamily="18" charset="0"/>
                </a:endParaRPr>
              </a:p>
            </p:txBody>
          </p:sp>
          <p:grpSp>
            <p:nvGrpSpPr>
              <p:cNvPr id="16" name="Group 62"/>
              <p:cNvGrpSpPr>
                <a:grpSpLocks/>
              </p:cNvGrpSpPr>
              <p:nvPr/>
            </p:nvGrpSpPr>
            <p:grpSpPr bwMode="auto">
              <a:xfrm>
                <a:off x="730" y="1407"/>
                <a:ext cx="4043" cy="444"/>
                <a:chOff x="744" y="1407"/>
                <a:chExt cx="3988" cy="444"/>
              </a:xfrm>
            </p:grpSpPr>
            <p:sp>
              <p:nvSpPr>
                <p:cNvPr id="61503" name="AutoShape 63"/>
                <p:cNvSpPr>
                  <a:spLocks noChangeArrowheads="1"/>
                </p:cNvSpPr>
                <p:nvPr/>
              </p:nvSpPr>
              <p:spPr bwMode="ltGray">
                <a:xfrm>
                  <a:off x="744" y="1736"/>
                  <a:ext cx="3988" cy="115"/>
                </a:xfrm>
                <a:prstGeom prst="roundRect">
                  <a:avLst>
                    <a:gd name="adj" fmla="val 50000"/>
                  </a:avLst>
                </a:prstGeom>
                <a:gradFill rotWithShape="1">
                  <a:gsLst>
                    <a:gs pos="0">
                      <a:schemeClr val="hlink">
                        <a:alpha val="0"/>
                      </a:schemeClr>
                    </a:gs>
                    <a:gs pos="100000">
                      <a:schemeClr val="hlink">
                        <a:gamma/>
                        <a:tint val="25490"/>
                        <a:invGamma/>
                      </a:schemeClr>
                    </a:gs>
                  </a:gsLst>
                  <a:lin ang="5400000" scaled="1"/>
                </a:gradFill>
                <a:ln>
                  <a:noFill/>
                </a:ln>
                <a:effectLst/>
                <a:extLst/>
              </p:spPr>
              <p:txBody>
                <a:bodyPr wrap="none" anchor="ctr"/>
                <a:lstStyle/>
                <a:p>
                  <a:pPr>
                    <a:defRPr/>
                  </a:pPr>
                  <a:endParaRPr lang="en-US">
                    <a:latin typeface="Times New Roman" pitchFamily="18" charset="0"/>
                    <a:cs typeface="Times New Roman" pitchFamily="18" charset="0"/>
                  </a:endParaRPr>
                </a:p>
              </p:txBody>
            </p:sp>
            <p:sp>
              <p:nvSpPr>
                <p:cNvPr id="61504" name="AutoShape 64"/>
                <p:cNvSpPr>
                  <a:spLocks noChangeArrowheads="1"/>
                </p:cNvSpPr>
                <p:nvPr/>
              </p:nvSpPr>
              <p:spPr bwMode="ltGray">
                <a:xfrm>
                  <a:off x="744" y="1407"/>
                  <a:ext cx="3988" cy="115"/>
                </a:xfrm>
                <a:prstGeom prst="roundRect">
                  <a:avLst>
                    <a:gd name="adj" fmla="val 50000"/>
                  </a:avLst>
                </a:prstGeom>
                <a:gradFill rotWithShape="1">
                  <a:gsLst>
                    <a:gs pos="0">
                      <a:schemeClr val="hlink">
                        <a:gamma/>
                        <a:tint val="19216"/>
                        <a:invGamma/>
                      </a:schemeClr>
                    </a:gs>
                    <a:gs pos="100000">
                      <a:schemeClr val="hlink">
                        <a:alpha val="0"/>
                      </a:schemeClr>
                    </a:gs>
                  </a:gsLst>
                  <a:lin ang="5400000" scaled="1"/>
                </a:gradFill>
                <a:ln>
                  <a:noFill/>
                </a:ln>
                <a:effectLst/>
                <a:extLst/>
              </p:spPr>
              <p:txBody>
                <a:bodyPr wrap="none" anchor="ctr"/>
                <a:lstStyle/>
                <a:p>
                  <a:pPr>
                    <a:defRPr/>
                  </a:pPr>
                  <a:endParaRPr lang="en-US">
                    <a:latin typeface="Times New Roman" pitchFamily="18" charset="0"/>
                    <a:cs typeface="Times New Roman" pitchFamily="18" charset="0"/>
                  </a:endParaRPr>
                </a:p>
              </p:txBody>
            </p:sp>
          </p:grpSp>
        </p:grpSp>
        <p:sp>
          <p:nvSpPr>
            <p:cNvPr id="15408" name="Text Box 19"/>
            <p:cNvSpPr txBox="1">
              <a:spLocks noChangeArrowheads="1"/>
            </p:cNvSpPr>
            <p:nvPr/>
          </p:nvSpPr>
          <p:spPr bwMode="auto">
            <a:xfrm>
              <a:off x="1497" y="2706"/>
              <a:ext cx="2983" cy="288"/>
            </a:xfrm>
            <a:prstGeom prst="rect">
              <a:avLst/>
            </a:prstGeom>
            <a:solidFill>
              <a:srgbClr val="FFFFFF"/>
            </a:solidFill>
            <a:ln w="9525">
              <a:noFill/>
              <a:miter lim="800000"/>
              <a:headEnd/>
              <a:tailEnd/>
            </a:ln>
          </p:spPr>
          <p:txBody>
            <a:bodyPr>
              <a:spAutoFit/>
            </a:bodyPr>
            <a:lstStyle/>
            <a:p>
              <a:pPr eaLnBrk="0" hangingPunct="0">
                <a:spcBef>
                  <a:spcPct val="50000"/>
                </a:spcBef>
              </a:pPr>
              <a:r>
                <a:rPr lang="en-US" sz="2400" b="1">
                  <a:latin typeface="Times New Roman" pitchFamily="18" charset="0"/>
                  <a:cs typeface="Times New Roman" pitchFamily="18" charset="0"/>
                </a:rPr>
                <a:t>là chiếc lược chải vào mây xanh</a:t>
              </a:r>
            </a:p>
          </p:txBody>
        </p:sp>
      </p:grpSp>
      <p:grpSp>
        <p:nvGrpSpPr>
          <p:cNvPr id="17" name="Group 70"/>
          <p:cNvGrpSpPr>
            <a:grpSpLocks/>
          </p:cNvGrpSpPr>
          <p:nvPr/>
        </p:nvGrpSpPr>
        <p:grpSpPr bwMode="auto">
          <a:xfrm>
            <a:off x="0" y="4191000"/>
            <a:ext cx="1981200" cy="990600"/>
            <a:chOff x="288" y="2400"/>
            <a:chExt cx="1248" cy="624"/>
          </a:xfrm>
        </p:grpSpPr>
        <p:sp>
          <p:nvSpPr>
            <p:cNvPr id="15405" name="Oval 14" descr="50%"/>
            <p:cNvSpPr>
              <a:spLocks noChangeArrowheads="1"/>
            </p:cNvSpPr>
            <p:nvPr/>
          </p:nvSpPr>
          <p:spPr bwMode="auto">
            <a:xfrm>
              <a:off x="288" y="2400"/>
              <a:ext cx="1248" cy="624"/>
            </a:xfrm>
            <a:prstGeom prst="ellipse">
              <a:avLst/>
            </a:prstGeom>
            <a:pattFill prst="pct50">
              <a:fgClr>
                <a:srgbClr val="FFCCFF"/>
              </a:fgClr>
              <a:bgClr>
                <a:schemeClr val="bg1"/>
              </a:bgClr>
            </a:pattFill>
            <a:ln w="38100">
              <a:solidFill>
                <a:srgbClr val="FF0000"/>
              </a:solidFill>
              <a:round/>
              <a:headEnd/>
              <a:tailEnd/>
            </a:ln>
          </p:spPr>
          <p:txBody>
            <a:bodyPr wrap="none" anchor="ctr"/>
            <a:lstStyle/>
            <a:p>
              <a:pPr eaLnBrk="0" hangingPunct="0"/>
              <a:endParaRPr lang="vi-VN">
                <a:latin typeface="Times New Roman" pitchFamily="18" charset="0"/>
                <a:cs typeface="Times New Roman" pitchFamily="18" charset="0"/>
              </a:endParaRPr>
            </a:p>
          </p:txBody>
        </p:sp>
        <p:sp>
          <p:nvSpPr>
            <p:cNvPr id="15406" name="WordArt 15"/>
            <p:cNvSpPr>
              <a:spLocks noChangeArrowheads="1" noChangeShapeType="1" noTextEdit="1"/>
            </p:cNvSpPr>
            <p:nvPr/>
          </p:nvSpPr>
          <p:spPr bwMode="auto">
            <a:xfrm>
              <a:off x="498" y="2454"/>
              <a:ext cx="846" cy="474"/>
            </a:xfrm>
            <a:prstGeom prst="rect">
              <a:avLst/>
            </a:prstGeom>
          </p:spPr>
          <p:txBody>
            <a:bodyPr wrap="none" fromWordArt="1">
              <a:prstTxWarp prst="textPlain">
                <a:avLst>
                  <a:gd name="adj" fmla="val 50000"/>
                </a:avLst>
              </a:prstTxWarp>
            </a:bodyPr>
            <a:lstStyle/>
            <a:p>
              <a:pPr algn="ctr"/>
              <a:r>
                <a:rPr lang="en-US" b="1" kern="10">
                  <a:ln w="9525">
                    <a:solidFill>
                      <a:srgbClr val="0000FF"/>
                    </a:solidFill>
                    <a:round/>
                    <a:headEnd/>
                    <a:tailEnd/>
                  </a:ln>
                  <a:solidFill>
                    <a:srgbClr val="000000"/>
                  </a:solidFill>
                  <a:latin typeface="Times New Roman" pitchFamily="18" charset="0"/>
                  <a:cs typeface="Times New Roman" pitchFamily="18" charset="0"/>
                </a:rPr>
                <a:t>Với nắng :</a:t>
              </a:r>
            </a:p>
          </p:txBody>
        </p:sp>
      </p:grpSp>
      <p:grpSp>
        <p:nvGrpSpPr>
          <p:cNvPr id="18" name="Group 77"/>
          <p:cNvGrpSpPr>
            <a:grpSpLocks/>
          </p:cNvGrpSpPr>
          <p:nvPr/>
        </p:nvGrpSpPr>
        <p:grpSpPr bwMode="auto">
          <a:xfrm>
            <a:off x="1676400" y="838200"/>
            <a:ext cx="6985000" cy="742950"/>
            <a:chOff x="401" y="2389"/>
            <a:chExt cx="4400" cy="468"/>
          </a:xfrm>
        </p:grpSpPr>
        <p:grpSp>
          <p:nvGrpSpPr>
            <p:cNvPr id="19" name="Group 71"/>
            <p:cNvGrpSpPr>
              <a:grpSpLocks/>
            </p:cNvGrpSpPr>
            <p:nvPr/>
          </p:nvGrpSpPr>
          <p:grpSpPr bwMode="auto">
            <a:xfrm>
              <a:off x="401" y="2389"/>
              <a:ext cx="4400" cy="468"/>
              <a:chOff x="1276" y="1159"/>
              <a:chExt cx="3064" cy="228"/>
            </a:xfrm>
          </p:grpSpPr>
          <p:sp>
            <p:nvSpPr>
              <p:cNvPr id="61512" name="AutoShape 72"/>
              <p:cNvSpPr>
                <a:spLocks noChangeArrowheads="1"/>
              </p:cNvSpPr>
              <p:nvPr/>
            </p:nvSpPr>
            <p:spPr bwMode="ltGray">
              <a:xfrm>
                <a:off x="1388" y="1159"/>
                <a:ext cx="2952" cy="228"/>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a:extLst/>
            </p:spPr>
            <p:txBody>
              <a:bodyPr wrap="none" anchor="ctr"/>
              <a:lstStyle/>
              <a:p>
                <a:pPr>
                  <a:defRPr/>
                </a:pPr>
                <a:endParaRPr lang="en-US">
                  <a:latin typeface="Times New Roman" pitchFamily="18" charset="0"/>
                  <a:cs typeface="Times New Roman" pitchFamily="18" charset="0"/>
                </a:endParaRPr>
              </a:p>
            </p:txBody>
          </p:sp>
          <p:grpSp>
            <p:nvGrpSpPr>
              <p:cNvPr id="20" name="Group 73"/>
              <p:cNvGrpSpPr>
                <a:grpSpLocks/>
              </p:cNvGrpSpPr>
              <p:nvPr/>
            </p:nvGrpSpPr>
            <p:grpSpPr bwMode="auto">
              <a:xfrm>
                <a:off x="1276" y="1159"/>
                <a:ext cx="3060" cy="218"/>
                <a:chOff x="1276" y="1159"/>
                <a:chExt cx="3060" cy="218"/>
              </a:xfrm>
            </p:grpSpPr>
            <p:sp>
              <p:nvSpPr>
                <p:cNvPr id="61514" name="AutoShape 74"/>
                <p:cNvSpPr>
                  <a:spLocks noChangeArrowheads="1"/>
                </p:cNvSpPr>
                <p:nvPr/>
              </p:nvSpPr>
              <p:spPr bwMode="ltGray">
                <a:xfrm>
                  <a:off x="1395" y="1322"/>
                  <a:ext cx="2941" cy="55"/>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a:noFill/>
                </a:ln>
                <a:effectLst/>
                <a:extLst/>
              </p:spPr>
              <p:txBody>
                <a:bodyPr wrap="none" anchor="ctr"/>
                <a:lstStyle/>
                <a:p>
                  <a:pPr>
                    <a:defRPr/>
                  </a:pPr>
                  <a:endParaRPr lang="en-US">
                    <a:latin typeface="Times New Roman" pitchFamily="18" charset="0"/>
                    <a:cs typeface="Times New Roman" pitchFamily="18" charset="0"/>
                  </a:endParaRPr>
                </a:p>
              </p:txBody>
            </p:sp>
            <p:sp>
              <p:nvSpPr>
                <p:cNvPr id="61515" name="AutoShape 75"/>
                <p:cNvSpPr>
                  <a:spLocks noChangeArrowheads="1"/>
                </p:cNvSpPr>
                <p:nvPr/>
              </p:nvSpPr>
              <p:spPr bwMode="ltGray">
                <a:xfrm>
                  <a:off x="1276" y="1159"/>
                  <a:ext cx="2941" cy="55"/>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a:noFill/>
                </a:ln>
                <a:effectLst/>
                <a:extLst/>
              </p:spPr>
              <p:txBody>
                <a:bodyPr wrap="none" anchor="ctr"/>
                <a:lstStyle/>
                <a:p>
                  <a:pPr>
                    <a:defRPr/>
                  </a:pPr>
                  <a:endParaRPr lang="en-US">
                    <a:latin typeface="Times New Roman" pitchFamily="18" charset="0"/>
                    <a:cs typeface="Times New Roman" pitchFamily="18" charset="0"/>
                  </a:endParaRPr>
                </a:p>
              </p:txBody>
            </p:sp>
          </p:grpSp>
        </p:grpSp>
        <p:sp>
          <p:nvSpPr>
            <p:cNvPr id="24615" name="Rectangle 76"/>
            <p:cNvSpPr>
              <a:spLocks noChangeArrowheads="1"/>
            </p:cNvSpPr>
            <p:nvPr/>
          </p:nvSpPr>
          <p:spPr bwMode="black">
            <a:xfrm>
              <a:off x="489" y="2457"/>
              <a:ext cx="4215" cy="327"/>
            </a:xfrm>
            <a:prstGeom prst="rect">
              <a:avLst/>
            </a:prstGeom>
            <a:solidFill>
              <a:srgbClr val="FFFFFF"/>
            </a:solidFill>
            <a:ln w="9525">
              <a:noFill/>
              <a:miter lim="800000"/>
              <a:headEnd/>
              <a:tailEnd/>
            </a:ln>
            <a:effectLst>
              <a:outerShdw dist="17961" dir="2700000" algn="ctr" rotWithShape="0">
                <a:srgbClr val="000000">
                  <a:alpha val="50000"/>
                </a:srgbClr>
              </a:outerShdw>
            </a:effectLst>
          </p:spPr>
          <p:txBody>
            <a:bodyPr wrap="none">
              <a:spAutoFit/>
            </a:bodyPr>
            <a:lstStyle/>
            <a:p>
              <a:pPr algn="ctr">
                <a:spcBef>
                  <a:spcPct val="50000"/>
                </a:spcBef>
                <a:buClr>
                  <a:srgbClr val="1F3F5F"/>
                </a:buClr>
                <a:defRPr/>
              </a:pPr>
              <a:r>
                <a:rPr lang="en-US" sz="2800" b="1">
                  <a:latin typeface="Times New Roman" pitchFamily="18" charset="0"/>
                  <a:cs typeface="Times New Roman" pitchFamily="18" charset="0"/>
                </a:rPr>
                <a:t> 2.4 Cây dừa gắn bó với nắng như thế nào?</a:t>
              </a:r>
            </a:p>
          </p:txBody>
        </p:sp>
      </p:grpSp>
      <p:grpSp>
        <p:nvGrpSpPr>
          <p:cNvPr id="21" name="Group 85"/>
          <p:cNvGrpSpPr>
            <a:grpSpLocks/>
          </p:cNvGrpSpPr>
          <p:nvPr/>
        </p:nvGrpSpPr>
        <p:grpSpPr bwMode="auto">
          <a:xfrm>
            <a:off x="2057400" y="4495800"/>
            <a:ext cx="3095625" cy="666750"/>
            <a:chOff x="354" y="2241"/>
            <a:chExt cx="1950" cy="420"/>
          </a:xfrm>
        </p:grpSpPr>
        <p:grpSp>
          <p:nvGrpSpPr>
            <p:cNvPr id="22" name="Group 78"/>
            <p:cNvGrpSpPr>
              <a:grpSpLocks/>
            </p:cNvGrpSpPr>
            <p:nvPr/>
          </p:nvGrpSpPr>
          <p:grpSpPr bwMode="auto">
            <a:xfrm>
              <a:off x="354" y="2241"/>
              <a:ext cx="1950" cy="420"/>
              <a:chOff x="720" y="1392"/>
              <a:chExt cx="4058" cy="480"/>
            </a:xfrm>
          </p:grpSpPr>
          <p:sp>
            <p:nvSpPr>
              <p:cNvPr id="61519" name="AutoShape 79"/>
              <p:cNvSpPr>
                <a:spLocks noChangeArrowheads="1"/>
              </p:cNvSpPr>
              <p:nvPr/>
            </p:nvSpPr>
            <p:spPr bwMode="lt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p:spPr>
            <p:txBody>
              <a:bodyPr wrap="none" anchor="ctr"/>
              <a:lstStyle/>
              <a:p>
                <a:pPr>
                  <a:defRPr/>
                </a:pPr>
                <a:endParaRPr lang="en-US">
                  <a:latin typeface="Times New Roman" pitchFamily="18" charset="0"/>
                  <a:cs typeface="Times New Roman" pitchFamily="18" charset="0"/>
                </a:endParaRPr>
              </a:p>
            </p:txBody>
          </p:sp>
          <p:grpSp>
            <p:nvGrpSpPr>
              <p:cNvPr id="23" name="Group 80"/>
              <p:cNvGrpSpPr>
                <a:grpSpLocks/>
              </p:cNvGrpSpPr>
              <p:nvPr/>
            </p:nvGrpSpPr>
            <p:grpSpPr bwMode="auto">
              <a:xfrm>
                <a:off x="730" y="1407"/>
                <a:ext cx="4043" cy="444"/>
                <a:chOff x="744" y="1407"/>
                <a:chExt cx="3988" cy="444"/>
              </a:xfrm>
            </p:grpSpPr>
            <p:sp>
              <p:nvSpPr>
                <p:cNvPr id="61521" name="AutoShape 81"/>
                <p:cNvSpPr>
                  <a:spLocks noChangeArrowheads="1"/>
                </p:cNvSpPr>
                <p:nvPr/>
              </p:nvSpPr>
              <p:spPr bwMode="ltGray">
                <a:xfrm>
                  <a:off x="744" y="1736"/>
                  <a:ext cx="3988" cy="115"/>
                </a:xfrm>
                <a:prstGeom prst="roundRect">
                  <a:avLst>
                    <a:gd name="adj" fmla="val 50000"/>
                  </a:avLst>
                </a:prstGeom>
                <a:gradFill rotWithShape="1">
                  <a:gsLst>
                    <a:gs pos="0">
                      <a:schemeClr val="accent2">
                        <a:alpha val="0"/>
                      </a:schemeClr>
                    </a:gs>
                    <a:gs pos="100000">
                      <a:schemeClr val="accent2">
                        <a:gamma/>
                        <a:tint val="19216"/>
                        <a:invGamma/>
                      </a:schemeClr>
                    </a:gs>
                  </a:gsLst>
                  <a:lin ang="5400000" scaled="1"/>
                </a:gradFill>
                <a:ln>
                  <a:noFill/>
                </a:ln>
                <a:effectLst/>
                <a:extLst/>
              </p:spPr>
              <p:txBody>
                <a:bodyPr wrap="none" anchor="ctr"/>
                <a:lstStyle/>
                <a:p>
                  <a:pPr>
                    <a:defRPr/>
                  </a:pPr>
                  <a:endParaRPr lang="en-US">
                    <a:latin typeface="Times New Roman" pitchFamily="18" charset="0"/>
                    <a:cs typeface="Times New Roman" pitchFamily="18" charset="0"/>
                  </a:endParaRPr>
                </a:p>
              </p:txBody>
            </p:sp>
            <p:sp>
              <p:nvSpPr>
                <p:cNvPr id="61522" name="AutoShape 82"/>
                <p:cNvSpPr>
                  <a:spLocks noChangeArrowheads="1"/>
                </p:cNvSpPr>
                <p:nvPr/>
              </p:nvSpPr>
              <p:spPr bwMode="lt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a:noFill/>
                </a:ln>
                <a:effectLst/>
                <a:extLst/>
              </p:spPr>
              <p:txBody>
                <a:bodyPr wrap="none" anchor="ctr"/>
                <a:lstStyle/>
                <a:p>
                  <a:pPr>
                    <a:defRPr/>
                  </a:pPr>
                  <a:endParaRPr lang="en-US">
                    <a:latin typeface="Times New Roman" pitchFamily="18" charset="0"/>
                    <a:cs typeface="Times New Roman" pitchFamily="18" charset="0"/>
                  </a:endParaRPr>
                </a:p>
              </p:txBody>
            </p:sp>
          </p:grpSp>
        </p:grpSp>
        <p:sp>
          <p:nvSpPr>
            <p:cNvPr id="15394" name="Text Box 20"/>
            <p:cNvSpPr txBox="1">
              <a:spLocks noChangeArrowheads="1"/>
            </p:cNvSpPr>
            <p:nvPr/>
          </p:nvSpPr>
          <p:spPr bwMode="auto">
            <a:xfrm>
              <a:off x="432" y="2304"/>
              <a:ext cx="1776" cy="288"/>
            </a:xfrm>
            <a:prstGeom prst="rect">
              <a:avLst/>
            </a:prstGeom>
            <a:solidFill>
              <a:srgbClr val="FFFFFF"/>
            </a:solidFill>
            <a:ln w="9525">
              <a:noFill/>
              <a:miter lim="800000"/>
              <a:headEnd/>
              <a:tailEnd/>
            </a:ln>
          </p:spPr>
          <p:txBody>
            <a:bodyPr>
              <a:spAutoFit/>
            </a:bodyPr>
            <a:lstStyle/>
            <a:p>
              <a:pPr eaLnBrk="0" hangingPunct="0">
                <a:spcBef>
                  <a:spcPct val="50000"/>
                </a:spcBef>
              </a:pPr>
              <a:r>
                <a:rPr lang="en-US" sz="2400" b="1">
                  <a:latin typeface="Times New Roman" pitchFamily="18" charset="0"/>
                  <a:cs typeface="Times New Roman" pitchFamily="18" charset="0"/>
                </a:rPr>
                <a:t>làm dịu nắng trưa</a:t>
              </a:r>
            </a:p>
          </p:txBody>
        </p:sp>
      </p:grpSp>
      <p:grpSp>
        <p:nvGrpSpPr>
          <p:cNvPr id="24" name="Group 88"/>
          <p:cNvGrpSpPr>
            <a:grpSpLocks/>
          </p:cNvGrpSpPr>
          <p:nvPr/>
        </p:nvGrpSpPr>
        <p:grpSpPr bwMode="auto">
          <a:xfrm>
            <a:off x="0" y="5167313"/>
            <a:ext cx="1838325" cy="1081087"/>
            <a:chOff x="40" y="2077"/>
            <a:chExt cx="1158" cy="681"/>
          </a:xfrm>
        </p:grpSpPr>
        <p:sp>
          <p:nvSpPr>
            <p:cNvPr id="15391" name="Oval 16" descr="70%"/>
            <p:cNvSpPr>
              <a:spLocks noChangeArrowheads="1"/>
            </p:cNvSpPr>
            <p:nvPr/>
          </p:nvSpPr>
          <p:spPr bwMode="auto">
            <a:xfrm>
              <a:off x="40" y="2077"/>
              <a:ext cx="1158" cy="681"/>
            </a:xfrm>
            <a:prstGeom prst="ellipse">
              <a:avLst/>
            </a:prstGeom>
            <a:pattFill prst="pct70">
              <a:fgClr>
                <a:srgbClr val="FFCC66"/>
              </a:fgClr>
              <a:bgClr>
                <a:schemeClr val="bg1"/>
              </a:bgClr>
            </a:pattFill>
            <a:ln w="38100">
              <a:solidFill>
                <a:srgbClr val="FF0000"/>
              </a:solidFill>
              <a:round/>
              <a:headEnd/>
              <a:tailEnd/>
            </a:ln>
          </p:spPr>
          <p:txBody>
            <a:bodyPr wrap="none" anchor="ctr"/>
            <a:lstStyle/>
            <a:p>
              <a:pPr eaLnBrk="0" hangingPunct="0"/>
              <a:endParaRPr lang="vi-VN">
                <a:latin typeface="Times New Roman" pitchFamily="18" charset="0"/>
                <a:cs typeface="Times New Roman" pitchFamily="18" charset="0"/>
              </a:endParaRPr>
            </a:p>
          </p:txBody>
        </p:sp>
        <p:sp>
          <p:nvSpPr>
            <p:cNvPr id="15392" name="WordArt 17"/>
            <p:cNvSpPr>
              <a:spLocks noChangeArrowheads="1" noChangeShapeType="1" noTextEdit="1"/>
            </p:cNvSpPr>
            <p:nvPr/>
          </p:nvSpPr>
          <p:spPr bwMode="auto">
            <a:xfrm>
              <a:off x="192" y="2208"/>
              <a:ext cx="912" cy="384"/>
            </a:xfrm>
            <a:prstGeom prst="rect">
              <a:avLst/>
            </a:prstGeom>
          </p:spPr>
          <p:txBody>
            <a:bodyPr wrap="none" fromWordArt="1">
              <a:prstTxWarp prst="textPlain">
                <a:avLst>
                  <a:gd name="adj" fmla="val 50000"/>
                </a:avLst>
              </a:prstTxWarp>
            </a:bodyPr>
            <a:lstStyle/>
            <a:p>
              <a:pPr algn="ctr"/>
              <a:r>
                <a:rPr lang="vi-VN" b="1" kern="10">
                  <a:ln w="9525">
                    <a:solidFill>
                      <a:schemeClr val="tx2"/>
                    </a:solidFill>
                    <a:round/>
                    <a:headEnd/>
                    <a:tailEnd/>
                  </a:ln>
                  <a:solidFill>
                    <a:srgbClr val="000000"/>
                  </a:solidFill>
                  <a:latin typeface="Times New Roman" pitchFamily="18" charset="0"/>
                  <a:cs typeface="Times New Roman" pitchFamily="18" charset="0"/>
                </a:rPr>
                <a:t>Với đàn cò :</a:t>
              </a:r>
              <a:endParaRPr lang="en-US" b="1" kern="10">
                <a:ln w="9525">
                  <a:solidFill>
                    <a:schemeClr val="tx2"/>
                  </a:solidFill>
                  <a:round/>
                  <a:headEnd/>
                  <a:tailEnd/>
                </a:ln>
                <a:solidFill>
                  <a:srgbClr val="000000"/>
                </a:solidFill>
                <a:latin typeface="Times New Roman" pitchFamily="18" charset="0"/>
                <a:cs typeface="Times New Roman" pitchFamily="18" charset="0"/>
              </a:endParaRPr>
            </a:p>
          </p:txBody>
        </p:sp>
      </p:grpSp>
      <p:grpSp>
        <p:nvGrpSpPr>
          <p:cNvPr id="25" name="Group 95"/>
          <p:cNvGrpSpPr>
            <a:grpSpLocks/>
          </p:cNvGrpSpPr>
          <p:nvPr/>
        </p:nvGrpSpPr>
        <p:grpSpPr bwMode="auto">
          <a:xfrm>
            <a:off x="1816100" y="762000"/>
            <a:ext cx="7327900" cy="1312863"/>
            <a:chOff x="754" y="2046"/>
            <a:chExt cx="4616" cy="1086"/>
          </a:xfrm>
        </p:grpSpPr>
        <p:grpSp>
          <p:nvGrpSpPr>
            <p:cNvPr id="26" name="Group 89"/>
            <p:cNvGrpSpPr>
              <a:grpSpLocks/>
            </p:cNvGrpSpPr>
            <p:nvPr/>
          </p:nvGrpSpPr>
          <p:grpSpPr bwMode="auto">
            <a:xfrm>
              <a:off x="754" y="2046"/>
              <a:ext cx="4616" cy="1086"/>
              <a:chOff x="1283" y="897"/>
              <a:chExt cx="3053" cy="480"/>
            </a:xfrm>
          </p:grpSpPr>
          <p:sp>
            <p:nvSpPr>
              <p:cNvPr id="15387" name="AutoShape 90"/>
              <p:cNvSpPr>
                <a:spLocks noChangeArrowheads="1"/>
              </p:cNvSpPr>
              <p:nvPr/>
            </p:nvSpPr>
            <p:spPr bwMode="ltGray">
              <a:xfrm>
                <a:off x="1323" y="897"/>
                <a:ext cx="2952" cy="228"/>
              </a:xfrm>
              <a:prstGeom prst="roundRect">
                <a:avLst>
                  <a:gd name="adj" fmla="val 17509"/>
                </a:avLst>
              </a:prstGeom>
              <a:solidFill>
                <a:srgbClr val="66CCFF"/>
              </a:solidFill>
              <a:ln w="9525">
                <a:noFill/>
                <a:round/>
                <a:headEnd/>
                <a:tailEnd/>
              </a:ln>
            </p:spPr>
            <p:txBody>
              <a:bodyPr wrap="none" anchor="ctr"/>
              <a:lstStyle/>
              <a:p>
                <a:endParaRPr lang="en-US">
                  <a:latin typeface="Times New Roman" pitchFamily="18" charset="0"/>
                  <a:cs typeface="Times New Roman" pitchFamily="18" charset="0"/>
                </a:endParaRPr>
              </a:p>
            </p:txBody>
          </p:sp>
          <p:grpSp>
            <p:nvGrpSpPr>
              <p:cNvPr id="27" name="Group 91"/>
              <p:cNvGrpSpPr>
                <a:grpSpLocks/>
              </p:cNvGrpSpPr>
              <p:nvPr/>
            </p:nvGrpSpPr>
            <p:grpSpPr bwMode="auto">
              <a:xfrm>
                <a:off x="1283" y="1290"/>
                <a:ext cx="3053" cy="87"/>
                <a:chOff x="1283" y="1290"/>
                <a:chExt cx="3053" cy="87"/>
              </a:xfrm>
            </p:grpSpPr>
            <p:sp>
              <p:nvSpPr>
                <p:cNvPr id="15389" name="AutoShape 92"/>
                <p:cNvSpPr>
                  <a:spLocks noChangeArrowheads="1"/>
                </p:cNvSpPr>
                <p:nvPr/>
              </p:nvSpPr>
              <p:spPr bwMode="ltGray">
                <a:xfrm>
                  <a:off x="1395" y="1322"/>
                  <a:ext cx="2941" cy="55"/>
                </a:xfrm>
                <a:prstGeom prst="roundRect">
                  <a:avLst>
                    <a:gd name="adj" fmla="val 50000"/>
                  </a:avLst>
                </a:prstGeom>
                <a:solidFill>
                  <a:srgbClr val="66CCFF">
                    <a:alpha val="0"/>
                  </a:srgbClr>
                </a:solidFill>
                <a:ln w="9525">
                  <a:noFill/>
                  <a:round/>
                  <a:headEnd/>
                  <a:tailEnd/>
                </a:ln>
              </p:spPr>
              <p:txBody>
                <a:bodyPr wrap="none" anchor="ctr"/>
                <a:lstStyle/>
                <a:p>
                  <a:endParaRPr lang="en-US">
                    <a:latin typeface="Times New Roman" pitchFamily="18" charset="0"/>
                    <a:cs typeface="Times New Roman" pitchFamily="18" charset="0"/>
                  </a:endParaRPr>
                </a:p>
              </p:txBody>
            </p:sp>
            <p:sp>
              <p:nvSpPr>
                <p:cNvPr id="15390" name="AutoShape 93"/>
                <p:cNvSpPr>
                  <a:spLocks noChangeArrowheads="1"/>
                </p:cNvSpPr>
                <p:nvPr/>
              </p:nvSpPr>
              <p:spPr bwMode="ltGray">
                <a:xfrm>
                  <a:off x="1283" y="1290"/>
                  <a:ext cx="2941" cy="55"/>
                </a:xfrm>
                <a:prstGeom prst="roundRect">
                  <a:avLst>
                    <a:gd name="adj" fmla="val 50000"/>
                  </a:avLst>
                </a:prstGeom>
                <a:solidFill>
                  <a:srgbClr val="66CCFF">
                    <a:alpha val="0"/>
                  </a:srgbClr>
                </a:solidFill>
                <a:ln w="9525">
                  <a:noFill/>
                  <a:round/>
                  <a:headEnd/>
                  <a:tailEnd/>
                </a:ln>
              </p:spPr>
              <p:txBody>
                <a:bodyPr wrap="none" anchor="ctr"/>
                <a:lstStyle/>
                <a:p>
                  <a:endParaRPr lang="en-US">
                    <a:latin typeface="Times New Roman" pitchFamily="18" charset="0"/>
                    <a:cs typeface="Times New Roman" pitchFamily="18" charset="0"/>
                  </a:endParaRPr>
                </a:p>
              </p:txBody>
            </p:sp>
          </p:grpSp>
        </p:grpSp>
        <p:sp>
          <p:nvSpPr>
            <p:cNvPr id="24601" name="Rectangle 94"/>
            <p:cNvSpPr>
              <a:spLocks noChangeArrowheads="1"/>
            </p:cNvSpPr>
            <p:nvPr/>
          </p:nvSpPr>
          <p:spPr bwMode="black">
            <a:xfrm>
              <a:off x="779" y="2143"/>
              <a:ext cx="4314" cy="429"/>
            </a:xfrm>
            <a:prstGeom prst="rect">
              <a:avLst/>
            </a:prstGeom>
            <a:solidFill>
              <a:srgbClr val="FFFFFF"/>
            </a:solidFill>
            <a:ln w="9525">
              <a:noFill/>
              <a:miter lim="800000"/>
              <a:headEnd/>
              <a:tailEnd/>
            </a:ln>
            <a:effectLst>
              <a:outerShdw dist="17961" dir="2700000" algn="ctr" rotWithShape="0">
                <a:srgbClr val="000000">
                  <a:alpha val="50000"/>
                </a:srgbClr>
              </a:outerShdw>
            </a:effectLst>
          </p:spPr>
          <p:txBody>
            <a:bodyPr wrap="none">
              <a:spAutoFit/>
            </a:bodyPr>
            <a:lstStyle/>
            <a:p>
              <a:pPr algn="ctr">
                <a:spcBef>
                  <a:spcPct val="50000"/>
                </a:spcBef>
                <a:buClr>
                  <a:srgbClr val="1F3F5F"/>
                </a:buClr>
                <a:defRPr/>
              </a:pPr>
              <a:r>
                <a:rPr lang="en-US" sz="2800" b="1">
                  <a:latin typeface="Times New Roman" pitchFamily="18" charset="0"/>
                  <a:cs typeface="Times New Roman" pitchFamily="18" charset="0"/>
                </a:rPr>
                <a:t>2.5 Cây dừa gắn bó với đàn cò như thế nào?</a:t>
              </a:r>
            </a:p>
          </p:txBody>
        </p:sp>
      </p:grpSp>
      <p:grpSp>
        <p:nvGrpSpPr>
          <p:cNvPr id="28" name="Group 102"/>
          <p:cNvGrpSpPr>
            <a:grpSpLocks/>
          </p:cNvGrpSpPr>
          <p:nvPr/>
        </p:nvGrpSpPr>
        <p:grpSpPr bwMode="auto">
          <a:xfrm>
            <a:off x="1828800" y="5257800"/>
            <a:ext cx="6477000" cy="793750"/>
            <a:chOff x="384" y="2580"/>
            <a:chExt cx="4080" cy="500"/>
          </a:xfrm>
        </p:grpSpPr>
        <p:grpSp>
          <p:nvGrpSpPr>
            <p:cNvPr id="29" name="Group 96"/>
            <p:cNvGrpSpPr>
              <a:grpSpLocks/>
            </p:cNvGrpSpPr>
            <p:nvPr/>
          </p:nvGrpSpPr>
          <p:grpSpPr bwMode="auto">
            <a:xfrm>
              <a:off x="387" y="2580"/>
              <a:ext cx="4077" cy="500"/>
              <a:chOff x="720" y="1392"/>
              <a:chExt cx="4058" cy="480"/>
            </a:xfrm>
          </p:grpSpPr>
          <p:sp>
            <p:nvSpPr>
              <p:cNvPr id="61537" name="AutoShape 97"/>
              <p:cNvSpPr>
                <a:spLocks noChangeArrowheads="1"/>
              </p:cNvSpPr>
              <p:nvPr/>
            </p:nvSpPr>
            <p:spPr bwMode="lt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a:extLst/>
            </p:spPr>
            <p:txBody>
              <a:bodyPr wrap="none" anchor="ctr"/>
              <a:lstStyle/>
              <a:p>
                <a:pPr>
                  <a:defRPr/>
                </a:pPr>
                <a:endParaRPr lang="en-US">
                  <a:latin typeface="Times New Roman" pitchFamily="18" charset="0"/>
                  <a:cs typeface="Times New Roman" pitchFamily="18" charset="0"/>
                </a:endParaRPr>
              </a:p>
            </p:txBody>
          </p:sp>
          <p:grpSp>
            <p:nvGrpSpPr>
              <p:cNvPr id="30" name="Group 98"/>
              <p:cNvGrpSpPr>
                <a:grpSpLocks/>
              </p:cNvGrpSpPr>
              <p:nvPr/>
            </p:nvGrpSpPr>
            <p:grpSpPr bwMode="auto">
              <a:xfrm>
                <a:off x="730" y="1407"/>
                <a:ext cx="4043" cy="444"/>
                <a:chOff x="744" y="1407"/>
                <a:chExt cx="3988" cy="444"/>
              </a:xfrm>
            </p:grpSpPr>
            <p:sp>
              <p:nvSpPr>
                <p:cNvPr id="61539" name="AutoShape 99"/>
                <p:cNvSpPr>
                  <a:spLocks noChangeArrowheads="1"/>
                </p:cNvSpPr>
                <p:nvPr/>
              </p:nvSpPr>
              <p:spPr bwMode="ltGray">
                <a:xfrm>
                  <a:off x="744" y="1736"/>
                  <a:ext cx="3988" cy="115"/>
                </a:xfrm>
                <a:prstGeom prst="roundRect">
                  <a:avLst>
                    <a:gd name="adj" fmla="val 50000"/>
                  </a:avLst>
                </a:prstGeom>
                <a:gradFill rotWithShape="1">
                  <a:gsLst>
                    <a:gs pos="0">
                      <a:schemeClr val="hlink">
                        <a:alpha val="0"/>
                      </a:schemeClr>
                    </a:gs>
                    <a:gs pos="100000">
                      <a:schemeClr val="hlink">
                        <a:gamma/>
                        <a:tint val="25490"/>
                        <a:invGamma/>
                      </a:schemeClr>
                    </a:gs>
                  </a:gsLst>
                  <a:lin ang="5400000" scaled="1"/>
                </a:gradFill>
                <a:ln>
                  <a:noFill/>
                </a:ln>
                <a:effectLst/>
                <a:extLst/>
              </p:spPr>
              <p:txBody>
                <a:bodyPr wrap="none" anchor="ctr"/>
                <a:lstStyle/>
                <a:p>
                  <a:pPr>
                    <a:defRPr/>
                  </a:pPr>
                  <a:endParaRPr lang="en-US">
                    <a:latin typeface="Times New Roman" pitchFamily="18" charset="0"/>
                    <a:cs typeface="Times New Roman" pitchFamily="18" charset="0"/>
                  </a:endParaRPr>
                </a:p>
              </p:txBody>
            </p:sp>
            <p:sp>
              <p:nvSpPr>
                <p:cNvPr id="61540" name="AutoShape 100"/>
                <p:cNvSpPr>
                  <a:spLocks noChangeArrowheads="1"/>
                </p:cNvSpPr>
                <p:nvPr/>
              </p:nvSpPr>
              <p:spPr bwMode="ltGray">
                <a:xfrm>
                  <a:off x="744" y="1407"/>
                  <a:ext cx="3988" cy="115"/>
                </a:xfrm>
                <a:prstGeom prst="roundRect">
                  <a:avLst>
                    <a:gd name="adj" fmla="val 50000"/>
                  </a:avLst>
                </a:prstGeom>
                <a:gradFill rotWithShape="1">
                  <a:gsLst>
                    <a:gs pos="0">
                      <a:schemeClr val="hlink">
                        <a:gamma/>
                        <a:tint val="19216"/>
                        <a:invGamma/>
                      </a:schemeClr>
                    </a:gs>
                    <a:gs pos="100000">
                      <a:schemeClr val="hlink">
                        <a:alpha val="0"/>
                      </a:schemeClr>
                    </a:gs>
                  </a:gsLst>
                  <a:lin ang="5400000" scaled="1"/>
                </a:gradFill>
                <a:ln>
                  <a:noFill/>
                </a:ln>
                <a:effectLst/>
                <a:extLst/>
              </p:spPr>
              <p:txBody>
                <a:bodyPr wrap="none" anchor="ctr"/>
                <a:lstStyle/>
                <a:p>
                  <a:pPr>
                    <a:defRPr/>
                  </a:pPr>
                  <a:endParaRPr lang="en-US">
                    <a:latin typeface="Times New Roman" pitchFamily="18" charset="0"/>
                    <a:cs typeface="Times New Roman" pitchFamily="18" charset="0"/>
                  </a:endParaRPr>
                </a:p>
              </p:txBody>
            </p:sp>
          </p:grpSp>
        </p:grpSp>
        <p:sp>
          <p:nvSpPr>
            <p:cNvPr id="24595" name="Rectangle 101"/>
            <p:cNvSpPr>
              <a:spLocks noChangeArrowheads="1"/>
            </p:cNvSpPr>
            <p:nvPr/>
          </p:nvSpPr>
          <p:spPr bwMode="black">
            <a:xfrm>
              <a:off x="384" y="2688"/>
              <a:ext cx="4059" cy="288"/>
            </a:xfrm>
            <a:prstGeom prst="rect">
              <a:avLst/>
            </a:prstGeom>
            <a:solidFill>
              <a:srgbClr val="FFFFFF"/>
            </a:solidFill>
            <a:ln w="9525">
              <a:noFill/>
              <a:miter lim="800000"/>
              <a:headEnd/>
              <a:tailEnd/>
            </a:ln>
            <a:effectLst>
              <a:outerShdw dist="17961" dir="2700000" algn="ctr" rotWithShape="0">
                <a:srgbClr val="000000">
                  <a:alpha val="50000"/>
                </a:srgbClr>
              </a:outerShdw>
            </a:effectLst>
          </p:spPr>
          <p:txBody>
            <a:bodyPr wrap="none">
              <a:spAutoFit/>
            </a:bodyPr>
            <a:lstStyle/>
            <a:p>
              <a:pPr algn="ctr">
                <a:spcBef>
                  <a:spcPct val="50000"/>
                </a:spcBef>
                <a:buClr>
                  <a:srgbClr val="1F3F5F"/>
                </a:buClr>
                <a:defRPr/>
              </a:pPr>
              <a:r>
                <a:rPr lang="en-US" sz="2400" b="1">
                  <a:latin typeface="Times New Roman" pitchFamily="18" charset="0"/>
                  <a:cs typeface="Times New Roman" pitchFamily="18" charset="0"/>
                </a:rPr>
                <a:t> hát rì rào cho đàn cò đánh nhịp, bay vào bay ra</a:t>
              </a:r>
            </a:p>
          </p:txBody>
        </p:sp>
      </p:grpSp>
      <p:sp>
        <p:nvSpPr>
          <p:cNvPr id="60418" name="Rectangle 2"/>
          <p:cNvSpPr>
            <a:spLocks noChangeArrowheads="1"/>
          </p:cNvSpPr>
          <p:nvPr/>
        </p:nvSpPr>
        <p:spPr bwMode="gray">
          <a:xfrm>
            <a:off x="0" y="762000"/>
            <a:ext cx="9144000" cy="762000"/>
          </a:xfrm>
          <a:prstGeom prst="rect">
            <a:avLst/>
          </a:prstGeom>
          <a:noFill/>
          <a:ln w="9525">
            <a:noFill/>
            <a:miter lim="800000"/>
            <a:headEnd/>
            <a:tailEnd/>
          </a:ln>
        </p:spPr>
        <p:txBody>
          <a:bodyPr/>
          <a:lstStyle/>
          <a:p>
            <a:pPr marL="342900" indent="-342900">
              <a:lnSpc>
                <a:spcPct val="90000"/>
              </a:lnSpc>
              <a:spcBef>
                <a:spcPct val="20000"/>
              </a:spcBef>
            </a:pPr>
            <a:r>
              <a:rPr lang="en-US" sz="2800" b="1">
                <a:solidFill>
                  <a:srgbClr val="0000CC"/>
                </a:solidFill>
                <a:latin typeface="Times New Roman" pitchFamily="18" charset="0"/>
                <a:cs typeface="Times New Roman" pitchFamily="18" charset="0"/>
              </a:rPr>
              <a:t>2. Cây dừa gắn bó với thiên nhiên (gió, trăng, mây, nắng, đàn cò)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0418"/>
                                        </p:tgtEl>
                                        <p:attrNameLst>
                                          <p:attrName>style.visibility</p:attrName>
                                        </p:attrNameLst>
                                      </p:cBhvr>
                                      <p:to>
                                        <p:strVal val="visible"/>
                                      </p:to>
                                    </p:set>
                                    <p:anim calcmode="discrete" valueType="clr">
                                      <p:cBhvr override="childStyle">
                                        <p:cTn id="7" dur="80"/>
                                        <p:tgtEl>
                                          <p:spTgt spid="604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0418"/>
                                        </p:tgtEl>
                                        <p:attrNameLst>
                                          <p:attrName>fillcolor</p:attrName>
                                        </p:attrNameLst>
                                      </p:cBhvr>
                                      <p:tavLst>
                                        <p:tav tm="0">
                                          <p:val>
                                            <p:clrVal>
                                              <a:schemeClr val="accent2"/>
                                            </p:clrVal>
                                          </p:val>
                                        </p:tav>
                                        <p:tav tm="50000">
                                          <p:val>
                                            <p:clrVal>
                                              <a:schemeClr val="hlink"/>
                                            </p:clrVal>
                                          </p:val>
                                        </p:tav>
                                      </p:tavLst>
                                    </p:anim>
                                    <p:set>
                                      <p:cBhvr>
                                        <p:cTn id="9" dur="80"/>
                                        <p:tgtEl>
                                          <p:spTgt spid="604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60418"/>
                                        </p:tgtEl>
                                        <p:attrNameLst>
                                          <p:attrName>ppt_x</p:attrName>
                                        </p:attrNameLst>
                                      </p:cBhvr>
                                      <p:tavLst>
                                        <p:tav tm="0">
                                          <p:val>
                                            <p:strVal val="ppt_x"/>
                                          </p:val>
                                        </p:tav>
                                        <p:tav tm="100000">
                                          <p:val>
                                            <p:strVal val="ppt_x"/>
                                          </p:val>
                                        </p:tav>
                                      </p:tavLst>
                                    </p:anim>
                                    <p:anim calcmode="lin" valueType="num">
                                      <p:cBhvr additive="base">
                                        <p:cTn id="14" dur="500"/>
                                        <p:tgtEl>
                                          <p:spTgt spid="60418"/>
                                        </p:tgtEl>
                                        <p:attrNameLst>
                                          <p:attrName>ppt_y</p:attrName>
                                        </p:attrNameLst>
                                      </p:cBhvr>
                                      <p:tavLst>
                                        <p:tav tm="0">
                                          <p:val>
                                            <p:strVal val="ppt_y"/>
                                          </p:val>
                                        </p:tav>
                                        <p:tav tm="100000">
                                          <p:val>
                                            <p:strVal val="1+ppt_h/2"/>
                                          </p:val>
                                        </p:tav>
                                      </p:tavLst>
                                    </p:anim>
                                    <p:set>
                                      <p:cBhvr>
                                        <p:cTn id="15" dur="1" fill="hold">
                                          <p:stCondLst>
                                            <p:cond delay="499"/>
                                          </p:stCondLst>
                                        </p:cTn>
                                        <p:tgtEl>
                                          <p:spTgt spid="60418"/>
                                        </p:tgtEl>
                                        <p:attrNameLst>
                                          <p:attrName>style.visibility</p:attrName>
                                        </p:attrNameLst>
                                      </p:cBhvr>
                                      <p:to>
                                        <p:strVal val="hidden"/>
                                      </p:to>
                                    </p:se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3"/>
                                        </p:tgtEl>
                                        <p:attrNameLst>
                                          <p:attrName>ppt_x</p:attrName>
                                        </p:attrNameLst>
                                      </p:cBhvr>
                                      <p:tavLst>
                                        <p:tav tm="0">
                                          <p:val>
                                            <p:strVal val="ppt_x"/>
                                          </p:val>
                                        </p:tav>
                                        <p:tav tm="100000">
                                          <p:val>
                                            <p:strVal val="ppt_x"/>
                                          </p:val>
                                        </p:tav>
                                      </p:tavLst>
                                    </p:anim>
                                    <p:anim calcmode="lin" valueType="num">
                                      <p:cBhvr additive="base">
                                        <p:cTn id="25" dur="500"/>
                                        <p:tgtEl>
                                          <p:spTgt spid="3"/>
                                        </p:tgtEl>
                                        <p:attrNameLst>
                                          <p:attrName>ppt_y</p:attrName>
                                        </p:attrNameLst>
                                      </p:cBhvr>
                                      <p:tavLst>
                                        <p:tav tm="0">
                                          <p:val>
                                            <p:strVal val="ppt_y"/>
                                          </p:val>
                                        </p:tav>
                                        <p:tav tm="100000">
                                          <p:val>
                                            <p:strVal val="1+ppt_h/2"/>
                                          </p:val>
                                        </p:tav>
                                      </p:tavLst>
                                    </p:anim>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5"/>
                                        </p:tgtEl>
                                        <p:attrNameLst>
                                          <p:attrName>ppt_x</p:attrName>
                                        </p:attrNameLst>
                                      </p:cBhvr>
                                      <p:tavLst>
                                        <p:tav tm="0">
                                          <p:val>
                                            <p:strVal val="ppt_x"/>
                                          </p:val>
                                        </p:tav>
                                        <p:tav tm="100000">
                                          <p:val>
                                            <p:strVal val="ppt_x"/>
                                          </p:val>
                                        </p:tav>
                                      </p:tavLst>
                                    </p:anim>
                                    <p:anim calcmode="lin" valueType="num">
                                      <p:cBhvr additive="base">
                                        <p:cTn id="47" dur="500"/>
                                        <p:tgtEl>
                                          <p:spTgt spid="5"/>
                                        </p:tgtEl>
                                        <p:attrNameLst>
                                          <p:attrName>ppt_y</p:attrName>
                                        </p:attrNameLst>
                                      </p:cBhvr>
                                      <p:tavLst>
                                        <p:tav tm="0">
                                          <p:val>
                                            <p:strVal val="ppt_y"/>
                                          </p:val>
                                        </p:tav>
                                        <p:tav tm="100000">
                                          <p:val>
                                            <p:strVal val="1+ppt_h/2"/>
                                          </p:val>
                                        </p:tav>
                                      </p:tavLst>
                                    </p:anim>
                                    <p:set>
                                      <p:cBhvr>
                                        <p:cTn id="48" dur="1" fill="hold">
                                          <p:stCondLst>
                                            <p:cond delay="499"/>
                                          </p:stCondLst>
                                        </p:cTn>
                                        <p:tgtEl>
                                          <p:spTgt spid="5"/>
                                        </p:tgtEl>
                                        <p:attrNameLst>
                                          <p:attrName>style.visibility</p:attrName>
                                        </p:attrNameLst>
                                      </p:cBhvr>
                                      <p:to>
                                        <p:strVal val="hidden"/>
                                      </p:to>
                                    </p:set>
                                  </p:childTnLst>
                                </p:cTn>
                              </p:par>
                            </p:childTnLst>
                          </p:cTn>
                        </p:par>
                        <p:par>
                          <p:cTn id="49" fill="hold">
                            <p:stCondLst>
                              <p:cond delay="500"/>
                            </p:stCondLst>
                            <p:childTnLst>
                              <p:par>
                                <p:cTn id="50" presetID="2" presetClass="entr" presetSubtype="4"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fill="hold"/>
                                        <p:tgtEl>
                                          <p:spTgt spid="6"/>
                                        </p:tgtEl>
                                        <p:attrNameLst>
                                          <p:attrName>ppt_x</p:attrName>
                                        </p:attrNameLst>
                                      </p:cBhvr>
                                      <p:tavLst>
                                        <p:tav tm="0">
                                          <p:val>
                                            <p:strVal val="#ppt_x"/>
                                          </p:val>
                                        </p:tav>
                                        <p:tav tm="100000">
                                          <p:val>
                                            <p:strVal val="#ppt_x"/>
                                          </p:val>
                                        </p:tav>
                                      </p:tavLst>
                                    </p:anim>
                                    <p:anim calcmode="lin" valueType="num">
                                      <p:cBhvr additive="base">
                                        <p:cTn id="53" dur="500" fill="hold"/>
                                        <p:tgtEl>
                                          <p:spTgt spid="6"/>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ppt_x"/>
                                          </p:val>
                                        </p:tav>
                                        <p:tav tm="100000">
                                          <p:val>
                                            <p:strVal val="#ppt_x"/>
                                          </p:val>
                                        </p:tav>
                                      </p:tavLst>
                                    </p:anim>
                                    <p:anim calcmode="lin" valueType="num">
                                      <p:cBhvr additive="base">
                                        <p:cTn id="6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8" presetClass="exit" presetSubtype="16" fill="hold" nodeType="clickEffect">
                                  <p:stCondLst>
                                    <p:cond delay="0"/>
                                  </p:stCondLst>
                                  <p:childTnLst>
                                    <p:animEffect transition="out" filter="diamond(in)">
                                      <p:cBhvr>
                                        <p:cTn id="67" dur="2000"/>
                                        <p:tgtEl>
                                          <p:spTgt spid="10"/>
                                        </p:tgtEl>
                                      </p:cBhvr>
                                    </p:animEffect>
                                    <p:set>
                                      <p:cBhvr>
                                        <p:cTn id="68" dur="1" fill="hold">
                                          <p:stCondLst>
                                            <p:cond delay="1999"/>
                                          </p:stCondLst>
                                        </p:cTn>
                                        <p:tgtEl>
                                          <p:spTgt spid="10"/>
                                        </p:tgtEl>
                                        <p:attrNameLst>
                                          <p:attrName>style.visibility</p:attrName>
                                        </p:attrNameLst>
                                      </p:cBhvr>
                                      <p:to>
                                        <p:strVal val="hidden"/>
                                      </p:to>
                                    </p:set>
                                  </p:childTnLst>
                                </p:cTn>
                              </p:par>
                            </p:childTnLst>
                          </p:cTn>
                        </p:par>
                        <p:par>
                          <p:cTn id="69" fill="hold">
                            <p:stCondLst>
                              <p:cond delay="2000"/>
                            </p:stCondLst>
                            <p:childTnLst>
                              <p:par>
                                <p:cTn id="70" presetID="2" presetClass="entr" presetSubtype="4"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additive="base">
                                        <p:cTn id="72" dur="500" fill="hold"/>
                                        <p:tgtEl>
                                          <p:spTgt spid="13"/>
                                        </p:tgtEl>
                                        <p:attrNameLst>
                                          <p:attrName>ppt_x</p:attrName>
                                        </p:attrNameLst>
                                      </p:cBhvr>
                                      <p:tavLst>
                                        <p:tav tm="0">
                                          <p:val>
                                            <p:strVal val="#ppt_x"/>
                                          </p:val>
                                        </p:tav>
                                        <p:tav tm="100000">
                                          <p:val>
                                            <p:strVal val="#ppt_x"/>
                                          </p:val>
                                        </p:tav>
                                      </p:tavLst>
                                    </p:anim>
                                    <p:anim calcmode="lin" valueType="num">
                                      <p:cBhvr additive="base">
                                        <p:cTn id="73" dur="500" fill="hold"/>
                                        <p:tgtEl>
                                          <p:spTgt spid="13"/>
                                        </p:tgtEl>
                                        <p:attrNameLst>
                                          <p:attrName>ppt_y</p:attrName>
                                        </p:attrNameLst>
                                      </p:cBhvr>
                                      <p:tavLst>
                                        <p:tav tm="0">
                                          <p:val>
                                            <p:strVal val="1+#ppt_h/2"/>
                                          </p:val>
                                        </p:tav>
                                        <p:tav tm="100000">
                                          <p:val>
                                            <p:strVal val="#ppt_y"/>
                                          </p:val>
                                        </p:tav>
                                      </p:tavLst>
                                    </p:anim>
                                  </p:childTnLst>
                                </p:cTn>
                              </p:par>
                            </p:childTnLst>
                          </p:cTn>
                        </p:par>
                        <p:par>
                          <p:cTn id="74" fill="hold">
                            <p:stCondLst>
                              <p:cond delay="2500"/>
                            </p:stCondLst>
                            <p:childTnLst>
                              <p:par>
                                <p:cTn id="75" presetID="2" presetClass="entr" presetSubtype="4"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ppt_x"/>
                                          </p:val>
                                        </p:tav>
                                        <p:tav tm="100000">
                                          <p:val>
                                            <p:strVal val="#ppt_x"/>
                                          </p:val>
                                        </p:tav>
                                      </p:tavLst>
                                    </p:anim>
                                    <p:anim calcmode="lin" valueType="num">
                                      <p:cBhvr additive="base">
                                        <p:cTn id="7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xit" presetSubtype="4" fill="hold" nodeType="clickEffect">
                                  <p:stCondLst>
                                    <p:cond delay="0"/>
                                  </p:stCondLst>
                                  <p:childTnLst>
                                    <p:anim calcmode="lin" valueType="num">
                                      <p:cBhvr additive="base">
                                        <p:cTn id="88" dur="500"/>
                                        <p:tgtEl>
                                          <p:spTgt spid="18"/>
                                        </p:tgtEl>
                                        <p:attrNameLst>
                                          <p:attrName>ppt_x</p:attrName>
                                        </p:attrNameLst>
                                      </p:cBhvr>
                                      <p:tavLst>
                                        <p:tav tm="0">
                                          <p:val>
                                            <p:strVal val="ppt_x"/>
                                          </p:val>
                                        </p:tav>
                                        <p:tav tm="100000">
                                          <p:val>
                                            <p:strVal val="ppt_x"/>
                                          </p:val>
                                        </p:tav>
                                      </p:tavLst>
                                    </p:anim>
                                    <p:anim calcmode="lin" valueType="num">
                                      <p:cBhvr additive="base">
                                        <p:cTn id="89" dur="500"/>
                                        <p:tgtEl>
                                          <p:spTgt spid="18"/>
                                        </p:tgtEl>
                                        <p:attrNameLst>
                                          <p:attrName>ppt_y</p:attrName>
                                        </p:attrNameLst>
                                      </p:cBhvr>
                                      <p:tavLst>
                                        <p:tav tm="0">
                                          <p:val>
                                            <p:strVal val="ppt_y"/>
                                          </p:val>
                                        </p:tav>
                                        <p:tav tm="100000">
                                          <p:val>
                                            <p:strVal val="1+ppt_h/2"/>
                                          </p:val>
                                        </p:tav>
                                      </p:tavLst>
                                    </p:anim>
                                    <p:set>
                                      <p:cBhvr>
                                        <p:cTn id="90" dur="1" fill="hold">
                                          <p:stCondLst>
                                            <p:cond delay="499"/>
                                          </p:stCondLst>
                                        </p:cTn>
                                        <p:tgtEl>
                                          <p:spTgt spid="18"/>
                                        </p:tgtEl>
                                        <p:attrNameLst>
                                          <p:attrName>style.visibility</p:attrName>
                                        </p:attrNameLst>
                                      </p:cBhvr>
                                      <p:to>
                                        <p:strVal val="hidden"/>
                                      </p:to>
                                    </p:set>
                                  </p:childTnLst>
                                </p:cTn>
                              </p:par>
                            </p:childTnLst>
                          </p:cTn>
                        </p:par>
                        <p:par>
                          <p:cTn id="91" fill="hold">
                            <p:stCondLst>
                              <p:cond delay="500"/>
                            </p:stCondLst>
                            <p:childTnLst>
                              <p:par>
                                <p:cTn id="92" presetID="2" presetClass="entr" presetSubtype="4"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 calcmode="lin" valueType="num">
                                      <p:cBhvr additive="base">
                                        <p:cTn id="94" dur="500" fill="hold"/>
                                        <p:tgtEl>
                                          <p:spTgt spid="17"/>
                                        </p:tgtEl>
                                        <p:attrNameLst>
                                          <p:attrName>ppt_x</p:attrName>
                                        </p:attrNameLst>
                                      </p:cBhvr>
                                      <p:tavLst>
                                        <p:tav tm="0">
                                          <p:val>
                                            <p:strVal val="#ppt_x"/>
                                          </p:val>
                                        </p:tav>
                                        <p:tav tm="100000">
                                          <p:val>
                                            <p:strVal val="#ppt_x"/>
                                          </p:val>
                                        </p:tav>
                                      </p:tavLst>
                                    </p:anim>
                                    <p:anim calcmode="lin" valueType="num">
                                      <p:cBhvr additive="base">
                                        <p:cTn id="95" dur="500" fill="hold"/>
                                        <p:tgtEl>
                                          <p:spTgt spid="17"/>
                                        </p:tgtEl>
                                        <p:attrNameLst>
                                          <p:attrName>ppt_y</p:attrName>
                                        </p:attrNameLst>
                                      </p:cBhvr>
                                      <p:tavLst>
                                        <p:tav tm="0">
                                          <p:val>
                                            <p:strVal val="1+#ppt_h/2"/>
                                          </p:val>
                                        </p:tav>
                                        <p:tav tm="100000">
                                          <p:val>
                                            <p:strVal val="#ppt_y"/>
                                          </p:val>
                                        </p:tav>
                                      </p:tavLst>
                                    </p:anim>
                                  </p:childTnLst>
                                </p:cTn>
                              </p:par>
                            </p:childTnLst>
                          </p:cTn>
                        </p:par>
                        <p:par>
                          <p:cTn id="96" fill="hold">
                            <p:stCondLst>
                              <p:cond delay="1000"/>
                            </p:stCondLst>
                            <p:childTnLst>
                              <p:par>
                                <p:cTn id="97" presetID="2" presetClass="entr" presetSubtype="4" fill="hold" nodeType="after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additive="base">
                                        <p:cTn id="99" dur="500" fill="hold"/>
                                        <p:tgtEl>
                                          <p:spTgt spid="21"/>
                                        </p:tgtEl>
                                        <p:attrNameLst>
                                          <p:attrName>ppt_x</p:attrName>
                                        </p:attrNameLst>
                                      </p:cBhvr>
                                      <p:tavLst>
                                        <p:tav tm="0">
                                          <p:val>
                                            <p:strVal val="#ppt_x"/>
                                          </p:val>
                                        </p:tav>
                                        <p:tav tm="100000">
                                          <p:val>
                                            <p:strVal val="#ppt_x"/>
                                          </p:val>
                                        </p:tav>
                                      </p:tavLst>
                                    </p:anim>
                                    <p:anim calcmode="lin" valueType="num">
                                      <p:cBhvr additive="base">
                                        <p:cTn id="10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additive="base">
                                        <p:cTn id="105" dur="500" fill="hold"/>
                                        <p:tgtEl>
                                          <p:spTgt spid="25"/>
                                        </p:tgtEl>
                                        <p:attrNameLst>
                                          <p:attrName>ppt_x</p:attrName>
                                        </p:attrNameLst>
                                      </p:cBhvr>
                                      <p:tavLst>
                                        <p:tav tm="0">
                                          <p:val>
                                            <p:strVal val="#ppt_x"/>
                                          </p:val>
                                        </p:tav>
                                        <p:tav tm="100000">
                                          <p:val>
                                            <p:strVal val="#ppt_x"/>
                                          </p:val>
                                        </p:tav>
                                      </p:tavLst>
                                    </p:anim>
                                    <p:anim calcmode="lin" valueType="num">
                                      <p:cBhvr additive="base">
                                        <p:cTn id="10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xit" presetSubtype="4" fill="hold" nodeType="clickEffect">
                                  <p:stCondLst>
                                    <p:cond delay="0"/>
                                  </p:stCondLst>
                                  <p:childTnLst>
                                    <p:anim calcmode="lin" valueType="num">
                                      <p:cBhvr additive="base">
                                        <p:cTn id="110" dur="500"/>
                                        <p:tgtEl>
                                          <p:spTgt spid="25"/>
                                        </p:tgtEl>
                                        <p:attrNameLst>
                                          <p:attrName>ppt_x</p:attrName>
                                        </p:attrNameLst>
                                      </p:cBhvr>
                                      <p:tavLst>
                                        <p:tav tm="0">
                                          <p:val>
                                            <p:strVal val="ppt_x"/>
                                          </p:val>
                                        </p:tav>
                                        <p:tav tm="100000">
                                          <p:val>
                                            <p:strVal val="ppt_x"/>
                                          </p:val>
                                        </p:tav>
                                      </p:tavLst>
                                    </p:anim>
                                    <p:anim calcmode="lin" valueType="num">
                                      <p:cBhvr additive="base">
                                        <p:cTn id="111" dur="500"/>
                                        <p:tgtEl>
                                          <p:spTgt spid="25"/>
                                        </p:tgtEl>
                                        <p:attrNameLst>
                                          <p:attrName>ppt_y</p:attrName>
                                        </p:attrNameLst>
                                      </p:cBhvr>
                                      <p:tavLst>
                                        <p:tav tm="0">
                                          <p:val>
                                            <p:strVal val="ppt_y"/>
                                          </p:val>
                                        </p:tav>
                                        <p:tav tm="100000">
                                          <p:val>
                                            <p:strVal val="1+ppt_h/2"/>
                                          </p:val>
                                        </p:tav>
                                      </p:tavLst>
                                    </p:anim>
                                    <p:set>
                                      <p:cBhvr>
                                        <p:cTn id="112" dur="1" fill="hold">
                                          <p:stCondLst>
                                            <p:cond delay="499"/>
                                          </p:stCondLst>
                                        </p:cTn>
                                        <p:tgtEl>
                                          <p:spTgt spid="25"/>
                                        </p:tgtEl>
                                        <p:attrNameLst>
                                          <p:attrName>style.visibility</p:attrName>
                                        </p:attrNameLst>
                                      </p:cBhvr>
                                      <p:to>
                                        <p:strVal val="hidden"/>
                                      </p:to>
                                    </p:set>
                                  </p:childTnLst>
                                </p:cTn>
                              </p:par>
                            </p:childTnLst>
                          </p:cTn>
                        </p:par>
                        <p:par>
                          <p:cTn id="113" fill="hold">
                            <p:stCondLst>
                              <p:cond delay="500"/>
                            </p:stCondLst>
                            <p:childTnLst>
                              <p:par>
                                <p:cTn id="114" presetID="2" presetClass="entr" presetSubtype="4" fill="hold" nodeType="after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500" fill="hold"/>
                                        <p:tgtEl>
                                          <p:spTgt spid="24"/>
                                        </p:tgtEl>
                                        <p:attrNameLst>
                                          <p:attrName>ppt_x</p:attrName>
                                        </p:attrNameLst>
                                      </p:cBhvr>
                                      <p:tavLst>
                                        <p:tav tm="0">
                                          <p:val>
                                            <p:strVal val="#ppt_x"/>
                                          </p:val>
                                        </p:tav>
                                        <p:tav tm="100000">
                                          <p:val>
                                            <p:strVal val="#ppt_x"/>
                                          </p:val>
                                        </p:tav>
                                      </p:tavLst>
                                    </p:anim>
                                    <p:anim calcmode="lin" valueType="num">
                                      <p:cBhvr additive="base">
                                        <p:cTn id="117" dur="5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00"/>
                            </p:stCondLst>
                            <p:childTnLst>
                              <p:par>
                                <p:cTn id="119" presetID="2" presetClass="entr" presetSubtype="4" fill="hold" nodeType="afterEffect">
                                  <p:stCondLst>
                                    <p:cond delay="0"/>
                                  </p:stCondLst>
                                  <p:childTnLst>
                                    <p:set>
                                      <p:cBhvr>
                                        <p:cTn id="120" dur="1" fill="hold">
                                          <p:stCondLst>
                                            <p:cond delay="0"/>
                                          </p:stCondLst>
                                        </p:cTn>
                                        <p:tgtEl>
                                          <p:spTgt spid="28"/>
                                        </p:tgtEl>
                                        <p:attrNameLst>
                                          <p:attrName>style.visibility</p:attrName>
                                        </p:attrNameLst>
                                      </p:cBhvr>
                                      <p:to>
                                        <p:strVal val="visible"/>
                                      </p:to>
                                    </p:set>
                                    <p:anim calcmode="lin" valueType="num">
                                      <p:cBhvr additive="base">
                                        <p:cTn id="121" dur="500" fill="hold"/>
                                        <p:tgtEl>
                                          <p:spTgt spid="28"/>
                                        </p:tgtEl>
                                        <p:attrNameLst>
                                          <p:attrName>ppt_x</p:attrName>
                                        </p:attrNameLst>
                                      </p:cBhvr>
                                      <p:tavLst>
                                        <p:tav tm="0">
                                          <p:val>
                                            <p:strVal val="#ppt_x"/>
                                          </p:val>
                                        </p:tav>
                                        <p:tav tm="100000">
                                          <p:val>
                                            <p:strVal val="#ppt_x"/>
                                          </p:val>
                                        </p:tav>
                                      </p:tavLst>
                                    </p:anim>
                                    <p:anim calcmode="lin" valueType="num">
                                      <p:cBhvr additive="base">
                                        <p:cTn id="1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0" y="1981200"/>
            <a:ext cx="8915400" cy="990600"/>
          </a:xfrm>
        </p:spPr>
        <p:txBody>
          <a:bodyPr/>
          <a:lstStyle/>
          <a:p>
            <a:pPr eaLnBrk="1" hangingPunct="1">
              <a:buFontTx/>
              <a:buNone/>
            </a:pPr>
            <a:r>
              <a:rPr lang="en-US" sz="4000" b="1">
                <a:latin typeface="Times New Roman" pitchFamily="18" charset="0"/>
              </a:rPr>
              <a:t>3. Em thích những câu thơ nào? Vì sao?</a:t>
            </a:r>
          </a:p>
        </p:txBody>
      </p:sp>
      <p:pic>
        <p:nvPicPr>
          <p:cNvPr id="8" name="Picture 16" descr="9"/>
          <p:cNvPicPr>
            <a:picLocks noChangeAspect="1" noChangeArrowheads="1" noCrop="1"/>
          </p:cNvPicPr>
          <p:nvPr/>
        </p:nvPicPr>
        <p:blipFill>
          <a:blip r:embed="rId2" cstate="print"/>
          <a:srcRect/>
          <a:stretch>
            <a:fillRect/>
          </a:stretch>
        </p:blipFill>
        <p:spPr bwMode="auto">
          <a:xfrm>
            <a:off x="7239000" y="5029200"/>
            <a:ext cx="914400"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animEffect transition="in" filter="fade">
                                      <p:cBhvr>
                                        <p:cTn id="7" dur="800" decel="100000"/>
                                        <p:tgtEl>
                                          <p:spTgt spid="64514">
                                            <p:txEl>
                                              <p:pRg st="0" end="0"/>
                                            </p:txEl>
                                          </p:spTgt>
                                        </p:tgtEl>
                                      </p:cBhvr>
                                    </p:animEffect>
                                    <p:anim calcmode="lin" valueType="num">
                                      <p:cBhvr>
                                        <p:cTn id="8" dur="800" decel="100000" fill="hold"/>
                                        <p:tgtEl>
                                          <p:spTgt spid="6451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6451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451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451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4514">
                                            <p:txEl>
                                              <p:pRg st="0" end="0"/>
                                            </p:txEl>
                                          </p:spTgt>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55"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strVal val="#ppt_w*0.70"/>
                                          </p:val>
                                        </p:tav>
                                        <p:tav tm="100000">
                                          <p:val>
                                            <p:strVal val="#ppt_w"/>
                                          </p:val>
                                        </p:tav>
                                      </p:tavLst>
                                    </p:anim>
                                    <p:anim calcmode="lin" valueType="num">
                                      <p:cBhvr>
                                        <p:cTn id="17" dur="1000" fill="hold"/>
                                        <p:tgtEl>
                                          <p:spTgt spid="8"/>
                                        </p:tgtEl>
                                        <p:attrNameLst>
                                          <p:attrName>ppt_h</p:attrName>
                                        </p:attrNameLst>
                                      </p:cBhvr>
                                      <p:tavLst>
                                        <p:tav tm="0">
                                          <p:val>
                                            <p:strVal val="#ppt_h"/>
                                          </p:val>
                                        </p:tav>
                                        <p:tav tm="100000">
                                          <p:val>
                                            <p:strVal val="#ppt_h"/>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1447800" y="2471738"/>
            <a:ext cx="6477000" cy="1554162"/>
          </a:xfrm>
        </p:spPr>
        <p:txBody>
          <a:bodyPr/>
          <a:lstStyle/>
          <a:p>
            <a:pPr eaLnBrk="1" hangingPunct="1">
              <a:lnSpc>
                <a:spcPct val="80000"/>
              </a:lnSpc>
              <a:buFontTx/>
              <a:buNone/>
            </a:pP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p>
          <a:p>
            <a:pPr eaLnBrk="1" hangingPunct="1">
              <a:lnSpc>
                <a:spcPct val="80000"/>
              </a:lnSpc>
              <a:buFontTx/>
              <a:buNone/>
            </a:pPr>
            <a:r>
              <a:rPr lang="en-US" sz="2400" b="1" dirty="0">
                <a:latin typeface="Times New Roman" pitchFamily="18" charset="0"/>
                <a:cs typeface="Times New Roman" pitchFamily="18" charset="0"/>
              </a:rPr>
              <a:t>	Dang   </a:t>
            </a:r>
          </a:p>
          <a:p>
            <a:pPr eaLnBrk="1" hangingPunct="1">
              <a:lnSpc>
                <a:spcPct val="80000"/>
              </a:lnSpc>
              <a:buFontTx/>
              <a:buNone/>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Thân</a:t>
            </a:r>
            <a:r>
              <a:rPr lang="en-US" sz="2400" b="1" dirty="0">
                <a:latin typeface="Times New Roman" pitchFamily="18" charset="0"/>
                <a:cs typeface="Times New Roman" pitchFamily="18" charset="0"/>
              </a:rPr>
              <a:t>  </a:t>
            </a:r>
          </a:p>
          <a:p>
            <a:pPr eaLnBrk="1" hangingPunct="1">
              <a:lnSpc>
                <a:spcPct val="80000"/>
              </a:lnSpc>
              <a:buFontTx/>
              <a:buNone/>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endParaRPr lang="en-US" sz="2400" b="1" dirty="0">
              <a:latin typeface="Times New Roman" pitchFamily="18" charset="0"/>
              <a:cs typeface="Times New Roman" pitchFamily="18" charset="0"/>
            </a:endParaRPr>
          </a:p>
        </p:txBody>
      </p:sp>
      <p:sp>
        <p:nvSpPr>
          <p:cNvPr id="81923" name="Rectangle 3"/>
          <p:cNvSpPr>
            <a:spLocks noChangeArrowheads="1"/>
          </p:cNvSpPr>
          <p:nvPr/>
        </p:nvSpPr>
        <p:spPr bwMode="auto">
          <a:xfrm>
            <a:off x="3733800" y="2441575"/>
            <a:ext cx="3124200" cy="563563"/>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toả nhiều tàu,</a:t>
            </a:r>
          </a:p>
        </p:txBody>
      </p:sp>
      <p:sp>
        <p:nvSpPr>
          <p:cNvPr id="81924" name="Rectangle 4"/>
          <p:cNvSpPr>
            <a:spLocks noChangeArrowheads="1"/>
          </p:cNvSpPr>
          <p:nvPr/>
        </p:nvSpPr>
        <p:spPr bwMode="auto">
          <a:xfrm>
            <a:off x="3276600" y="3157538"/>
            <a:ext cx="4038600" cy="457200"/>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bạc phếch tháng n</a:t>
            </a:r>
            <a:r>
              <a:rPr lang="vi-VN" sz="2400" b="1">
                <a:latin typeface="Times New Roman" pitchFamily="18" charset="0"/>
                <a:cs typeface="Times New Roman" pitchFamily="18" charset="0"/>
              </a:rPr>
              <a:t>ă</a:t>
            </a:r>
            <a:r>
              <a:rPr lang="en-US" sz="2400" b="1">
                <a:latin typeface="Times New Roman" pitchFamily="18" charset="0"/>
                <a:cs typeface="Times New Roman" pitchFamily="18" charset="0"/>
              </a:rPr>
              <a:t>m,</a:t>
            </a:r>
          </a:p>
        </p:txBody>
      </p:sp>
      <p:sp>
        <p:nvSpPr>
          <p:cNvPr id="81925" name="Rectangle 5"/>
          <p:cNvSpPr>
            <a:spLocks noChangeArrowheads="1"/>
          </p:cNvSpPr>
          <p:nvPr/>
        </p:nvSpPr>
        <p:spPr bwMode="auto">
          <a:xfrm>
            <a:off x="3810000" y="2776538"/>
            <a:ext cx="3346450" cy="563562"/>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gật </a:t>
            </a:r>
            <a:r>
              <a:rPr lang="vi-VN" sz="2400" b="1">
                <a:latin typeface="Times New Roman" pitchFamily="18" charset="0"/>
                <a:cs typeface="Times New Roman" pitchFamily="18" charset="0"/>
              </a:rPr>
              <a:t>đ</a:t>
            </a:r>
            <a:r>
              <a:rPr lang="en-US" sz="2400" b="1">
                <a:latin typeface="Times New Roman" pitchFamily="18" charset="0"/>
                <a:cs typeface="Times New Roman" pitchFamily="18" charset="0"/>
              </a:rPr>
              <a:t>ầu gọi tr</a:t>
            </a:r>
            <a:r>
              <a:rPr lang="vi-VN" sz="2400" b="1">
                <a:latin typeface="Times New Roman" pitchFamily="18" charset="0"/>
                <a:cs typeface="Times New Roman" pitchFamily="18" charset="0"/>
              </a:rPr>
              <a:t>ă</a:t>
            </a:r>
            <a:r>
              <a:rPr lang="en-US" sz="2400" b="1">
                <a:latin typeface="Times New Roman" pitchFamily="18" charset="0"/>
                <a:cs typeface="Times New Roman" pitchFamily="18" charset="0"/>
              </a:rPr>
              <a:t>ng.</a:t>
            </a:r>
          </a:p>
        </p:txBody>
      </p:sp>
      <p:sp>
        <p:nvSpPr>
          <p:cNvPr id="29702" name="Rectangle 6"/>
          <p:cNvSpPr>
            <a:spLocks noChangeArrowheads="1"/>
          </p:cNvSpPr>
          <p:nvPr/>
        </p:nvSpPr>
        <p:spPr bwMode="auto">
          <a:xfrm>
            <a:off x="2971800" y="3508375"/>
            <a:ext cx="2209800" cy="563563"/>
          </a:xfrm>
          <a:prstGeom prst="rect">
            <a:avLst/>
          </a:prstGeom>
          <a:noFill/>
          <a:ln w="9525">
            <a:noFill/>
            <a:miter lim="800000"/>
            <a:headEnd/>
            <a:tailEnd/>
          </a:ln>
        </p:spPr>
        <p:txBody>
          <a:bodyPr/>
          <a:lstStyle/>
          <a:p>
            <a:pPr marL="342900" indent="-342900" algn="ctr">
              <a:spcBef>
                <a:spcPct val="20000"/>
              </a:spcBef>
            </a:pPr>
            <a:r>
              <a:rPr lang="vi-VN" sz="2400" b="1">
                <a:latin typeface="Times New Roman" pitchFamily="18" charset="0"/>
                <a:cs typeface="Times New Roman" pitchFamily="18" charset="0"/>
              </a:rPr>
              <a:t>đ</a:t>
            </a:r>
            <a:r>
              <a:rPr lang="en-US" sz="2400" b="1">
                <a:latin typeface="Times New Roman" pitchFamily="18" charset="0"/>
                <a:cs typeface="Times New Roman" pitchFamily="18" charset="0"/>
              </a:rPr>
              <a:t>àn lợn con</a:t>
            </a:r>
          </a:p>
        </p:txBody>
      </p:sp>
      <p:sp>
        <p:nvSpPr>
          <p:cNvPr id="17415" name="Rectangle 8"/>
          <p:cNvSpPr>
            <a:spLocks noChangeArrowheads="1"/>
          </p:cNvSpPr>
          <p:nvPr/>
        </p:nvSpPr>
        <p:spPr bwMode="auto">
          <a:xfrm>
            <a:off x="1447800" y="3995738"/>
            <a:ext cx="6934200" cy="1981200"/>
          </a:xfrm>
          <a:prstGeom prst="rect">
            <a:avLst/>
          </a:prstGeom>
          <a:noFill/>
          <a:ln w="9525">
            <a:noFill/>
            <a:miter lim="800000"/>
            <a:headEnd/>
            <a:tailEnd/>
          </a:ln>
        </p:spPr>
        <p:txBody>
          <a:bodyPr/>
          <a:lstStyle/>
          <a:p>
            <a:pPr marL="342900" indent="-342900">
              <a:lnSpc>
                <a:spcPct val="80000"/>
              </a:lnSpc>
              <a:spcBef>
                <a:spcPct val="20000"/>
              </a:spcBef>
            </a:pP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Đêm  </a:t>
            </a:r>
          </a:p>
          <a:p>
            <a:pPr marL="342900" indent="-342900">
              <a:lnSpc>
                <a:spcPct val="80000"/>
              </a:lnSpc>
              <a:spcBef>
                <a:spcPct val="20000"/>
              </a:spcBef>
            </a:pPr>
            <a:r>
              <a:rPr lang="en-US" sz="2400" b="1">
                <a:latin typeface="Times New Roman" pitchFamily="18" charset="0"/>
                <a:cs typeface="Times New Roman" pitchFamily="18" charset="0"/>
              </a:rPr>
              <a:t>	Tàu  </a:t>
            </a:r>
          </a:p>
          <a:p>
            <a:pPr marL="342900" indent="-342900">
              <a:lnSpc>
                <a:spcPct val="80000"/>
              </a:lnSpc>
              <a:spcBef>
                <a:spcPct val="20000"/>
              </a:spcBef>
            </a:pPr>
            <a:r>
              <a:rPr lang="en-US" sz="2400" b="1">
                <a:latin typeface="Times New Roman" pitchFamily="18" charset="0"/>
                <a:cs typeface="Times New Roman" pitchFamily="18" charset="0"/>
              </a:rPr>
              <a:t>		Ai  </a:t>
            </a:r>
          </a:p>
          <a:p>
            <a:pPr marL="342900" indent="-342900">
              <a:lnSpc>
                <a:spcPct val="80000"/>
              </a:lnSpc>
              <a:spcBef>
                <a:spcPct val="20000"/>
              </a:spcBef>
            </a:pPr>
            <a:r>
              <a:rPr lang="en-US" sz="2400" b="1">
                <a:latin typeface="Times New Roman" pitchFamily="18" charset="0"/>
                <a:cs typeface="Times New Roman" pitchFamily="18" charset="0"/>
              </a:rPr>
              <a:t>	Ai </a:t>
            </a:r>
          </a:p>
        </p:txBody>
      </p:sp>
      <p:sp>
        <p:nvSpPr>
          <p:cNvPr id="81929" name="Rectangle 9"/>
          <p:cNvSpPr>
            <a:spLocks noChangeArrowheads="1"/>
          </p:cNvSpPr>
          <p:nvPr/>
        </p:nvSpPr>
        <p:spPr bwMode="auto">
          <a:xfrm>
            <a:off x="3060700" y="3995738"/>
            <a:ext cx="3721100" cy="304800"/>
          </a:xfrm>
          <a:prstGeom prst="rect">
            <a:avLst/>
          </a:prstGeom>
          <a:noFill/>
          <a:ln w="9525">
            <a:noFill/>
            <a:miter lim="800000"/>
            <a:headEnd/>
            <a:tailEnd/>
          </a:ln>
        </p:spPr>
        <p:txBody>
          <a:bodyPr/>
          <a:lstStyle/>
          <a:p>
            <a:pPr marL="342900" indent="-342900" algn="ctr">
              <a:lnSpc>
                <a:spcPct val="80000"/>
              </a:lnSpc>
              <a:spcBef>
                <a:spcPct val="20000"/>
              </a:spcBef>
            </a:pPr>
            <a:r>
              <a:rPr lang="en-US" sz="2400" b="1">
                <a:latin typeface="Times New Roman" pitchFamily="18" charset="0"/>
                <a:cs typeface="Times New Roman" pitchFamily="18" charset="0"/>
              </a:rPr>
              <a:t>nở cùng sao,</a:t>
            </a:r>
          </a:p>
        </p:txBody>
      </p:sp>
      <p:sp>
        <p:nvSpPr>
          <p:cNvPr id="81930" name="Rectangle 10"/>
          <p:cNvSpPr>
            <a:spLocks noChangeArrowheads="1"/>
          </p:cNvSpPr>
          <p:nvPr/>
        </p:nvSpPr>
        <p:spPr bwMode="auto">
          <a:xfrm>
            <a:off x="3248025" y="4732338"/>
            <a:ext cx="3581400" cy="431800"/>
          </a:xfrm>
          <a:prstGeom prst="rect">
            <a:avLst/>
          </a:prstGeom>
          <a:noFill/>
          <a:ln w="9525">
            <a:noFill/>
            <a:miter lim="800000"/>
            <a:headEnd/>
            <a:tailEnd/>
          </a:ln>
        </p:spPr>
        <p:txBody>
          <a:bodyPr/>
          <a:lstStyle/>
          <a:p>
            <a:pPr marL="342900" indent="-342900" algn="ctr">
              <a:lnSpc>
                <a:spcPct val="80000"/>
              </a:lnSpc>
              <a:spcBef>
                <a:spcPct val="20000"/>
              </a:spcBef>
            </a:pPr>
            <a:r>
              <a:rPr lang="en-US" sz="2400" b="1">
                <a:latin typeface="Times New Roman" pitchFamily="18" charset="0"/>
                <a:cs typeface="Times New Roman" pitchFamily="18" charset="0"/>
              </a:rPr>
              <a:t>n</a:t>
            </a:r>
            <a:r>
              <a:rPr lang="vi-VN" sz="2400" b="1">
                <a:latin typeface="Times New Roman" pitchFamily="18" charset="0"/>
                <a:cs typeface="Times New Roman" pitchFamily="18" charset="0"/>
              </a:rPr>
              <a:t>ư</a:t>
            </a:r>
            <a:r>
              <a:rPr lang="en-US" sz="2400" b="1">
                <a:latin typeface="Times New Roman" pitchFamily="18" charset="0"/>
                <a:cs typeface="Times New Roman" pitchFamily="18" charset="0"/>
              </a:rPr>
              <a:t>ớc ngọt, n</a:t>
            </a:r>
            <a:r>
              <a:rPr lang="vi-VN" sz="2400" b="1">
                <a:latin typeface="Times New Roman" pitchFamily="18" charset="0"/>
                <a:cs typeface="Times New Roman" pitchFamily="18" charset="0"/>
              </a:rPr>
              <a:t>ư</a:t>
            </a:r>
            <a:r>
              <a:rPr lang="en-US" sz="2400" b="1">
                <a:latin typeface="Times New Roman" pitchFamily="18" charset="0"/>
                <a:cs typeface="Times New Roman" pitchFamily="18" charset="0"/>
              </a:rPr>
              <a:t>ớc lành,</a:t>
            </a:r>
          </a:p>
        </p:txBody>
      </p:sp>
      <p:sp>
        <p:nvSpPr>
          <p:cNvPr id="81931" name="Rectangle 11"/>
          <p:cNvSpPr>
            <a:spLocks noChangeArrowheads="1"/>
          </p:cNvSpPr>
          <p:nvPr/>
        </p:nvSpPr>
        <p:spPr bwMode="auto">
          <a:xfrm>
            <a:off x="4343400" y="4300538"/>
            <a:ext cx="3200400" cy="563562"/>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 chải vào mây xanh.</a:t>
            </a:r>
          </a:p>
        </p:txBody>
      </p:sp>
      <p:sp>
        <p:nvSpPr>
          <p:cNvPr id="81932" name="Rectangle 12"/>
          <p:cNvSpPr>
            <a:spLocks noChangeArrowheads="1"/>
          </p:cNvSpPr>
          <p:nvPr/>
        </p:nvSpPr>
        <p:spPr bwMode="auto">
          <a:xfrm>
            <a:off x="4114800" y="5032375"/>
            <a:ext cx="2667000" cy="563563"/>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quanh cổ dừa.</a:t>
            </a:r>
          </a:p>
        </p:txBody>
      </p:sp>
      <p:sp>
        <p:nvSpPr>
          <p:cNvPr id="81934" name="Rectangle 14"/>
          <p:cNvSpPr>
            <a:spLocks noChangeArrowheads="1"/>
          </p:cNvSpPr>
          <p:nvPr/>
        </p:nvSpPr>
        <p:spPr bwMode="auto">
          <a:xfrm>
            <a:off x="4572000" y="3538538"/>
            <a:ext cx="2514600" cy="762000"/>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nằm trên cao</a:t>
            </a:r>
          </a:p>
        </p:txBody>
      </p:sp>
      <p:sp>
        <p:nvSpPr>
          <p:cNvPr id="29709" name="Rectangle 15"/>
          <p:cNvSpPr>
            <a:spLocks noChangeArrowheads="1"/>
          </p:cNvSpPr>
          <p:nvPr/>
        </p:nvSpPr>
        <p:spPr bwMode="auto">
          <a:xfrm>
            <a:off x="2743200" y="4300538"/>
            <a:ext cx="2286000" cy="563562"/>
          </a:xfrm>
          <a:prstGeom prst="rect">
            <a:avLst/>
          </a:prstGeom>
          <a:noFill/>
          <a:ln w="9525">
            <a:noFill/>
            <a:miter lim="800000"/>
            <a:headEnd/>
            <a:tailEnd/>
          </a:ln>
        </p:spPr>
        <p:txBody>
          <a:bodyPr/>
          <a:lstStyle/>
          <a:p>
            <a:pPr marL="342900" indent="-342900" algn="ctr">
              <a:spcBef>
                <a:spcPct val="20000"/>
              </a:spcBef>
            </a:pPr>
            <a:r>
              <a:rPr lang="en-US" sz="2000" b="1">
                <a:latin typeface="Times New Roman" pitchFamily="18" charset="0"/>
                <a:cs typeface="Times New Roman" pitchFamily="18" charset="0"/>
              </a:rPr>
              <a:t> </a:t>
            </a:r>
            <a:r>
              <a:rPr lang="en-US" sz="2400" b="1">
                <a:latin typeface="Times New Roman" pitchFamily="18" charset="0"/>
                <a:cs typeface="Times New Roman" pitchFamily="18" charset="0"/>
              </a:rPr>
              <a:t>chiếc lược</a:t>
            </a:r>
          </a:p>
        </p:txBody>
      </p:sp>
      <p:sp>
        <p:nvSpPr>
          <p:cNvPr id="29710" name="Rectangle 16"/>
          <p:cNvSpPr>
            <a:spLocks noChangeArrowheads="1"/>
          </p:cNvSpPr>
          <p:nvPr/>
        </p:nvSpPr>
        <p:spPr bwMode="auto">
          <a:xfrm>
            <a:off x="2057400" y="5032375"/>
            <a:ext cx="2514600" cy="563563"/>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đeo bao hũ rượu</a:t>
            </a:r>
          </a:p>
        </p:txBody>
      </p:sp>
      <p:sp>
        <p:nvSpPr>
          <p:cNvPr id="29711" name="Rectangle 17"/>
          <p:cNvSpPr>
            <a:spLocks noChangeArrowheads="1"/>
          </p:cNvSpPr>
          <p:nvPr/>
        </p:nvSpPr>
        <p:spPr bwMode="auto">
          <a:xfrm>
            <a:off x="2743200" y="2441575"/>
            <a:ext cx="1828800" cy="563563"/>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dừa xanh</a:t>
            </a:r>
          </a:p>
        </p:txBody>
      </p:sp>
      <p:sp>
        <p:nvSpPr>
          <p:cNvPr id="29712" name="Rectangle 18"/>
          <p:cNvSpPr>
            <a:spLocks noChangeArrowheads="1"/>
          </p:cNvSpPr>
          <p:nvPr/>
        </p:nvSpPr>
        <p:spPr bwMode="auto">
          <a:xfrm>
            <a:off x="2819400" y="3995738"/>
            <a:ext cx="1524000" cy="304800"/>
          </a:xfrm>
          <a:prstGeom prst="rect">
            <a:avLst/>
          </a:prstGeom>
          <a:noFill/>
          <a:ln w="9525">
            <a:noFill/>
            <a:miter lim="800000"/>
            <a:headEnd/>
            <a:tailEnd/>
          </a:ln>
        </p:spPr>
        <p:txBody>
          <a:bodyPr/>
          <a:lstStyle/>
          <a:p>
            <a:pPr marL="342900" indent="-342900" algn="ctr">
              <a:lnSpc>
                <a:spcPct val="80000"/>
              </a:lnSpc>
              <a:spcBef>
                <a:spcPct val="20000"/>
              </a:spcBef>
            </a:pPr>
            <a:r>
              <a:rPr lang="en-US" sz="2400" b="1">
                <a:latin typeface="Times New Roman" pitchFamily="18" charset="0"/>
                <a:cs typeface="Times New Roman" pitchFamily="18" charset="0"/>
              </a:rPr>
              <a:t>hè hoa</a:t>
            </a:r>
          </a:p>
        </p:txBody>
      </p:sp>
      <p:sp>
        <p:nvSpPr>
          <p:cNvPr id="29713" name="Rectangle 19"/>
          <p:cNvSpPr>
            <a:spLocks noChangeArrowheads="1"/>
          </p:cNvSpPr>
          <p:nvPr/>
        </p:nvSpPr>
        <p:spPr bwMode="auto">
          <a:xfrm>
            <a:off x="2514600" y="2776538"/>
            <a:ext cx="1905000" cy="563562"/>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tay đón gió</a:t>
            </a:r>
          </a:p>
        </p:txBody>
      </p:sp>
      <p:sp>
        <p:nvSpPr>
          <p:cNvPr id="29714" name="Rectangle 20"/>
          <p:cNvSpPr>
            <a:spLocks noChangeArrowheads="1"/>
          </p:cNvSpPr>
          <p:nvPr/>
        </p:nvSpPr>
        <p:spPr bwMode="auto">
          <a:xfrm>
            <a:off x="3048000" y="3157538"/>
            <a:ext cx="990600" cy="563562"/>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dừa</a:t>
            </a:r>
          </a:p>
        </p:txBody>
      </p:sp>
      <p:sp>
        <p:nvSpPr>
          <p:cNvPr id="29715" name="Rectangle 21"/>
          <p:cNvSpPr>
            <a:spLocks noChangeArrowheads="1"/>
          </p:cNvSpPr>
          <p:nvPr/>
        </p:nvSpPr>
        <p:spPr bwMode="auto">
          <a:xfrm>
            <a:off x="2590800" y="4681538"/>
            <a:ext cx="1143000" cy="563562"/>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mang</a:t>
            </a:r>
          </a:p>
        </p:txBody>
      </p:sp>
      <p:sp>
        <p:nvSpPr>
          <p:cNvPr id="17428" name="Rectangle 22"/>
          <p:cNvSpPr>
            <a:spLocks noChangeArrowheads="1"/>
          </p:cNvSpPr>
          <p:nvPr/>
        </p:nvSpPr>
        <p:spPr bwMode="auto">
          <a:xfrm>
            <a:off x="2362200" y="3508375"/>
            <a:ext cx="1066800" cy="563563"/>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dừa -</a:t>
            </a:r>
          </a:p>
        </p:txBody>
      </p:sp>
      <p:sp>
        <p:nvSpPr>
          <p:cNvPr id="17429" name="Rectangle 23"/>
          <p:cNvSpPr>
            <a:spLocks noChangeArrowheads="1"/>
          </p:cNvSpPr>
          <p:nvPr/>
        </p:nvSpPr>
        <p:spPr bwMode="auto">
          <a:xfrm>
            <a:off x="2362200" y="4300538"/>
            <a:ext cx="1066800" cy="563562"/>
          </a:xfrm>
          <a:prstGeom prst="rect">
            <a:avLst/>
          </a:prstGeom>
          <a:noFill/>
          <a:ln w="9525">
            <a:noFill/>
            <a:miter lim="800000"/>
            <a:headEnd/>
            <a:tailEnd/>
          </a:ln>
        </p:spPr>
        <p:txBody>
          <a:bodyPr/>
          <a:lstStyle/>
          <a:p>
            <a:pPr marL="342900" indent="-342900" algn="ctr">
              <a:spcBef>
                <a:spcPct val="20000"/>
              </a:spcBef>
            </a:pPr>
            <a:r>
              <a:rPr lang="en-US" sz="2400" b="1">
                <a:latin typeface="Times New Roman" pitchFamily="18" charset="0"/>
                <a:cs typeface="Times New Roman" pitchFamily="18" charset="0"/>
              </a:rPr>
              <a:t>dừa -</a:t>
            </a:r>
          </a:p>
        </p:txBody>
      </p:sp>
      <p:sp>
        <p:nvSpPr>
          <p:cNvPr id="17430" name="TextBox 2"/>
          <p:cNvSpPr txBox="1">
            <a:spLocks noChangeArrowheads="1"/>
          </p:cNvSpPr>
          <p:nvPr/>
        </p:nvSpPr>
        <p:spPr bwMode="auto">
          <a:xfrm>
            <a:off x="4419600" y="2592388"/>
            <a:ext cx="1858963" cy="368300"/>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p>
        </p:txBody>
      </p:sp>
      <p:sp>
        <p:nvSpPr>
          <p:cNvPr id="17431" name="TextBox 3"/>
          <p:cNvSpPr txBox="1">
            <a:spLocks noChangeArrowheads="1"/>
          </p:cNvSpPr>
          <p:nvPr/>
        </p:nvSpPr>
        <p:spPr bwMode="auto">
          <a:xfrm>
            <a:off x="3060700" y="2592388"/>
            <a:ext cx="1647825" cy="36830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a:t>
            </a:r>
          </a:p>
        </p:txBody>
      </p:sp>
      <p:sp>
        <p:nvSpPr>
          <p:cNvPr id="17432" name="TextBox 4"/>
          <p:cNvSpPr txBox="1">
            <a:spLocks noChangeArrowheads="1"/>
          </p:cNvSpPr>
          <p:nvPr/>
        </p:nvSpPr>
        <p:spPr bwMode="auto">
          <a:xfrm>
            <a:off x="4883150" y="2955925"/>
            <a:ext cx="1685925" cy="368300"/>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p>
        </p:txBody>
      </p:sp>
      <p:sp>
        <p:nvSpPr>
          <p:cNvPr id="17433" name="TextBox 5"/>
          <p:cNvSpPr txBox="1">
            <a:spLocks noChangeArrowheads="1"/>
          </p:cNvSpPr>
          <p:nvPr/>
        </p:nvSpPr>
        <p:spPr bwMode="auto">
          <a:xfrm>
            <a:off x="2997200" y="2941638"/>
            <a:ext cx="2262188" cy="369887"/>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p>
        </p:txBody>
      </p:sp>
      <p:sp>
        <p:nvSpPr>
          <p:cNvPr id="17434" name="TextBox 6"/>
          <p:cNvSpPr txBox="1">
            <a:spLocks noChangeArrowheads="1"/>
          </p:cNvSpPr>
          <p:nvPr/>
        </p:nvSpPr>
        <p:spPr bwMode="auto">
          <a:xfrm>
            <a:off x="4883150" y="3241675"/>
            <a:ext cx="1858963" cy="369888"/>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p>
        </p:txBody>
      </p:sp>
      <p:sp>
        <p:nvSpPr>
          <p:cNvPr id="17435" name="TextBox 7"/>
          <p:cNvSpPr txBox="1">
            <a:spLocks noChangeArrowheads="1"/>
          </p:cNvSpPr>
          <p:nvPr/>
        </p:nvSpPr>
        <p:spPr bwMode="auto">
          <a:xfrm>
            <a:off x="3581400" y="3254375"/>
            <a:ext cx="1800225" cy="369888"/>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p>
        </p:txBody>
      </p:sp>
      <p:sp>
        <p:nvSpPr>
          <p:cNvPr id="17436" name="TextBox 8"/>
          <p:cNvSpPr txBox="1">
            <a:spLocks noChangeArrowheads="1"/>
          </p:cNvSpPr>
          <p:nvPr/>
        </p:nvSpPr>
        <p:spPr bwMode="auto">
          <a:xfrm>
            <a:off x="4883150" y="3625850"/>
            <a:ext cx="1858963" cy="369888"/>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p>
        </p:txBody>
      </p:sp>
      <p:sp>
        <p:nvSpPr>
          <p:cNvPr id="17437" name="TextBox 9"/>
          <p:cNvSpPr txBox="1">
            <a:spLocks noChangeArrowheads="1"/>
          </p:cNvSpPr>
          <p:nvPr/>
        </p:nvSpPr>
        <p:spPr bwMode="auto">
          <a:xfrm>
            <a:off x="3392488" y="3605213"/>
            <a:ext cx="1800225" cy="369887"/>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p>
        </p:txBody>
      </p:sp>
      <p:sp>
        <p:nvSpPr>
          <p:cNvPr id="17438" name="TextBox 10"/>
          <p:cNvSpPr txBox="1">
            <a:spLocks noChangeArrowheads="1"/>
          </p:cNvSpPr>
          <p:nvPr/>
        </p:nvSpPr>
        <p:spPr bwMode="auto">
          <a:xfrm>
            <a:off x="4419600" y="4071938"/>
            <a:ext cx="1454150" cy="369887"/>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p>
        </p:txBody>
      </p:sp>
      <p:sp>
        <p:nvSpPr>
          <p:cNvPr id="17439" name="TextBox 11"/>
          <p:cNvSpPr txBox="1">
            <a:spLocks noChangeArrowheads="1"/>
          </p:cNvSpPr>
          <p:nvPr/>
        </p:nvSpPr>
        <p:spPr bwMode="auto">
          <a:xfrm>
            <a:off x="3392488" y="4071938"/>
            <a:ext cx="1568450" cy="369887"/>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a:t>
            </a:r>
          </a:p>
        </p:txBody>
      </p:sp>
      <p:sp>
        <p:nvSpPr>
          <p:cNvPr id="17440" name="TextBox 12"/>
          <p:cNvSpPr txBox="1">
            <a:spLocks noChangeArrowheads="1"/>
          </p:cNvSpPr>
          <p:nvPr/>
        </p:nvSpPr>
        <p:spPr bwMode="auto">
          <a:xfrm>
            <a:off x="4708525" y="4376738"/>
            <a:ext cx="2447925" cy="36830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a:t>
            </a:r>
          </a:p>
        </p:txBody>
      </p:sp>
      <p:sp>
        <p:nvSpPr>
          <p:cNvPr id="17441" name="TextBox 13"/>
          <p:cNvSpPr txBox="1">
            <a:spLocks noChangeArrowheads="1"/>
          </p:cNvSpPr>
          <p:nvPr/>
        </p:nvSpPr>
        <p:spPr bwMode="auto">
          <a:xfrm>
            <a:off x="3368675" y="4376738"/>
            <a:ext cx="1927225" cy="36830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a:t>
            </a:r>
          </a:p>
        </p:txBody>
      </p:sp>
      <p:sp>
        <p:nvSpPr>
          <p:cNvPr id="17442" name="TextBox 14"/>
          <p:cNvSpPr txBox="1">
            <a:spLocks noChangeArrowheads="1"/>
          </p:cNvSpPr>
          <p:nvPr/>
        </p:nvSpPr>
        <p:spPr bwMode="auto">
          <a:xfrm>
            <a:off x="5029200" y="4802188"/>
            <a:ext cx="1539875" cy="36830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a:t>
            </a:r>
          </a:p>
        </p:txBody>
      </p:sp>
      <p:sp>
        <p:nvSpPr>
          <p:cNvPr id="17443" name="TextBox 15"/>
          <p:cNvSpPr txBox="1">
            <a:spLocks noChangeArrowheads="1"/>
          </p:cNvSpPr>
          <p:nvPr/>
        </p:nvSpPr>
        <p:spPr bwMode="auto">
          <a:xfrm>
            <a:off x="3657600" y="4795838"/>
            <a:ext cx="1684338" cy="369887"/>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p>
        </p:txBody>
      </p:sp>
      <p:sp>
        <p:nvSpPr>
          <p:cNvPr id="17444" name="TextBox 16"/>
          <p:cNvSpPr txBox="1">
            <a:spLocks noChangeArrowheads="1"/>
          </p:cNvSpPr>
          <p:nvPr/>
        </p:nvSpPr>
        <p:spPr bwMode="auto">
          <a:xfrm>
            <a:off x="4506913" y="5114925"/>
            <a:ext cx="1916112" cy="369888"/>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p>
        </p:txBody>
      </p:sp>
      <p:sp>
        <p:nvSpPr>
          <p:cNvPr id="17445" name="TextBox 17"/>
          <p:cNvSpPr txBox="1">
            <a:spLocks noChangeArrowheads="1"/>
          </p:cNvSpPr>
          <p:nvPr/>
        </p:nvSpPr>
        <p:spPr bwMode="auto">
          <a:xfrm>
            <a:off x="2865438" y="5129213"/>
            <a:ext cx="1858962" cy="369887"/>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a:t>
            </a:r>
          </a:p>
        </p:txBody>
      </p:sp>
      <p:sp>
        <p:nvSpPr>
          <p:cNvPr id="29740" name="WordArt 44" descr="Paper bag"/>
          <p:cNvSpPr>
            <a:spLocks noChangeArrowheads="1" noChangeShapeType="1" noTextEdit="1"/>
          </p:cNvSpPr>
          <p:nvPr/>
        </p:nvSpPr>
        <p:spPr bwMode="auto">
          <a:xfrm>
            <a:off x="381000" y="990600"/>
            <a:ext cx="4648200" cy="1828800"/>
          </a:xfrm>
          <a:prstGeom prst="rect">
            <a:avLst/>
          </a:prstGeom>
        </p:spPr>
        <p:txBody>
          <a:bodyPr wrap="none" fromWordArt="1">
            <a:prstTxWarp prst="textCascadeUp">
              <a:avLst>
                <a:gd name="adj" fmla="val 44444"/>
              </a:avLst>
            </a:prstTxWarp>
            <a:scene3d>
              <a:camera prst="legacyPerspectiveTopLeft">
                <a:rot lat="0" lon="20519997" rev="0"/>
              </a:camera>
              <a:lightRig rig="legacyHarsh3" dir="r"/>
            </a:scene3d>
            <a:sp3d extrusionH="430200" prstMaterial="legacyMatte">
              <a:extrusionClr>
                <a:srgbClr val="006600"/>
              </a:extrusionClr>
            </a:sp3d>
          </a:bodyPr>
          <a:lstStyle/>
          <a:p>
            <a:pPr algn="ctr"/>
            <a:r>
              <a:rPr lang="en-US" sz="3600" b="1" kern="10">
                <a:ln w="9525">
                  <a:round/>
                  <a:headEnd/>
                  <a:tailEnd/>
                </a:ln>
                <a:blipFill dpi="0" rotWithShape="0">
                  <a:blip r:embed="rId2"/>
                  <a:srcRect/>
                  <a:tile tx="0" ty="0" sx="100000" sy="100000" flip="none" algn="tl"/>
                </a:blipFill>
                <a:latin typeface="Times New Roman" pitchFamily="18" charset="0"/>
                <a:cs typeface="Times New Roman" pitchFamily="18" charset="0"/>
              </a:rPr>
              <a:t>LUYỆN HỌC THUỘC LÒNG</a:t>
            </a:r>
          </a:p>
        </p:txBody>
      </p:sp>
      <p:sp>
        <p:nvSpPr>
          <p:cNvPr id="29744" name="Text Box 48"/>
          <p:cNvSpPr txBox="1">
            <a:spLocks noChangeArrowheads="1"/>
          </p:cNvSpPr>
          <p:nvPr/>
        </p:nvSpPr>
        <p:spPr bwMode="auto">
          <a:xfrm>
            <a:off x="381000" y="5791200"/>
            <a:ext cx="8534400" cy="579438"/>
          </a:xfrm>
          <a:prstGeom prst="rect">
            <a:avLst/>
          </a:prstGeom>
          <a:noFill/>
          <a:ln w="9525">
            <a:noFill/>
            <a:miter lim="800000"/>
            <a:headEnd/>
            <a:tailEnd/>
          </a:ln>
        </p:spPr>
        <p:txBody>
          <a:bodyPr>
            <a:spAutoFit/>
          </a:bodyPr>
          <a:lstStyle/>
          <a:p>
            <a:pPr>
              <a:spcBef>
                <a:spcPct val="50000"/>
              </a:spcBef>
            </a:pPr>
            <a:r>
              <a:rPr lang="en-US" sz="3200" b="1">
                <a:solidFill>
                  <a:srgbClr val="0000CC"/>
                </a:solidFill>
                <a:latin typeface="Times New Roman" pitchFamily="18" charset="0"/>
                <a:cs typeface="Times New Roman" pitchFamily="18" charset="0"/>
              </a:rPr>
              <a:t>? Em biết những gì về tác dụng của cây dừa?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740"/>
                                        </p:tgtEl>
                                        <p:attrNameLst>
                                          <p:attrName>style.visibility</p:attrName>
                                        </p:attrNameLst>
                                      </p:cBhvr>
                                      <p:to>
                                        <p:strVal val="visible"/>
                                      </p:to>
                                    </p:set>
                                    <p:anim calcmode="lin" valueType="num">
                                      <p:cBhvr additive="base">
                                        <p:cTn id="7" dur="500" fill="hold"/>
                                        <p:tgtEl>
                                          <p:spTgt spid="29740"/>
                                        </p:tgtEl>
                                        <p:attrNameLst>
                                          <p:attrName>ppt_x</p:attrName>
                                        </p:attrNameLst>
                                      </p:cBhvr>
                                      <p:tavLst>
                                        <p:tav tm="0">
                                          <p:val>
                                            <p:strVal val="#ppt_x"/>
                                          </p:val>
                                        </p:tav>
                                        <p:tav tm="100000">
                                          <p:val>
                                            <p:strVal val="#ppt_x"/>
                                          </p:val>
                                        </p:tav>
                                      </p:tavLst>
                                    </p:anim>
                                    <p:anim calcmode="lin" valueType="num">
                                      <p:cBhvr additive="base">
                                        <p:cTn id="8" dur="500" fill="hold"/>
                                        <p:tgtEl>
                                          <p:spTgt spid="297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grpId="0" nodeType="clickEffect">
                                  <p:stCondLst>
                                    <p:cond delay="0"/>
                                  </p:stCondLst>
                                  <p:childTnLst>
                                    <p:animEffect transition="out" filter="wipe(down)">
                                      <p:cBhvr>
                                        <p:cTn id="12" dur="500"/>
                                        <p:tgtEl>
                                          <p:spTgt spid="81923"/>
                                        </p:tgtEl>
                                      </p:cBhvr>
                                    </p:animEffect>
                                    <p:set>
                                      <p:cBhvr>
                                        <p:cTn id="13" dur="1" fill="hold">
                                          <p:stCondLst>
                                            <p:cond delay="499"/>
                                          </p:stCondLst>
                                        </p:cTn>
                                        <p:tgtEl>
                                          <p:spTgt spid="81923"/>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xit" presetSubtype="4" fill="hold" grpId="0" nodeType="clickEffect">
                                  <p:stCondLst>
                                    <p:cond delay="0"/>
                                  </p:stCondLst>
                                  <p:childTnLst>
                                    <p:animEffect transition="out" filter="wipe(down)">
                                      <p:cBhvr>
                                        <p:cTn id="17" dur="500"/>
                                        <p:tgtEl>
                                          <p:spTgt spid="81925"/>
                                        </p:tgtEl>
                                      </p:cBhvr>
                                    </p:animEffect>
                                    <p:set>
                                      <p:cBhvr>
                                        <p:cTn id="18" dur="1" fill="hold">
                                          <p:stCondLst>
                                            <p:cond delay="499"/>
                                          </p:stCondLst>
                                        </p:cTn>
                                        <p:tgtEl>
                                          <p:spTgt spid="8192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xit" presetSubtype="4" fill="hold" grpId="0" nodeType="clickEffect">
                                  <p:stCondLst>
                                    <p:cond delay="0"/>
                                  </p:stCondLst>
                                  <p:childTnLst>
                                    <p:animEffect transition="out" filter="wipe(down)">
                                      <p:cBhvr>
                                        <p:cTn id="22" dur="500"/>
                                        <p:tgtEl>
                                          <p:spTgt spid="81924"/>
                                        </p:tgtEl>
                                      </p:cBhvr>
                                    </p:animEffect>
                                    <p:set>
                                      <p:cBhvr>
                                        <p:cTn id="23" dur="1" fill="hold">
                                          <p:stCondLst>
                                            <p:cond delay="499"/>
                                          </p:stCondLst>
                                        </p:cTn>
                                        <p:tgtEl>
                                          <p:spTgt spid="81924"/>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xit" presetSubtype="4" fill="hold" grpId="0" nodeType="clickEffect">
                                  <p:stCondLst>
                                    <p:cond delay="0"/>
                                  </p:stCondLst>
                                  <p:childTnLst>
                                    <p:animEffect transition="out" filter="wipe(down)">
                                      <p:cBhvr>
                                        <p:cTn id="27" dur="500"/>
                                        <p:tgtEl>
                                          <p:spTgt spid="81934"/>
                                        </p:tgtEl>
                                      </p:cBhvr>
                                    </p:animEffect>
                                    <p:set>
                                      <p:cBhvr>
                                        <p:cTn id="28" dur="1" fill="hold">
                                          <p:stCondLst>
                                            <p:cond delay="499"/>
                                          </p:stCondLst>
                                        </p:cTn>
                                        <p:tgtEl>
                                          <p:spTgt spid="81934"/>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xit" presetSubtype="4" fill="hold" grpId="0" nodeType="clickEffect">
                                  <p:stCondLst>
                                    <p:cond delay="0"/>
                                  </p:stCondLst>
                                  <p:childTnLst>
                                    <p:animEffect transition="out" filter="wipe(down)">
                                      <p:cBhvr>
                                        <p:cTn id="32" dur="500"/>
                                        <p:tgtEl>
                                          <p:spTgt spid="81929"/>
                                        </p:tgtEl>
                                      </p:cBhvr>
                                    </p:animEffect>
                                    <p:set>
                                      <p:cBhvr>
                                        <p:cTn id="33" dur="1" fill="hold">
                                          <p:stCondLst>
                                            <p:cond delay="499"/>
                                          </p:stCondLst>
                                        </p:cTn>
                                        <p:tgtEl>
                                          <p:spTgt spid="81929"/>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xit" presetSubtype="4" fill="hold" grpId="0" nodeType="clickEffect">
                                  <p:stCondLst>
                                    <p:cond delay="0"/>
                                  </p:stCondLst>
                                  <p:childTnLst>
                                    <p:animEffect transition="out" filter="wipe(down)">
                                      <p:cBhvr>
                                        <p:cTn id="37" dur="500"/>
                                        <p:tgtEl>
                                          <p:spTgt spid="81931"/>
                                        </p:tgtEl>
                                      </p:cBhvr>
                                    </p:animEffect>
                                    <p:set>
                                      <p:cBhvr>
                                        <p:cTn id="38" dur="1" fill="hold">
                                          <p:stCondLst>
                                            <p:cond delay="499"/>
                                          </p:stCondLst>
                                        </p:cTn>
                                        <p:tgtEl>
                                          <p:spTgt spid="81931"/>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xit" presetSubtype="4" fill="hold" grpId="0" nodeType="clickEffect">
                                  <p:stCondLst>
                                    <p:cond delay="0"/>
                                  </p:stCondLst>
                                  <p:childTnLst>
                                    <p:animEffect transition="out" filter="wipe(down)">
                                      <p:cBhvr>
                                        <p:cTn id="42" dur="500"/>
                                        <p:tgtEl>
                                          <p:spTgt spid="81930"/>
                                        </p:tgtEl>
                                      </p:cBhvr>
                                    </p:animEffect>
                                    <p:set>
                                      <p:cBhvr>
                                        <p:cTn id="43" dur="1" fill="hold">
                                          <p:stCondLst>
                                            <p:cond delay="499"/>
                                          </p:stCondLst>
                                        </p:cTn>
                                        <p:tgtEl>
                                          <p:spTgt spid="81930"/>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xit" presetSubtype="4" fill="hold" grpId="0" nodeType="clickEffect">
                                  <p:stCondLst>
                                    <p:cond delay="0"/>
                                  </p:stCondLst>
                                  <p:childTnLst>
                                    <p:animEffect transition="out" filter="wipe(down)">
                                      <p:cBhvr>
                                        <p:cTn id="47" dur="500"/>
                                        <p:tgtEl>
                                          <p:spTgt spid="81932"/>
                                        </p:tgtEl>
                                      </p:cBhvr>
                                    </p:animEffect>
                                    <p:set>
                                      <p:cBhvr>
                                        <p:cTn id="48" dur="1" fill="hold">
                                          <p:stCondLst>
                                            <p:cond delay="499"/>
                                          </p:stCondLst>
                                        </p:cTn>
                                        <p:tgtEl>
                                          <p:spTgt spid="81932"/>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xit" presetSubtype="4" fill="hold" grpId="0" nodeType="clickEffect">
                                  <p:stCondLst>
                                    <p:cond delay="0"/>
                                  </p:stCondLst>
                                  <p:childTnLst>
                                    <p:animEffect transition="out" filter="wipe(down)">
                                      <p:cBhvr>
                                        <p:cTn id="52" dur="500"/>
                                        <p:tgtEl>
                                          <p:spTgt spid="29711"/>
                                        </p:tgtEl>
                                      </p:cBhvr>
                                    </p:animEffect>
                                    <p:set>
                                      <p:cBhvr>
                                        <p:cTn id="53" dur="1" fill="hold">
                                          <p:stCondLst>
                                            <p:cond delay="499"/>
                                          </p:stCondLst>
                                        </p:cTn>
                                        <p:tgtEl>
                                          <p:spTgt spid="29711"/>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xit" presetSubtype="4" fill="hold" grpId="0" nodeType="clickEffect">
                                  <p:stCondLst>
                                    <p:cond delay="0"/>
                                  </p:stCondLst>
                                  <p:childTnLst>
                                    <p:animEffect transition="out" filter="wipe(down)">
                                      <p:cBhvr>
                                        <p:cTn id="57" dur="500"/>
                                        <p:tgtEl>
                                          <p:spTgt spid="29713"/>
                                        </p:tgtEl>
                                      </p:cBhvr>
                                    </p:animEffect>
                                    <p:set>
                                      <p:cBhvr>
                                        <p:cTn id="58" dur="1" fill="hold">
                                          <p:stCondLst>
                                            <p:cond delay="499"/>
                                          </p:stCondLst>
                                        </p:cTn>
                                        <p:tgtEl>
                                          <p:spTgt spid="29713"/>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xit" presetSubtype="4" fill="hold" grpId="0" nodeType="clickEffect">
                                  <p:stCondLst>
                                    <p:cond delay="0"/>
                                  </p:stCondLst>
                                  <p:childTnLst>
                                    <p:animEffect transition="out" filter="wipe(down)">
                                      <p:cBhvr>
                                        <p:cTn id="62" dur="500"/>
                                        <p:tgtEl>
                                          <p:spTgt spid="29714"/>
                                        </p:tgtEl>
                                      </p:cBhvr>
                                    </p:animEffect>
                                    <p:set>
                                      <p:cBhvr>
                                        <p:cTn id="63" dur="1" fill="hold">
                                          <p:stCondLst>
                                            <p:cond delay="499"/>
                                          </p:stCondLst>
                                        </p:cTn>
                                        <p:tgtEl>
                                          <p:spTgt spid="29714"/>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xit" presetSubtype="4" fill="hold" grpId="0" nodeType="clickEffect">
                                  <p:stCondLst>
                                    <p:cond delay="0"/>
                                  </p:stCondLst>
                                  <p:childTnLst>
                                    <p:animEffect transition="out" filter="wipe(down)">
                                      <p:cBhvr>
                                        <p:cTn id="67" dur="500"/>
                                        <p:tgtEl>
                                          <p:spTgt spid="29702"/>
                                        </p:tgtEl>
                                      </p:cBhvr>
                                    </p:animEffect>
                                    <p:set>
                                      <p:cBhvr>
                                        <p:cTn id="68" dur="1" fill="hold">
                                          <p:stCondLst>
                                            <p:cond delay="499"/>
                                          </p:stCondLst>
                                        </p:cTn>
                                        <p:tgtEl>
                                          <p:spTgt spid="29702"/>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xit" presetSubtype="4" fill="hold" grpId="0" nodeType="clickEffect">
                                  <p:stCondLst>
                                    <p:cond delay="0"/>
                                  </p:stCondLst>
                                  <p:childTnLst>
                                    <p:animEffect transition="out" filter="wipe(down)">
                                      <p:cBhvr>
                                        <p:cTn id="72" dur="500"/>
                                        <p:tgtEl>
                                          <p:spTgt spid="29712"/>
                                        </p:tgtEl>
                                      </p:cBhvr>
                                    </p:animEffect>
                                    <p:set>
                                      <p:cBhvr>
                                        <p:cTn id="73" dur="1" fill="hold">
                                          <p:stCondLst>
                                            <p:cond delay="499"/>
                                          </p:stCondLst>
                                        </p:cTn>
                                        <p:tgtEl>
                                          <p:spTgt spid="29712"/>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xit" presetSubtype="4" fill="hold" grpId="0" nodeType="clickEffect">
                                  <p:stCondLst>
                                    <p:cond delay="0"/>
                                  </p:stCondLst>
                                  <p:childTnLst>
                                    <p:animEffect transition="out" filter="wipe(down)">
                                      <p:cBhvr>
                                        <p:cTn id="77" dur="500"/>
                                        <p:tgtEl>
                                          <p:spTgt spid="29709"/>
                                        </p:tgtEl>
                                      </p:cBhvr>
                                    </p:animEffect>
                                    <p:set>
                                      <p:cBhvr>
                                        <p:cTn id="78" dur="1" fill="hold">
                                          <p:stCondLst>
                                            <p:cond delay="499"/>
                                          </p:stCondLst>
                                        </p:cTn>
                                        <p:tgtEl>
                                          <p:spTgt spid="29709"/>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xit" presetSubtype="4" fill="hold" grpId="0" nodeType="clickEffect">
                                  <p:stCondLst>
                                    <p:cond delay="0"/>
                                  </p:stCondLst>
                                  <p:childTnLst>
                                    <p:animEffect transition="out" filter="wipe(down)">
                                      <p:cBhvr>
                                        <p:cTn id="82" dur="500"/>
                                        <p:tgtEl>
                                          <p:spTgt spid="29715"/>
                                        </p:tgtEl>
                                      </p:cBhvr>
                                    </p:animEffect>
                                    <p:set>
                                      <p:cBhvr>
                                        <p:cTn id="83" dur="1" fill="hold">
                                          <p:stCondLst>
                                            <p:cond delay="499"/>
                                          </p:stCondLst>
                                        </p:cTn>
                                        <p:tgtEl>
                                          <p:spTgt spid="29715"/>
                                        </p:tgtEl>
                                        <p:attrNameLst>
                                          <p:attrName>style.visibility</p:attrName>
                                        </p:attrNameLst>
                                      </p:cBhvr>
                                      <p:to>
                                        <p:strVal val="hidden"/>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xit" presetSubtype="4" fill="hold" grpId="0" nodeType="clickEffect">
                                  <p:stCondLst>
                                    <p:cond delay="0"/>
                                  </p:stCondLst>
                                  <p:childTnLst>
                                    <p:animEffect transition="out" filter="wipe(down)">
                                      <p:cBhvr>
                                        <p:cTn id="87" dur="500"/>
                                        <p:tgtEl>
                                          <p:spTgt spid="29710"/>
                                        </p:tgtEl>
                                      </p:cBhvr>
                                    </p:animEffect>
                                    <p:set>
                                      <p:cBhvr>
                                        <p:cTn id="88" dur="1" fill="hold">
                                          <p:stCondLst>
                                            <p:cond delay="499"/>
                                          </p:stCondLst>
                                        </p:cTn>
                                        <p:tgtEl>
                                          <p:spTgt spid="2971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7" presetClass="entr" presetSubtype="0" fill="hold" grpId="0" nodeType="clickEffect">
                                  <p:stCondLst>
                                    <p:cond delay="0"/>
                                  </p:stCondLst>
                                  <p:iterate type="lt">
                                    <p:tmPct val="50000"/>
                                  </p:iterate>
                                  <p:childTnLst>
                                    <p:set>
                                      <p:cBhvr>
                                        <p:cTn id="92" dur="1" fill="hold">
                                          <p:stCondLst>
                                            <p:cond delay="0"/>
                                          </p:stCondLst>
                                        </p:cTn>
                                        <p:tgtEl>
                                          <p:spTgt spid="29744"/>
                                        </p:tgtEl>
                                        <p:attrNameLst>
                                          <p:attrName>style.visibility</p:attrName>
                                        </p:attrNameLst>
                                      </p:cBhvr>
                                      <p:to>
                                        <p:strVal val="visible"/>
                                      </p:to>
                                    </p:set>
                                    <p:anim calcmode="discrete" valueType="clr">
                                      <p:cBhvr override="childStyle">
                                        <p:cTn id="93" dur="80"/>
                                        <p:tgtEl>
                                          <p:spTgt spid="29744"/>
                                        </p:tgtEl>
                                        <p:attrNameLst>
                                          <p:attrName>style.color</p:attrName>
                                        </p:attrNameLst>
                                      </p:cBhvr>
                                      <p:tavLst>
                                        <p:tav tm="0">
                                          <p:val>
                                            <p:clrVal>
                                              <a:schemeClr val="accent2"/>
                                            </p:clrVal>
                                          </p:val>
                                        </p:tav>
                                        <p:tav tm="50000">
                                          <p:val>
                                            <p:clrVal>
                                              <a:schemeClr val="hlink"/>
                                            </p:clrVal>
                                          </p:val>
                                        </p:tav>
                                      </p:tavLst>
                                    </p:anim>
                                    <p:anim calcmode="discrete" valueType="clr">
                                      <p:cBhvr>
                                        <p:cTn id="94" dur="80"/>
                                        <p:tgtEl>
                                          <p:spTgt spid="29744"/>
                                        </p:tgtEl>
                                        <p:attrNameLst>
                                          <p:attrName>fillcolor</p:attrName>
                                        </p:attrNameLst>
                                      </p:cBhvr>
                                      <p:tavLst>
                                        <p:tav tm="0">
                                          <p:val>
                                            <p:clrVal>
                                              <a:schemeClr val="accent2"/>
                                            </p:clrVal>
                                          </p:val>
                                        </p:tav>
                                        <p:tav tm="50000">
                                          <p:val>
                                            <p:clrVal>
                                              <a:schemeClr val="hlink"/>
                                            </p:clrVal>
                                          </p:val>
                                        </p:tav>
                                      </p:tavLst>
                                    </p:anim>
                                    <p:set>
                                      <p:cBhvr>
                                        <p:cTn id="95" dur="80"/>
                                        <p:tgtEl>
                                          <p:spTgt spid="297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p:bldP spid="81924" grpId="0"/>
      <p:bldP spid="81925" grpId="0"/>
      <p:bldP spid="29702" grpId="0"/>
      <p:bldP spid="81929" grpId="0"/>
      <p:bldP spid="81930" grpId="0"/>
      <p:bldP spid="81931" grpId="0"/>
      <p:bldP spid="81932" grpId="0"/>
      <p:bldP spid="81934" grpId="0"/>
      <p:bldP spid="29709" grpId="0"/>
      <p:bldP spid="29710" grpId="0"/>
      <p:bldP spid="29711" grpId="0"/>
      <p:bldP spid="29712" grpId="0"/>
      <p:bldP spid="29713" grpId="0"/>
      <p:bldP spid="29714" grpId="0"/>
      <p:bldP spid="29715" grpId="0"/>
      <p:bldP spid="29740" grpId="0" animBg="1"/>
      <p:bldP spid="297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strips(downLeft)">
                                      <p:cBhvr>
                                        <p:cTn id="7" dur="5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9459" name="imgb" descr="1232168442_2"/>
          <p:cNvPicPr>
            <a:picLocks noChangeAspect="1" noChangeArrowheads="1"/>
          </p:cNvPicPr>
          <p:nvPr/>
        </p:nvPicPr>
        <p:blipFill>
          <a:blip r:embed="rId3" cstate="print"/>
          <a:srcRect/>
          <a:stretch>
            <a:fillRect/>
          </a:stretch>
        </p:blipFill>
        <p:spPr bwMode="auto">
          <a:xfrm>
            <a:off x="5410200" y="4419600"/>
            <a:ext cx="2895600" cy="2286000"/>
          </a:xfrm>
          <a:prstGeom prst="rect">
            <a:avLst/>
          </a:prstGeom>
          <a:noFill/>
          <a:ln w="9525">
            <a:noFill/>
            <a:miter lim="800000"/>
            <a:headEnd/>
            <a:tailEnd/>
          </a:ln>
        </p:spPr>
      </p:pic>
      <p:pic>
        <p:nvPicPr>
          <p:cNvPr id="19460" name="Picture 6"/>
          <p:cNvPicPr>
            <a:picLocks noChangeAspect="1" noChangeArrowheads="1"/>
          </p:cNvPicPr>
          <p:nvPr/>
        </p:nvPicPr>
        <p:blipFill>
          <a:blip r:embed="rId4" cstate="print"/>
          <a:srcRect/>
          <a:stretch>
            <a:fillRect/>
          </a:stretch>
        </p:blipFill>
        <p:spPr bwMode="auto">
          <a:xfrm>
            <a:off x="1828800" y="4495800"/>
            <a:ext cx="31242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6" name="Picture 4" descr="images"/>
          <p:cNvPicPr>
            <a:picLocks noChangeAspect="1" noChangeArrowheads="1"/>
          </p:cNvPicPr>
          <p:nvPr/>
        </p:nvPicPr>
        <p:blipFill>
          <a:blip r:embed="rId2" cstate="print"/>
          <a:srcRect/>
          <a:stretch>
            <a:fillRect/>
          </a:stretch>
        </p:blipFill>
        <p:spPr bwMode="auto">
          <a:xfrm>
            <a:off x="211138" y="173038"/>
            <a:ext cx="3451225" cy="3260725"/>
          </a:xfrm>
          <a:prstGeom prst="rect">
            <a:avLst/>
          </a:prstGeom>
          <a:noFill/>
          <a:ln w="9525">
            <a:noFill/>
            <a:miter lim="800000"/>
            <a:headEnd/>
            <a:tailEnd/>
          </a:ln>
        </p:spPr>
      </p:pic>
      <p:pic>
        <p:nvPicPr>
          <p:cNvPr id="223237" name="Picture 5" descr="O0UJA8NBON_godua"/>
          <p:cNvPicPr>
            <a:picLocks noChangeAspect="1" noChangeArrowheads="1"/>
          </p:cNvPicPr>
          <p:nvPr/>
        </p:nvPicPr>
        <p:blipFill>
          <a:blip r:embed="rId3" cstate="print"/>
          <a:srcRect/>
          <a:stretch>
            <a:fillRect/>
          </a:stretch>
        </p:blipFill>
        <p:spPr bwMode="auto">
          <a:xfrm>
            <a:off x="3949700" y="0"/>
            <a:ext cx="5194300" cy="6489700"/>
          </a:xfrm>
          <a:prstGeom prst="rect">
            <a:avLst/>
          </a:prstGeom>
          <a:noFill/>
          <a:ln w="9525">
            <a:noFill/>
            <a:miter lim="800000"/>
            <a:headEnd/>
            <a:tailEnd/>
          </a:ln>
        </p:spPr>
      </p:pic>
      <p:pic>
        <p:nvPicPr>
          <p:cNvPr id="223238" name="imgb" descr="1232168442_2"/>
          <p:cNvPicPr>
            <a:picLocks noChangeAspect="1" noChangeArrowheads="1"/>
          </p:cNvPicPr>
          <p:nvPr/>
        </p:nvPicPr>
        <p:blipFill>
          <a:blip r:embed="rId4" cstate="print"/>
          <a:srcRect/>
          <a:stretch>
            <a:fillRect/>
          </a:stretch>
        </p:blipFill>
        <p:spPr bwMode="auto">
          <a:xfrm>
            <a:off x="215900" y="3594100"/>
            <a:ext cx="3505200" cy="299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23236"/>
                                        </p:tgtEl>
                                        <p:attrNameLst>
                                          <p:attrName>style.visibility</p:attrName>
                                        </p:attrNameLst>
                                      </p:cBhvr>
                                      <p:to>
                                        <p:strVal val="visible"/>
                                      </p:to>
                                    </p:set>
                                    <p:animEffect transition="in" filter="diamond(in)">
                                      <p:cBhvr>
                                        <p:cTn id="7" dur="500"/>
                                        <p:tgtEl>
                                          <p:spTgt spid="2232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3238"/>
                                        </p:tgtEl>
                                        <p:attrNameLst>
                                          <p:attrName>style.visibility</p:attrName>
                                        </p:attrNameLst>
                                      </p:cBhvr>
                                      <p:to>
                                        <p:strVal val="visible"/>
                                      </p:to>
                                    </p:set>
                                    <p:animEffect transition="in" filter="dissolve">
                                      <p:cBhvr>
                                        <p:cTn id="12" dur="500"/>
                                        <p:tgtEl>
                                          <p:spTgt spid="223238"/>
                                        </p:tgtEl>
                                      </p:cBhvr>
                                    </p:animEffect>
                                  </p:childTnLst>
                                </p:cTn>
                              </p:par>
                              <p:par>
                                <p:cTn id="13" presetID="9" presetClass="entr" presetSubtype="0" fill="hold" nodeType="withEffect">
                                  <p:stCondLst>
                                    <p:cond delay="0"/>
                                  </p:stCondLst>
                                  <p:childTnLst>
                                    <p:set>
                                      <p:cBhvr>
                                        <p:cTn id="14" dur="1" fill="hold">
                                          <p:stCondLst>
                                            <p:cond delay="0"/>
                                          </p:stCondLst>
                                        </p:cTn>
                                        <p:tgtEl>
                                          <p:spTgt spid="223237"/>
                                        </p:tgtEl>
                                        <p:attrNameLst>
                                          <p:attrName>style.visibility</p:attrName>
                                        </p:attrNameLst>
                                      </p:cBhvr>
                                      <p:to>
                                        <p:strVal val="visible"/>
                                      </p:to>
                                    </p:set>
                                    <p:animEffect transition="in" filter="dissolve">
                                      <p:cBhvr>
                                        <p:cTn id="15" dur="500"/>
                                        <p:tgtEl>
                                          <p:spTgt spid="223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2" name="Picture 4" descr="tải xuống"/>
          <p:cNvPicPr>
            <a:picLocks noChangeAspect="1" noChangeArrowheads="1"/>
          </p:cNvPicPr>
          <p:nvPr/>
        </p:nvPicPr>
        <p:blipFill>
          <a:blip r:embed="rId2" cstate="print"/>
          <a:srcRect/>
          <a:stretch>
            <a:fillRect/>
          </a:stretch>
        </p:blipFill>
        <p:spPr bwMode="auto">
          <a:xfrm>
            <a:off x="0" y="263525"/>
            <a:ext cx="3832225" cy="2838450"/>
          </a:xfrm>
          <a:prstGeom prst="rect">
            <a:avLst/>
          </a:prstGeom>
          <a:noFill/>
          <a:ln w="9525">
            <a:noFill/>
            <a:miter lim="800000"/>
            <a:headEnd/>
            <a:tailEnd/>
          </a:ln>
        </p:spPr>
      </p:pic>
      <p:pic>
        <p:nvPicPr>
          <p:cNvPr id="227333" name="Picture 5" descr="images"/>
          <p:cNvPicPr>
            <a:picLocks noChangeAspect="1" noChangeArrowheads="1"/>
          </p:cNvPicPr>
          <p:nvPr/>
        </p:nvPicPr>
        <p:blipFill>
          <a:blip r:embed="rId3" cstate="print"/>
          <a:srcRect/>
          <a:stretch>
            <a:fillRect/>
          </a:stretch>
        </p:blipFill>
        <p:spPr bwMode="auto">
          <a:xfrm>
            <a:off x="4013200" y="2690813"/>
            <a:ext cx="4533900" cy="1704975"/>
          </a:xfrm>
          <a:prstGeom prst="rect">
            <a:avLst/>
          </a:prstGeom>
          <a:noFill/>
          <a:ln w="9525">
            <a:noFill/>
            <a:miter lim="800000"/>
            <a:headEnd/>
            <a:tailEnd/>
          </a:ln>
        </p:spPr>
      </p:pic>
      <p:pic>
        <p:nvPicPr>
          <p:cNvPr id="227334" name="Picture 6" descr="images (1)"/>
          <p:cNvPicPr>
            <a:picLocks noChangeAspect="1" noChangeArrowheads="1"/>
          </p:cNvPicPr>
          <p:nvPr/>
        </p:nvPicPr>
        <p:blipFill>
          <a:blip r:embed="rId4" cstate="print"/>
          <a:srcRect/>
          <a:stretch>
            <a:fillRect/>
          </a:stretch>
        </p:blipFill>
        <p:spPr bwMode="auto">
          <a:xfrm>
            <a:off x="4102100" y="4465638"/>
            <a:ext cx="4432300" cy="2232025"/>
          </a:xfrm>
          <a:prstGeom prst="rect">
            <a:avLst/>
          </a:prstGeom>
          <a:noFill/>
          <a:ln w="9525">
            <a:noFill/>
            <a:miter lim="800000"/>
            <a:headEnd/>
            <a:tailEnd/>
          </a:ln>
        </p:spPr>
      </p:pic>
      <p:pic>
        <p:nvPicPr>
          <p:cNvPr id="227335" name="Picture 7" descr="images (2)"/>
          <p:cNvPicPr>
            <a:picLocks noChangeAspect="1" noChangeArrowheads="1"/>
          </p:cNvPicPr>
          <p:nvPr/>
        </p:nvPicPr>
        <p:blipFill>
          <a:blip r:embed="rId5" cstate="print"/>
          <a:srcRect/>
          <a:stretch>
            <a:fillRect/>
          </a:stretch>
        </p:blipFill>
        <p:spPr bwMode="auto">
          <a:xfrm>
            <a:off x="3884613" y="258763"/>
            <a:ext cx="4702175" cy="2263775"/>
          </a:xfrm>
          <a:prstGeom prst="rect">
            <a:avLst/>
          </a:prstGeom>
          <a:noFill/>
          <a:ln w="9525">
            <a:noFill/>
            <a:miter lim="800000"/>
            <a:headEnd/>
            <a:tailEnd/>
          </a:ln>
        </p:spPr>
      </p:pic>
      <p:pic>
        <p:nvPicPr>
          <p:cNvPr id="227336" name="Picture 8" descr="images (3)"/>
          <p:cNvPicPr>
            <a:picLocks noChangeAspect="1" noChangeArrowheads="1"/>
          </p:cNvPicPr>
          <p:nvPr/>
        </p:nvPicPr>
        <p:blipFill>
          <a:blip r:embed="rId6" cstate="print"/>
          <a:srcRect/>
          <a:stretch>
            <a:fillRect/>
          </a:stretch>
        </p:blipFill>
        <p:spPr bwMode="auto">
          <a:xfrm>
            <a:off x="0" y="3146425"/>
            <a:ext cx="3959225" cy="3371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27333"/>
                                        </p:tgtEl>
                                        <p:attrNameLst>
                                          <p:attrName>style.visibility</p:attrName>
                                        </p:attrNameLst>
                                      </p:cBhvr>
                                      <p:to>
                                        <p:strVal val="visible"/>
                                      </p:to>
                                    </p:set>
                                    <p:animEffect transition="in" filter="diamond(in)">
                                      <p:cBhvr>
                                        <p:cTn id="7" dur="500"/>
                                        <p:tgtEl>
                                          <p:spTgt spid="22733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27332"/>
                                        </p:tgtEl>
                                        <p:attrNameLst>
                                          <p:attrName>style.visibility</p:attrName>
                                        </p:attrNameLst>
                                      </p:cBhvr>
                                      <p:to>
                                        <p:strVal val="visible"/>
                                      </p:to>
                                    </p:set>
                                    <p:animEffect transition="in" filter="diamond(in)">
                                      <p:cBhvr>
                                        <p:cTn id="12" dur="500"/>
                                        <p:tgtEl>
                                          <p:spTgt spid="227332"/>
                                        </p:tgtEl>
                                      </p:cBhvr>
                                    </p:animEffect>
                                  </p:childTnLst>
                                </p:cTn>
                              </p:par>
                              <p:par>
                                <p:cTn id="13" presetID="9" presetClass="entr" presetSubtype="0" fill="hold" nodeType="withEffect">
                                  <p:stCondLst>
                                    <p:cond delay="0"/>
                                  </p:stCondLst>
                                  <p:childTnLst>
                                    <p:set>
                                      <p:cBhvr>
                                        <p:cTn id="14" dur="1" fill="hold">
                                          <p:stCondLst>
                                            <p:cond delay="0"/>
                                          </p:stCondLst>
                                        </p:cTn>
                                        <p:tgtEl>
                                          <p:spTgt spid="227335"/>
                                        </p:tgtEl>
                                        <p:attrNameLst>
                                          <p:attrName>style.visibility</p:attrName>
                                        </p:attrNameLst>
                                      </p:cBhvr>
                                      <p:to>
                                        <p:strVal val="visible"/>
                                      </p:to>
                                    </p:set>
                                    <p:animEffect transition="in" filter="dissolve">
                                      <p:cBhvr>
                                        <p:cTn id="15" dur="500"/>
                                        <p:tgtEl>
                                          <p:spTgt spid="227335"/>
                                        </p:tgtEl>
                                      </p:cBhvr>
                                    </p:animEffect>
                                  </p:childTnLst>
                                </p:cTn>
                              </p:par>
                              <p:par>
                                <p:cTn id="16" presetID="9" presetClass="entr" presetSubtype="0" fill="hold" nodeType="withEffect">
                                  <p:stCondLst>
                                    <p:cond delay="0"/>
                                  </p:stCondLst>
                                  <p:childTnLst>
                                    <p:set>
                                      <p:cBhvr>
                                        <p:cTn id="17" dur="1" fill="hold">
                                          <p:stCondLst>
                                            <p:cond delay="0"/>
                                          </p:stCondLst>
                                        </p:cTn>
                                        <p:tgtEl>
                                          <p:spTgt spid="227336"/>
                                        </p:tgtEl>
                                        <p:attrNameLst>
                                          <p:attrName>style.visibility</p:attrName>
                                        </p:attrNameLst>
                                      </p:cBhvr>
                                      <p:to>
                                        <p:strVal val="visible"/>
                                      </p:to>
                                    </p:set>
                                    <p:animEffect transition="in" filter="dissolve">
                                      <p:cBhvr>
                                        <p:cTn id="18" dur="500"/>
                                        <p:tgtEl>
                                          <p:spTgt spid="227336"/>
                                        </p:tgtEl>
                                      </p:cBhvr>
                                    </p:animEffect>
                                  </p:childTnLst>
                                </p:cTn>
                              </p:par>
                              <p:par>
                                <p:cTn id="19" presetID="9" presetClass="entr" presetSubtype="0" fill="hold" nodeType="withEffect">
                                  <p:stCondLst>
                                    <p:cond delay="0"/>
                                  </p:stCondLst>
                                  <p:childTnLst>
                                    <p:set>
                                      <p:cBhvr>
                                        <p:cTn id="20" dur="1" fill="hold">
                                          <p:stCondLst>
                                            <p:cond delay="0"/>
                                          </p:stCondLst>
                                        </p:cTn>
                                        <p:tgtEl>
                                          <p:spTgt spid="227334"/>
                                        </p:tgtEl>
                                        <p:attrNameLst>
                                          <p:attrName>style.visibility</p:attrName>
                                        </p:attrNameLst>
                                      </p:cBhvr>
                                      <p:to>
                                        <p:strVal val="visible"/>
                                      </p:to>
                                    </p:set>
                                    <p:animEffect transition="in" filter="dissolve">
                                      <p:cBhvr>
                                        <p:cTn id="21" dur="500"/>
                                        <p:tgtEl>
                                          <p:spTgt spid="227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0" y="685800"/>
            <a:ext cx="9144000" cy="6172200"/>
          </a:xfrm>
          <a:prstGeom prst="rect">
            <a:avLst/>
          </a:prstGeom>
          <a:noFill/>
          <a:ln w="9525">
            <a:noFill/>
            <a:miter lim="800000"/>
            <a:headEnd/>
            <a:tailEnd/>
          </a:ln>
        </p:spPr>
      </p:pic>
      <p:sp>
        <p:nvSpPr>
          <p:cNvPr id="22531" name="Text Box 3"/>
          <p:cNvSpPr txBox="1">
            <a:spLocks noChangeArrowheads="1"/>
          </p:cNvSpPr>
          <p:nvPr/>
        </p:nvSpPr>
        <p:spPr bwMode="auto">
          <a:xfrm>
            <a:off x="685800" y="0"/>
            <a:ext cx="70866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0000FF"/>
                </a:solidFill>
                <a:latin typeface="Times New Roman" pitchFamily="18" charset="0"/>
                <a:cs typeface="Times New Roman" pitchFamily="18" charset="0"/>
              </a:rPr>
              <a:t>Hình ảnh một ngôi nhà làm bằng dừa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8" name="Rectangle 38"/>
          <p:cNvSpPr>
            <a:spLocks noChangeArrowheads="1"/>
          </p:cNvSpPr>
          <p:nvPr/>
        </p:nvSpPr>
        <p:spPr bwMode="auto">
          <a:xfrm>
            <a:off x="457200" y="1371600"/>
            <a:ext cx="273050" cy="519113"/>
          </a:xfrm>
          <a:prstGeom prst="rect">
            <a:avLst/>
          </a:prstGeom>
          <a:noFill/>
          <a:ln w="9525">
            <a:noFill/>
            <a:miter lim="800000"/>
            <a:headEnd/>
            <a:tailEnd/>
          </a:ln>
        </p:spPr>
        <p:txBody>
          <a:bodyPr wrap="none">
            <a:spAutoFit/>
          </a:bodyPr>
          <a:lstStyle/>
          <a:p>
            <a:pPr>
              <a:spcBef>
                <a:spcPct val="50000"/>
              </a:spcBef>
            </a:pPr>
            <a:r>
              <a:rPr lang="en-US" sz="2800" b="1">
                <a:latin typeface="Times New Roman" pitchFamily="18" charset="0"/>
                <a:cs typeface="Times New Roman" pitchFamily="18" charset="0"/>
              </a:rPr>
              <a:t> </a:t>
            </a:r>
          </a:p>
        </p:txBody>
      </p:sp>
      <p:sp>
        <p:nvSpPr>
          <p:cNvPr id="5123" name="Text Box 53"/>
          <p:cNvSpPr txBox="1">
            <a:spLocks noChangeArrowheads="1"/>
          </p:cNvSpPr>
          <p:nvPr/>
        </p:nvSpPr>
        <p:spPr bwMode="auto">
          <a:xfrm>
            <a:off x="1219200" y="1447800"/>
            <a:ext cx="7391400" cy="366713"/>
          </a:xfrm>
          <a:prstGeom prst="rect">
            <a:avLst/>
          </a:prstGeom>
          <a:noFill/>
          <a:ln w="9525">
            <a:noFill/>
            <a:miter lim="800000"/>
            <a:headEnd/>
            <a:tailEnd/>
          </a:ln>
        </p:spPr>
        <p:txBody>
          <a:bodyPr>
            <a:spAutoFit/>
          </a:bodyPr>
          <a:lstStyle/>
          <a:p>
            <a:pPr>
              <a:spcBef>
                <a:spcPct val="50000"/>
              </a:spcBef>
            </a:pPr>
            <a:endParaRPr lang="en-US">
              <a:latin typeface="Times New Roman" pitchFamily="18" charset="0"/>
              <a:cs typeface="Times New Roman" pitchFamily="18" charset="0"/>
            </a:endParaRPr>
          </a:p>
        </p:txBody>
      </p:sp>
      <p:sp>
        <p:nvSpPr>
          <p:cNvPr id="5174" name="WordArt 54"/>
          <p:cNvSpPr>
            <a:spLocks noChangeArrowheads="1" noChangeShapeType="1" noTextEdit="1"/>
          </p:cNvSpPr>
          <p:nvPr/>
        </p:nvSpPr>
        <p:spPr bwMode="auto">
          <a:xfrm>
            <a:off x="2514600" y="685800"/>
            <a:ext cx="3962400" cy="76200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miter lim="800000"/>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latin typeface="Times New Roman" pitchFamily="18" charset="0"/>
                <a:cs typeface="Times New Roman" pitchFamily="18" charset="0"/>
              </a:rPr>
              <a:t>ÔN BÀI CŨ</a:t>
            </a:r>
          </a:p>
        </p:txBody>
      </p:sp>
      <p:sp>
        <p:nvSpPr>
          <p:cNvPr id="5178" name="Text Box 58"/>
          <p:cNvSpPr txBox="1">
            <a:spLocks noChangeArrowheads="1"/>
          </p:cNvSpPr>
          <p:nvPr/>
        </p:nvSpPr>
        <p:spPr bwMode="auto">
          <a:xfrm>
            <a:off x="381000" y="2787650"/>
            <a:ext cx="7924800" cy="1077913"/>
          </a:xfrm>
          <a:prstGeom prst="rect">
            <a:avLst/>
          </a:prstGeom>
          <a:solidFill>
            <a:srgbClr val="00FFFF"/>
          </a:solidFill>
          <a:ln w="9525">
            <a:solidFill>
              <a:srgbClr val="FF3300"/>
            </a:solidFill>
            <a:miter lim="800000"/>
            <a:headEnd/>
            <a:tailEnd/>
          </a:ln>
        </p:spPr>
        <p:txBody>
          <a:bodyPr>
            <a:spAutoFit/>
          </a:bodyPr>
          <a:lstStyle/>
          <a:p>
            <a:pPr>
              <a:spcBef>
                <a:spcPct val="50000"/>
              </a:spcBef>
            </a:pPr>
            <a:r>
              <a:rPr lang="en-US" sz="3200" b="1" dirty="0" err="1">
                <a:solidFill>
                  <a:srgbClr val="0000CC"/>
                </a:solidFill>
                <a:latin typeface="Times New Roman" pitchFamily="18" charset="0"/>
                <a:cs typeface="Times New Roman" pitchFamily="18" charset="0"/>
              </a:rPr>
              <a:t>Câu</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hỏi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Nhờ</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chăm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chỉ</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làm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lụng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hai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vợ</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chồng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người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nông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dân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đã</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đạt</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được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điều</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gì</a:t>
            </a:r>
            <a:r>
              <a:rPr lang="en-US" sz="3200" b="1" dirty="0">
                <a:solidFill>
                  <a:srgbClr val="0000CC"/>
                </a:solidFill>
                <a:latin typeface="Times New Roman" pitchFamily="18" charset="0"/>
                <a:cs typeface="Times New Roman" pitchFamily="18" charset="0"/>
              </a:rPr>
              <a:t>?</a:t>
            </a:r>
          </a:p>
        </p:txBody>
      </p:sp>
      <p:sp>
        <p:nvSpPr>
          <p:cNvPr id="2" name="TextBox 1"/>
          <p:cNvSpPr txBox="1">
            <a:spLocks noChangeArrowheads="1"/>
          </p:cNvSpPr>
          <p:nvPr/>
        </p:nvSpPr>
        <p:spPr bwMode="auto">
          <a:xfrm>
            <a:off x="363538" y="4235450"/>
            <a:ext cx="8753475" cy="1570038"/>
          </a:xfrm>
          <a:prstGeom prst="rect">
            <a:avLst/>
          </a:prstGeom>
          <a:solidFill>
            <a:srgbClr val="3EF4F8"/>
          </a:solidFill>
          <a:ln w="9525">
            <a:noFill/>
            <a:miter lim="800000"/>
            <a:headEnd/>
            <a:tailEnd/>
          </a:ln>
        </p:spPr>
        <p:txBody>
          <a:bodyPr>
            <a:spAutoFit/>
          </a:bodyPr>
          <a:lstStyle/>
          <a:p>
            <a:r>
              <a:rPr lang="en-US" sz="3200" b="1" dirty="0" err="1">
                <a:solidFill>
                  <a:srgbClr val="0000CC"/>
                </a:solidFill>
                <a:latin typeface="Times New Roman" pitchFamily="18" charset="0"/>
                <a:cs typeface="Times New Roman" pitchFamily="18" charset="0"/>
              </a:rPr>
              <a:t>Trả</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lời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Nhờ</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a:t>
            </a:r>
            <a:r>
              <a:rPr lang="vi-VN" sz="3200" b="1" dirty="0">
                <a:solidFill>
                  <a:srgbClr val="0000CC"/>
                </a:solidFill>
                <a:latin typeface="Times New Roman" pitchFamily="18" charset="0"/>
                <a:cs typeface="Times New Roman" pitchFamily="18" charset="0"/>
              </a:rPr>
              <a:t>ă</a:t>
            </a:r>
            <a:r>
              <a:rPr lang="en-US" sz="3200" b="1" dirty="0">
                <a:solidFill>
                  <a:srgbClr val="0000CC"/>
                </a:solidFill>
                <a:latin typeface="Times New Roman" pitchFamily="18" charset="0"/>
                <a:cs typeface="Times New Roman" pitchFamily="18" charset="0"/>
              </a:rPr>
              <a:t>m </a:t>
            </a:r>
            <a:r>
              <a:rPr lang="en-US" sz="3200" b="1" dirty="0" err="1">
                <a:solidFill>
                  <a:srgbClr val="0000CC"/>
                </a:solidFill>
                <a:latin typeface="Times New Roman" pitchFamily="18" charset="0"/>
                <a:cs typeface="Times New Roman" pitchFamily="18" charset="0"/>
              </a:rPr>
              <a:t>chỉ</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làm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lụng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hai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vợ</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chồng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a:t>
            </a:r>
            <a:r>
              <a:rPr lang="vi-VN" sz="3200" b="1" dirty="0">
                <a:solidFill>
                  <a:srgbClr val="0000CC"/>
                </a:solidFill>
                <a:latin typeface="Times New Roman" pitchFamily="18" charset="0"/>
                <a:cs typeface="Times New Roman" pitchFamily="18" charset="0"/>
              </a:rPr>
              <a:t>ười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nông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dân</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đã</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xây</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dựng</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được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một</a:t>
            </a:r>
            <a:r>
              <a:rPr lang="en-US" sz="3200" b="1" dirty="0">
                <a:solidFill>
                  <a:srgbClr val="0000CC"/>
                </a:solidFill>
                <a:latin typeface="Times New Roman" pitchFamily="18" charset="0"/>
                <a:cs typeface="Times New Roman" pitchFamily="18" charset="0"/>
              </a:rPr>
              <a:t> c</a:t>
            </a:r>
            <a:r>
              <a:rPr lang="vi-VN" sz="3200" b="1" dirty="0">
                <a:solidFill>
                  <a:srgbClr val="0000CC"/>
                </a:solidFill>
                <a:latin typeface="Times New Roman" pitchFamily="18" charset="0"/>
                <a:cs typeface="Times New Roman" pitchFamily="18" charset="0"/>
              </a:rPr>
              <a:t>ơ</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a:t>
            </a:r>
            <a:r>
              <a:rPr lang="vi-VN" sz="3200" b="1" dirty="0">
                <a:solidFill>
                  <a:srgbClr val="0000CC"/>
                </a:solidFill>
                <a:latin typeface="Times New Roman" pitchFamily="18" charset="0"/>
                <a:cs typeface="Times New Roman" pitchFamily="18" charset="0"/>
              </a:rPr>
              <a:t>ơi</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đà</a:t>
            </a:r>
            <a:r>
              <a:rPr lang="en-US" sz="3200" b="1" dirty="0" err="1">
                <a:solidFill>
                  <a:srgbClr val="0000CC"/>
                </a:solidFill>
                <a:latin typeface="Times New Roman" pitchFamily="18" charset="0"/>
                <a:cs typeface="Times New Roman" pitchFamily="18" charset="0"/>
              </a:rPr>
              <a:t>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hoàng</a:t>
            </a:r>
            <a:endParaRPr lang="en-US" sz="3200" b="1" dirty="0">
              <a:solidFill>
                <a:srgbClr val="0000CC"/>
              </a:solidFill>
              <a:latin typeface="Times New Roman" pitchFamily="18" charset="0"/>
              <a:cs typeface="Times New Roman" pitchFamily="18" charset="0"/>
            </a:endParaRPr>
          </a:p>
        </p:txBody>
      </p:sp>
      <p:sp>
        <p:nvSpPr>
          <p:cNvPr id="5127" name="Text Box 9"/>
          <p:cNvSpPr txBox="1">
            <a:spLocks noChangeArrowheads="1"/>
          </p:cNvSpPr>
          <p:nvPr/>
        </p:nvSpPr>
        <p:spPr bwMode="auto">
          <a:xfrm>
            <a:off x="685800" y="1905000"/>
            <a:ext cx="5638800" cy="646113"/>
          </a:xfrm>
          <a:prstGeom prst="rect">
            <a:avLst/>
          </a:prstGeom>
          <a:noFill/>
          <a:ln w="9525">
            <a:noFill/>
            <a:miter lim="800000"/>
            <a:headEnd/>
            <a:tailEnd/>
          </a:ln>
        </p:spPr>
        <p:txBody>
          <a:bodyPr>
            <a:spAutoFit/>
          </a:bodyPr>
          <a:lstStyle/>
          <a:p>
            <a:pPr>
              <a:spcBef>
                <a:spcPct val="50000"/>
              </a:spcBef>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nối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tiếp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báu</a:t>
            </a:r>
            <a:endParaRPr lang="en-US" sz="36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158"/>
                                        </p:tgtEl>
                                        <p:attrNameLst>
                                          <p:attrName>style.visibility</p:attrName>
                                        </p:attrNameLst>
                                      </p:cBhvr>
                                      <p:to>
                                        <p:strVal val="visible"/>
                                      </p:to>
                                    </p:set>
                                    <p:anim calcmode="lin" valueType="num">
                                      <p:cBhvr>
                                        <p:cTn id="7" dur="500" fill="hold"/>
                                        <p:tgtEl>
                                          <p:spTgt spid="5158"/>
                                        </p:tgtEl>
                                        <p:attrNameLst>
                                          <p:attrName>ppt_w</p:attrName>
                                        </p:attrNameLst>
                                      </p:cBhvr>
                                      <p:tavLst>
                                        <p:tav tm="0">
                                          <p:val>
                                            <p:fltVal val="0"/>
                                          </p:val>
                                        </p:tav>
                                        <p:tav tm="100000">
                                          <p:val>
                                            <p:strVal val="#ppt_w"/>
                                          </p:val>
                                        </p:tav>
                                      </p:tavLst>
                                    </p:anim>
                                    <p:anim calcmode="lin" valueType="num">
                                      <p:cBhvr>
                                        <p:cTn id="8" dur="500" fill="hold"/>
                                        <p:tgtEl>
                                          <p:spTgt spid="5158"/>
                                        </p:tgtEl>
                                        <p:attrNameLst>
                                          <p:attrName>ppt_h</p:attrName>
                                        </p:attrNameLst>
                                      </p:cBhvr>
                                      <p:tavLst>
                                        <p:tav tm="0">
                                          <p:val>
                                            <p:fltVal val="0"/>
                                          </p:val>
                                        </p:tav>
                                        <p:tav tm="100000">
                                          <p:val>
                                            <p:strVal val="#ppt_h"/>
                                          </p:val>
                                        </p:tav>
                                      </p:tavLst>
                                    </p:anim>
                                    <p:anim calcmode="lin" valueType="num">
                                      <p:cBhvr>
                                        <p:cTn id="9" dur="500" fill="hold"/>
                                        <p:tgtEl>
                                          <p:spTgt spid="5158"/>
                                        </p:tgtEl>
                                        <p:attrNameLst>
                                          <p:attrName>style.rotation</p:attrName>
                                        </p:attrNameLst>
                                      </p:cBhvr>
                                      <p:tavLst>
                                        <p:tav tm="0">
                                          <p:val>
                                            <p:fltVal val="360"/>
                                          </p:val>
                                        </p:tav>
                                        <p:tav tm="100000">
                                          <p:val>
                                            <p:fltVal val="0"/>
                                          </p:val>
                                        </p:tav>
                                      </p:tavLst>
                                    </p:anim>
                                    <p:animEffect transition="in" filter="fade">
                                      <p:cBhvr>
                                        <p:cTn id="10" dur="500"/>
                                        <p:tgtEl>
                                          <p:spTgt spid="51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5174"/>
                                        </p:tgtEl>
                                        <p:attrNameLst>
                                          <p:attrName>style.visibility</p:attrName>
                                        </p:attrNameLst>
                                      </p:cBhvr>
                                      <p:to>
                                        <p:strVal val="visible"/>
                                      </p:to>
                                    </p:set>
                                    <p:animEffect transition="in" filter="box(out)">
                                      <p:cBhvr>
                                        <p:cTn id="15" dur="500"/>
                                        <p:tgtEl>
                                          <p:spTgt spid="517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178"/>
                                        </p:tgtEl>
                                        <p:attrNameLst>
                                          <p:attrName>style.visibility</p:attrName>
                                        </p:attrNameLst>
                                      </p:cBhvr>
                                      <p:to>
                                        <p:strVal val="visible"/>
                                      </p:to>
                                    </p:set>
                                    <p:animEffect transition="in" filter="box(in)">
                                      <p:cBhvr>
                                        <p:cTn id="20" dur="3000"/>
                                        <p:tgtEl>
                                          <p:spTgt spid="517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8" grpId="0"/>
      <p:bldP spid="5174" grpId="0" animBg="1"/>
      <p:bldP spid="5178"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90" name="Picture 26" descr="dua-uong-nuoc"/>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216088" name="Picture 24"/>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216086" name="Picture 22"/>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pic>
        <p:nvPicPr>
          <p:cNvPr id="65543" name="Picture 7" descr="14-03-08_1000"/>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pic>
        <p:nvPicPr>
          <p:cNvPr id="65544" name="Picture 8" descr="15-03-08_0838"/>
          <p:cNvPicPr>
            <a:picLocks noChangeAspect="1" noChangeArrowheads="1"/>
          </p:cNvPicPr>
          <p:nvPr/>
        </p:nvPicPr>
        <p:blipFill>
          <a:blip r:embed="rId7" cstate="print"/>
          <a:srcRect/>
          <a:stretch>
            <a:fillRect/>
          </a:stretch>
        </p:blipFill>
        <p:spPr bwMode="auto">
          <a:xfrm>
            <a:off x="0" y="0"/>
            <a:ext cx="9144000" cy="6858000"/>
          </a:xfrm>
          <a:prstGeom prst="rect">
            <a:avLst/>
          </a:prstGeom>
          <a:noFill/>
          <a:ln w="9525">
            <a:solidFill>
              <a:srgbClr val="0033CC"/>
            </a:solidFill>
            <a:miter lim="800000"/>
            <a:headEnd/>
            <a:tailEnd/>
          </a:ln>
        </p:spPr>
      </p:pic>
      <p:pic>
        <p:nvPicPr>
          <p:cNvPr id="56359" name="Picture 39" descr="XTien 01"/>
          <p:cNvPicPr>
            <a:picLocks noChangeAspect="1" noChangeArrowheads="1"/>
          </p:cNvPicPr>
          <p:nvPr/>
        </p:nvPicPr>
        <p:blipFill>
          <a:blip r:embed="rId8" cstate="print"/>
          <a:srcRect/>
          <a:stretch>
            <a:fillRect/>
          </a:stretch>
        </p:blipFill>
        <p:spPr bwMode="auto">
          <a:xfrm>
            <a:off x="0" y="0"/>
            <a:ext cx="9144000" cy="6858000"/>
          </a:xfrm>
          <a:prstGeom prst="rect">
            <a:avLst/>
          </a:prstGeom>
          <a:noFill/>
          <a:ln w="28575">
            <a:solidFill>
              <a:srgbClr val="000000"/>
            </a:solidFill>
            <a:miter lim="800000"/>
            <a:headEnd/>
            <a:tailEnd/>
          </a:ln>
        </p:spPr>
      </p:pic>
      <p:graphicFrame>
        <p:nvGraphicFramePr>
          <p:cNvPr id="136204" name="Object 12"/>
          <p:cNvGraphicFramePr>
            <a:graphicFrameLocks noGrp="1" noChangeAspect="1"/>
          </p:cNvGraphicFramePr>
          <p:nvPr>
            <p:ph/>
          </p:nvPr>
        </p:nvGraphicFramePr>
        <p:xfrm>
          <a:off x="0" y="0"/>
          <a:ext cx="9144000" cy="6858000"/>
        </p:xfrm>
        <a:graphic>
          <a:graphicData uri="http://schemas.openxmlformats.org/presentationml/2006/ole">
            <p:oleObj spid="_x0000_s1032" name="Document" r:id="rId9" imgW="3416448" imgH="2968814"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6090"/>
                                        </p:tgtEl>
                                        <p:attrNameLst>
                                          <p:attrName>style.visibility</p:attrName>
                                        </p:attrNameLst>
                                      </p:cBhvr>
                                      <p:to>
                                        <p:strVal val="visible"/>
                                      </p:to>
                                    </p:set>
                                    <p:anim calcmode="lin" valueType="num">
                                      <p:cBhvr additive="base">
                                        <p:cTn id="7" dur="500" fill="hold"/>
                                        <p:tgtEl>
                                          <p:spTgt spid="216090"/>
                                        </p:tgtEl>
                                        <p:attrNameLst>
                                          <p:attrName>ppt_x</p:attrName>
                                        </p:attrNameLst>
                                      </p:cBhvr>
                                      <p:tavLst>
                                        <p:tav tm="0">
                                          <p:val>
                                            <p:strVal val="#ppt_x"/>
                                          </p:val>
                                        </p:tav>
                                        <p:tav tm="100000">
                                          <p:val>
                                            <p:strVal val="#ppt_x"/>
                                          </p:val>
                                        </p:tav>
                                      </p:tavLst>
                                    </p:anim>
                                    <p:anim calcmode="lin" valueType="num">
                                      <p:cBhvr additive="base">
                                        <p:cTn id="8" dur="500" fill="hold"/>
                                        <p:tgtEl>
                                          <p:spTgt spid="2160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16090"/>
                                        </p:tgtEl>
                                        <p:attrNameLst>
                                          <p:attrName>ppt_x</p:attrName>
                                        </p:attrNameLst>
                                      </p:cBhvr>
                                      <p:tavLst>
                                        <p:tav tm="0">
                                          <p:val>
                                            <p:strVal val="ppt_x"/>
                                          </p:val>
                                        </p:tav>
                                        <p:tav tm="100000">
                                          <p:val>
                                            <p:strVal val="ppt_x"/>
                                          </p:val>
                                        </p:tav>
                                      </p:tavLst>
                                    </p:anim>
                                    <p:anim calcmode="lin" valueType="num">
                                      <p:cBhvr additive="base">
                                        <p:cTn id="13" dur="500"/>
                                        <p:tgtEl>
                                          <p:spTgt spid="216090"/>
                                        </p:tgtEl>
                                        <p:attrNameLst>
                                          <p:attrName>ppt_y</p:attrName>
                                        </p:attrNameLst>
                                      </p:cBhvr>
                                      <p:tavLst>
                                        <p:tav tm="0">
                                          <p:val>
                                            <p:strVal val="ppt_y"/>
                                          </p:val>
                                        </p:tav>
                                        <p:tav tm="100000">
                                          <p:val>
                                            <p:strVal val="1+ppt_h/2"/>
                                          </p:val>
                                        </p:tav>
                                      </p:tavLst>
                                    </p:anim>
                                    <p:set>
                                      <p:cBhvr>
                                        <p:cTn id="14" dur="1" fill="hold">
                                          <p:stCondLst>
                                            <p:cond delay="499"/>
                                          </p:stCondLst>
                                        </p:cTn>
                                        <p:tgtEl>
                                          <p:spTgt spid="216090"/>
                                        </p:tgtEl>
                                        <p:attrNameLst>
                                          <p:attrName>style.visibility</p:attrName>
                                        </p:attrNameLst>
                                      </p:cBhvr>
                                      <p:to>
                                        <p:strVal val="hidden"/>
                                      </p:to>
                                    </p:set>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216088"/>
                                        </p:tgtEl>
                                        <p:attrNameLst>
                                          <p:attrName>style.visibility</p:attrName>
                                        </p:attrNameLst>
                                      </p:cBhvr>
                                      <p:to>
                                        <p:strVal val="visible"/>
                                      </p:to>
                                    </p:set>
                                    <p:anim calcmode="lin" valueType="num">
                                      <p:cBhvr additive="base">
                                        <p:cTn id="18" dur="500" fill="hold"/>
                                        <p:tgtEl>
                                          <p:spTgt spid="216088"/>
                                        </p:tgtEl>
                                        <p:attrNameLst>
                                          <p:attrName>ppt_x</p:attrName>
                                        </p:attrNameLst>
                                      </p:cBhvr>
                                      <p:tavLst>
                                        <p:tav tm="0">
                                          <p:val>
                                            <p:strVal val="#ppt_x"/>
                                          </p:val>
                                        </p:tav>
                                        <p:tav tm="100000">
                                          <p:val>
                                            <p:strVal val="#ppt_x"/>
                                          </p:val>
                                        </p:tav>
                                      </p:tavLst>
                                    </p:anim>
                                    <p:anim calcmode="lin" valueType="num">
                                      <p:cBhvr additive="base">
                                        <p:cTn id="19" dur="500" fill="hold"/>
                                        <p:tgtEl>
                                          <p:spTgt spid="21608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216088"/>
                                        </p:tgtEl>
                                        <p:attrNameLst>
                                          <p:attrName>ppt_x</p:attrName>
                                        </p:attrNameLst>
                                      </p:cBhvr>
                                      <p:tavLst>
                                        <p:tav tm="0">
                                          <p:val>
                                            <p:strVal val="ppt_x"/>
                                          </p:val>
                                        </p:tav>
                                        <p:tav tm="100000">
                                          <p:val>
                                            <p:strVal val="ppt_x"/>
                                          </p:val>
                                        </p:tav>
                                      </p:tavLst>
                                    </p:anim>
                                    <p:anim calcmode="lin" valueType="num">
                                      <p:cBhvr additive="base">
                                        <p:cTn id="24" dur="500"/>
                                        <p:tgtEl>
                                          <p:spTgt spid="216088"/>
                                        </p:tgtEl>
                                        <p:attrNameLst>
                                          <p:attrName>ppt_y</p:attrName>
                                        </p:attrNameLst>
                                      </p:cBhvr>
                                      <p:tavLst>
                                        <p:tav tm="0">
                                          <p:val>
                                            <p:strVal val="ppt_y"/>
                                          </p:val>
                                        </p:tav>
                                        <p:tav tm="100000">
                                          <p:val>
                                            <p:strVal val="1+ppt_h/2"/>
                                          </p:val>
                                        </p:tav>
                                      </p:tavLst>
                                    </p:anim>
                                    <p:set>
                                      <p:cBhvr>
                                        <p:cTn id="25" dur="1" fill="hold">
                                          <p:stCondLst>
                                            <p:cond delay="499"/>
                                          </p:stCondLst>
                                        </p:cTn>
                                        <p:tgtEl>
                                          <p:spTgt spid="216088"/>
                                        </p:tgtEl>
                                        <p:attrNameLst>
                                          <p:attrName>style.visibility</p:attrName>
                                        </p:attrNameLst>
                                      </p:cBhvr>
                                      <p:to>
                                        <p:strVal val="hidden"/>
                                      </p:to>
                                    </p:set>
                                  </p:childTnLst>
                                </p:cTn>
                              </p:par>
                            </p:childTnLst>
                          </p:cTn>
                        </p:par>
                        <p:par>
                          <p:cTn id="26" fill="hold">
                            <p:stCondLst>
                              <p:cond delay="500"/>
                            </p:stCondLst>
                            <p:childTnLst>
                              <p:par>
                                <p:cTn id="27" presetID="2" presetClass="entr" presetSubtype="4" fill="hold" nodeType="afterEffect">
                                  <p:stCondLst>
                                    <p:cond delay="0"/>
                                  </p:stCondLst>
                                  <p:childTnLst>
                                    <p:set>
                                      <p:cBhvr>
                                        <p:cTn id="28" dur="1" fill="hold">
                                          <p:stCondLst>
                                            <p:cond delay="0"/>
                                          </p:stCondLst>
                                        </p:cTn>
                                        <p:tgtEl>
                                          <p:spTgt spid="216086"/>
                                        </p:tgtEl>
                                        <p:attrNameLst>
                                          <p:attrName>style.visibility</p:attrName>
                                        </p:attrNameLst>
                                      </p:cBhvr>
                                      <p:to>
                                        <p:strVal val="visible"/>
                                      </p:to>
                                    </p:set>
                                    <p:anim calcmode="lin" valueType="num">
                                      <p:cBhvr additive="base">
                                        <p:cTn id="29" dur="500" fill="hold"/>
                                        <p:tgtEl>
                                          <p:spTgt spid="216086"/>
                                        </p:tgtEl>
                                        <p:attrNameLst>
                                          <p:attrName>ppt_x</p:attrName>
                                        </p:attrNameLst>
                                      </p:cBhvr>
                                      <p:tavLst>
                                        <p:tav tm="0">
                                          <p:val>
                                            <p:strVal val="#ppt_x"/>
                                          </p:val>
                                        </p:tav>
                                        <p:tav tm="100000">
                                          <p:val>
                                            <p:strVal val="#ppt_x"/>
                                          </p:val>
                                        </p:tav>
                                      </p:tavLst>
                                    </p:anim>
                                    <p:anim calcmode="lin" valueType="num">
                                      <p:cBhvr additive="base">
                                        <p:cTn id="30" dur="500" fill="hold"/>
                                        <p:tgtEl>
                                          <p:spTgt spid="21608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216086"/>
                                        </p:tgtEl>
                                        <p:attrNameLst>
                                          <p:attrName>ppt_x</p:attrName>
                                        </p:attrNameLst>
                                      </p:cBhvr>
                                      <p:tavLst>
                                        <p:tav tm="0">
                                          <p:val>
                                            <p:strVal val="ppt_x"/>
                                          </p:val>
                                        </p:tav>
                                        <p:tav tm="100000">
                                          <p:val>
                                            <p:strVal val="ppt_x"/>
                                          </p:val>
                                        </p:tav>
                                      </p:tavLst>
                                    </p:anim>
                                    <p:anim calcmode="lin" valueType="num">
                                      <p:cBhvr additive="base">
                                        <p:cTn id="35" dur="500"/>
                                        <p:tgtEl>
                                          <p:spTgt spid="216086"/>
                                        </p:tgtEl>
                                        <p:attrNameLst>
                                          <p:attrName>ppt_y</p:attrName>
                                        </p:attrNameLst>
                                      </p:cBhvr>
                                      <p:tavLst>
                                        <p:tav tm="0">
                                          <p:val>
                                            <p:strVal val="ppt_y"/>
                                          </p:val>
                                        </p:tav>
                                        <p:tav tm="100000">
                                          <p:val>
                                            <p:strVal val="1+ppt_h/2"/>
                                          </p:val>
                                        </p:tav>
                                      </p:tavLst>
                                    </p:anim>
                                    <p:set>
                                      <p:cBhvr>
                                        <p:cTn id="36" dur="1" fill="hold">
                                          <p:stCondLst>
                                            <p:cond delay="499"/>
                                          </p:stCondLst>
                                        </p:cTn>
                                        <p:tgtEl>
                                          <p:spTgt spid="216086"/>
                                        </p:tgtEl>
                                        <p:attrNameLst>
                                          <p:attrName>style.visibility</p:attrName>
                                        </p:attrNameLst>
                                      </p:cBhvr>
                                      <p:to>
                                        <p:strVal val="hidden"/>
                                      </p:to>
                                    </p:set>
                                  </p:childTnLst>
                                </p:cTn>
                              </p:par>
                            </p:childTnLst>
                          </p:cTn>
                        </p:par>
                        <p:par>
                          <p:cTn id="37" fill="hold">
                            <p:stCondLst>
                              <p:cond delay="500"/>
                            </p:stCondLst>
                            <p:childTnLst>
                              <p:par>
                                <p:cTn id="38" presetID="2" presetClass="entr" presetSubtype="4" fill="hold" nodeType="afterEffect">
                                  <p:stCondLst>
                                    <p:cond delay="0"/>
                                  </p:stCondLst>
                                  <p:childTnLst>
                                    <p:set>
                                      <p:cBhvr>
                                        <p:cTn id="39" dur="1" fill="hold">
                                          <p:stCondLst>
                                            <p:cond delay="0"/>
                                          </p:stCondLst>
                                        </p:cTn>
                                        <p:tgtEl>
                                          <p:spTgt spid="65543"/>
                                        </p:tgtEl>
                                        <p:attrNameLst>
                                          <p:attrName>style.visibility</p:attrName>
                                        </p:attrNameLst>
                                      </p:cBhvr>
                                      <p:to>
                                        <p:strVal val="visible"/>
                                      </p:to>
                                    </p:set>
                                    <p:anim calcmode="lin" valueType="num">
                                      <p:cBhvr additive="base">
                                        <p:cTn id="40" dur="500" fill="hold"/>
                                        <p:tgtEl>
                                          <p:spTgt spid="65543"/>
                                        </p:tgtEl>
                                        <p:attrNameLst>
                                          <p:attrName>ppt_x</p:attrName>
                                        </p:attrNameLst>
                                      </p:cBhvr>
                                      <p:tavLst>
                                        <p:tav tm="0">
                                          <p:val>
                                            <p:strVal val="#ppt_x"/>
                                          </p:val>
                                        </p:tav>
                                        <p:tav tm="100000">
                                          <p:val>
                                            <p:strVal val="#ppt_x"/>
                                          </p:val>
                                        </p:tav>
                                      </p:tavLst>
                                    </p:anim>
                                    <p:anim calcmode="lin" valueType="num">
                                      <p:cBhvr additive="base">
                                        <p:cTn id="41" dur="500" fill="hold"/>
                                        <p:tgtEl>
                                          <p:spTgt spid="6554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nodeType="clickEffect">
                                  <p:stCondLst>
                                    <p:cond delay="0"/>
                                  </p:stCondLst>
                                  <p:childTnLst>
                                    <p:anim calcmode="lin" valueType="num">
                                      <p:cBhvr additive="base">
                                        <p:cTn id="45" dur="500"/>
                                        <p:tgtEl>
                                          <p:spTgt spid="65543"/>
                                        </p:tgtEl>
                                        <p:attrNameLst>
                                          <p:attrName>ppt_x</p:attrName>
                                        </p:attrNameLst>
                                      </p:cBhvr>
                                      <p:tavLst>
                                        <p:tav tm="0">
                                          <p:val>
                                            <p:strVal val="ppt_x"/>
                                          </p:val>
                                        </p:tav>
                                        <p:tav tm="100000">
                                          <p:val>
                                            <p:strVal val="ppt_x"/>
                                          </p:val>
                                        </p:tav>
                                      </p:tavLst>
                                    </p:anim>
                                    <p:anim calcmode="lin" valueType="num">
                                      <p:cBhvr additive="base">
                                        <p:cTn id="46" dur="500"/>
                                        <p:tgtEl>
                                          <p:spTgt spid="65543"/>
                                        </p:tgtEl>
                                        <p:attrNameLst>
                                          <p:attrName>ppt_y</p:attrName>
                                        </p:attrNameLst>
                                      </p:cBhvr>
                                      <p:tavLst>
                                        <p:tav tm="0">
                                          <p:val>
                                            <p:strVal val="ppt_y"/>
                                          </p:val>
                                        </p:tav>
                                        <p:tav tm="100000">
                                          <p:val>
                                            <p:strVal val="1+ppt_h/2"/>
                                          </p:val>
                                        </p:tav>
                                      </p:tavLst>
                                    </p:anim>
                                    <p:set>
                                      <p:cBhvr>
                                        <p:cTn id="47" dur="1" fill="hold">
                                          <p:stCondLst>
                                            <p:cond delay="499"/>
                                          </p:stCondLst>
                                        </p:cTn>
                                        <p:tgtEl>
                                          <p:spTgt spid="65543"/>
                                        </p:tgtEl>
                                        <p:attrNameLst>
                                          <p:attrName>style.visibility</p:attrName>
                                        </p:attrNameLst>
                                      </p:cBhvr>
                                      <p:to>
                                        <p:strVal val="hidden"/>
                                      </p:to>
                                    </p:set>
                                  </p:childTnLst>
                                </p:cTn>
                              </p:par>
                            </p:childTnLst>
                          </p:cTn>
                        </p:par>
                        <p:par>
                          <p:cTn id="48" fill="hold">
                            <p:stCondLst>
                              <p:cond delay="500"/>
                            </p:stCondLst>
                            <p:childTnLst>
                              <p:par>
                                <p:cTn id="49" presetID="2" presetClass="entr" presetSubtype="4" fill="hold" nodeType="afterEffect">
                                  <p:stCondLst>
                                    <p:cond delay="0"/>
                                  </p:stCondLst>
                                  <p:childTnLst>
                                    <p:set>
                                      <p:cBhvr>
                                        <p:cTn id="50" dur="1" fill="hold">
                                          <p:stCondLst>
                                            <p:cond delay="0"/>
                                          </p:stCondLst>
                                        </p:cTn>
                                        <p:tgtEl>
                                          <p:spTgt spid="65544"/>
                                        </p:tgtEl>
                                        <p:attrNameLst>
                                          <p:attrName>style.visibility</p:attrName>
                                        </p:attrNameLst>
                                      </p:cBhvr>
                                      <p:to>
                                        <p:strVal val="visible"/>
                                      </p:to>
                                    </p:set>
                                    <p:anim calcmode="lin" valueType="num">
                                      <p:cBhvr additive="base">
                                        <p:cTn id="51" dur="500" fill="hold"/>
                                        <p:tgtEl>
                                          <p:spTgt spid="65544"/>
                                        </p:tgtEl>
                                        <p:attrNameLst>
                                          <p:attrName>ppt_x</p:attrName>
                                        </p:attrNameLst>
                                      </p:cBhvr>
                                      <p:tavLst>
                                        <p:tav tm="0">
                                          <p:val>
                                            <p:strVal val="#ppt_x"/>
                                          </p:val>
                                        </p:tav>
                                        <p:tav tm="100000">
                                          <p:val>
                                            <p:strVal val="#ppt_x"/>
                                          </p:val>
                                        </p:tav>
                                      </p:tavLst>
                                    </p:anim>
                                    <p:anim calcmode="lin" valueType="num">
                                      <p:cBhvr additive="base">
                                        <p:cTn id="52" dur="500" fill="hold"/>
                                        <p:tgtEl>
                                          <p:spTgt spid="6554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65544"/>
                                        </p:tgtEl>
                                        <p:attrNameLst>
                                          <p:attrName>ppt_x</p:attrName>
                                        </p:attrNameLst>
                                      </p:cBhvr>
                                      <p:tavLst>
                                        <p:tav tm="0">
                                          <p:val>
                                            <p:strVal val="ppt_x"/>
                                          </p:val>
                                        </p:tav>
                                        <p:tav tm="100000">
                                          <p:val>
                                            <p:strVal val="ppt_x"/>
                                          </p:val>
                                        </p:tav>
                                      </p:tavLst>
                                    </p:anim>
                                    <p:anim calcmode="lin" valueType="num">
                                      <p:cBhvr additive="base">
                                        <p:cTn id="57" dur="500"/>
                                        <p:tgtEl>
                                          <p:spTgt spid="65544"/>
                                        </p:tgtEl>
                                        <p:attrNameLst>
                                          <p:attrName>ppt_y</p:attrName>
                                        </p:attrNameLst>
                                      </p:cBhvr>
                                      <p:tavLst>
                                        <p:tav tm="0">
                                          <p:val>
                                            <p:strVal val="ppt_y"/>
                                          </p:val>
                                        </p:tav>
                                        <p:tav tm="100000">
                                          <p:val>
                                            <p:strVal val="1+ppt_h/2"/>
                                          </p:val>
                                        </p:tav>
                                      </p:tavLst>
                                    </p:anim>
                                    <p:set>
                                      <p:cBhvr>
                                        <p:cTn id="58" dur="1" fill="hold">
                                          <p:stCondLst>
                                            <p:cond delay="499"/>
                                          </p:stCondLst>
                                        </p:cTn>
                                        <p:tgtEl>
                                          <p:spTgt spid="65544"/>
                                        </p:tgtEl>
                                        <p:attrNameLst>
                                          <p:attrName>style.visibility</p:attrName>
                                        </p:attrNameLst>
                                      </p:cBhvr>
                                      <p:to>
                                        <p:strVal val="hidden"/>
                                      </p:to>
                                    </p:set>
                                  </p:childTnLst>
                                </p:cTn>
                              </p:par>
                            </p:childTnLst>
                          </p:cTn>
                        </p:par>
                        <p:par>
                          <p:cTn id="59" fill="hold">
                            <p:stCondLst>
                              <p:cond delay="500"/>
                            </p:stCondLst>
                            <p:childTnLst>
                              <p:par>
                                <p:cTn id="60" presetID="2" presetClass="entr" presetSubtype="4" fill="hold" nodeType="afterEffect">
                                  <p:stCondLst>
                                    <p:cond delay="0"/>
                                  </p:stCondLst>
                                  <p:childTnLst>
                                    <p:set>
                                      <p:cBhvr>
                                        <p:cTn id="61" dur="1" fill="hold">
                                          <p:stCondLst>
                                            <p:cond delay="0"/>
                                          </p:stCondLst>
                                        </p:cTn>
                                        <p:tgtEl>
                                          <p:spTgt spid="56359"/>
                                        </p:tgtEl>
                                        <p:attrNameLst>
                                          <p:attrName>style.visibility</p:attrName>
                                        </p:attrNameLst>
                                      </p:cBhvr>
                                      <p:to>
                                        <p:strVal val="visible"/>
                                      </p:to>
                                    </p:set>
                                    <p:anim calcmode="lin" valueType="num">
                                      <p:cBhvr additive="base">
                                        <p:cTn id="62" dur="500" fill="hold"/>
                                        <p:tgtEl>
                                          <p:spTgt spid="56359"/>
                                        </p:tgtEl>
                                        <p:attrNameLst>
                                          <p:attrName>ppt_x</p:attrName>
                                        </p:attrNameLst>
                                      </p:cBhvr>
                                      <p:tavLst>
                                        <p:tav tm="0">
                                          <p:val>
                                            <p:strVal val="#ppt_x"/>
                                          </p:val>
                                        </p:tav>
                                        <p:tav tm="100000">
                                          <p:val>
                                            <p:strVal val="#ppt_x"/>
                                          </p:val>
                                        </p:tav>
                                      </p:tavLst>
                                    </p:anim>
                                    <p:anim calcmode="lin" valueType="num">
                                      <p:cBhvr additive="base">
                                        <p:cTn id="63" dur="500" fill="hold"/>
                                        <p:tgtEl>
                                          <p:spTgt spid="5635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nodeType="clickEffect">
                                  <p:stCondLst>
                                    <p:cond delay="0"/>
                                  </p:stCondLst>
                                  <p:childTnLst>
                                    <p:set>
                                      <p:cBhvr>
                                        <p:cTn id="67" dur="1" fill="hold">
                                          <p:stCondLst>
                                            <p:cond delay="0"/>
                                          </p:stCondLst>
                                        </p:cTn>
                                        <p:tgtEl>
                                          <p:spTgt spid="136204"/>
                                        </p:tgtEl>
                                        <p:attrNameLst>
                                          <p:attrName>style.visibility</p:attrName>
                                        </p:attrNameLst>
                                      </p:cBhvr>
                                      <p:to>
                                        <p:strVal val="visible"/>
                                      </p:to>
                                    </p:set>
                                    <p:animEffect transition="in" filter="diamond(in)">
                                      <p:cBhvr>
                                        <p:cTn id="68" dur="2000"/>
                                        <p:tgtEl>
                                          <p:spTgt spid="136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1676400" y="685800"/>
            <a:ext cx="5029200" cy="457200"/>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latin typeface="Times New Roman" pitchFamily="18" charset="0"/>
                <a:cs typeface="Times New Roman" pitchFamily="18" charset="0"/>
              </a:rPr>
              <a:t>          </a:t>
            </a:r>
          </a:p>
        </p:txBody>
      </p:sp>
      <p:grpSp>
        <p:nvGrpSpPr>
          <p:cNvPr id="2" name="Group 4"/>
          <p:cNvGrpSpPr>
            <a:grpSpLocks/>
          </p:cNvGrpSpPr>
          <p:nvPr/>
        </p:nvGrpSpPr>
        <p:grpSpPr bwMode="auto">
          <a:xfrm>
            <a:off x="0" y="990600"/>
            <a:ext cx="9144000" cy="2514600"/>
            <a:chOff x="480" y="1392"/>
            <a:chExt cx="4800" cy="1632"/>
          </a:xfrm>
        </p:grpSpPr>
        <p:sp>
          <p:nvSpPr>
            <p:cNvPr id="23559" name="AutoShape 5" descr="Bouquet"/>
            <p:cNvSpPr>
              <a:spLocks noChangeArrowheads="1"/>
            </p:cNvSpPr>
            <p:nvPr/>
          </p:nvSpPr>
          <p:spPr bwMode="auto">
            <a:xfrm>
              <a:off x="480" y="1392"/>
              <a:ext cx="4800" cy="1632"/>
            </a:xfrm>
            <a:prstGeom prst="horizontalScroll">
              <a:avLst>
                <a:gd name="adj" fmla="val 12500"/>
              </a:avLst>
            </a:prstGeom>
            <a:blipFill dpi="0" rotWithShape="1">
              <a:blip r:embed="rId2" cstate="print"/>
              <a:srcRect/>
              <a:tile tx="0" ty="0" sx="100000" sy="100000" flip="none" algn="tl"/>
            </a:blip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23560" name="Text Box 6"/>
            <p:cNvSpPr txBox="1">
              <a:spLocks noChangeArrowheads="1"/>
            </p:cNvSpPr>
            <p:nvPr/>
          </p:nvSpPr>
          <p:spPr bwMode="auto">
            <a:xfrm>
              <a:off x="1056" y="1776"/>
              <a:ext cx="3984" cy="892"/>
            </a:xfrm>
            <a:prstGeom prst="rect">
              <a:avLst/>
            </a:prstGeom>
            <a:noFill/>
            <a:ln w="9525">
              <a:noFill/>
              <a:miter lim="800000"/>
              <a:headEnd/>
              <a:tailEnd/>
            </a:ln>
          </p:spPr>
          <p:txBody>
            <a:bodyPr>
              <a:spAutoFit/>
            </a:bodyPr>
            <a:lstStyle/>
            <a:p>
              <a:pPr>
                <a:spcBef>
                  <a:spcPct val="50000"/>
                </a:spcBef>
              </a:pPr>
              <a:r>
                <a:rPr lang="en-US" sz="2800" b="1">
                  <a:solidFill>
                    <a:srgbClr val="FF3300"/>
                  </a:solidFill>
                  <a:latin typeface="Times New Roman" pitchFamily="18" charset="0"/>
                  <a:cs typeface="Times New Roman" pitchFamily="18" charset="0"/>
                </a:rPr>
                <a:t>Cây dừa được trồng nhiều nơi trên đất nước ta. Để rừng cây dừa thêm xanh tốt,  chúng ta cần phải làm gì?</a:t>
              </a:r>
            </a:p>
          </p:txBody>
        </p:sp>
      </p:grpSp>
      <p:grpSp>
        <p:nvGrpSpPr>
          <p:cNvPr id="3" name="Group 4"/>
          <p:cNvGrpSpPr>
            <a:grpSpLocks/>
          </p:cNvGrpSpPr>
          <p:nvPr/>
        </p:nvGrpSpPr>
        <p:grpSpPr bwMode="auto">
          <a:xfrm>
            <a:off x="0" y="2667000"/>
            <a:ext cx="9144000" cy="3733800"/>
            <a:chOff x="480" y="1392"/>
            <a:chExt cx="4800" cy="1632"/>
          </a:xfrm>
        </p:grpSpPr>
        <p:sp>
          <p:nvSpPr>
            <p:cNvPr id="23557" name="AutoShape 5" descr="Bouquet"/>
            <p:cNvSpPr>
              <a:spLocks noChangeArrowheads="1"/>
            </p:cNvSpPr>
            <p:nvPr/>
          </p:nvSpPr>
          <p:spPr bwMode="auto">
            <a:xfrm>
              <a:off x="480" y="1392"/>
              <a:ext cx="4800" cy="1632"/>
            </a:xfrm>
            <a:prstGeom prst="horizontalScroll">
              <a:avLst>
                <a:gd name="adj" fmla="val 12500"/>
              </a:avLst>
            </a:prstGeom>
            <a:blipFill dpi="0" rotWithShape="1">
              <a:blip r:embed="rId2" cstate="print"/>
              <a:srcRect/>
              <a:tile tx="0" ty="0" sx="100000" sy="100000" flip="none" algn="tl"/>
            </a:blip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23558" name="Text Box 6"/>
            <p:cNvSpPr txBox="1">
              <a:spLocks noChangeArrowheads="1"/>
            </p:cNvSpPr>
            <p:nvPr/>
          </p:nvSpPr>
          <p:spPr bwMode="auto">
            <a:xfrm>
              <a:off x="1056" y="1776"/>
              <a:ext cx="3984" cy="1000"/>
            </a:xfrm>
            <a:prstGeom prst="rect">
              <a:avLst/>
            </a:prstGeom>
            <a:noFill/>
            <a:ln w="9525">
              <a:noFill/>
              <a:miter lim="800000"/>
              <a:headEnd/>
              <a:tailEnd/>
            </a:ln>
          </p:spPr>
          <p:txBody>
            <a:bodyPr>
              <a:spAutoFit/>
            </a:bodyPr>
            <a:lstStyle/>
            <a:p>
              <a:pPr>
                <a:spcBef>
                  <a:spcPct val="50000"/>
                </a:spcBef>
              </a:pPr>
              <a:r>
                <a:rPr lang="en-US" sz="3600">
                  <a:solidFill>
                    <a:srgbClr val="FF3300"/>
                  </a:solidFill>
                  <a:latin typeface="Times New Roman" pitchFamily="18" charset="0"/>
                  <a:cs typeface="Times New Roman" pitchFamily="18" charset="0"/>
                </a:rPr>
                <a:t>Chúng ta cần phải biết trồng cây, gây rừng, cần chăm sóc và bảo vệ những rừng dừa để chúng ngày càng phát triển mang lại nguồn lợi kinh tế cho nước ta.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ou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a:stretch>
            <a:fillRect/>
          </a:stretch>
        </p:blipFill>
        <p:spPr bwMode="auto">
          <a:xfrm>
            <a:off x="0" y="1828800"/>
            <a:ext cx="2895600" cy="5029200"/>
          </a:xfrm>
          <a:prstGeom prst="rect">
            <a:avLst/>
          </a:prstGeom>
          <a:noFill/>
          <a:ln w="9525">
            <a:noFill/>
            <a:miter lim="800000"/>
            <a:headEnd/>
            <a:tailEnd/>
          </a:ln>
        </p:spPr>
      </p:pic>
      <p:pic>
        <p:nvPicPr>
          <p:cNvPr id="5" name="Picture 4"/>
          <p:cNvPicPr>
            <a:picLocks noChangeAspect="1"/>
          </p:cNvPicPr>
          <p:nvPr/>
        </p:nvPicPr>
        <p:blipFill>
          <a:blip r:embed="rId3" cstate="print"/>
          <a:srcRect/>
          <a:stretch>
            <a:fillRect/>
          </a:stretch>
        </p:blipFill>
        <p:spPr bwMode="auto">
          <a:xfrm>
            <a:off x="6019800" y="1828800"/>
            <a:ext cx="3124200" cy="5029200"/>
          </a:xfrm>
          <a:prstGeom prst="rect">
            <a:avLst/>
          </a:prstGeom>
          <a:noFill/>
          <a:ln w="9525">
            <a:noFill/>
            <a:miter lim="800000"/>
            <a:headEnd/>
            <a:tailEnd/>
          </a:ln>
        </p:spPr>
      </p:pic>
      <p:pic>
        <p:nvPicPr>
          <p:cNvPr id="104467" name="Picture 19" descr="Coco%20tree"/>
          <p:cNvPicPr>
            <a:picLocks noChangeAspect="1" noChangeArrowheads="1"/>
          </p:cNvPicPr>
          <p:nvPr/>
        </p:nvPicPr>
        <p:blipFill>
          <a:blip r:embed="rId4" cstate="print">
            <a:lum bright="-6000"/>
          </a:blip>
          <a:srcRect/>
          <a:stretch>
            <a:fillRect/>
          </a:stretch>
        </p:blipFill>
        <p:spPr bwMode="auto">
          <a:xfrm>
            <a:off x="2895600" y="1828800"/>
            <a:ext cx="3124200" cy="5029200"/>
          </a:xfrm>
          <a:prstGeom prst="rect">
            <a:avLst/>
          </a:prstGeom>
          <a:noFill/>
          <a:ln w="9525">
            <a:noFill/>
            <a:miter lim="800000"/>
            <a:headEnd/>
            <a:tailEnd/>
          </a:ln>
        </p:spPr>
      </p:pic>
      <p:sp>
        <p:nvSpPr>
          <p:cNvPr id="6149" name="Text Box 8"/>
          <p:cNvSpPr txBox="1">
            <a:spLocks noChangeArrowheads="1"/>
          </p:cNvSpPr>
          <p:nvPr/>
        </p:nvSpPr>
        <p:spPr bwMode="auto">
          <a:xfrm>
            <a:off x="381000" y="304800"/>
            <a:ext cx="8229600" cy="646113"/>
          </a:xfrm>
          <a:prstGeom prst="rect">
            <a:avLst/>
          </a:prstGeom>
          <a:noFill/>
          <a:ln w="9525">
            <a:noFill/>
            <a:miter lim="800000"/>
            <a:headEnd/>
            <a:tailEnd/>
          </a:ln>
        </p:spPr>
        <p:txBody>
          <a:bodyPr>
            <a:spAutoFit/>
          </a:bodyPr>
          <a:lstStyle/>
          <a:p>
            <a:pPr algn="ctr">
              <a:spcBef>
                <a:spcPct val="50000"/>
              </a:spcBef>
            </a:pPr>
            <a:r>
              <a:rPr lang="en-US" sz="3600" b="1">
                <a:solidFill>
                  <a:srgbClr val="0000CC"/>
                </a:solidFill>
                <a:latin typeface="Times New Roman" pitchFamily="18" charset="0"/>
                <a:cs typeface="Times New Roman" pitchFamily="18" charset="0"/>
              </a:rPr>
              <a:t>Tập đọc</a:t>
            </a:r>
          </a:p>
        </p:txBody>
      </p:sp>
      <p:sp>
        <p:nvSpPr>
          <p:cNvPr id="5129" name="Text Box 9"/>
          <p:cNvSpPr txBox="1">
            <a:spLocks noChangeArrowheads="1"/>
          </p:cNvSpPr>
          <p:nvPr/>
        </p:nvSpPr>
        <p:spPr bwMode="auto">
          <a:xfrm>
            <a:off x="1676400" y="914400"/>
            <a:ext cx="5638800" cy="708025"/>
          </a:xfrm>
          <a:prstGeom prst="rect">
            <a:avLst/>
          </a:prstGeom>
          <a:noFill/>
          <a:ln w="9525">
            <a:noFill/>
            <a:miter lim="800000"/>
            <a:headEnd/>
            <a:tailEnd/>
          </a:ln>
        </p:spPr>
        <p:txBody>
          <a:bodyPr>
            <a:spAutoFit/>
          </a:bodyPr>
          <a:lstStyle/>
          <a:p>
            <a:pPr algn="ctr">
              <a:spcBef>
                <a:spcPct val="50000"/>
              </a:spcBef>
            </a:pPr>
            <a:r>
              <a:rPr lang="en-US" sz="4000" b="1">
                <a:solidFill>
                  <a:srgbClr val="FF0000"/>
                </a:solidFill>
                <a:latin typeface="Times New Roman" pitchFamily="18" charset="0"/>
                <a:cs typeface="Times New Roman" pitchFamily="18" charset="0"/>
              </a:rPr>
              <a:t>Cây dừa</a:t>
            </a:r>
          </a:p>
        </p:txBody>
      </p:sp>
      <p:pic>
        <p:nvPicPr>
          <p:cNvPr id="100370" name="Picture 18" descr="Dang Khoa 2"/>
          <p:cNvPicPr>
            <a:picLocks noChangeAspect="1" noChangeArrowheads="1"/>
          </p:cNvPicPr>
          <p:nvPr/>
        </p:nvPicPr>
        <p:blipFill>
          <a:blip r:embed="rId5" cstate="print">
            <a:lum bright="-12000"/>
          </a:blip>
          <a:srcRect/>
          <a:stretch>
            <a:fillRect/>
          </a:stretch>
        </p:blipFill>
        <p:spPr bwMode="auto">
          <a:xfrm>
            <a:off x="0" y="1752600"/>
            <a:ext cx="5943600" cy="510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467"/>
                                        </p:tgtEl>
                                        <p:attrNameLst>
                                          <p:attrName>style.visibility</p:attrName>
                                        </p:attrNameLst>
                                      </p:cBhvr>
                                      <p:to>
                                        <p:strVal val="visible"/>
                                      </p:to>
                                    </p:set>
                                    <p:anim calcmode="lin" valueType="num">
                                      <p:cBhvr additive="base">
                                        <p:cTn id="13" dur="500" fill="hold"/>
                                        <p:tgtEl>
                                          <p:spTgt spid="104467"/>
                                        </p:tgtEl>
                                        <p:attrNameLst>
                                          <p:attrName>ppt_x</p:attrName>
                                        </p:attrNameLst>
                                      </p:cBhvr>
                                      <p:tavLst>
                                        <p:tav tm="0">
                                          <p:val>
                                            <p:strVal val="#ppt_x"/>
                                          </p:val>
                                        </p:tav>
                                        <p:tav tm="100000">
                                          <p:val>
                                            <p:strVal val="#ppt_x"/>
                                          </p:val>
                                        </p:tav>
                                      </p:tavLst>
                                    </p:anim>
                                    <p:anim calcmode="lin" valueType="num">
                                      <p:cBhvr additive="base">
                                        <p:cTn id="14" dur="500" fill="hold"/>
                                        <p:tgtEl>
                                          <p:spTgt spid="1044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5129"/>
                                        </p:tgtEl>
                                        <p:attrNameLst>
                                          <p:attrName>style.visibility</p:attrName>
                                        </p:attrNameLst>
                                      </p:cBhvr>
                                      <p:to>
                                        <p:strVal val="visible"/>
                                      </p:to>
                                    </p:set>
                                    <p:anim calcmode="discrete" valueType="clr">
                                      <p:cBhvr override="childStyle">
                                        <p:cTn id="25" dur="80"/>
                                        <p:tgtEl>
                                          <p:spTgt spid="5129"/>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5129"/>
                                        </p:tgtEl>
                                        <p:attrNameLst>
                                          <p:attrName>fillcolor</p:attrName>
                                        </p:attrNameLst>
                                      </p:cBhvr>
                                      <p:tavLst>
                                        <p:tav tm="0">
                                          <p:val>
                                            <p:clrVal>
                                              <a:schemeClr val="accent2"/>
                                            </p:clrVal>
                                          </p:val>
                                        </p:tav>
                                        <p:tav tm="50000">
                                          <p:val>
                                            <p:clrVal>
                                              <a:schemeClr val="hlink"/>
                                            </p:clrVal>
                                          </p:val>
                                        </p:tav>
                                      </p:tavLst>
                                    </p:anim>
                                    <p:set>
                                      <p:cBhvr>
                                        <p:cTn id="27" dur="80"/>
                                        <p:tgtEl>
                                          <p:spTgt spid="5129"/>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0370"/>
                                        </p:tgtEl>
                                        <p:attrNameLst>
                                          <p:attrName>style.visibility</p:attrName>
                                        </p:attrNameLst>
                                      </p:cBhvr>
                                      <p:to>
                                        <p:strVal val="visible"/>
                                      </p:to>
                                    </p:set>
                                    <p:animEffect transition="in" filter="blinds(horizontal)">
                                      <p:cBhvr>
                                        <p:cTn id="32" dur="500"/>
                                        <p:tgtEl>
                                          <p:spTgt spid="100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1"/>
          <p:cNvSpPr txBox="1">
            <a:spLocks noChangeArrowheads="1"/>
          </p:cNvSpPr>
          <p:nvPr/>
        </p:nvSpPr>
        <p:spPr bwMode="auto">
          <a:xfrm>
            <a:off x="304800" y="457200"/>
            <a:ext cx="8229600" cy="519113"/>
          </a:xfrm>
          <a:prstGeom prst="rect">
            <a:avLst/>
          </a:prstGeom>
          <a:noFill/>
          <a:ln w="9525">
            <a:noFill/>
            <a:miter lim="800000"/>
            <a:headEnd/>
            <a:tailEnd/>
          </a:ln>
        </p:spPr>
        <p:txBody>
          <a:bodyPr>
            <a:spAutoFit/>
          </a:bodyPr>
          <a:lstStyle/>
          <a:p>
            <a:pPr algn="ctr">
              <a:spcBef>
                <a:spcPct val="50000"/>
              </a:spcBef>
            </a:pPr>
            <a:r>
              <a:rPr lang="en-US" sz="2800" b="1">
                <a:solidFill>
                  <a:srgbClr val="0000CC"/>
                </a:solidFill>
                <a:latin typeface="Times New Roman" pitchFamily="18" charset="0"/>
                <a:cs typeface="Times New Roman" pitchFamily="18" charset="0"/>
              </a:rPr>
              <a:t>Tập đọc</a:t>
            </a:r>
          </a:p>
        </p:txBody>
      </p:sp>
      <p:sp>
        <p:nvSpPr>
          <p:cNvPr id="7171" name="Text Box 12"/>
          <p:cNvSpPr txBox="1">
            <a:spLocks noChangeArrowheads="1"/>
          </p:cNvSpPr>
          <p:nvPr/>
        </p:nvSpPr>
        <p:spPr bwMode="auto">
          <a:xfrm>
            <a:off x="1524000" y="990600"/>
            <a:ext cx="5638800" cy="579438"/>
          </a:xfrm>
          <a:prstGeom prst="rect">
            <a:avLst/>
          </a:prstGeom>
          <a:noFill/>
          <a:ln w="9525">
            <a:noFill/>
            <a:miter lim="800000"/>
            <a:headEnd/>
            <a:tailEnd/>
          </a:ln>
        </p:spPr>
        <p:txBody>
          <a:bodyPr>
            <a:spAutoFit/>
          </a:bodyPr>
          <a:lstStyle/>
          <a:p>
            <a:pPr algn="ctr">
              <a:spcBef>
                <a:spcPct val="50000"/>
              </a:spcBef>
            </a:pPr>
            <a:r>
              <a:rPr lang="en-US" sz="3200" b="1">
                <a:solidFill>
                  <a:srgbClr val="FF0000"/>
                </a:solidFill>
                <a:latin typeface="Times New Roman" pitchFamily="18" charset="0"/>
                <a:cs typeface="Times New Roman" pitchFamily="18" charset="0"/>
              </a:rPr>
              <a:t>Cây dừa</a:t>
            </a:r>
          </a:p>
        </p:txBody>
      </p:sp>
      <p:sp>
        <p:nvSpPr>
          <p:cNvPr id="6157" name="Text Box 10"/>
          <p:cNvSpPr txBox="1">
            <a:spLocks noChangeArrowheads="1"/>
          </p:cNvSpPr>
          <p:nvPr/>
        </p:nvSpPr>
        <p:spPr bwMode="auto">
          <a:xfrm>
            <a:off x="0" y="1828800"/>
            <a:ext cx="9144000" cy="519113"/>
          </a:xfrm>
          <a:prstGeom prst="rect">
            <a:avLst/>
          </a:prstGeom>
          <a:noFill/>
          <a:ln w="9525" algn="ctr">
            <a:noFill/>
            <a:miter lim="800000"/>
            <a:headEnd/>
            <a:tailEnd/>
          </a:ln>
        </p:spPr>
        <p:txBody>
          <a:bodyPr>
            <a:spAutoFit/>
          </a:bodyPr>
          <a:lstStyle/>
          <a:p>
            <a:pPr eaLnBrk="0" hangingPunct="0"/>
            <a:r>
              <a:rPr lang="en-US" sz="2800" b="1">
                <a:solidFill>
                  <a:srgbClr val="FF0000"/>
                </a:solidFill>
                <a:latin typeface="Times New Roman" pitchFamily="18" charset="0"/>
                <a:cs typeface="Times New Roman" pitchFamily="18" charset="0"/>
              </a:rPr>
              <a:t>* Đọc đúng:</a:t>
            </a:r>
            <a:endParaRPr lang="en-US">
              <a:solidFill>
                <a:srgbClr val="FF3300"/>
              </a:solidFill>
              <a:latin typeface="Times New Roman" pitchFamily="18" charset="0"/>
              <a:cs typeface="Times New Roman" pitchFamily="18" charset="0"/>
            </a:endParaRPr>
          </a:p>
        </p:txBody>
      </p:sp>
      <p:sp>
        <p:nvSpPr>
          <p:cNvPr id="6158" name="Text Box 14"/>
          <p:cNvSpPr txBox="1">
            <a:spLocks noChangeArrowheads="1"/>
          </p:cNvSpPr>
          <p:nvPr/>
        </p:nvSpPr>
        <p:spPr bwMode="auto">
          <a:xfrm>
            <a:off x="0" y="1295400"/>
            <a:ext cx="2971800" cy="519113"/>
          </a:xfrm>
          <a:prstGeom prst="rect">
            <a:avLst/>
          </a:prstGeom>
          <a:noFill/>
          <a:ln w="9525">
            <a:noFill/>
            <a:miter lim="800000"/>
            <a:headEnd/>
            <a:tailEnd/>
          </a:ln>
        </p:spPr>
        <p:txBody>
          <a:bodyPr>
            <a:spAutoFit/>
          </a:bodyPr>
          <a:lstStyle/>
          <a:p>
            <a:pPr eaLnBrk="0" hangingPunct="0">
              <a:spcBef>
                <a:spcPct val="50000"/>
              </a:spcBef>
            </a:pPr>
            <a:r>
              <a:rPr lang="en-US" sz="2800" b="1" dirty="0" err="1">
                <a:solidFill>
                  <a:srgbClr val="D60093"/>
                </a:solidFill>
                <a:latin typeface="Times New Roman" pitchFamily="18" charset="0"/>
                <a:cs typeface="Times New Roman" pitchFamily="18" charset="0"/>
              </a:rPr>
              <a:t>Luyện</a:t>
            </a:r>
            <a:r>
              <a:rPr lang="en-US" sz="2800" b="1" dirty="0">
                <a:solidFill>
                  <a:srgbClr val="D60093"/>
                </a:solidFill>
                <a:latin typeface="Times New Roman" pitchFamily="18" charset="0"/>
                <a:cs typeface="Times New Roman" pitchFamily="18" charset="0"/>
              </a:rPr>
              <a:t> </a:t>
            </a:r>
            <a:r>
              <a:rPr lang="en-US" sz="2800" b="1" dirty="0" err="1">
                <a:solidFill>
                  <a:srgbClr val="D60093"/>
                </a:solidFill>
                <a:latin typeface="Times New Roman" pitchFamily="18" charset="0"/>
                <a:cs typeface="Times New Roman" pitchFamily="18" charset="0"/>
              </a:rPr>
              <a:t>đọc</a:t>
            </a:r>
            <a:endParaRPr lang="en-US" sz="2800" b="1" dirty="0">
              <a:solidFill>
                <a:srgbClr val="D60093"/>
              </a:solidFill>
              <a:latin typeface="Times New Roman" pitchFamily="18" charset="0"/>
              <a:cs typeface="Times New Roman" pitchFamily="18" charset="0"/>
            </a:endParaRPr>
          </a:p>
        </p:txBody>
      </p:sp>
      <p:sp>
        <p:nvSpPr>
          <p:cNvPr id="6159" name="Text Box 15"/>
          <p:cNvSpPr txBox="1">
            <a:spLocks noChangeArrowheads="1"/>
          </p:cNvSpPr>
          <p:nvPr/>
        </p:nvSpPr>
        <p:spPr bwMode="auto">
          <a:xfrm>
            <a:off x="0" y="2819400"/>
            <a:ext cx="9144000"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FF0000"/>
                </a:solidFill>
                <a:latin typeface="Times New Roman" pitchFamily="18" charset="0"/>
                <a:cs typeface="Times New Roman" pitchFamily="18" charset="0"/>
              </a:rPr>
              <a:t>* Ngắt câu: </a:t>
            </a:r>
          </a:p>
        </p:txBody>
      </p:sp>
      <p:sp>
        <p:nvSpPr>
          <p:cNvPr id="6161" name="Text Box 17"/>
          <p:cNvSpPr txBox="1">
            <a:spLocks noChangeArrowheads="1"/>
          </p:cNvSpPr>
          <p:nvPr/>
        </p:nvSpPr>
        <p:spPr bwMode="auto">
          <a:xfrm>
            <a:off x="0" y="2362200"/>
            <a:ext cx="9144000" cy="519113"/>
          </a:xfrm>
          <a:prstGeom prst="rect">
            <a:avLst/>
          </a:prstGeom>
          <a:noFill/>
          <a:ln w="9525">
            <a:noFill/>
            <a:miter lim="800000"/>
            <a:headEnd/>
            <a:tailEnd/>
          </a:ln>
        </p:spPr>
        <p:txBody>
          <a:bodyPr>
            <a:spAutoFit/>
          </a:bodyPr>
          <a:lstStyle/>
          <a:p>
            <a:pPr>
              <a:spcBef>
                <a:spcPct val="50000"/>
              </a:spcBef>
            </a:pP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quanh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cổ</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bạc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phếch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gật</a:t>
            </a:r>
            <a:r>
              <a:rPr lang="en-US" sz="2800" b="1" dirty="0">
                <a:solidFill>
                  <a:srgbClr val="0000CC"/>
                </a:solidFill>
                <a:latin typeface="Times New Roman" pitchFamily="18" charset="0"/>
                <a:cs typeface="Times New Roman" pitchFamily="18" charset="0"/>
              </a:rPr>
              <a:t> </a:t>
            </a:r>
            <a:r>
              <a:rPr lang="vi-VN" sz="2800" b="1" dirty="0">
                <a:solidFill>
                  <a:srgbClr val="0000CC"/>
                </a:solidFill>
                <a:latin typeface="Times New Roman" pitchFamily="18" charset="0"/>
                <a:cs typeface="Times New Roman" pitchFamily="18" charset="0"/>
              </a:rPr>
              <a:t>đầu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hũ</a:t>
            </a:r>
            <a:r>
              <a:rPr lang="en-US" sz="2800" b="1" dirty="0">
                <a:solidFill>
                  <a:srgbClr val="0000CC"/>
                </a:solidFill>
                <a:latin typeface="Times New Roman" pitchFamily="18" charset="0"/>
                <a:cs typeface="Times New Roman" pitchFamily="18" charset="0"/>
              </a:rPr>
              <a:t> r</a:t>
            </a:r>
            <a:r>
              <a:rPr lang="vi-VN" sz="2800" b="1" dirty="0">
                <a:solidFill>
                  <a:srgbClr val="0000CC"/>
                </a:solidFill>
                <a:latin typeface="Times New Roman" pitchFamily="18" charset="0"/>
                <a:cs typeface="Times New Roman" pitchFamily="18" charset="0"/>
              </a:rPr>
              <a:t>ượu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bao</a:t>
            </a:r>
            <a:r>
              <a:rPr lang="en-US" sz="2800" b="1" dirty="0">
                <a:solidFill>
                  <a:srgbClr val="0000CC"/>
                </a:solidFill>
                <a:latin typeface="Times New Roman" pitchFamily="18" charset="0"/>
                <a:cs typeface="Times New Roman" pitchFamily="18" charset="0"/>
              </a:rPr>
              <a:t> la, </a:t>
            </a:r>
            <a:r>
              <a:rPr lang="en-US" sz="2800" b="1" dirty="0" err="1">
                <a:solidFill>
                  <a:srgbClr val="0000CC"/>
                </a:solidFill>
                <a:latin typeface="Times New Roman" pitchFamily="18" charset="0"/>
                <a:cs typeface="Times New Roman" pitchFamily="18" charset="0"/>
              </a:rPr>
              <a:t>rì</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rào</a:t>
            </a:r>
            <a:r>
              <a:rPr lang="en-US" sz="2800" b="1" dirty="0">
                <a:solidFill>
                  <a:srgbClr val="0000CC"/>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58"/>
                                        </p:tgtEl>
                                        <p:attrNameLst>
                                          <p:attrName>style.visibility</p:attrName>
                                        </p:attrNameLst>
                                      </p:cBhvr>
                                      <p:to>
                                        <p:strVal val="visible"/>
                                      </p:to>
                                    </p:set>
                                    <p:anim calcmode="discrete" valueType="clr">
                                      <p:cBhvr override="childStyle">
                                        <p:cTn id="7" dur="80"/>
                                        <p:tgtEl>
                                          <p:spTgt spid="61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58"/>
                                        </p:tgtEl>
                                        <p:attrNameLst>
                                          <p:attrName>fillcolor</p:attrName>
                                        </p:attrNameLst>
                                      </p:cBhvr>
                                      <p:tavLst>
                                        <p:tav tm="0">
                                          <p:val>
                                            <p:clrVal>
                                              <a:schemeClr val="accent2"/>
                                            </p:clrVal>
                                          </p:val>
                                        </p:tav>
                                        <p:tav tm="50000">
                                          <p:val>
                                            <p:clrVal>
                                              <a:schemeClr val="hlink"/>
                                            </p:clrVal>
                                          </p:val>
                                        </p:tav>
                                      </p:tavLst>
                                    </p:anim>
                                    <p:set>
                                      <p:cBhvr>
                                        <p:cTn id="9" dur="80"/>
                                        <p:tgtEl>
                                          <p:spTgt spid="615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157"/>
                                        </p:tgtEl>
                                        <p:attrNameLst>
                                          <p:attrName>style.visibility</p:attrName>
                                        </p:attrNameLst>
                                      </p:cBhvr>
                                      <p:to>
                                        <p:strVal val="visible"/>
                                      </p:to>
                                    </p:set>
                                    <p:anim calcmode="discrete" valueType="clr">
                                      <p:cBhvr override="childStyle">
                                        <p:cTn id="14" dur="80"/>
                                        <p:tgtEl>
                                          <p:spTgt spid="615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157"/>
                                        </p:tgtEl>
                                        <p:attrNameLst>
                                          <p:attrName>fillcolor</p:attrName>
                                        </p:attrNameLst>
                                      </p:cBhvr>
                                      <p:tavLst>
                                        <p:tav tm="0">
                                          <p:val>
                                            <p:clrVal>
                                              <a:schemeClr val="accent2"/>
                                            </p:clrVal>
                                          </p:val>
                                        </p:tav>
                                        <p:tav tm="50000">
                                          <p:val>
                                            <p:clrVal>
                                              <a:schemeClr val="hlink"/>
                                            </p:clrVal>
                                          </p:val>
                                        </p:tav>
                                      </p:tavLst>
                                    </p:anim>
                                    <p:set>
                                      <p:cBhvr>
                                        <p:cTn id="16" dur="80"/>
                                        <p:tgtEl>
                                          <p:spTgt spid="615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161"/>
                                        </p:tgtEl>
                                        <p:attrNameLst>
                                          <p:attrName>style.visibility</p:attrName>
                                        </p:attrNameLst>
                                      </p:cBhvr>
                                      <p:to>
                                        <p:strVal val="visible"/>
                                      </p:to>
                                    </p:set>
                                    <p:anim calcmode="discrete" valueType="clr">
                                      <p:cBhvr override="childStyle">
                                        <p:cTn id="21" dur="80"/>
                                        <p:tgtEl>
                                          <p:spTgt spid="616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161"/>
                                        </p:tgtEl>
                                        <p:attrNameLst>
                                          <p:attrName>fillcolor</p:attrName>
                                        </p:attrNameLst>
                                      </p:cBhvr>
                                      <p:tavLst>
                                        <p:tav tm="0">
                                          <p:val>
                                            <p:clrVal>
                                              <a:schemeClr val="accent2"/>
                                            </p:clrVal>
                                          </p:val>
                                        </p:tav>
                                        <p:tav tm="50000">
                                          <p:val>
                                            <p:clrVal>
                                              <a:schemeClr val="hlink"/>
                                            </p:clrVal>
                                          </p:val>
                                        </p:tav>
                                      </p:tavLst>
                                    </p:anim>
                                    <p:set>
                                      <p:cBhvr>
                                        <p:cTn id="23" dur="80"/>
                                        <p:tgtEl>
                                          <p:spTgt spid="616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6159"/>
                                        </p:tgtEl>
                                        <p:attrNameLst>
                                          <p:attrName>style.visibility</p:attrName>
                                        </p:attrNameLst>
                                      </p:cBhvr>
                                      <p:to>
                                        <p:strVal val="visible"/>
                                      </p:to>
                                    </p:set>
                                    <p:anim calcmode="discrete" valueType="clr">
                                      <p:cBhvr override="childStyle">
                                        <p:cTn id="28" dur="80"/>
                                        <p:tgtEl>
                                          <p:spTgt spid="615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159"/>
                                        </p:tgtEl>
                                        <p:attrNameLst>
                                          <p:attrName>fillcolor</p:attrName>
                                        </p:attrNameLst>
                                      </p:cBhvr>
                                      <p:tavLst>
                                        <p:tav tm="0">
                                          <p:val>
                                            <p:clrVal>
                                              <a:schemeClr val="accent2"/>
                                            </p:clrVal>
                                          </p:val>
                                        </p:tav>
                                        <p:tav tm="50000">
                                          <p:val>
                                            <p:clrVal>
                                              <a:schemeClr val="hlink"/>
                                            </p:clrVal>
                                          </p:val>
                                        </p:tav>
                                      </p:tavLst>
                                    </p:anim>
                                    <p:set>
                                      <p:cBhvr>
                                        <p:cTn id="30" dur="80"/>
                                        <p:tgtEl>
                                          <p:spTgt spid="61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p:bldP spid="6158" grpId="0"/>
      <p:bldP spid="6159" grpId="0"/>
      <p:bldP spid="61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1684338" y="1038225"/>
            <a:ext cx="6400800" cy="1323975"/>
          </a:xfrm>
          <a:prstGeom prst="rect">
            <a:avLst/>
          </a:prstGeom>
          <a:noFill/>
          <a:ln w="9525">
            <a:noFill/>
            <a:miter lim="800000"/>
            <a:headEnd/>
            <a:tailEnd/>
          </a:ln>
        </p:spPr>
        <p:txBody>
          <a:bodyPr>
            <a:spAutoFit/>
          </a:bodyPr>
          <a:lstStyle/>
          <a:p>
            <a:pPr algn="ctr">
              <a:lnSpc>
                <a:spcPct val="80000"/>
              </a:lnSpc>
            </a:pPr>
            <a:r>
              <a:rPr lang="en-US" sz="2400" dirty="0" err="1">
                <a:solidFill>
                  <a:srgbClr val="3333CC"/>
                </a:solidFill>
                <a:latin typeface="Times New Roman" pitchFamily="18" charset="0"/>
                <a:cs typeface="Times New Roman" pitchFamily="18" charset="0"/>
              </a:rPr>
              <a:t>Cây</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dừa</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xanh</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toả</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nhiều</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tàu</a:t>
            </a:r>
            <a:r>
              <a:rPr lang="en-US" sz="2400" dirty="0">
                <a:solidFill>
                  <a:srgbClr val="3333CC"/>
                </a:solidFill>
                <a:latin typeface="Times New Roman" pitchFamily="18" charset="0"/>
                <a:cs typeface="Times New Roman" pitchFamily="18" charset="0"/>
              </a:rPr>
              <a:t>,</a:t>
            </a:r>
          </a:p>
          <a:p>
            <a:pPr algn="ctr">
              <a:lnSpc>
                <a:spcPct val="80000"/>
              </a:lnSpc>
            </a:pPr>
            <a:r>
              <a:rPr lang="en-US" sz="2400" dirty="0">
                <a:solidFill>
                  <a:srgbClr val="3333CC"/>
                </a:solidFill>
                <a:latin typeface="Times New Roman" pitchFamily="18" charset="0"/>
                <a:cs typeface="Times New Roman" pitchFamily="18" charset="0"/>
              </a:rPr>
              <a:t>Dang </a:t>
            </a:r>
            <a:r>
              <a:rPr lang="en-US" sz="2400" dirty="0" err="1">
                <a:solidFill>
                  <a:srgbClr val="3333CC"/>
                </a:solidFill>
                <a:latin typeface="Times New Roman" pitchFamily="18" charset="0"/>
                <a:cs typeface="Times New Roman" pitchFamily="18" charset="0"/>
              </a:rPr>
              <a:t>tay</a:t>
            </a:r>
            <a:r>
              <a:rPr lang="en-US" sz="2400" dirty="0">
                <a:solidFill>
                  <a:srgbClr val="3333CC"/>
                </a:solidFill>
                <a:latin typeface="Times New Roman" pitchFamily="18" charset="0"/>
                <a:cs typeface="Times New Roman" pitchFamily="18" charset="0"/>
              </a:rPr>
              <a:t> </a:t>
            </a:r>
            <a:r>
              <a:rPr lang="vi-VN" sz="2400" dirty="0">
                <a:solidFill>
                  <a:srgbClr val="3333CC"/>
                </a:solidFill>
                <a:latin typeface="Times New Roman" pitchFamily="18" charset="0"/>
                <a:cs typeface="Times New Roman" pitchFamily="18" charset="0"/>
              </a:rPr>
              <a:t>đ</a:t>
            </a:r>
            <a:r>
              <a:rPr lang="en-US" sz="2400" dirty="0" err="1">
                <a:solidFill>
                  <a:srgbClr val="3333CC"/>
                </a:solidFill>
                <a:latin typeface="Times New Roman" pitchFamily="18" charset="0"/>
                <a:cs typeface="Times New Roman" pitchFamily="18" charset="0"/>
              </a:rPr>
              <a:t>ón</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gió</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gật</a:t>
            </a:r>
            <a:r>
              <a:rPr lang="en-US" sz="2400" dirty="0">
                <a:solidFill>
                  <a:srgbClr val="3333CC"/>
                </a:solidFill>
                <a:latin typeface="Times New Roman" pitchFamily="18" charset="0"/>
                <a:cs typeface="Times New Roman" pitchFamily="18" charset="0"/>
              </a:rPr>
              <a:t> </a:t>
            </a:r>
            <a:r>
              <a:rPr lang="vi-VN" sz="2400" dirty="0">
                <a:solidFill>
                  <a:srgbClr val="3333CC"/>
                </a:solidFill>
                <a:latin typeface="Times New Roman" pitchFamily="18" charset="0"/>
                <a:cs typeface="Times New Roman" pitchFamily="18" charset="0"/>
              </a:rPr>
              <a:t>đ</a:t>
            </a:r>
            <a:r>
              <a:rPr lang="en-US" sz="2400" dirty="0" err="1">
                <a:solidFill>
                  <a:srgbClr val="3333CC"/>
                </a:solidFill>
                <a:latin typeface="Times New Roman" pitchFamily="18" charset="0"/>
                <a:cs typeface="Times New Roman" pitchFamily="18" charset="0"/>
              </a:rPr>
              <a:t>ầu</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gọi</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tr</a:t>
            </a:r>
            <a:r>
              <a:rPr lang="vi-VN" sz="2400" dirty="0">
                <a:solidFill>
                  <a:srgbClr val="3333CC"/>
                </a:solidFill>
                <a:latin typeface="Times New Roman" pitchFamily="18" charset="0"/>
                <a:cs typeface="Times New Roman" pitchFamily="18" charset="0"/>
              </a:rPr>
              <a:t>ă</a:t>
            </a:r>
            <a:r>
              <a:rPr lang="en-US" sz="2400" dirty="0" err="1">
                <a:solidFill>
                  <a:srgbClr val="3333CC"/>
                </a:solidFill>
                <a:latin typeface="Times New Roman" pitchFamily="18" charset="0"/>
                <a:cs typeface="Times New Roman" pitchFamily="18" charset="0"/>
              </a:rPr>
              <a:t>ng</a:t>
            </a:r>
            <a:r>
              <a:rPr lang="en-US" sz="2400" dirty="0">
                <a:solidFill>
                  <a:srgbClr val="3333CC"/>
                </a:solidFill>
                <a:latin typeface="Times New Roman" pitchFamily="18" charset="0"/>
                <a:cs typeface="Times New Roman" pitchFamily="18" charset="0"/>
              </a:rPr>
              <a:t>.</a:t>
            </a:r>
          </a:p>
          <a:p>
            <a:pPr algn="ctr">
              <a:lnSpc>
                <a:spcPct val="80000"/>
              </a:lnSpc>
            </a:pP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Thân</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dừa</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bạc</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phếch</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tháng</a:t>
            </a:r>
            <a:r>
              <a:rPr lang="en-US" sz="2400" dirty="0">
                <a:solidFill>
                  <a:srgbClr val="3333CC"/>
                </a:solidFill>
                <a:latin typeface="Times New Roman" pitchFamily="18" charset="0"/>
                <a:cs typeface="Times New Roman" pitchFamily="18" charset="0"/>
              </a:rPr>
              <a:t> n</a:t>
            </a:r>
            <a:r>
              <a:rPr lang="vi-VN" sz="2400" dirty="0">
                <a:solidFill>
                  <a:srgbClr val="3333CC"/>
                </a:solidFill>
                <a:latin typeface="Times New Roman" pitchFamily="18" charset="0"/>
                <a:cs typeface="Times New Roman" pitchFamily="18" charset="0"/>
              </a:rPr>
              <a:t>ă</a:t>
            </a:r>
            <a:r>
              <a:rPr lang="en-US" sz="2400" dirty="0">
                <a:solidFill>
                  <a:srgbClr val="3333CC"/>
                </a:solidFill>
                <a:latin typeface="Times New Roman" pitchFamily="18" charset="0"/>
                <a:cs typeface="Times New Roman" pitchFamily="18" charset="0"/>
              </a:rPr>
              <a:t>m,</a:t>
            </a:r>
          </a:p>
          <a:p>
            <a:pPr algn="ctr">
              <a:lnSpc>
                <a:spcPct val="80000"/>
              </a:lnSpc>
            </a:pPr>
            <a:r>
              <a:rPr lang="en-US" sz="2400" dirty="0" err="1">
                <a:solidFill>
                  <a:srgbClr val="3333CC"/>
                </a:solidFill>
                <a:latin typeface="Times New Roman" pitchFamily="18" charset="0"/>
                <a:cs typeface="Times New Roman" pitchFamily="18" charset="0"/>
              </a:rPr>
              <a:t>Quả</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dừa</a:t>
            </a:r>
            <a:r>
              <a:rPr lang="en-US" sz="2400" dirty="0">
                <a:solidFill>
                  <a:srgbClr val="3333CC"/>
                </a:solidFill>
                <a:latin typeface="Times New Roman" pitchFamily="18" charset="0"/>
                <a:cs typeface="Times New Roman" pitchFamily="18" charset="0"/>
              </a:rPr>
              <a:t> - </a:t>
            </a:r>
            <a:r>
              <a:rPr lang="vi-VN" sz="2400" dirty="0">
                <a:solidFill>
                  <a:srgbClr val="3333CC"/>
                </a:solidFill>
                <a:latin typeface="Times New Roman" pitchFamily="18" charset="0"/>
                <a:cs typeface="Times New Roman" pitchFamily="18" charset="0"/>
              </a:rPr>
              <a:t>đ</a:t>
            </a:r>
            <a:r>
              <a:rPr lang="en-US" sz="2400" dirty="0" err="1">
                <a:solidFill>
                  <a:srgbClr val="3333CC"/>
                </a:solidFill>
                <a:latin typeface="Times New Roman" pitchFamily="18" charset="0"/>
                <a:cs typeface="Times New Roman" pitchFamily="18" charset="0"/>
              </a:rPr>
              <a:t>àn</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lợn</a:t>
            </a:r>
            <a:r>
              <a:rPr lang="en-US" sz="2400" dirty="0">
                <a:solidFill>
                  <a:srgbClr val="3333CC"/>
                </a:solidFill>
                <a:latin typeface="Times New Roman" pitchFamily="18" charset="0"/>
                <a:cs typeface="Times New Roman" pitchFamily="18" charset="0"/>
              </a:rPr>
              <a:t> con </a:t>
            </a:r>
            <a:r>
              <a:rPr lang="en-US" sz="2400" dirty="0" err="1">
                <a:solidFill>
                  <a:srgbClr val="3333CC"/>
                </a:solidFill>
                <a:latin typeface="Times New Roman" pitchFamily="18" charset="0"/>
                <a:cs typeface="Times New Roman" pitchFamily="18" charset="0"/>
              </a:rPr>
              <a:t>nằm</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trên</a:t>
            </a:r>
            <a:r>
              <a:rPr lang="en-US" sz="2400" dirty="0">
                <a:solidFill>
                  <a:srgbClr val="3333CC"/>
                </a:solidFill>
                <a:latin typeface="Times New Roman" pitchFamily="18" charset="0"/>
                <a:cs typeface="Times New Roman" pitchFamily="18" charset="0"/>
              </a:rPr>
              <a:t> </a:t>
            </a:r>
            <a:r>
              <a:rPr lang="en-US" sz="2400" dirty="0" err="1">
                <a:solidFill>
                  <a:srgbClr val="3333CC"/>
                </a:solidFill>
                <a:latin typeface="Times New Roman" pitchFamily="18" charset="0"/>
                <a:cs typeface="Times New Roman" pitchFamily="18" charset="0"/>
              </a:rPr>
              <a:t>cao</a:t>
            </a:r>
            <a:r>
              <a:rPr lang="en-US" sz="2800" dirty="0">
                <a:solidFill>
                  <a:srgbClr val="3333CC"/>
                </a:solidFill>
                <a:latin typeface="Times New Roman" pitchFamily="18" charset="0"/>
                <a:cs typeface="Times New Roman" pitchFamily="18" charset="0"/>
              </a:rPr>
              <a:t>.</a:t>
            </a:r>
          </a:p>
        </p:txBody>
      </p:sp>
      <p:sp>
        <p:nvSpPr>
          <p:cNvPr id="8195" name="Rectangle 5"/>
          <p:cNvSpPr>
            <a:spLocks noChangeArrowheads="1"/>
          </p:cNvSpPr>
          <p:nvPr/>
        </p:nvSpPr>
        <p:spPr bwMode="auto">
          <a:xfrm>
            <a:off x="785813" y="2362200"/>
            <a:ext cx="7467600" cy="1544638"/>
          </a:xfrm>
          <a:prstGeom prst="rect">
            <a:avLst/>
          </a:prstGeom>
          <a:noFill/>
          <a:ln w="9525">
            <a:noFill/>
            <a:miter lim="800000"/>
            <a:headEnd/>
            <a:tailEnd/>
          </a:ln>
        </p:spPr>
        <p:txBody>
          <a:bodyPr>
            <a:spAutoFit/>
          </a:bodyPr>
          <a:lstStyle/>
          <a:p>
            <a:pPr marL="342900" indent="-342900" algn="ctr">
              <a:lnSpc>
                <a:spcPct val="80000"/>
              </a:lnSpc>
              <a:spcBef>
                <a:spcPct val="20000"/>
              </a:spcBef>
            </a:pPr>
            <a:r>
              <a:rPr lang="en-US" sz="2800">
                <a:solidFill>
                  <a:srgbClr val="3333CC"/>
                </a:solidFill>
                <a:latin typeface="Times New Roman" pitchFamily="18" charset="0"/>
                <a:cs typeface="Times New Roman" pitchFamily="18" charset="0"/>
              </a:rPr>
              <a:t>    </a:t>
            </a:r>
            <a:r>
              <a:rPr lang="en-US" sz="2400">
                <a:solidFill>
                  <a:srgbClr val="3333CC"/>
                </a:solidFill>
                <a:latin typeface="Times New Roman" pitchFamily="18" charset="0"/>
                <a:cs typeface="Times New Roman" pitchFamily="18" charset="0"/>
              </a:rPr>
              <a:t>Đêm hè hoa nở cùng sao,</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              Tàu dừa - chiếc l</a:t>
            </a:r>
            <a:r>
              <a:rPr lang="vi-VN" sz="2400">
                <a:solidFill>
                  <a:srgbClr val="3333CC"/>
                </a:solidFill>
                <a:latin typeface="Times New Roman" pitchFamily="18" charset="0"/>
                <a:cs typeface="Times New Roman" pitchFamily="18" charset="0"/>
              </a:rPr>
              <a:t>ư</a:t>
            </a:r>
            <a:r>
              <a:rPr lang="en-US" sz="2400">
                <a:solidFill>
                  <a:srgbClr val="3333CC"/>
                </a:solidFill>
                <a:latin typeface="Times New Roman" pitchFamily="18" charset="0"/>
                <a:cs typeface="Times New Roman" pitchFamily="18" charset="0"/>
              </a:rPr>
              <a:t>ợc  chải vào mây xanh.</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              Ai mang n</a:t>
            </a:r>
            <a:r>
              <a:rPr lang="vi-VN" sz="2400">
                <a:solidFill>
                  <a:srgbClr val="3333CC"/>
                </a:solidFill>
                <a:latin typeface="Times New Roman" pitchFamily="18" charset="0"/>
                <a:cs typeface="Times New Roman" pitchFamily="18" charset="0"/>
              </a:rPr>
              <a:t>ư</a:t>
            </a:r>
            <a:r>
              <a:rPr lang="en-US" sz="2400">
                <a:solidFill>
                  <a:srgbClr val="3333CC"/>
                </a:solidFill>
                <a:latin typeface="Times New Roman" pitchFamily="18" charset="0"/>
                <a:cs typeface="Times New Roman" pitchFamily="18" charset="0"/>
              </a:rPr>
              <a:t>ớc ngọt,  n</a:t>
            </a:r>
            <a:r>
              <a:rPr lang="vi-VN" sz="2400">
                <a:solidFill>
                  <a:srgbClr val="3333CC"/>
                </a:solidFill>
                <a:latin typeface="Times New Roman" pitchFamily="18" charset="0"/>
                <a:cs typeface="Times New Roman" pitchFamily="18" charset="0"/>
              </a:rPr>
              <a:t>ư</a:t>
            </a:r>
            <a:r>
              <a:rPr lang="en-US" sz="2400">
                <a:solidFill>
                  <a:srgbClr val="3333CC"/>
                </a:solidFill>
                <a:latin typeface="Times New Roman" pitchFamily="18" charset="0"/>
                <a:cs typeface="Times New Roman" pitchFamily="18" charset="0"/>
              </a:rPr>
              <a:t>ớc lành,</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  Ai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eo bao hũ r</a:t>
            </a:r>
            <a:r>
              <a:rPr lang="vi-VN" sz="2400">
                <a:solidFill>
                  <a:srgbClr val="3333CC"/>
                </a:solidFill>
                <a:latin typeface="Times New Roman" pitchFamily="18" charset="0"/>
                <a:cs typeface="Times New Roman" pitchFamily="18" charset="0"/>
              </a:rPr>
              <a:t>ư</a:t>
            </a:r>
            <a:r>
              <a:rPr lang="en-US" sz="2400">
                <a:solidFill>
                  <a:srgbClr val="3333CC"/>
                </a:solidFill>
                <a:latin typeface="Times New Roman" pitchFamily="18" charset="0"/>
                <a:cs typeface="Times New Roman" pitchFamily="18" charset="0"/>
              </a:rPr>
              <a:t>ợu quanh cổ dừa.</a:t>
            </a:r>
          </a:p>
        </p:txBody>
      </p:sp>
      <p:sp>
        <p:nvSpPr>
          <p:cNvPr id="8196" name="Rectangle 6"/>
          <p:cNvSpPr>
            <a:spLocks noChangeArrowheads="1"/>
          </p:cNvSpPr>
          <p:nvPr/>
        </p:nvSpPr>
        <p:spPr bwMode="auto">
          <a:xfrm>
            <a:off x="1239838" y="4038600"/>
            <a:ext cx="7315200" cy="2235200"/>
          </a:xfrm>
          <a:prstGeom prst="rect">
            <a:avLst/>
          </a:prstGeom>
          <a:noFill/>
          <a:ln w="9525">
            <a:noFill/>
            <a:miter lim="800000"/>
            <a:headEnd/>
            <a:tailEnd/>
          </a:ln>
        </p:spPr>
        <p:txBody>
          <a:bodyPr>
            <a:spAutoFit/>
          </a:bodyPr>
          <a:lstStyle/>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Tiếng dừa làm dịu nắng tr</a:t>
            </a:r>
            <a:r>
              <a:rPr lang="vi-VN" sz="2400">
                <a:solidFill>
                  <a:srgbClr val="3333CC"/>
                </a:solidFill>
                <a:latin typeface="Times New Roman" pitchFamily="18" charset="0"/>
                <a:cs typeface="Times New Roman" pitchFamily="18" charset="0"/>
              </a:rPr>
              <a:t>ư</a:t>
            </a:r>
            <a:r>
              <a:rPr lang="en-US" sz="2400">
                <a:solidFill>
                  <a:srgbClr val="3333CC"/>
                </a:solidFill>
                <a:latin typeface="Times New Roman" pitchFamily="18" charset="0"/>
                <a:cs typeface="Times New Roman" pitchFamily="18" charset="0"/>
              </a:rPr>
              <a:t>a,</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  Gọi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àn gió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ến cùng dừa múa reo.</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Trời trong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ầy tiếng rì rào,</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Đàn cò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ánh nhịp bay vào bay ra.</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Đứng canh trời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ất bao la,</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     Mà dừa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ủng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ỉnh  nh</a:t>
            </a:r>
            <a:r>
              <a:rPr lang="vi-VN" sz="2400">
                <a:solidFill>
                  <a:srgbClr val="3333CC"/>
                </a:solidFill>
                <a:latin typeface="Times New Roman" pitchFamily="18" charset="0"/>
                <a:cs typeface="Times New Roman" pitchFamily="18" charset="0"/>
              </a:rPr>
              <a:t>ư</a:t>
            </a:r>
            <a:r>
              <a:rPr lang="en-US" sz="2400">
                <a:solidFill>
                  <a:srgbClr val="3333CC"/>
                </a:solidFill>
                <a:latin typeface="Times New Roman" pitchFamily="18" charset="0"/>
                <a:cs typeface="Times New Roman" pitchFamily="18" charset="0"/>
              </a:rPr>
              <a:t> là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ứng ch</a:t>
            </a:r>
            <a:r>
              <a:rPr lang="vi-VN" sz="2400">
                <a:solidFill>
                  <a:srgbClr val="3333CC"/>
                </a:solidFill>
                <a:latin typeface="Times New Roman" pitchFamily="18" charset="0"/>
                <a:cs typeface="Times New Roman" pitchFamily="18" charset="0"/>
              </a:rPr>
              <a:t>ơ</a:t>
            </a:r>
            <a:r>
              <a:rPr lang="en-US" sz="2400">
                <a:solidFill>
                  <a:srgbClr val="3333CC"/>
                </a:solidFill>
                <a:latin typeface="Times New Roman" pitchFamily="18" charset="0"/>
                <a:cs typeface="Times New Roman" pitchFamily="18" charset="0"/>
              </a:rPr>
              <a:t>i</a:t>
            </a:r>
            <a:endParaRPr lang="en-US" sz="2400">
              <a:latin typeface="Times New Roman" pitchFamily="18" charset="0"/>
              <a:cs typeface="Times New Roman" pitchFamily="18" charset="0"/>
            </a:endParaRPr>
          </a:p>
        </p:txBody>
      </p:sp>
      <p:sp>
        <p:nvSpPr>
          <p:cNvPr id="2" name="Rectangle 1"/>
          <p:cNvSpPr/>
          <p:nvPr/>
        </p:nvSpPr>
        <p:spPr>
          <a:xfrm>
            <a:off x="3345389" y="47482"/>
            <a:ext cx="2789418" cy="76944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400" b="1" cap="all" dirty="0">
                <a:ln w="0"/>
                <a:solidFill>
                  <a:srgbClr val="FF3300"/>
                </a:solidFill>
                <a:effectLst>
                  <a:reflection blurRad="12700" stA="50000" endPos="50000" dist="5000" dir="5400000" sy="-100000" rotWithShape="0"/>
                </a:effectLst>
                <a:latin typeface="Times New Roman" pitchFamily="18" charset="0"/>
                <a:cs typeface="Times New Roman" pitchFamily="18" charset="0"/>
              </a:rPr>
              <a:t>CÂY DỪA</a:t>
            </a:r>
          </a:p>
        </p:txBody>
      </p:sp>
      <p:sp>
        <p:nvSpPr>
          <p:cNvPr id="8198" name="Rectangle 2"/>
          <p:cNvSpPr>
            <a:spLocks noChangeArrowheads="1"/>
          </p:cNvSpPr>
          <p:nvPr/>
        </p:nvSpPr>
        <p:spPr bwMode="auto">
          <a:xfrm>
            <a:off x="5867400" y="693738"/>
            <a:ext cx="2346325" cy="460375"/>
          </a:xfrm>
          <a:prstGeom prst="rect">
            <a:avLst/>
          </a:prstGeom>
          <a:noFill/>
          <a:ln w="9525">
            <a:noFill/>
            <a:miter lim="800000"/>
            <a:headEnd/>
            <a:tailEnd/>
          </a:ln>
        </p:spPr>
        <p:txBody>
          <a:bodyPr wrap="none">
            <a:spAutoFit/>
          </a:bodyPr>
          <a:lstStyle/>
          <a:p>
            <a:pPr>
              <a:spcBef>
                <a:spcPct val="50000"/>
              </a:spcBef>
            </a:pPr>
            <a:r>
              <a:rPr lang="en-US" sz="2400" b="1" i="1">
                <a:solidFill>
                  <a:schemeClr val="accent2"/>
                </a:solidFill>
                <a:latin typeface="Times New Roman" pitchFamily="18" charset="0"/>
                <a:cs typeface="Times New Roman" pitchFamily="18" charset="0"/>
              </a:rPr>
              <a:t>Trần Đăng Khoa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04800" y="457200"/>
            <a:ext cx="8229600" cy="519113"/>
          </a:xfrm>
          <a:prstGeom prst="rect">
            <a:avLst/>
          </a:prstGeom>
          <a:noFill/>
          <a:ln w="9525">
            <a:noFill/>
            <a:miter lim="800000"/>
            <a:headEnd/>
            <a:tailEnd/>
          </a:ln>
        </p:spPr>
        <p:txBody>
          <a:bodyPr>
            <a:spAutoFit/>
          </a:bodyPr>
          <a:lstStyle/>
          <a:p>
            <a:pPr algn="ctr">
              <a:spcBef>
                <a:spcPct val="50000"/>
              </a:spcBef>
            </a:pPr>
            <a:r>
              <a:rPr lang="en-US" sz="2800" b="1">
                <a:solidFill>
                  <a:srgbClr val="0000CC"/>
                </a:solidFill>
                <a:latin typeface="Times New Roman" pitchFamily="18" charset="0"/>
                <a:cs typeface="Times New Roman" pitchFamily="18" charset="0"/>
              </a:rPr>
              <a:t>Tập đọc</a:t>
            </a:r>
          </a:p>
        </p:txBody>
      </p:sp>
      <p:sp>
        <p:nvSpPr>
          <p:cNvPr id="9219" name="Text Box 4"/>
          <p:cNvSpPr txBox="1">
            <a:spLocks noChangeArrowheads="1"/>
          </p:cNvSpPr>
          <p:nvPr/>
        </p:nvSpPr>
        <p:spPr bwMode="auto">
          <a:xfrm>
            <a:off x="1524000" y="990600"/>
            <a:ext cx="5638800" cy="579438"/>
          </a:xfrm>
          <a:prstGeom prst="rect">
            <a:avLst/>
          </a:prstGeom>
          <a:noFill/>
          <a:ln w="9525">
            <a:noFill/>
            <a:miter lim="800000"/>
            <a:headEnd/>
            <a:tailEnd/>
          </a:ln>
        </p:spPr>
        <p:txBody>
          <a:bodyPr>
            <a:spAutoFit/>
          </a:bodyPr>
          <a:lstStyle/>
          <a:p>
            <a:pPr algn="ctr">
              <a:spcBef>
                <a:spcPct val="50000"/>
              </a:spcBef>
            </a:pPr>
            <a:r>
              <a:rPr lang="en-US" sz="3200" b="1">
                <a:solidFill>
                  <a:srgbClr val="FF0000"/>
                </a:solidFill>
                <a:latin typeface="Times New Roman" pitchFamily="18" charset="0"/>
                <a:cs typeface="Times New Roman" pitchFamily="18" charset="0"/>
              </a:rPr>
              <a:t>Cây dừa</a:t>
            </a:r>
          </a:p>
        </p:txBody>
      </p:sp>
      <p:sp>
        <p:nvSpPr>
          <p:cNvPr id="9220" name="Text Box 10"/>
          <p:cNvSpPr txBox="1">
            <a:spLocks noChangeArrowheads="1"/>
          </p:cNvSpPr>
          <p:nvPr/>
        </p:nvSpPr>
        <p:spPr bwMode="auto">
          <a:xfrm>
            <a:off x="0" y="1828800"/>
            <a:ext cx="9144000" cy="519113"/>
          </a:xfrm>
          <a:prstGeom prst="rect">
            <a:avLst/>
          </a:prstGeom>
          <a:noFill/>
          <a:ln w="9525" algn="ctr">
            <a:noFill/>
            <a:miter lim="800000"/>
            <a:headEnd/>
            <a:tailEnd/>
          </a:ln>
        </p:spPr>
        <p:txBody>
          <a:bodyPr>
            <a:spAutoFit/>
          </a:bodyPr>
          <a:lstStyle/>
          <a:p>
            <a:pPr eaLnBrk="0" hangingPunct="0"/>
            <a:r>
              <a:rPr lang="en-US" sz="2800" b="1">
                <a:solidFill>
                  <a:srgbClr val="FF0000"/>
                </a:solidFill>
                <a:latin typeface="Times New Roman" pitchFamily="18" charset="0"/>
                <a:cs typeface="Times New Roman" pitchFamily="18" charset="0"/>
              </a:rPr>
              <a:t>* Đọc đúng:</a:t>
            </a:r>
            <a:endParaRPr lang="en-US">
              <a:solidFill>
                <a:srgbClr val="FF3300"/>
              </a:solidFill>
              <a:latin typeface="Times New Roman" pitchFamily="18" charset="0"/>
              <a:cs typeface="Times New Roman" pitchFamily="18" charset="0"/>
            </a:endParaRPr>
          </a:p>
        </p:txBody>
      </p:sp>
      <p:sp>
        <p:nvSpPr>
          <p:cNvPr id="9221" name="Text Box 6"/>
          <p:cNvSpPr txBox="1">
            <a:spLocks noChangeArrowheads="1"/>
          </p:cNvSpPr>
          <p:nvPr/>
        </p:nvSpPr>
        <p:spPr bwMode="auto">
          <a:xfrm>
            <a:off x="0" y="1295400"/>
            <a:ext cx="2971800"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D60093"/>
                </a:solidFill>
                <a:latin typeface="Times New Roman" pitchFamily="18" charset="0"/>
                <a:cs typeface="Times New Roman" pitchFamily="18" charset="0"/>
              </a:rPr>
              <a:t>Luyện đọc</a:t>
            </a:r>
          </a:p>
        </p:txBody>
      </p:sp>
      <p:sp>
        <p:nvSpPr>
          <p:cNvPr id="9222" name="Text Box 7"/>
          <p:cNvSpPr txBox="1">
            <a:spLocks noChangeArrowheads="1"/>
          </p:cNvSpPr>
          <p:nvPr/>
        </p:nvSpPr>
        <p:spPr bwMode="auto">
          <a:xfrm>
            <a:off x="0" y="2819400"/>
            <a:ext cx="9144000" cy="519113"/>
          </a:xfrm>
          <a:prstGeom prst="rect">
            <a:avLst/>
          </a:prstGeom>
          <a:noFill/>
          <a:ln w="9525">
            <a:noFill/>
            <a:miter lim="800000"/>
            <a:headEnd/>
            <a:tailEnd/>
          </a:ln>
        </p:spPr>
        <p:txBody>
          <a:bodyPr>
            <a:spAutoFit/>
          </a:bodyPr>
          <a:lstStyle/>
          <a:p>
            <a:pPr eaLnBrk="0" hangingPunct="0">
              <a:spcBef>
                <a:spcPct val="50000"/>
              </a:spcBef>
            </a:pP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Ngắt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p>
        </p:txBody>
      </p:sp>
      <p:sp>
        <p:nvSpPr>
          <p:cNvPr id="58376" name="Text Box 8"/>
          <p:cNvSpPr txBox="1">
            <a:spLocks noChangeArrowheads="1"/>
          </p:cNvSpPr>
          <p:nvPr/>
        </p:nvSpPr>
        <p:spPr bwMode="auto">
          <a:xfrm>
            <a:off x="0" y="4114800"/>
            <a:ext cx="8839200"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FF0000"/>
                </a:solidFill>
                <a:latin typeface="Times New Roman" pitchFamily="18" charset="0"/>
                <a:cs typeface="Times New Roman" pitchFamily="18" charset="0"/>
              </a:rPr>
              <a:t>* Giải nghĩa từ:</a:t>
            </a:r>
          </a:p>
        </p:txBody>
      </p:sp>
      <p:sp>
        <p:nvSpPr>
          <p:cNvPr id="9224" name="Text Box 9"/>
          <p:cNvSpPr txBox="1">
            <a:spLocks noChangeArrowheads="1"/>
          </p:cNvSpPr>
          <p:nvPr/>
        </p:nvSpPr>
        <p:spPr bwMode="auto">
          <a:xfrm>
            <a:off x="0" y="2362200"/>
            <a:ext cx="9144000" cy="519113"/>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Times New Roman" pitchFamily="18" charset="0"/>
                <a:cs typeface="Times New Roman" pitchFamily="18" charset="0"/>
              </a:rPr>
              <a:t>- quanh cổ, bạc phếch, gật </a:t>
            </a:r>
            <a:r>
              <a:rPr lang="vi-VN" sz="2800" b="1">
                <a:solidFill>
                  <a:srgbClr val="0000CC"/>
                </a:solidFill>
                <a:latin typeface="Times New Roman" pitchFamily="18" charset="0"/>
                <a:cs typeface="Times New Roman" pitchFamily="18" charset="0"/>
              </a:rPr>
              <a:t>đầu</a:t>
            </a:r>
            <a:r>
              <a:rPr lang="en-US" sz="2800" b="1">
                <a:solidFill>
                  <a:srgbClr val="0000CC"/>
                </a:solidFill>
                <a:latin typeface="Times New Roman" pitchFamily="18" charset="0"/>
                <a:cs typeface="Times New Roman" pitchFamily="18" charset="0"/>
              </a:rPr>
              <a:t>, hũ r</a:t>
            </a:r>
            <a:r>
              <a:rPr lang="vi-VN" sz="2800" b="1">
                <a:solidFill>
                  <a:srgbClr val="0000CC"/>
                </a:solidFill>
                <a:latin typeface="Times New Roman" pitchFamily="18" charset="0"/>
                <a:cs typeface="Times New Roman" pitchFamily="18" charset="0"/>
              </a:rPr>
              <a:t>ượu</a:t>
            </a:r>
            <a:r>
              <a:rPr lang="en-US" sz="2800" b="1">
                <a:solidFill>
                  <a:srgbClr val="0000CC"/>
                </a:solidFill>
                <a:latin typeface="Times New Roman" pitchFamily="18" charset="0"/>
                <a:cs typeface="Times New Roman" pitchFamily="18" charset="0"/>
              </a:rPr>
              <a:t>, bao la, rì rào,…</a:t>
            </a:r>
          </a:p>
        </p:txBody>
      </p:sp>
      <p:sp>
        <p:nvSpPr>
          <p:cNvPr id="2" name="Rectangle 1"/>
          <p:cNvSpPr>
            <a:spLocks noChangeArrowheads="1"/>
          </p:cNvSpPr>
          <p:nvPr/>
        </p:nvSpPr>
        <p:spPr bwMode="auto">
          <a:xfrm>
            <a:off x="2089150" y="3203575"/>
            <a:ext cx="4343400" cy="519113"/>
          </a:xfrm>
          <a:prstGeom prst="rect">
            <a:avLst/>
          </a:prstGeom>
          <a:noFill/>
          <a:ln w="9525">
            <a:noFill/>
            <a:miter lim="800000"/>
            <a:headEnd/>
            <a:tailEnd/>
          </a:ln>
        </p:spPr>
        <p:txBody>
          <a:bodyPr wrap="none">
            <a:spAutoFit/>
          </a:bodyPr>
          <a:lstStyle/>
          <a:p>
            <a:pPr eaLnBrk="0" hangingPunct="0"/>
            <a:r>
              <a:rPr lang="en-US" sz="2800" b="1">
                <a:solidFill>
                  <a:srgbClr val="0000CC"/>
                </a:solidFill>
                <a:latin typeface="Times New Roman" pitchFamily="18" charset="0"/>
                <a:cs typeface="Times New Roman" pitchFamily="18" charset="0"/>
              </a:rPr>
              <a:t>Đêm hè</a:t>
            </a:r>
            <a:r>
              <a:rPr lang="en-US" sz="2800" b="1">
                <a:solidFill>
                  <a:srgbClr val="FF0000"/>
                </a:solidFill>
                <a:latin typeface="Times New Roman" pitchFamily="18" charset="0"/>
                <a:cs typeface="Times New Roman" pitchFamily="18" charset="0"/>
              </a:rPr>
              <a:t>/</a:t>
            </a:r>
            <a:r>
              <a:rPr lang="en-US" sz="2800" b="1">
                <a:solidFill>
                  <a:srgbClr val="0000CC"/>
                </a:solidFill>
                <a:latin typeface="Times New Roman" pitchFamily="18" charset="0"/>
                <a:cs typeface="Times New Roman" pitchFamily="18" charset="0"/>
              </a:rPr>
              <a:t> hoa nở </a:t>
            </a:r>
            <a:r>
              <a:rPr lang="en-US" sz="2800" b="1">
                <a:solidFill>
                  <a:srgbClr val="FF0000"/>
                </a:solidFill>
                <a:latin typeface="Times New Roman" pitchFamily="18" charset="0"/>
                <a:cs typeface="Times New Roman" pitchFamily="18" charset="0"/>
              </a:rPr>
              <a:t>/</a:t>
            </a:r>
            <a:r>
              <a:rPr lang="en-US" sz="2800" b="1">
                <a:solidFill>
                  <a:srgbClr val="0000CC"/>
                </a:solidFill>
                <a:latin typeface="Times New Roman" pitchFamily="18" charset="0"/>
                <a:cs typeface="Times New Roman" pitchFamily="18" charset="0"/>
              </a:rPr>
              <a:t>cùng sao, </a:t>
            </a:r>
            <a:r>
              <a:rPr lang="en-US" sz="2800" b="1">
                <a:solidFill>
                  <a:srgbClr val="FF0000"/>
                </a:solidFill>
                <a:latin typeface="Times New Roman" pitchFamily="18" charset="0"/>
                <a:cs typeface="Times New Roman" pitchFamily="18" charset="0"/>
              </a:rPr>
              <a:t>/</a:t>
            </a:r>
          </a:p>
        </p:txBody>
      </p:sp>
      <p:sp>
        <p:nvSpPr>
          <p:cNvPr id="3" name="Rectangle 2"/>
          <p:cNvSpPr>
            <a:spLocks noChangeArrowheads="1"/>
          </p:cNvSpPr>
          <p:nvPr/>
        </p:nvSpPr>
        <p:spPr bwMode="auto">
          <a:xfrm>
            <a:off x="990600" y="3657600"/>
            <a:ext cx="6583363" cy="519113"/>
          </a:xfrm>
          <a:prstGeom prst="rect">
            <a:avLst/>
          </a:prstGeom>
          <a:noFill/>
          <a:ln w="9525">
            <a:noFill/>
            <a:miter lim="800000"/>
            <a:headEnd/>
            <a:tailEnd/>
          </a:ln>
        </p:spPr>
        <p:txBody>
          <a:bodyPr wrap="none">
            <a:spAutoFit/>
          </a:bodyPr>
          <a:lstStyle/>
          <a:p>
            <a:pPr eaLnBrk="0" hangingPunct="0"/>
            <a:r>
              <a:rPr lang="en-US" sz="2800" b="1">
                <a:solidFill>
                  <a:srgbClr val="0000CC"/>
                </a:solidFill>
                <a:latin typeface="Times New Roman" pitchFamily="18" charset="0"/>
                <a:cs typeface="Times New Roman" pitchFamily="18" charset="0"/>
              </a:rPr>
              <a:t>Tàu dừa </a:t>
            </a:r>
            <a:r>
              <a:rPr lang="en-US" sz="2800" b="1">
                <a:solidFill>
                  <a:srgbClr val="FF0000"/>
                </a:solidFill>
                <a:latin typeface="Times New Roman" pitchFamily="18" charset="0"/>
                <a:cs typeface="Times New Roman" pitchFamily="18" charset="0"/>
              </a:rPr>
              <a:t>/</a:t>
            </a:r>
            <a:r>
              <a:rPr lang="en-US" sz="2800" b="1">
                <a:solidFill>
                  <a:srgbClr val="0000CC"/>
                </a:solidFill>
                <a:latin typeface="Times New Roman" pitchFamily="18" charset="0"/>
                <a:cs typeface="Times New Roman" pitchFamily="18" charset="0"/>
              </a:rPr>
              <a:t>chiếc l</a:t>
            </a:r>
            <a:r>
              <a:rPr lang="vi-VN" sz="2800" b="1">
                <a:solidFill>
                  <a:srgbClr val="0000CC"/>
                </a:solidFill>
                <a:latin typeface="Times New Roman" pitchFamily="18" charset="0"/>
                <a:cs typeface="Times New Roman" pitchFamily="18" charset="0"/>
              </a:rPr>
              <a:t>ược</a:t>
            </a:r>
            <a:r>
              <a:rPr lang="en-US" sz="2800" b="1">
                <a:solidFill>
                  <a:srgbClr val="0000CC"/>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a:t>
            </a:r>
            <a:r>
              <a:rPr lang="en-US" sz="2800" b="1">
                <a:solidFill>
                  <a:srgbClr val="0000CC"/>
                </a:solidFill>
                <a:latin typeface="Times New Roman" pitchFamily="18" charset="0"/>
                <a:cs typeface="Times New Roman" pitchFamily="18" charset="0"/>
              </a:rPr>
              <a:t>chải vào mây xanh.</a:t>
            </a:r>
            <a:r>
              <a:rPr lang="en-US" sz="2800" b="1">
                <a:solidFill>
                  <a:srgbClr val="FF0000"/>
                </a:solidFill>
                <a:latin typeface="Times New Roman" pitchFamily="18" charset="0"/>
                <a:cs typeface="Times New Roman" pitchFamily="18" charset="0"/>
              </a:rPr>
              <a:t>//</a:t>
            </a:r>
            <a:r>
              <a:rPr lang="en-US" sz="2800" b="1">
                <a:solidFill>
                  <a:srgbClr val="0000CC"/>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58376"/>
                                        </p:tgtEl>
                                        <p:attrNameLst>
                                          <p:attrName>style.visibility</p:attrName>
                                        </p:attrNameLst>
                                      </p:cBhvr>
                                      <p:to>
                                        <p:strVal val="visible"/>
                                      </p:to>
                                    </p:set>
                                    <p:anim calcmode="discrete" valueType="clr">
                                      <p:cBhvr override="childStyle">
                                        <p:cTn id="17" dur="80"/>
                                        <p:tgtEl>
                                          <p:spTgt spid="58376"/>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8376"/>
                                        </p:tgtEl>
                                        <p:attrNameLst>
                                          <p:attrName>fillcolor</p:attrName>
                                        </p:attrNameLst>
                                      </p:cBhvr>
                                      <p:tavLst>
                                        <p:tav tm="0">
                                          <p:val>
                                            <p:clrVal>
                                              <a:schemeClr val="accent2"/>
                                            </p:clrVal>
                                          </p:val>
                                        </p:tav>
                                        <p:tav tm="50000">
                                          <p:val>
                                            <p:clrVal>
                                              <a:schemeClr val="hlink"/>
                                            </p:clrVal>
                                          </p:val>
                                        </p:tav>
                                      </p:tavLst>
                                    </p:anim>
                                    <p:set>
                                      <p:cBhvr>
                                        <p:cTn id="19" dur="80"/>
                                        <p:tgtEl>
                                          <p:spTgt spid="583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1684338" y="1038225"/>
            <a:ext cx="6400800" cy="1323975"/>
          </a:xfrm>
          <a:prstGeom prst="rect">
            <a:avLst/>
          </a:prstGeom>
          <a:noFill/>
          <a:ln w="9525">
            <a:noFill/>
            <a:miter lim="800000"/>
            <a:headEnd/>
            <a:tailEnd/>
          </a:ln>
        </p:spPr>
        <p:txBody>
          <a:bodyPr>
            <a:spAutoFit/>
          </a:bodyPr>
          <a:lstStyle/>
          <a:p>
            <a:pPr algn="ctr">
              <a:lnSpc>
                <a:spcPct val="80000"/>
              </a:lnSpc>
            </a:pPr>
            <a:r>
              <a:rPr lang="en-US" sz="2400">
                <a:solidFill>
                  <a:srgbClr val="3333CC"/>
                </a:solidFill>
                <a:latin typeface="Times New Roman" pitchFamily="18" charset="0"/>
                <a:cs typeface="Times New Roman" pitchFamily="18" charset="0"/>
              </a:rPr>
              <a:t>Cây dừa xanh toả nhiều tàu,</a:t>
            </a:r>
          </a:p>
          <a:p>
            <a:pPr algn="ctr">
              <a:lnSpc>
                <a:spcPct val="80000"/>
              </a:lnSpc>
            </a:pPr>
            <a:r>
              <a:rPr lang="en-US" sz="2400">
                <a:solidFill>
                  <a:srgbClr val="3333CC"/>
                </a:solidFill>
                <a:latin typeface="Times New Roman" pitchFamily="18" charset="0"/>
                <a:cs typeface="Times New Roman" pitchFamily="18" charset="0"/>
              </a:rPr>
              <a:t>Dang tay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ón gió, gật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ầu gọi tr</a:t>
            </a:r>
            <a:r>
              <a:rPr lang="vi-VN" sz="2400">
                <a:solidFill>
                  <a:srgbClr val="3333CC"/>
                </a:solidFill>
                <a:latin typeface="Times New Roman" pitchFamily="18" charset="0"/>
                <a:cs typeface="Times New Roman" pitchFamily="18" charset="0"/>
              </a:rPr>
              <a:t>ă</a:t>
            </a:r>
            <a:r>
              <a:rPr lang="en-US" sz="2400">
                <a:solidFill>
                  <a:srgbClr val="3333CC"/>
                </a:solidFill>
                <a:latin typeface="Times New Roman" pitchFamily="18" charset="0"/>
                <a:cs typeface="Times New Roman" pitchFamily="18" charset="0"/>
              </a:rPr>
              <a:t>ng.</a:t>
            </a:r>
          </a:p>
          <a:p>
            <a:pPr algn="ctr">
              <a:lnSpc>
                <a:spcPct val="80000"/>
              </a:lnSpc>
            </a:pPr>
            <a:r>
              <a:rPr lang="en-US" sz="2400">
                <a:solidFill>
                  <a:srgbClr val="3333CC"/>
                </a:solidFill>
                <a:latin typeface="Times New Roman" pitchFamily="18" charset="0"/>
                <a:cs typeface="Times New Roman" pitchFamily="18" charset="0"/>
              </a:rPr>
              <a:t>    Thân dừa bạc phếch tháng n</a:t>
            </a:r>
            <a:r>
              <a:rPr lang="vi-VN" sz="2400">
                <a:solidFill>
                  <a:srgbClr val="3333CC"/>
                </a:solidFill>
                <a:latin typeface="Times New Roman" pitchFamily="18" charset="0"/>
                <a:cs typeface="Times New Roman" pitchFamily="18" charset="0"/>
              </a:rPr>
              <a:t>ă</a:t>
            </a:r>
            <a:r>
              <a:rPr lang="en-US" sz="2400">
                <a:solidFill>
                  <a:srgbClr val="3333CC"/>
                </a:solidFill>
                <a:latin typeface="Times New Roman" pitchFamily="18" charset="0"/>
                <a:cs typeface="Times New Roman" pitchFamily="18" charset="0"/>
              </a:rPr>
              <a:t>m,</a:t>
            </a:r>
          </a:p>
          <a:p>
            <a:pPr algn="ctr">
              <a:lnSpc>
                <a:spcPct val="80000"/>
              </a:lnSpc>
            </a:pPr>
            <a:r>
              <a:rPr lang="en-US" sz="2400">
                <a:solidFill>
                  <a:srgbClr val="3333CC"/>
                </a:solidFill>
                <a:latin typeface="Times New Roman" pitchFamily="18" charset="0"/>
                <a:cs typeface="Times New Roman" pitchFamily="18" charset="0"/>
              </a:rPr>
              <a:t>Quả dừa -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àn lợn con nằm trên cao</a:t>
            </a:r>
            <a:r>
              <a:rPr lang="en-US" sz="2800">
                <a:solidFill>
                  <a:srgbClr val="3333CC"/>
                </a:solidFill>
                <a:latin typeface="Times New Roman" pitchFamily="18" charset="0"/>
                <a:cs typeface="Times New Roman" pitchFamily="18" charset="0"/>
              </a:rPr>
              <a:t>.</a:t>
            </a:r>
          </a:p>
        </p:txBody>
      </p:sp>
      <p:sp>
        <p:nvSpPr>
          <p:cNvPr id="10243" name="Rectangle 5"/>
          <p:cNvSpPr>
            <a:spLocks noChangeArrowheads="1"/>
          </p:cNvSpPr>
          <p:nvPr/>
        </p:nvSpPr>
        <p:spPr bwMode="auto">
          <a:xfrm>
            <a:off x="785813" y="2362200"/>
            <a:ext cx="7467600" cy="1544638"/>
          </a:xfrm>
          <a:prstGeom prst="rect">
            <a:avLst/>
          </a:prstGeom>
          <a:noFill/>
          <a:ln w="9525">
            <a:noFill/>
            <a:miter lim="800000"/>
            <a:headEnd/>
            <a:tailEnd/>
          </a:ln>
        </p:spPr>
        <p:txBody>
          <a:bodyPr>
            <a:spAutoFit/>
          </a:bodyPr>
          <a:lstStyle/>
          <a:p>
            <a:pPr marL="342900" indent="-342900" algn="ctr">
              <a:lnSpc>
                <a:spcPct val="80000"/>
              </a:lnSpc>
              <a:spcBef>
                <a:spcPct val="20000"/>
              </a:spcBef>
            </a:pPr>
            <a:r>
              <a:rPr lang="en-US" sz="2800">
                <a:solidFill>
                  <a:srgbClr val="3333CC"/>
                </a:solidFill>
                <a:latin typeface="Times New Roman" pitchFamily="18" charset="0"/>
                <a:cs typeface="Times New Roman" pitchFamily="18" charset="0"/>
              </a:rPr>
              <a:t>    </a:t>
            </a:r>
            <a:r>
              <a:rPr lang="en-US" sz="2400">
                <a:solidFill>
                  <a:srgbClr val="3333CC"/>
                </a:solidFill>
                <a:latin typeface="Times New Roman" pitchFamily="18" charset="0"/>
                <a:cs typeface="Times New Roman" pitchFamily="18" charset="0"/>
              </a:rPr>
              <a:t>Đêm hè hoa nở cùng sao,</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              Tàu dừa - chiếc l</a:t>
            </a:r>
            <a:r>
              <a:rPr lang="vi-VN" sz="2400">
                <a:solidFill>
                  <a:srgbClr val="3333CC"/>
                </a:solidFill>
                <a:latin typeface="Times New Roman" pitchFamily="18" charset="0"/>
                <a:cs typeface="Times New Roman" pitchFamily="18" charset="0"/>
              </a:rPr>
              <a:t>ư</a:t>
            </a:r>
            <a:r>
              <a:rPr lang="en-US" sz="2400">
                <a:solidFill>
                  <a:srgbClr val="3333CC"/>
                </a:solidFill>
                <a:latin typeface="Times New Roman" pitchFamily="18" charset="0"/>
                <a:cs typeface="Times New Roman" pitchFamily="18" charset="0"/>
              </a:rPr>
              <a:t>ợc  chải vào mây xanh.</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              Ai mang n</a:t>
            </a:r>
            <a:r>
              <a:rPr lang="vi-VN" sz="2400">
                <a:solidFill>
                  <a:srgbClr val="3333CC"/>
                </a:solidFill>
                <a:latin typeface="Times New Roman" pitchFamily="18" charset="0"/>
                <a:cs typeface="Times New Roman" pitchFamily="18" charset="0"/>
              </a:rPr>
              <a:t>ư</a:t>
            </a:r>
            <a:r>
              <a:rPr lang="en-US" sz="2400">
                <a:solidFill>
                  <a:srgbClr val="3333CC"/>
                </a:solidFill>
                <a:latin typeface="Times New Roman" pitchFamily="18" charset="0"/>
                <a:cs typeface="Times New Roman" pitchFamily="18" charset="0"/>
              </a:rPr>
              <a:t>ớc ngọt,  n</a:t>
            </a:r>
            <a:r>
              <a:rPr lang="vi-VN" sz="2400">
                <a:solidFill>
                  <a:srgbClr val="3333CC"/>
                </a:solidFill>
                <a:latin typeface="Times New Roman" pitchFamily="18" charset="0"/>
                <a:cs typeface="Times New Roman" pitchFamily="18" charset="0"/>
              </a:rPr>
              <a:t>ư</a:t>
            </a:r>
            <a:r>
              <a:rPr lang="en-US" sz="2400">
                <a:solidFill>
                  <a:srgbClr val="3333CC"/>
                </a:solidFill>
                <a:latin typeface="Times New Roman" pitchFamily="18" charset="0"/>
                <a:cs typeface="Times New Roman" pitchFamily="18" charset="0"/>
              </a:rPr>
              <a:t>ớc lành,</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  Ai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eo bao hũ r</a:t>
            </a:r>
            <a:r>
              <a:rPr lang="vi-VN" sz="2400">
                <a:solidFill>
                  <a:srgbClr val="3333CC"/>
                </a:solidFill>
                <a:latin typeface="Times New Roman" pitchFamily="18" charset="0"/>
                <a:cs typeface="Times New Roman" pitchFamily="18" charset="0"/>
              </a:rPr>
              <a:t>ư</a:t>
            </a:r>
            <a:r>
              <a:rPr lang="en-US" sz="2400">
                <a:solidFill>
                  <a:srgbClr val="3333CC"/>
                </a:solidFill>
                <a:latin typeface="Times New Roman" pitchFamily="18" charset="0"/>
                <a:cs typeface="Times New Roman" pitchFamily="18" charset="0"/>
              </a:rPr>
              <a:t>ợu quanh cổ dừa.</a:t>
            </a:r>
          </a:p>
        </p:txBody>
      </p:sp>
      <p:sp>
        <p:nvSpPr>
          <p:cNvPr id="10244" name="Rectangle 6"/>
          <p:cNvSpPr>
            <a:spLocks noChangeArrowheads="1"/>
          </p:cNvSpPr>
          <p:nvPr/>
        </p:nvSpPr>
        <p:spPr bwMode="auto">
          <a:xfrm>
            <a:off x="1239838" y="4038600"/>
            <a:ext cx="7315200" cy="2235200"/>
          </a:xfrm>
          <a:prstGeom prst="rect">
            <a:avLst/>
          </a:prstGeom>
          <a:noFill/>
          <a:ln w="9525">
            <a:noFill/>
            <a:miter lim="800000"/>
            <a:headEnd/>
            <a:tailEnd/>
          </a:ln>
        </p:spPr>
        <p:txBody>
          <a:bodyPr>
            <a:spAutoFit/>
          </a:bodyPr>
          <a:lstStyle/>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Tiếng dừa làm dịu nắng tr</a:t>
            </a:r>
            <a:r>
              <a:rPr lang="vi-VN" sz="2400">
                <a:solidFill>
                  <a:srgbClr val="3333CC"/>
                </a:solidFill>
                <a:latin typeface="Times New Roman" pitchFamily="18" charset="0"/>
                <a:cs typeface="Times New Roman" pitchFamily="18" charset="0"/>
              </a:rPr>
              <a:t>ư</a:t>
            </a:r>
            <a:r>
              <a:rPr lang="en-US" sz="2400">
                <a:solidFill>
                  <a:srgbClr val="3333CC"/>
                </a:solidFill>
                <a:latin typeface="Times New Roman" pitchFamily="18" charset="0"/>
                <a:cs typeface="Times New Roman" pitchFamily="18" charset="0"/>
              </a:rPr>
              <a:t>a,</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  Gọi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àn gió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ến cùng dừa múa reo.</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Trời trong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ầy tiếng rì rào,</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Đàn cò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ánh nhịp bay vào bay ra.</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Đứng canh trời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ất bao la,</a:t>
            </a:r>
          </a:p>
          <a:p>
            <a:pPr marL="342900" indent="-342900" algn="ctr">
              <a:lnSpc>
                <a:spcPct val="80000"/>
              </a:lnSpc>
              <a:spcBef>
                <a:spcPct val="20000"/>
              </a:spcBef>
            </a:pPr>
            <a:r>
              <a:rPr lang="en-US" sz="2400">
                <a:solidFill>
                  <a:srgbClr val="3333CC"/>
                </a:solidFill>
                <a:latin typeface="Times New Roman" pitchFamily="18" charset="0"/>
                <a:cs typeface="Times New Roman" pitchFamily="18" charset="0"/>
              </a:rPr>
              <a:t>     Mà dừa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ủng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ỉnh  nh</a:t>
            </a:r>
            <a:r>
              <a:rPr lang="vi-VN" sz="2400">
                <a:solidFill>
                  <a:srgbClr val="3333CC"/>
                </a:solidFill>
                <a:latin typeface="Times New Roman" pitchFamily="18" charset="0"/>
                <a:cs typeface="Times New Roman" pitchFamily="18" charset="0"/>
              </a:rPr>
              <a:t>ư</a:t>
            </a:r>
            <a:r>
              <a:rPr lang="en-US" sz="2400">
                <a:solidFill>
                  <a:srgbClr val="3333CC"/>
                </a:solidFill>
                <a:latin typeface="Times New Roman" pitchFamily="18" charset="0"/>
                <a:cs typeface="Times New Roman" pitchFamily="18" charset="0"/>
              </a:rPr>
              <a:t> là </a:t>
            </a:r>
            <a:r>
              <a:rPr lang="vi-VN" sz="2400">
                <a:solidFill>
                  <a:srgbClr val="3333CC"/>
                </a:solidFill>
                <a:latin typeface="Times New Roman" pitchFamily="18" charset="0"/>
                <a:cs typeface="Times New Roman" pitchFamily="18" charset="0"/>
              </a:rPr>
              <a:t>đ</a:t>
            </a:r>
            <a:r>
              <a:rPr lang="en-US" sz="2400">
                <a:solidFill>
                  <a:srgbClr val="3333CC"/>
                </a:solidFill>
                <a:latin typeface="Times New Roman" pitchFamily="18" charset="0"/>
                <a:cs typeface="Times New Roman" pitchFamily="18" charset="0"/>
              </a:rPr>
              <a:t>ứng ch</a:t>
            </a:r>
            <a:r>
              <a:rPr lang="vi-VN" sz="2400">
                <a:solidFill>
                  <a:srgbClr val="3333CC"/>
                </a:solidFill>
                <a:latin typeface="Times New Roman" pitchFamily="18" charset="0"/>
                <a:cs typeface="Times New Roman" pitchFamily="18" charset="0"/>
              </a:rPr>
              <a:t>ơ</a:t>
            </a:r>
            <a:r>
              <a:rPr lang="en-US" sz="2400">
                <a:solidFill>
                  <a:srgbClr val="3333CC"/>
                </a:solidFill>
                <a:latin typeface="Times New Roman" pitchFamily="18" charset="0"/>
                <a:cs typeface="Times New Roman" pitchFamily="18" charset="0"/>
              </a:rPr>
              <a:t>i</a:t>
            </a:r>
            <a:endParaRPr lang="en-US" sz="2400">
              <a:latin typeface="Times New Roman" pitchFamily="18" charset="0"/>
              <a:cs typeface="Times New Roman" pitchFamily="18" charset="0"/>
            </a:endParaRPr>
          </a:p>
        </p:txBody>
      </p:sp>
      <p:sp>
        <p:nvSpPr>
          <p:cNvPr id="2" name="Rectangle 1"/>
          <p:cNvSpPr/>
          <p:nvPr/>
        </p:nvSpPr>
        <p:spPr>
          <a:xfrm>
            <a:off x="3345389" y="47482"/>
            <a:ext cx="2789418" cy="76944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400" b="1" cap="all" dirty="0">
                <a:ln w="0"/>
                <a:solidFill>
                  <a:srgbClr val="FF3300"/>
                </a:solidFill>
                <a:effectLst>
                  <a:reflection blurRad="12700" stA="50000" endPos="50000" dist="5000" dir="5400000" sy="-100000" rotWithShape="0"/>
                </a:effectLst>
                <a:latin typeface="Times New Roman" pitchFamily="18" charset="0"/>
                <a:cs typeface="Times New Roman" pitchFamily="18" charset="0"/>
              </a:rPr>
              <a:t>CÂY DỪA</a:t>
            </a:r>
          </a:p>
        </p:txBody>
      </p:sp>
      <p:sp>
        <p:nvSpPr>
          <p:cNvPr id="10246" name="Rectangle 2"/>
          <p:cNvSpPr>
            <a:spLocks noChangeArrowheads="1"/>
          </p:cNvSpPr>
          <p:nvPr/>
        </p:nvSpPr>
        <p:spPr bwMode="auto">
          <a:xfrm>
            <a:off x="5867400" y="693738"/>
            <a:ext cx="2346325" cy="460375"/>
          </a:xfrm>
          <a:prstGeom prst="rect">
            <a:avLst/>
          </a:prstGeom>
          <a:noFill/>
          <a:ln w="9525">
            <a:noFill/>
            <a:miter lim="800000"/>
            <a:headEnd/>
            <a:tailEnd/>
          </a:ln>
        </p:spPr>
        <p:txBody>
          <a:bodyPr wrap="none">
            <a:spAutoFit/>
          </a:bodyPr>
          <a:lstStyle/>
          <a:p>
            <a:pPr>
              <a:spcBef>
                <a:spcPct val="50000"/>
              </a:spcBef>
            </a:pPr>
            <a:r>
              <a:rPr lang="en-US" sz="2400" b="1" i="1">
                <a:solidFill>
                  <a:schemeClr val="accent2"/>
                </a:solidFill>
                <a:latin typeface="Times New Roman" pitchFamily="18" charset="0"/>
                <a:cs typeface="Times New Roman" pitchFamily="18" charset="0"/>
              </a:rPr>
              <a:t>Trần Đăng Khoa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304800" y="457200"/>
            <a:ext cx="8229600" cy="519113"/>
          </a:xfrm>
          <a:prstGeom prst="rect">
            <a:avLst/>
          </a:prstGeom>
          <a:noFill/>
          <a:ln w="9525">
            <a:noFill/>
            <a:miter lim="800000"/>
            <a:headEnd/>
            <a:tailEnd/>
          </a:ln>
        </p:spPr>
        <p:txBody>
          <a:bodyPr>
            <a:spAutoFit/>
          </a:bodyPr>
          <a:lstStyle/>
          <a:p>
            <a:pPr algn="ctr">
              <a:spcBef>
                <a:spcPct val="50000"/>
              </a:spcBef>
            </a:pPr>
            <a:r>
              <a:rPr lang="en-US" sz="2800" b="1">
                <a:solidFill>
                  <a:srgbClr val="0000CC"/>
                </a:solidFill>
                <a:latin typeface="Times New Roman" pitchFamily="18" charset="0"/>
                <a:cs typeface="Times New Roman" pitchFamily="18" charset="0"/>
              </a:rPr>
              <a:t>Tập đọc</a:t>
            </a:r>
          </a:p>
        </p:txBody>
      </p:sp>
      <p:sp>
        <p:nvSpPr>
          <p:cNvPr id="11267" name="Text Box 4"/>
          <p:cNvSpPr txBox="1">
            <a:spLocks noChangeArrowheads="1"/>
          </p:cNvSpPr>
          <p:nvPr/>
        </p:nvSpPr>
        <p:spPr bwMode="auto">
          <a:xfrm>
            <a:off x="1524000" y="990600"/>
            <a:ext cx="5638800" cy="579438"/>
          </a:xfrm>
          <a:prstGeom prst="rect">
            <a:avLst/>
          </a:prstGeom>
          <a:noFill/>
          <a:ln w="9525">
            <a:noFill/>
            <a:miter lim="800000"/>
            <a:headEnd/>
            <a:tailEnd/>
          </a:ln>
        </p:spPr>
        <p:txBody>
          <a:bodyPr>
            <a:spAutoFit/>
          </a:bodyPr>
          <a:lstStyle/>
          <a:p>
            <a:pPr algn="ctr">
              <a:spcBef>
                <a:spcPct val="50000"/>
              </a:spcBef>
            </a:pPr>
            <a:r>
              <a:rPr lang="en-US" sz="3200" b="1">
                <a:solidFill>
                  <a:srgbClr val="FF0000"/>
                </a:solidFill>
                <a:latin typeface="Times New Roman" pitchFamily="18" charset="0"/>
                <a:cs typeface="Times New Roman" pitchFamily="18" charset="0"/>
              </a:rPr>
              <a:t>Cây dừa</a:t>
            </a:r>
          </a:p>
        </p:txBody>
      </p:sp>
      <p:sp>
        <p:nvSpPr>
          <p:cNvPr id="11268" name="Text Box 10"/>
          <p:cNvSpPr txBox="1">
            <a:spLocks noChangeArrowheads="1"/>
          </p:cNvSpPr>
          <p:nvPr/>
        </p:nvSpPr>
        <p:spPr bwMode="auto">
          <a:xfrm>
            <a:off x="0" y="1828800"/>
            <a:ext cx="9144000" cy="519113"/>
          </a:xfrm>
          <a:prstGeom prst="rect">
            <a:avLst/>
          </a:prstGeom>
          <a:noFill/>
          <a:ln w="9525" algn="ctr">
            <a:noFill/>
            <a:miter lim="800000"/>
            <a:headEnd/>
            <a:tailEnd/>
          </a:ln>
        </p:spPr>
        <p:txBody>
          <a:bodyPr>
            <a:spAutoFit/>
          </a:bodyPr>
          <a:lstStyle/>
          <a:p>
            <a:pPr eaLnBrk="0" hangingPunct="0"/>
            <a:r>
              <a:rPr lang="en-US" sz="2800" b="1">
                <a:solidFill>
                  <a:srgbClr val="FF0000"/>
                </a:solidFill>
                <a:latin typeface="Times New Roman" pitchFamily="18" charset="0"/>
                <a:cs typeface="Times New Roman" pitchFamily="18" charset="0"/>
              </a:rPr>
              <a:t>* Đọc đúng:</a:t>
            </a:r>
            <a:endParaRPr lang="en-US">
              <a:solidFill>
                <a:srgbClr val="FF3300"/>
              </a:solidFill>
              <a:latin typeface="Times New Roman" pitchFamily="18" charset="0"/>
              <a:cs typeface="Times New Roman" pitchFamily="18" charset="0"/>
            </a:endParaRPr>
          </a:p>
        </p:txBody>
      </p:sp>
      <p:sp>
        <p:nvSpPr>
          <p:cNvPr id="11269" name="Text Box 6"/>
          <p:cNvSpPr txBox="1">
            <a:spLocks noChangeArrowheads="1"/>
          </p:cNvSpPr>
          <p:nvPr/>
        </p:nvSpPr>
        <p:spPr bwMode="auto">
          <a:xfrm>
            <a:off x="0" y="1295400"/>
            <a:ext cx="2971800"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D60093"/>
                </a:solidFill>
                <a:latin typeface="Times New Roman" pitchFamily="18" charset="0"/>
                <a:cs typeface="Times New Roman" pitchFamily="18" charset="0"/>
              </a:rPr>
              <a:t>Luyện đọc</a:t>
            </a:r>
          </a:p>
        </p:txBody>
      </p:sp>
      <p:sp>
        <p:nvSpPr>
          <p:cNvPr id="11270" name="Text Box 7"/>
          <p:cNvSpPr txBox="1">
            <a:spLocks noChangeArrowheads="1"/>
          </p:cNvSpPr>
          <p:nvPr/>
        </p:nvSpPr>
        <p:spPr bwMode="auto">
          <a:xfrm>
            <a:off x="0" y="2819400"/>
            <a:ext cx="9144000"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FF0000"/>
                </a:solidFill>
                <a:latin typeface="Times New Roman" pitchFamily="18" charset="0"/>
                <a:cs typeface="Times New Roman" pitchFamily="18" charset="0"/>
              </a:rPr>
              <a:t>* Ngắt câu: </a:t>
            </a:r>
          </a:p>
        </p:txBody>
      </p:sp>
      <p:sp>
        <p:nvSpPr>
          <p:cNvPr id="11271" name="Text Box 8"/>
          <p:cNvSpPr txBox="1">
            <a:spLocks noChangeArrowheads="1"/>
          </p:cNvSpPr>
          <p:nvPr/>
        </p:nvSpPr>
        <p:spPr bwMode="auto">
          <a:xfrm>
            <a:off x="0" y="4114800"/>
            <a:ext cx="8839200"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FF0000"/>
                </a:solidFill>
                <a:latin typeface="Times New Roman" pitchFamily="18" charset="0"/>
                <a:cs typeface="Times New Roman" pitchFamily="18" charset="0"/>
              </a:rPr>
              <a:t>* Giải nghĩa từ:</a:t>
            </a:r>
          </a:p>
        </p:txBody>
      </p:sp>
      <p:sp>
        <p:nvSpPr>
          <p:cNvPr id="11272" name="Text Box 9"/>
          <p:cNvSpPr txBox="1">
            <a:spLocks noChangeArrowheads="1"/>
          </p:cNvSpPr>
          <p:nvPr/>
        </p:nvSpPr>
        <p:spPr bwMode="auto">
          <a:xfrm>
            <a:off x="0" y="2362200"/>
            <a:ext cx="9144000" cy="519113"/>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Times New Roman" pitchFamily="18" charset="0"/>
                <a:cs typeface="Times New Roman" pitchFamily="18" charset="0"/>
              </a:rPr>
              <a:t>- quanh cổ, bạc phếch, gật </a:t>
            </a:r>
            <a:r>
              <a:rPr lang="vi-VN" sz="2800" b="1">
                <a:solidFill>
                  <a:srgbClr val="0000CC"/>
                </a:solidFill>
                <a:latin typeface="Times New Roman" pitchFamily="18" charset="0"/>
                <a:cs typeface="Times New Roman" pitchFamily="18" charset="0"/>
              </a:rPr>
              <a:t>đầu</a:t>
            </a:r>
            <a:r>
              <a:rPr lang="en-US" sz="2800" b="1">
                <a:solidFill>
                  <a:srgbClr val="0000CC"/>
                </a:solidFill>
                <a:latin typeface="Times New Roman" pitchFamily="18" charset="0"/>
                <a:cs typeface="Times New Roman" pitchFamily="18" charset="0"/>
              </a:rPr>
              <a:t>, hũ r</a:t>
            </a:r>
            <a:r>
              <a:rPr lang="vi-VN" sz="2800" b="1">
                <a:solidFill>
                  <a:srgbClr val="0000CC"/>
                </a:solidFill>
                <a:latin typeface="Times New Roman" pitchFamily="18" charset="0"/>
                <a:cs typeface="Times New Roman" pitchFamily="18" charset="0"/>
              </a:rPr>
              <a:t>ượu</a:t>
            </a:r>
            <a:r>
              <a:rPr lang="en-US" sz="2800" b="1">
                <a:solidFill>
                  <a:srgbClr val="0000CC"/>
                </a:solidFill>
                <a:latin typeface="Times New Roman" pitchFamily="18" charset="0"/>
                <a:cs typeface="Times New Roman" pitchFamily="18" charset="0"/>
              </a:rPr>
              <a:t>, bao la, rì rào,…</a:t>
            </a:r>
          </a:p>
        </p:txBody>
      </p:sp>
      <p:sp>
        <p:nvSpPr>
          <p:cNvPr id="11273" name="Rectangle 1"/>
          <p:cNvSpPr>
            <a:spLocks noChangeArrowheads="1"/>
          </p:cNvSpPr>
          <p:nvPr/>
        </p:nvSpPr>
        <p:spPr bwMode="auto">
          <a:xfrm>
            <a:off x="2089150" y="3203575"/>
            <a:ext cx="4343400" cy="519113"/>
          </a:xfrm>
          <a:prstGeom prst="rect">
            <a:avLst/>
          </a:prstGeom>
          <a:noFill/>
          <a:ln w="9525">
            <a:noFill/>
            <a:miter lim="800000"/>
            <a:headEnd/>
            <a:tailEnd/>
          </a:ln>
        </p:spPr>
        <p:txBody>
          <a:bodyPr wrap="none">
            <a:spAutoFit/>
          </a:bodyPr>
          <a:lstStyle/>
          <a:p>
            <a:pPr eaLnBrk="0" hangingPunct="0"/>
            <a:r>
              <a:rPr lang="en-US" sz="2800" b="1">
                <a:solidFill>
                  <a:srgbClr val="0000CC"/>
                </a:solidFill>
                <a:latin typeface="Times New Roman" pitchFamily="18" charset="0"/>
                <a:cs typeface="Times New Roman" pitchFamily="18" charset="0"/>
              </a:rPr>
              <a:t>Đêm hè</a:t>
            </a:r>
            <a:r>
              <a:rPr lang="en-US" sz="2800" b="1">
                <a:solidFill>
                  <a:srgbClr val="FF0000"/>
                </a:solidFill>
                <a:latin typeface="Times New Roman" pitchFamily="18" charset="0"/>
                <a:cs typeface="Times New Roman" pitchFamily="18" charset="0"/>
              </a:rPr>
              <a:t>/</a:t>
            </a:r>
            <a:r>
              <a:rPr lang="en-US" sz="2800" b="1">
                <a:solidFill>
                  <a:srgbClr val="0000CC"/>
                </a:solidFill>
                <a:latin typeface="Times New Roman" pitchFamily="18" charset="0"/>
                <a:cs typeface="Times New Roman" pitchFamily="18" charset="0"/>
              </a:rPr>
              <a:t> hoa nở </a:t>
            </a:r>
            <a:r>
              <a:rPr lang="en-US" sz="2800" b="1">
                <a:solidFill>
                  <a:srgbClr val="FF0000"/>
                </a:solidFill>
                <a:latin typeface="Times New Roman" pitchFamily="18" charset="0"/>
                <a:cs typeface="Times New Roman" pitchFamily="18" charset="0"/>
              </a:rPr>
              <a:t>/</a:t>
            </a:r>
            <a:r>
              <a:rPr lang="en-US" sz="2800" b="1">
                <a:solidFill>
                  <a:srgbClr val="0000CC"/>
                </a:solidFill>
                <a:latin typeface="Times New Roman" pitchFamily="18" charset="0"/>
                <a:cs typeface="Times New Roman" pitchFamily="18" charset="0"/>
              </a:rPr>
              <a:t>cùng sao, </a:t>
            </a:r>
            <a:r>
              <a:rPr lang="en-US" sz="2800" b="1">
                <a:solidFill>
                  <a:srgbClr val="FF0000"/>
                </a:solidFill>
                <a:latin typeface="Times New Roman" pitchFamily="18" charset="0"/>
                <a:cs typeface="Times New Roman" pitchFamily="18" charset="0"/>
              </a:rPr>
              <a:t>/</a:t>
            </a:r>
          </a:p>
        </p:txBody>
      </p:sp>
      <p:sp>
        <p:nvSpPr>
          <p:cNvPr id="11274" name="Rectangle 2"/>
          <p:cNvSpPr>
            <a:spLocks noChangeArrowheads="1"/>
          </p:cNvSpPr>
          <p:nvPr/>
        </p:nvSpPr>
        <p:spPr bwMode="auto">
          <a:xfrm>
            <a:off x="990600" y="3657600"/>
            <a:ext cx="6583363" cy="519113"/>
          </a:xfrm>
          <a:prstGeom prst="rect">
            <a:avLst/>
          </a:prstGeom>
          <a:noFill/>
          <a:ln w="9525">
            <a:noFill/>
            <a:miter lim="800000"/>
            <a:headEnd/>
            <a:tailEnd/>
          </a:ln>
        </p:spPr>
        <p:txBody>
          <a:bodyPr wrap="none">
            <a:spAutoFit/>
          </a:bodyPr>
          <a:lstStyle/>
          <a:p>
            <a:pPr eaLnBrk="0" hangingPunct="0"/>
            <a:r>
              <a:rPr lang="en-US" sz="2800" b="1">
                <a:solidFill>
                  <a:srgbClr val="0000CC"/>
                </a:solidFill>
                <a:latin typeface="Times New Roman" pitchFamily="18" charset="0"/>
                <a:cs typeface="Times New Roman" pitchFamily="18" charset="0"/>
              </a:rPr>
              <a:t>Tàu dừa </a:t>
            </a:r>
            <a:r>
              <a:rPr lang="en-US" sz="2800" b="1">
                <a:solidFill>
                  <a:srgbClr val="FF0000"/>
                </a:solidFill>
                <a:latin typeface="Times New Roman" pitchFamily="18" charset="0"/>
                <a:cs typeface="Times New Roman" pitchFamily="18" charset="0"/>
              </a:rPr>
              <a:t>/</a:t>
            </a:r>
            <a:r>
              <a:rPr lang="en-US" sz="2800" b="1">
                <a:solidFill>
                  <a:srgbClr val="0000CC"/>
                </a:solidFill>
                <a:latin typeface="Times New Roman" pitchFamily="18" charset="0"/>
                <a:cs typeface="Times New Roman" pitchFamily="18" charset="0"/>
              </a:rPr>
              <a:t>chiếc l</a:t>
            </a:r>
            <a:r>
              <a:rPr lang="vi-VN" sz="2800" b="1">
                <a:solidFill>
                  <a:srgbClr val="0000CC"/>
                </a:solidFill>
                <a:latin typeface="Times New Roman" pitchFamily="18" charset="0"/>
                <a:cs typeface="Times New Roman" pitchFamily="18" charset="0"/>
              </a:rPr>
              <a:t>ược</a:t>
            </a:r>
            <a:r>
              <a:rPr lang="en-US" sz="2800" b="1">
                <a:solidFill>
                  <a:srgbClr val="0000CC"/>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a:t>
            </a:r>
            <a:r>
              <a:rPr lang="en-US" sz="2800" b="1">
                <a:solidFill>
                  <a:srgbClr val="0000CC"/>
                </a:solidFill>
                <a:latin typeface="Times New Roman" pitchFamily="18" charset="0"/>
                <a:cs typeface="Times New Roman" pitchFamily="18" charset="0"/>
              </a:rPr>
              <a:t>chải vào mây xanh.</a:t>
            </a:r>
            <a:r>
              <a:rPr lang="en-US" sz="2800" b="1">
                <a:solidFill>
                  <a:srgbClr val="FF0000"/>
                </a:solidFill>
                <a:latin typeface="Times New Roman" pitchFamily="18" charset="0"/>
                <a:cs typeface="Times New Roman" pitchFamily="18" charset="0"/>
              </a:rPr>
              <a:t>//</a:t>
            </a:r>
            <a:r>
              <a:rPr lang="en-US" sz="2800" b="1">
                <a:solidFill>
                  <a:srgbClr val="0000CC"/>
                </a:solidFill>
                <a:latin typeface="Times New Roman" pitchFamily="18" charset="0"/>
                <a:cs typeface="Times New Roman" pitchFamily="18" charset="0"/>
              </a:rPr>
              <a:t> </a:t>
            </a:r>
          </a:p>
        </p:txBody>
      </p:sp>
      <p:sp>
        <p:nvSpPr>
          <p:cNvPr id="11275" name="Text Box 18"/>
          <p:cNvSpPr txBox="1">
            <a:spLocks noChangeArrowheads="1"/>
          </p:cNvSpPr>
          <p:nvPr/>
        </p:nvSpPr>
        <p:spPr bwMode="auto">
          <a:xfrm>
            <a:off x="76200" y="4727575"/>
            <a:ext cx="1819275"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0000CC"/>
                </a:solidFill>
                <a:latin typeface="Times New Roman" pitchFamily="18" charset="0"/>
                <a:cs typeface="Times New Roman" pitchFamily="18" charset="0"/>
              </a:rPr>
              <a:t>Tỏa: </a:t>
            </a:r>
          </a:p>
        </p:txBody>
      </p:sp>
      <p:sp>
        <p:nvSpPr>
          <p:cNvPr id="83989" name="Text Box 21"/>
          <p:cNvSpPr txBox="1">
            <a:spLocks noChangeArrowheads="1"/>
          </p:cNvSpPr>
          <p:nvPr/>
        </p:nvSpPr>
        <p:spPr bwMode="auto">
          <a:xfrm>
            <a:off x="762000" y="4727575"/>
            <a:ext cx="6629400"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0000CC"/>
                </a:solidFill>
                <a:latin typeface="Times New Roman" pitchFamily="18" charset="0"/>
                <a:cs typeface="Times New Roman" pitchFamily="18" charset="0"/>
              </a:rPr>
              <a:t> là một </a:t>
            </a:r>
            <a:r>
              <a:rPr lang="vi-VN" sz="2800" b="1">
                <a:solidFill>
                  <a:srgbClr val="0000CC"/>
                </a:solidFill>
                <a:latin typeface="Times New Roman" pitchFamily="18" charset="0"/>
                <a:cs typeface="Times New Roman" pitchFamily="18" charset="0"/>
              </a:rPr>
              <a:t>đ</a:t>
            </a:r>
            <a:r>
              <a:rPr lang="en-US" sz="2800" b="1">
                <a:solidFill>
                  <a:srgbClr val="0000CC"/>
                </a:solidFill>
                <a:latin typeface="Times New Roman" pitchFamily="18" charset="0"/>
                <a:cs typeface="Times New Roman" pitchFamily="18" charset="0"/>
              </a:rPr>
              <a:t>iểm chia ra các phía</a:t>
            </a:r>
          </a:p>
        </p:txBody>
      </p:sp>
      <p:sp>
        <p:nvSpPr>
          <p:cNvPr id="83990" name="Text Box 22"/>
          <p:cNvSpPr txBox="1">
            <a:spLocks noChangeArrowheads="1"/>
          </p:cNvSpPr>
          <p:nvPr/>
        </p:nvSpPr>
        <p:spPr bwMode="auto">
          <a:xfrm>
            <a:off x="1219200" y="5486400"/>
            <a:ext cx="5068888"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0000CC"/>
                </a:solidFill>
                <a:latin typeface="Times New Roman" pitchFamily="18" charset="0"/>
                <a:cs typeface="Times New Roman" pitchFamily="18" charset="0"/>
              </a:rPr>
              <a:t> : lá to, có cuống dài.</a:t>
            </a:r>
          </a:p>
        </p:txBody>
      </p:sp>
      <p:sp>
        <p:nvSpPr>
          <p:cNvPr id="83992" name="Text Box 24"/>
          <p:cNvSpPr txBox="1">
            <a:spLocks noChangeArrowheads="1"/>
          </p:cNvSpPr>
          <p:nvPr/>
        </p:nvSpPr>
        <p:spPr bwMode="auto">
          <a:xfrm>
            <a:off x="0" y="5486400"/>
            <a:ext cx="2600325"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0000CC"/>
                </a:solidFill>
                <a:latin typeface="Times New Roman" pitchFamily="18" charset="0"/>
                <a:cs typeface="Times New Roman" pitchFamily="18" charset="0"/>
              </a:rPr>
              <a:t>Tàu (lá):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3989"/>
                                        </p:tgtEl>
                                        <p:attrNameLst>
                                          <p:attrName>style.visibility</p:attrName>
                                        </p:attrNameLst>
                                      </p:cBhvr>
                                      <p:to>
                                        <p:strVal val="visible"/>
                                      </p:to>
                                    </p:set>
                                    <p:anim calcmode="discrete" valueType="clr">
                                      <p:cBhvr override="childStyle">
                                        <p:cTn id="7" dur="80"/>
                                        <p:tgtEl>
                                          <p:spTgt spid="8398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3989"/>
                                        </p:tgtEl>
                                        <p:attrNameLst>
                                          <p:attrName>fillcolor</p:attrName>
                                        </p:attrNameLst>
                                      </p:cBhvr>
                                      <p:tavLst>
                                        <p:tav tm="0">
                                          <p:val>
                                            <p:clrVal>
                                              <a:schemeClr val="accent2"/>
                                            </p:clrVal>
                                          </p:val>
                                        </p:tav>
                                        <p:tav tm="50000">
                                          <p:val>
                                            <p:clrVal>
                                              <a:schemeClr val="hlink"/>
                                            </p:clrVal>
                                          </p:val>
                                        </p:tav>
                                      </p:tavLst>
                                    </p:anim>
                                    <p:set>
                                      <p:cBhvr>
                                        <p:cTn id="9" dur="80"/>
                                        <p:tgtEl>
                                          <p:spTgt spid="8398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3992"/>
                                        </p:tgtEl>
                                        <p:attrNameLst>
                                          <p:attrName>style.visibility</p:attrName>
                                        </p:attrNameLst>
                                      </p:cBhvr>
                                      <p:to>
                                        <p:strVal val="visible"/>
                                      </p:to>
                                    </p:set>
                                    <p:anim calcmode="discrete" valueType="clr">
                                      <p:cBhvr override="childStyle">
                                        <p:cTn id="14" dur="80"/>
                                        <p:tgtEl>
                                          <p:spTgt spid="8399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3992"/>
                                        </p:tgtEl>
                                        <p:attrNameLst>
                                          <p:attrName>fillcolor</p:attrName>
                                        </p:attrNameLst>
                                      </p:cBhvr>
                                      <p:tavLst>
                                        <p:tav tm="0">
                                          <p:val>
                                            <p:clrVal>
                                              <a:schemeClr val="accent2"/>
                                            </p:clrVal>
                                          </p:val>
                                        </p:tav>
                                        <p:tav tm="50000">
                                          <p:val>
                                            <p:clrVal>
                                              <a:schemeClr val="hlink"/>
                                            </p:clrVal>
                                          </p:val>
                                        </p:tav>
                                      </p:tavLst>
                                    </p:anim>
                                    <p:set>
                                      <p:cBhvr>
                                        <p:cTn id="16" dur="80"/>
                                        <p:tgtEl>
                                          <p:spTgt spid="83992"/>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83990"/>
                                        </p:tgtEl>
                                        <p:attrNameLst>
                                          <p:attrName>style.visibility</p:attrName>
                                        </p:attrNameLst>
                                      </p:cBhvr>
                                      <p:to>
                                        <p:strVal val="visible"/>
                                      </p:to>
                                    </p:set>
                                    <p:anim calcmode="discrete" valueType="clr">
                                      <p:cBhvr override="childStyle">
                                        <p:cTn id="21" dur="80"/>
                                        <p:tgtEl>
                                          <p:spTgt spid="8399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3990"/>
                                        </p:tgtEl>
                                        <p:attrNameLst>
                                          <p:attrName>fillcolor</p:attrName>
                                        </p:attrNameLst>
                                      </p:cBhvr>
                                      <p:tavLst>
                                        <p:tav tm="0">
                                          <p:val>
                                            <p:clrVal>
                                              <a:schemeClr val="accent2"/>
                                            </p:clrVal>
                                          </p:val>
                                        </p:tav>
                                        <p:tav tm="50000">
                                          <p:val>
                                            <p:clrVal>
                                              <a:schemeClr val="hlink"/>
                                            </p:clrVal>
                                          </p:val>
                                        </p:tav>
                                      </p:tavLst>
                                    </p:anim>
                                    <p:set>
                                      <p:cBhvr>
                                        <p:cTn id="23" dur="80"/>
                                        <p:tgtEl>
                                          <p:spTgt spid="839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9" grpId="0"/>
      <p:bldP spid="83990" grpId="0"/>
      <p:bldP spid="839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2" name="Text Box 8"/>
          <p:cNvSpPr txBox="1">
            <a:spLocks noChangeArrowheads="1"/>
          </p:cNvSpPr>
          <p:nvPr/>
        </p:nvSpPr>
        <p:spPr bwMode="auto">
          <a:xfrm>
            <a:off x="76200" y="4495800"/>
            <a:ext cx="3886200" cy="954088"/>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cs typeface="Times New Roman" pitchFamily="18" charset="0"/>
              </a:rPr>
              <a:t>* toả: là một </a:t>
            </a:r>
            <a:r>
              <a:rPr lang="vi-VN" sz="2800" b="1">
                <a:latin typeface="Times New Roman" pitchFamily="18" charset="0"/>
                <a:cs typeface="Times New Roman" pitchFamily="18" charset="0"/>
              </a:rPr>
              <a:t>điể</a:t>
            </a:r>
            <a:r>
              <a:rPr lang="en-US" sz="2800" b="1">
                <a:latin typeface="Times New Roman" pitchFamily="18" charset="0"/>
                <a:cs typeface="Times New Roman" pitchFamily="18" charset="0"/>
              </a:rPr>
              <a:t>m chia các phía </a:t>
            </a:r>
          </a:p>
        </p:txBody>
      </p:sp>
      <p:pic>
        <p:nvPicPr>
          <p:cNvPr id="56348" name="Picture 28" descr="0400"/>
          <p:cNvPicPr>
            <a:picLocks noChangeAspect="1" noChangeArrowheads="1"/>
          </p:cNvPicPr>
          <p:nvPr/>
        </p:nvPicPr>
        <p:blipFill>
          <a:blip r:embed="rId2" cstate="print"/>
          <a:srcRect/>
          <a:stretch>
            <a:fillRect/>
          </a:stretch>
        </p:blipFill>
        <p:spPr bwMode="auto">
          <a:xfrm>
            <a:off x="4343400" y="1905000"/>
            <a:ext cx="4800600" cy="4572000"/>
          </a:xfrm>
          <a:prstGeom prst="rect">
            <a:avLst/>
          </a:prstGeom>
          <a:noFill/>
          <a:ln w="9525">
            <a:noFill/>
            <a:miter lim="800000"/>
            <a:headEnd/>
            <a:tailEnd/>
          </a:ln>
        </p:spPr>
      </p:pic>
      <p:sp>
        <p:nvSpPr>
          <p:cNvPr id="88073" name="Line 9"/>
          <p:cNvSpPr>
            <a:spLocks noChangeShapeType="1"/>
          </p:cNvSpPr>
          <p:nvPr/>
        </p:nvSpPr>
        <p:spPr bwMode="auto">
          <a:xfrm flipV="1">
            <a:off x="838200" y="3848100"/>
            <a:ext cx="5829300" cy="800100"/>
          </a:xfrm>
          <a:prstGeom prst="line">
            <a:avLst/>
          </a:prstGeom>
          <a:noFill/>
          <a:ln w="76200" cmpd="tri">
            <a:solidFill>
              <a:srgbClr val="FF3300"/>
            </a:solidFill>
            <a:round/>
            <a:headEnd/>
            <a:tailEnd type="triangle" w="med" len="med"/>
          </a:ln>
        </p:spPr>
        <p:txBody>
          <a:bodyPr/>
          <a:lstStyle/>
          <a:p>
            <a:endParaRPr lang="en-US">
              <a:latin typeface="Times New Roman" pitchFamily="18" charset="0"/>
              <a:cs typeface="Times New Roman" pitchFamily="18" charset="0"/>
            </a:endParaRPr>
          </a:p>
        </p:txBody>
      </p:sp>
      <p:sp>
        <p:nvSpPr>
          <p:cNvPr id="88075" name="Text Box 11"/>
          <p:cNvSpPr txBox="1">
            <a:spLocks noChangeArrowheads="1"/>
          </p:cNvSpPr>
          <p:nvPr/>
        </p:nvSpPr>
        <p:spPr bwMode="auto">
          <a:xfrm>
            <a:off x="0" y="3124200"/>
            <a:ext cx="3733800" cy="954088"/>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cs typeface="Times New Roman" pitchFamily="18" charset="0"/>
              </a:rPr>
              <a:t>* tàu (lá ): lá to, có cuống dài</a:t>
            </a:r>
          </a:p>
        </p:txBody>
      </p:sp>
      <p:pic>
        <p:nvPicPr>
          <p:cNvPr id="88077" name="Picture 13" descr="img19"/>
          <p:cNvPicPr>
            <a:picLocks noChangeAspect="1" noChangeArrowheads="1"/>
          </p:cNvPicPr>
          <p:nvPr/>
        </p:nvPicPr>
        <p:blipFill>
          <a:blip r:embed="rId3" cstate="print"/>
          <a:srcRect/>
          <a:stretch>
            <a:fillRect/>
          </a:stretch>
        </p:blipFill>
        <p:spPr bwMode="auto">
          <a:xfrm>
            <a:off x="4343400" y="1905000"/>
            <a:ext cx="4800600" cy="4572000"/>
          </a:xfrm>
          <a:prstGeom prst="rect">
            <a:avLst/>
          </a:prstGeom>
          <a:noFill/>
          <a:ln w="9525">
            <a:noFill/>
            <a:miter lim="800000"/>
            <a:headEnd/>
            <a:tailEnd/>
          </a:ln>
        </p:spPr>
      </p:pic>
      <p:sp>
        <p:nvSpPr>
          <p:cNvPr id="88076" name="Line 12"/>
          <p:cNvSpPr>
            <a:spLocks noChangeShapeType="1"/>
          </p:cNvSpPr>
          <p:nvPr/>
        </p:nvSpPr>
        <p:spPr bwMode="auto">
          <a:xfrm flipV="1">
            <a:off x="838200" y="2640013"/>
            <a:ext cx="4305300" cy="636587"/>
          </a:xfrm>
          <a:prstGeom prst="line">
            <a:avLst/>
          </a:prstGeom>
          <a:noFill/>
          <a:ln w="76200" cmpd="tri">
            <a:solidFill>
              <a:srgbClr val="0000CC"/>
            </a:solidFill>
            <a:round/>
            <a:headEnd/>
            <a:tailEnd type="triangle" w="med" len="med"/>
          </a:ln>
        </p:spPr>
        <p:txBody>
          <a:bodyPr/>
          <a:lstStyle/>
          <a:p>
            <a:endParaRPr lang="en-US">
              <a:latin typeface="Times New Roman" pitchFamily="18" charset="0"/>
              <a:cs typeface="Times New Roman" pitchFamily="18" charset="0"/>
            </a:endParaRPr>
          </a:p>
        </p:txBody>
      </p:sp>
      <p:sp>
        <p:nvSpPr>
          <p:cNvPr id="56357" name="Text Box 37"/>
          <p:cNvSpPr txBox="1">
            <a:spLocks noChangeArrowheads="1"/>
          </p:cNvSpPr>
          <p:nvPr/>
        </p:nvSpPr>
        <p:spPr bwMode="auto">
          <a:xfrm>
            <a:off x="381000" y="5943600"/>
            <a:ext cx="2514600" cy="519113"/>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cs typeface="Times New Roman" pitchFamily="18" charset="0"/>
              </a:rPr>
              <a:t>* bạc phếch:</a:t>
            </a:r>
          </a:p>
        </p:txBody>
      </p:sp>
      <p:pic>
        <p:nvPicPr>
          <p:cNvPr id="56359" name="Picture 39" descr="XTien 01"/>
          <p:cNvPicPr>
            <a:picLocks noChangeAspect="1" noChangeArrowheads="1"/>
          </p:cNvPicPr>
          <p:nvPr/>
        </p:nvPicPr>
        <p:blipFill>
          <a:blip r:embed="rId4" cstate="print"/>
          <a:srcRect/>
          <a:stretch>
            <a:fillRect/>
          </a:stretch>
        </p:blipFill>
        <p:spPr bwMode="auto">
          <a:xfrm>
            <a:off x="4191000" y="1905000"/>
            <a:ext cx="4953000" cy="4572000"/>
          </a:xfrm>
          <a:prstGeom prst="rect">
            <a:avLst/>
          </a:prstGeom>
          <a:noFill/>
          <a:ln w="9525">
            <a:noFill/>
            <a:miter lim="800000"/>
            <a:headEnd/>
            <a:tailEnd/>
          </a:ln>
        </p:spPr>
      </p:pic>
      <p:sp>
        <p:nvSpPr>
          <p:cNvPr id="56358" name="Line 38"/>
          <p:cNvSpPr>
            <a:spLocks noChangeShapeType="1"/>
          </p:cNvSpPr>
          <p:nvPr/>
        </p:nvSpPr>
        <p:spPr bwMode="auto">
          <a:xfrm flipV="1">
            <a:off x="2438400" y="4724400"/>
            <a:ext cx="5410200" cy="1473200"/>
          </a:xfrm>
          <a:prstGeom prst="line">
            <a:avLst/>
          </a:prstGeom>
          <a:noFill/>
          <a:ln w="76200" cmpd="tri">
            <a:solidFill>
              <a:srgbClr val="FF0000"/>
            </a:solidFill>
            <a:round/>
            <a:headEnd/>
            <a:tailEnd type="triangle" w="med" len="med"/>
          </a:ln>
        </p:spPr>
        <p:txBody>
          <a:bodyPr/>
          <a:lstStyle/>
          <a:p>
            <a:endParaRPr lang="en-US">
              <a:latin typeface="Times New Roman" pitchFamily="18" charset="0"/>
              <a:cs typeface="Times New Roman" pitchFamily="18" charset="0"/>
            </a:endParaRPr>
          </a:p>
        </p:txBody>
      </p:sp>
      <p:sp>
        <p:nvSpPr>
          <p:cNvPr id="12299" name="Text Box 16"/>
          <p:cNvSpPr txBox="1">
            <a:spLocks noChangeArrowheads="1"/>
          </p:cNvSpPr>
          <p:nvPr/>
        </p:nvSpPr>
        <p:spPr bwMode="auto">
          <a:xfrm>
            <a:off x="304800" y="457200"/>
            <a:ext cx="8229600" cy="646113"/>
          </a:xfrm>
          <a:prstGeom prst="rect">
            <a:avLst/>
          </a:prstGeom>
          <a:noFill/>
          <a:ln w="9525">
            <a:noFill/>
            <a:miter lim="800000"/>
            <a:headEnd/>
            <a:tailEnd/>
          </a:ln>
        </p:spPr>
        <p:txBody>
          <a:bodyPr>
            <a:spAutoFit/>
          </a:bodyPr>
          <a:lstStyle/>
          <a:p>
            <a:pPr algn="ctr">
              <a:spcBef>
                <a:spcPct val="50000"/>
              </a:spcBef>
            </a:pPr>
            <a:r>
              <a:rPr lang="en-US" sz="3600" b="1">
                <a:solidFill>
                  <a:srgbClr val="0000CC"/>
                </a:solidFill>
                <a:latin typeface="Times New Roman" pitchFamily="18" charset="0"/>
                <a:cs typeface="Times New Roman" pitchFamily="18" charset="0"/>
              </a:rPr>
              <a:t>Tập đọc</a:t>
            </a:r>
          </a:p>
        </p:txBody>
      </p:sp>
      <p:sp>
        <p:nvSpPr>
          <p:cNvPr id="12300" name="Text Box 17"/>
          <p:cNvSpPr txBox="1">
            <a:spLocks noChangeArrowheads="1"/>
          </p:cNvSpPr>
          <p:nvPr/>
        </p:nvSpPr>
        <p:spPr bwMode="auto">
          <a:xfrm>
            <a:off x="1524000" y="990600"/>
            <a:ext cx="5638800" cy="708025"/>
          </a:xfrm>
          <a:prstGeom prst="rect">
            <a:avLst/>
          </a:prstGeom>
          <a:noFill/>
          <a:ln w="9525">
            <a:noFill/>
            <a:miter lim="800000"/>
            <a:headEnd/>
            <a:tailEnd/>
          </a:ln>
        </p:spPr>
        <p:txBody>
          <a:bodyPr>
            <a:spAutoFit/>
          </a:bodyPr>
          <a:lstStyle/>
          <a:p>
            <a:pPr algn="ctr">
              <a:spcBef>
                <a:spcPct val="50000"/>
              </a:spcBef>
            </a:pPr>
            <a:r>
              <a:rPr lang="en-US" sz="4000" b="1">
                <a:solidFill>
                  <a:srgbClr val="FF0000"/>
                </a:solidFill>
                <a:latin typeface="Times New Roman" pitchFamily="18" charset="0"/>
                <a:cs typeface="Times New Roman" pitchFamily="18" charset="0"/>
              </a:rPr>
              <a:t>Cây dừa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8072"/>
                                        </p:tgtEl>
                                        <p:attrNameLst>
                                          <p:attrName>style.visibility</p:attrName>
                                        </p:attrNameLst>
                                      </p:cBhvr>
                                      <p:to>
                                        <p:strVal val="visible"/>
                                      </p:to>
                                    </p:set>
                                    <p:anim calcmode="lin" valueType="num">
                                      <p:cBhvr>
                                        <p:cTn id="7" dur="500" decel="50000" fill="hold">
                                          <p:stCondLst>
                                            <p:cond delay="0"/>
                                          </p:stCondLst>
                                        </p:cTn>
                                        <p:tgtEl>
                                          <p:spTgt spid="8807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807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8072"/>
                                        </p:tgtEl>
                                        <p:attrNameLst>
                                          <p:attrName>ppt_w</p:attrName>
                                        </p:attrNameLst>
                                      </p:cBhvr>
                                      <p:tavLst>
                                        <p:tav tm="0">
                                          <p:val>
                                            <p:strVal val="#ppt_w*.05"/>
                                          </p:val>
                                        </p:tav>
                                        <p:tav tm="100000">
                                          <p:val>
                                            <p:strVal val="#ppt_w"/>
                                          </p:val>
                                        </p:tav>
                                      </p:tavLst>
                                    </p:anim>
                                    <p:anim calcmode="lin" valueType="num">
                                      <p:cBhvr>
                                        <p:cTn id="10" dur="1000" fill="hold"/>
                                        <p:tgtEl>
                                          <p:spTgt spid="8807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807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807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807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8072"/>
                                        </p:tgtEl>
                                      </p:cBhvr>
                                    </p:animEffect>
                                  </p:childTnLst>
                                </p:cTn>
                              </p:par>
                            </p:childTnLst>
                          </p:cTn>
                        </p:par>
                        <p:par>
                          <p:cTn id="15" fill="hold" nodeType="afterGroup">
                            <p:stCondLst>
                              <p:cond delay="1000"/>
                            </p:stCondLst>
                            <p:childTnLst>
                              <p:par>
                                <p:cTn id="16" presetID="51" presetClass="entr" presetSubtype="0" fill="hold" nodeType="afterEffect">
                                  <p:stCondLst>
                                    <p:cond delay="0"/>
                                  </p:stCondLst>
                                  <p:childTnLst>
                                    <p:set>
                                      <p:cBhvr>
                                        <p:cTn id="17" dur="1" fill="hold">
                                          <p:stCondLst>
                                            <p:cond delay="0"/>
                                          </p:stCondLst>
                                        </p:cTn>
                                        <p:tgtEl>
                                          <p:spTgt spid="56348"/>
                                        </p:tgtEl>
                                        <p:attrNameLst>
                                          <p:attrName>style.visibility</p:attrName>
                                        </p:attrNameLst>
                                      </p:cBhvr>
                                      <p:to>
                                        <p:strVal val="visible"/>
                                      </p:to>
                                    </p:set>
                                    <p:animEffect transition="in" filter="fade">
                                      <p:cBhvr>
                                        <p:cTn id="18" dur="770" decel="100000"/>
                                        <p:tgtEl>
                                          <p:spTgt spid="56348"/>
                                        </p:tgtEl>
                                      </p:cBhvr>
                                    </p:animEffect>
                                    <p:animScale>
                                      <p:cBhvr>
                                        <p:cTn id="19" dur="770" decel="100000"/>
                                        <p:tgtEl>
                                          <p:spTgt spid="56348"/>
                                        </p:tgtEl>
                                      </p:cBhvr>
                                      <p:from x="10000" y="10000"/>
                                      <p:to x="200000" y="450000"/>
                                    </p:animScale>
                                    <p:animScale>
                                      <p:cBhvr>
                                        <p:cTn id="20" dur="1230" accel="100000" fill="hold">
                                          <p:stCondLst>
                                            <p:cond delay="770"/>
                                          </p:stCondLst>
                                        </p:cTn>
                                        <p:tgtEl>
                                          <p:spTgt spid="56348"/>
                                        </p:tgtEl>
                                      </p:cBhvr>
                                      <p:from x="200000" y="450000"/>
                                      <p:to x="100000" y="100000"/>
                                    </p:animScale>
                                    <p:set>
                                      <p:cBhvr>
                                        <p:cTn id="21" dur="770" fill="hold"/>
                                        <p:tgtEl>
                                          <p:spTgt spid="56348"/>
                                        </p:tgtEl>
                                        <p:attrNameLst>
                                          <p:attrName>ppt_x</p:attrName>
                                        </p:attrNameLst>
                                      </p:cBhvr>
                                      <p:to>
                                        <p:strVal val="(0.5)"/>
                                      </p:to>
                                    </p:set>
                                    <p:anim from="(0.5)" to="(#ppt_x)" calcmode="lin" valueType="num">
                                      <p:cBhvr>
                                        <p:cTn id="22" dur="1230" accel="100000" fill="hold">
                                          <p:stCondLst>
                                            <p:cond delay="770"/>
                                          </p:stCondLst>
                                        </p:cTn>
                                        <p:tgtEl>
                                          <p:spTgt spid="56348"/>
                                        </p:tgtEl>
                                        <p:attrNameLst>
                                          <p:attrName>ppt_x</p:attrName>
                                        </p:attrNameLst>
                                      </p:cBhvr>
                                    </p:anim>
                                    <p:set>
                                      <p:cBhvr>
                                        <p:cTn id="23" dur="770" fill="hold"/>
                                        <p:tgtEl>
                                          <p:spTgt spid="56348"/>
                                        </p:tgtEl>
                                        <p:attrNameLst>
                                          <p:attrName>ppt_y</p:attrName>
                                        </p:attrNameLst>
                                      </p:cBhvr>
                                      <p:to>
                                        <p:strVal val="(#ppt_y+0.4)"/>
                                      </p:to>
                                    </p:set>
                                    <p:anim from="(#ppt_y+0.4)" to="(#ppt_y)" calcmode="lin" valueType="num">
                                      <p:cBhvr>
                                        <p:cTn id="24" dur="1230" accel="100000" fill="hold">
                                          <p:stCondLst>
                                            <p:cond delay="770"/>
                                          </p:stCondLst>
                                        </p:cTn>
                                        <p:tgtEl>
                                          <p:spTgt spid="56348"/>
                                        </p:tgtEl>
                                        <p:attrNameLst>
                                          <p:attrName>ppt_y</p:attrName>
                                        </p:attrNameLst>
                                      </p:cBhvr>
                                    </p:anim>
                                  </p:childTnLst>
                                </p:cTn>
                              </p:par>
                            </p:childTnLst>
                          </p:cTn>
                        </p:par>
                        <p:par>
                          <p:cTn id="25" fill="hold" nodeType="afterGroup">
                            <p:stCondLst>
                              <p:cond delay="3000"/>
                            </p:stCondLst>
                            <p:childTnLst>
                              <p:par>
                                <p:cTn id="26" presetID="25" presetClass="entr" presetSubtype="0" fill="hold" grpId="0" nodeType="afterEffect">
                                  <p:stCondLst>
                                    <p:cond delay="0"/>
                                  </p:stCondLst>
                                  <p:childTnLst>
                                    <p:set>
                                      <p:cBhvr>
                                        <p:cTn id="27" dur="1" fill="hold">
                                          <p:stCondLst>
                                            <p:cond delay="0"/>
                                          </p:stCondLst>
                                        </p:cTn>
                                        <p:tgtEl>
                                          <p:spTgt spid="88073"/>
                                        </p:tgtEl>
                                        <p:attrNameLst>
                                          <p:attrName>style.visibility</p:attrName>
                                        </p:attrNameLst>
                                      </p:cBhvr>
                                      <p:to>
                                        <p:strVal val="visible"/>
                                      </p:to>
                                    </p:set>
                                    <p:anim calcmode="lin" valueType="num">
                                      <p:cBhvr>
                                        <p:cTn id="28" dur="500" decel="50000" fill="hold">
                                          <p:stCondLst>
                                            <p:cond delay="0"/>
                                          </p:stCondLst>
                                        </p:cTn>
                                        <p:tgtEl>
                                          <p:spTgt spid="88073"/>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88073"/>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88073"/>
                                        </p:tgtEl>
                                        <p:attrNameLst>
                                          <p:attrName>ppt_w</p:attrName>
                                        </p:attrNameLst>
                                      </p:cBhvr>
                                      <p:tavLst>
                                        <p:tav tm="0">
                                          <p:val>
                                            <p:strVal val="#ppt_w*.05"/>
                                          </p:val>
                                        </p:tav>
                                        <p:tav tm="100000">
                                          <p:val>
                                            <p:strVal val="#ppt_w"/>
                                          </p:val>
                                        </p:tav>
                                      </p:tavLst>
                                    </p:anim>
                                    <p:anim calcmode="lin" valueType="num">
                                      <p:cBhvr>
                                        <p:cTn id="31" dur="1000" fill="hold"/>
                                        <p:tgtEl>
                                          <p:spTgt spid="88073"/>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88073"/>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88073"/>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88073"/>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8807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grpId="1" nodeType="clickEffect">
                                  <p:stCondLst>
                                    <p:cond delay="0"/>
                                  </p:stCondLst>
                                  <p:childTnLst>
                                    <p:animEffect transition="out" filter="box(in)">
                                      <p:cBhvr>
                                        <p:cTn id="39" dur="500"/>
                                        <p:tgtEl>
                                          <p:spTgt spid="88072"/>
                                        </p:tgtEl>
                                      </p:cBhvr>
                                    </p:animEffect>
                                    <p:set>
                                      <p:cBhvr>
                                        <p:cTn id="40" dur="1" fill="hold">
                                          <p:stCondLst>
                                            <p:cond delay="499"/>
                                          </p:stCondLst>
                                        </p:cTn>
                                        <p:tgtEl>
                                          <p:spTgt spid="88072"/>
                                        </p:tgtEl>
                                        <p:attrNameLst>
                                          <p:attrName>style.visibility</p:attrName>
                                        </p:attrNameLst>
                                      </p:cBhvr>
                                      <p:to>
                                        <p:strVal val="hidden"/>
                                      </p:to>
                                    </p:set>
                                  </p:childTnLst>
                                </p:cTn>
                              </p:par>
                              <p:par>
                                <p:cTn id="41" presetID="4" presetClass="exit" presetSubtype="16" fill="hold" grpId="1" nodeType="withEffect">
                                  <p:stCondLst>
                                    <p:cond delay="0"/>
                                  </p:stCondLst>
                                  <p:childTnLst>
                                    <p:animEffect transition="out" filter="box(in)">
                                      <p:cBhvr>
                                        <p:cTn id="42" dur="500"/>
                                        <p:tgtEl>
                                          <p:spTgt spid="88073"/>
                                        </p:tgtEl>
                                      </p:cBhvr>
                                    </p:animEffect>
                                    <p:set>
                                      <p:cBhvr>
                                        <p:cTn id="43" dur="1" fill="hold">
                                          <p:stCondLst>
                                            <p:cond delay="499"/>
                                          </p:stCondLst>
                                        </p:cTn>
                                        <p:tgtEl>
                                          <p:spTgt spid="88073"/>
                                        </p:tgtEl>
                                        <p:attrNameLst>
                                          <p:attrName>style.visibility</p:attrName>
                                        </p:attrNameLst>
                                      </p:cBhvr>
                                      <p:to>
                                        <p:strVal val="hidden"/>
                                      </p:to>
                                    </p:set>
                                  </p:childTnLst>
                                </p:cTn>
                              </p:par>
                              <p:par>
                                <p:cTn id="44" presetID="4" presetClass="exit" presetSubtype="16" fill="hold" nodeType="withEffect">
                                  <p:stCondLst>
                                    <p:cond delay="0"/>
                                  </p:stCondLst>
                                  <p:childTnLst>
                                    <p:animEffect transition="out" filter="box(in)">
                                      <p:cBhvr>
                                        <p:cTn id="45" dur="500"/>
                                        <p:tgtEl>
                                          <p:spTgt spid="56348"/>
                                        </p:tgtEl>
                                      </p:cBhvr>
                                    </p:animEffect>
                                    <p:set>
                                      <p:cBhvr>
                                        <p:cTn id="46" dur="1" fill="hold">
                                          <p:stCondLst>
                                            <p:cond delay="499"/>
                                          </p:stCondLst>
                                        </p:cTn>
                                        <p:tgtEl>
                                          <p:spTgt spid="56348"/>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88075"/>
                                        </p:tgtEl>
                                        <p:attrNameLst>
                                          <p:attrName>style.visibility</p:attrName>
                                        </p:attrNameLst>
                                      </p:cBhvr>
                                      <p:to>
                                        <p:strVal val="visible"/>
                                      </p:to>
                                    </p:set>
                                    <p:anim calcmode="lin" valueType="num">
                                      <p:cBhvr>
                                        <p:cTn id="51" dur="1000" fill="hold"/>
                                        <p:tgtEl>
                                          <p:spTgt spid="88075"/>
                                        </p:tgtEl>
                                        <p:attrNameLst>
                                          <p:attrName>ppt_w</p:attrName>
                                        </p:attrNameLst>
                                      </p:cBhvr>
                                      <p:tavLst>
                                        <p:tav tm="0">
                                          <p:val>
                                            <p:strVal val="#ppt_w+.3"/>
                                          </p:val>
                                        </p:tav>
                                        <p:tav tm="100000">
                                          <p:val>
                                            <p:strVal val="#ppt_w"/>
                                          </p:val>
                                        </p:tav>
                                      </p:tavLst>
                                    </p:anim>
                                    <p:anim calcmode="lin" valueType="num">
                                      <p:cBhvr>
                                        <p:cTn id="52" dur="1000" fill="hold"/>
                                        <p:tgtEl>
                                          <p:spTgt spid="88075"/>
                                        </p:tgtEl>
                                        <p:attrNameLst>
                                          <p:attrName>ppt_h</p:attrName>
                                        </p:attrNameLst>
                                      </p:cBhvr>
                                      <p:tavLst>
                                        <p:tav tm="0">
                                          <p:val>
                                            <p:strVal val="#ppt_h"/>
                                          </p:val>
                                        </p:tav>
                                        <p:tav tm="100000">
                                          <p:val>
                                            <p:strVal val="#ppt_h"/>
                                          </p:val>
                                        </p:tav>
                                      </p:tavLst>
                                    </p:anim>
                                    <p:animEffect transition="in" filter="fade">
                                      <p:cBhvr>
                                        <p:cTn id="53" dur="1000"/>
                                        <p:tgtEl>
                                          <p:spTgt spid="88075"/>
                                        </p:tgtEl>
                                      </p:cBhvr>
                                    </p:animEffect>
                                  </p:childTnLst>
                                </p:cTn>
                              </p:par>
                            </p:childTnLst>
                          </p:cTn>
                        </p:par>
                        <p:par>
                          <p:cTn id="54" fill="hold" nodeType="afterGroup">
                            <p:stCondLst>
                              <p:cond delay="1000"/>
                            </p:stCondLst>
                            <p:childTnLst>
                              <p:par>
                                <p:cTn id="55" presetID="51" presetClass="entr" presetSubtype="0" fill="hold" nodeType="afterEffect">
                                  <p:stCondLst>
                                    <p:cond delay="0"/>
                                  </p:stCondLst>
                                  <p:childTnLst>
                                    <p:set>
                                      <p:cBhvr>
                                        <p:cTn id="56" dur="1" fill="hold">
                                          <p:stCondLst>
                                            <p:cond delay="0"/>
                                          </p:stCondLst>
                                        </p:cTn>
                                        <p:tgtEl>
                                          <p:spTgt spid="88077"/>
                                        </p:tgtEl>
                                        <p:attrNameLst>
                                          <p:attrName>style.visibility</p:attrName>
                                        </p:attrNameLst>
                                      </p:cBhvr>
                                      <p:to>
                                        <p:strVal val="visible"/>
                                      </p:to>
                                    </p:set>
                                    <p:animEffect transition="in" filter="fade">
                                      <p:cBhvr>
                                        <p:cTn id="57" dur="770" decel="100000"/>
                                        <p:tgtEl>
                                          <p:spTgt spid="88077"/>
                                        </p:tgtEl>
                                      </p:cBhvr>
                                    </p:animEffect>
                                    <p:animScale>
                                      <p:cBhvr>
                                        <p:cTn id="58" dur="770" decel="100000"/>
                                        <p:tgtEl>
                                          <p:spTgt spid="88077"/>
                                        </p:tgtEl>
                                      </p:cBhvr>
                                      <p:from x="10000" y="10000"/>
                                      <p:to x="200000" y="450000"/>
                                    </p:animScale>
                                    <p:animScale>
                                      <p:cBhvr>
                                        <p:cTn id="59" dur="1230" accel="100000" fill="hold">
                                          <p:stCondLst>
                                            <p:cond delay="770"/>
                                          </p:stCondLst>
                                        </p:cTn>
                                        <p:tgtEl>
                                          <p:spTgt spid="88077"/>
                                        </p:tgtEl>
                                      </p:cBhvr>
                                      <p:from x="200000" y="450000"/>
                                      <p:to x="100000" y="100000"/>
                                    </p:animScale>
                                    <p:set>
                                      <p:cBhvr>
                                        <p:cTn id="60" dur="770" fill="hold"/>
                                        <p:tgtEl>
                                          <p:spTgt spid="88077"/>
                                        </p:tgtEl>
                                        <p:attrNameLst>
                                          <p:attrName>ppt_x</p:attrName>
                                        </p:attrNameLst>
                                      </p:cBhvr>
                                      <p:to>
                                        <p:strVal val="(0.5)"/>
                                      </p:to>
                                    </p:set>
                                    <p:anim from="(0.5)" to="(#ppt_x)" calcmode="lin" valueType="num">
                                      <p:cBhvr>
                                        <p:cTn id="61" dur="1230" accel="100000" fill="hold">
                                          <p:stCondLst>
                                            <p:cond delay="770"/>
                                          </p:stCondLst>
                                        </p:cTn>
                                        <p:tgtEl>
                                          <p:spTgt spid="88077"/>
                                        </p:tgtEl>
                                        <p:attrNameLst>
                                          <p:attrName>ppt_x</p:attrName>
                                        </p:attrNameLst>
                                      </p:cBhvr>
                                    </p:anim>
                                    <p:set>
                                      <p:cBhvr>
                                        <p:cTn id="62" dur="770" fill="hold"/>
                                        <p:tgtEl>
                                          <p:spTgt spid="88077"/>
                                        </p:tgtEl>
                                        <p:attrNameLst>
                                          <p:attrName>ppt_y</p:attrName>
                                        </p:attrNameLst>
                                      </p:cBhvr>
                                      <p:to>
                                        <p:strVal val="(#ppt_y+0.4)"/>
                                      </p:to>
                                    </p:set>
                                    <p:anim from="(#ppt_y+0.4)" to="(#ppt_y)" calcmode="lin" valueType="num">
                                      <p:cBhvr>
                                        <p:cTn id="63" dur="1230" accel="100000" fill="hold">
                                          <p:stCondLst>
                                            <p:cond delay="770"/>
                                          </p:stCondLst>
                                        </p:cTn>
                                        <p:tgtEl>
                                          <p:spTgt spid="88077"/>
                                        </p:tgtEl>
                                        <p:attrNameLst>
                                          <p:attrName>ppt_y</p:attrName>
                                        </p:attrNameLst>
                                      </p:cBhvr>
                                    </p:anim>
                                  </p:childTnLst>
                                </p:cTn>
                              </p:par>
                            </p:childTnLst>
                          </p:cTn>
                        </p:par>
                        <p:par>
                          <p:cTn id="64" fill="hold" nodeType="afterGroup">
                            <p:stCondLst>
                              <p:cond delay="3000"/>
                            </p:stCondLst>
                            <p:childTnLst>
                              <p:par>
                                <p:cTn id="65" presetID="50" presetClass="entr" presetSubtype="0" decel="100000" fill="hold" grpId="0" nodeType="afterEffect">
                                  <p:stCondLst>
                                    <p:cond delay="0"/>
                                  </p:stCondLst>
                                  <p:childTnLst>
                                    <p:set>
                                      <p:cBhvr>
                                        <p:cTn id="66" dur="1" fill="hold">
                                          <p:stCondLst>
                                            <p:cond delay="0"/>
                                          </p:stCondLst>
                                        </p:cTn>
                                        <p:tgtEl>
                                          <p:spTgt spid="88076"/>
                                        </p:tgtEl>
                                        <p:attrNameLst>
                                          <p:attrName>style.visibility</p:attrName>
                                        </p:attrNameLst>
                                      </p:cBhvr>
                                      <p:to>
                                        <p:strVal val="visible"/>
                                      </p:to>
                                    </p:set>
                                    <p:anim calcmode="lin" valueType="num">
                                      <p:cBhvr>
                                        <p:cTn id="67" dur="1000" fill="hold"/>
                                        <p:tgtEl>
                                          <p:spTgt spid="88076"/>
                                        </p:tgtEl>
                                        <p:attrNameLst>
                                          <p:attrName>ppt_w</p:attrName>
                                        </p:attrNameLst>
                                      </p:cBhvr>
                                      <p:tavLst>
                                        <p:tav tm="0">
                                          <p:val>
                                            <p:strVal val="#ppt_w+.3"/>
                                          </p:val>
                                        </p:tav>
                                        <p:tav tm="100000">
                                          <p:val>
                                            <p:strVal val="#ppt_w"/>
                                          </p:val>
                                        </p:tav>
                                      </p:tavLst>
                                    </p:anim>
                                    <p:anim calcmode="lin" valueType="num">
                                      <p:cBhvr>
                                        <p:cTn id="68" dur="1000" fill="hold"/>
                                        <p:tgtEl>
                                          <p:spTgt spid="88076"/>
                                        </p:tgtEl>
                                        <p:attrNameLst>
                                          <p:attrName>ppt_h</p:attrName>
                                        </p:attrNameLst>
                                      </p:cBhvr>
                                      <p:tavLst>
                                        <p:tav tm="0">
                                          <p:val>
                                            <p:strVal val="#ppt_h"/>
                                          </p:val>
                                        </p:tav>
                                        <p:tav tm="100000">
                                          <p:val>
                                            <p:strVal val="#ppt_h"/>
                                          </p:val>
                                        </p:tav>
                                      </p:tavLst>
                                    </p:anim>
                                    <p:animEffect transition="in" filter="fade">
                                      <p:cBhvr>
                                        <p:cTn id="69" dur="1000"/>
                                        <p:tgtEl>
                                          <p:spTgt spid="8807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 presetClass="exit" presetSubtype="16" fill="hold" nodeType="clickEffect">
                                  <p:stCondLst>
                                    <p:cond delay="0"/>
                                  </p:stCondLst>
                                  <p:childTnLst>
                                    <p:animEffect transition="out" filter="box(in)">
                                      <p:cBhvr>
                                        <p:cTn id="73" dur="500"/>
                                        <p:tgtEl>
                                          <p:spTgt spid="88077"/>
                                        </p:tgtEl>
                                      </p:cBhvr>
                                    </p:animEffect>
                                    <p:set>
                                      <p:cBhvr>
                                        <p:cTn id="74" dur="1" fill="hold">
                                          <p:stCondLst>
                                            <p:cond delay="499"/>
                                          </p:stCondLst>
                                        </p:cTn>
                                        <p:tgtEl>
                                          <p:spTgt spid="88077"/>
                                        </p:tgtEl>
                                        <p:attrNameLst>
                                          <p:attrName>style.visibility</p:attrName>
                                        </p:attrNameLst>
                                      </p:cBhvr>
                                      <p:to>
                                        <p:strVal val="hidden"/>
                                      </p:to>
                                    </p:set>
                                  </p:childTnLst>
                                </p:cTn>
                              </p:par>
                              <p:par>
                                <p:cTn id="75" presetID="4" presetClass="exit" presetSubtype="16" fill="hold" grpId="1" nodeType="withEffect">
                                  <p:stCondLst>
                                    <p:cond delay="0"/>
                                  </p:stCondLst>
                                  <p:childTnLst>
                                    <p:animEffect transition="out" filter="box(in)">
                                      <p:cBhvr>
                                        <p:cTn id="76" dur="500"/>
                                        <p:tgtEl>
                                          <p:spTgt spid="88076"/>
                                        </p:tgtEl>
                                      </p:cBhvr>
                                    </p:animEffect>
                                    <p:set>
                                      <p:cBhvr>
                                        <p:cTn id="77" dur="1" fill="hold">
                                          <p:stCondLst>
                                            <p:cond delay="499"/>
                                          </p:stCondLst>
                                        </p:cTn>
                                        <p:tgtEl>
                                          <p:spTgt spid="88076"/>
                                        </p:tgtEl>
                                        <p:attrNameLst>
                                          <p:attrName>style.visibility</p:attrName>
                                        </p:attrNameLst>
                                      </p:cBhvr>
                                      <p:to>
                                        <p:strVal val="hidden"/>
                                      </p:to>
                                    </p:set>
                                  </p:childTnLst>
                                </p:cTn>
                              </p:par>
                              <p:par>
                                <p:cTn id="78" presetID="4" presetClass="exit" presetSubtype="16" fill="hold" grpId="1" nodeType="withEffect">
                                  <p:stCondLst>
                                    <p:cond delay="0"/>
                                  </p:stCondLst>
                                  <p:childTnLst>
                                    <p:animEffect transition="out" filter="box(in)">
                                      <p:cBhvr>
                                        <p:cTn id="79" dur="500"/>
                                        <p:tgtEl>
                                          <p:spTgt spid="88075"/>
                                        </p:tgtEl>
                                      </p:cBhvr>
                                    </p:animEffect>
                                    <p:set>
                                      <p:cBhvr>
                                        <p:cTn id="80" dur="1" fill="hold">
                                          <p:stCondLst>
                                            <p:cond delay="499"/>
                                          </p:stCondLst>
                                        </p:cTn>
                                        <p:tgtEl>
                                          <p:spTgt spid="88075"/>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4" presetClass="entr" presetSubtype="32" fill="hold" grpId="1" nodeType="clickEffect">
                                  <p:stCondLst>
                                    <p:cond delay="0"/>
                                  </p:stCondLst>
                                  <p:childTnLst>
                                    <p:set>
                                      <p:cBhvr>
                                        <p:cTn id="84" dur="1" fill="hold">
                                          <p:stCondLst>
                                            <p:cond delay="0"/>
                                          </p:stCondLst>
                                        </p:cTn>
                                        <p:tgtEl>
                                          <p:spTgt spid="56357"/>
                                        </p:tgtEl>
                                        <p:attrNameLst>
                                          <p:attrName>style.visibility</p:attrName>
                                        </p:attrNameLst>
                                      </p:cBhvr>
                                      <p:to>
                                        <p:strVal val="visible"/>
                                      </p:to>
                                    </p:set>
                                    <p:animEffect transition="in" filter="box(out)">
                                      <p:cBhvr>
                                        <p:cTn id="85" dur="500"/>
                                        <p:tgtEl>
                                          <p:spTgt spid="56357"/>
                                        </p:tgtEl>
                                      </p:cBhvr>
                                    </p:animEffect>
                                  </p:childTnLst>
                                </p:cTn>
                              </p:par>
                              <p:par>
                                <p:cTn id="86" presetID="50" presetClass="entr" presetSubtype="0" decel="100000" fill="hold" grpId="0" nodeType="withEffect">
                                  <p:stCondLst>
                                    <p:cond delay="0"/>
                                  </p:stCondLst>
                                  <p:childTnLst>
                                    <p:set>
                                      <p:cBhvr>
                                        <p:cTn id="87" dur="1" fill="hold">
                                          <p:stCondLst>
                                            <p:cond delay="0"/>
                                          </p:stCondLst>
                                        </p:cTn>
                                        <p:tgtEl>
                                          <p:spTgt spid="56357"/>
                                        </p:tgtEl>
                                        <p:attrNameLst>
                                          <p:attrName>style.visibility</p:attrName>
                                        </p:attrNameLst>
                                      </p:cBhvr>
                                      <p:to>
                                        <p:strVal val="visible"/>
                                      </p:to>
                                    </p:set>
                                    <p:anim calcmode="lin" valueType="num">
                                      <p:cBhvr>
                                        <p:cTn id="88" dur="1000" fill="hold"/>
                                        <p:tgtEl>
                                          <p:spTgt spid="56357"/>
                                        </p:tgtEl>
                                        <p:attrNameLst>
                                          <p:attrName>ppt_w</p:attrName>
                                        </p:attrNameLst>
                                      </p:cBhvr>
                                      <p:tavLst>
                                        <p:tav tm="0">
                                          <p:val>
                                            <p:strVal val="#ppt_w+.3"/>
                                          </p:val>
                                        </p:tav>
                                        <p:tav tm="100000">
                                          <p:val>
                                            <p:strVal val="#ppt_w"/>
                                          </p:val>
                                        </p:tav>
                                      </p:tavLst>
                                    </p:anim>
                                    <p:anim calcmode="lin" valueType="num">
                                      <p:cBhvr>
                                        <p:cTn id="89" dur="1000" fill="hold"/>
                                        <p:tgtEl>
                                          <p:spTgt spid="56357"/>
                                        </p:tgtEl>
                                        <p:attrNameLst>
                                          <p:attrName>ppt_h</p:attrName>
                                        </p:attrNameLst>
                                      </p:cBhvr>
                                      <p:tavLst>
                                        <p:tav tm="0">
                                          <p:val>
                                            <p:strVal val="#ppt_h"/>
                                          </p:val>
                                        </p:tav>
                                        <p:tav tm="100000">
                                          <p:val>
                                            <p:strVal val="#ppt_h"/>
                                          </p:val>
                                        </p:tav>
                                      </p:tavLst>
                                    </p:anim>
                                    <p:animEffect transition="in" filter="fade">
                                      <p:cBhvr>
                                        <p:cTn id="90" dur="1000"/>
                                        <p:tgtEl>
                                          <p:spTgt spid="56357"/>
                                        </p:tgtEl>
                                      </p:cBhvr>
                                    </p:animEffect>
                                  </p:childTnLst>
                                </p:cTn>
                              </p:par>
                            </p:childTnLst>
                          </p:cTn>
                        </p:par>
                        <p:par>
                          <p:cTn id="91" fill="hold" nodeType="afterGroup">
                            <p:stCondLst>
                              <p:cond delay="1000"/>
                            </p:stCondLst>
                            <p:childTnLst>
                              <p:par>
                                <p:cTn id="92" presetID="4" presetClass="entr" presetSubtype="32" fill="hold" nodeType="afterEffect">
                                  <p:stCondLst>
                                    <p:cond delay="0"/>
                                  </p:stCondLst>
                                  <p:childTnLst>
                                    <p:set>
                                      <p:cBhvr>
                                        <p:cTn id="93" dur="1" fill="hold">
                                          <p:stCondLst>
                                            <p:cond delay="0"/>
                                          </p:stCondLst>
                                        </p:cTn>
                                        <p:tgtEl>
                                          <p:spTgt spid="56359"/>
                                        </p:tgtEl>
                                        <p:attrNameLst>
                                          <p:attrName>style.visibility</p:attrName>
                                        </p:attrNameLst>
                                      </p:cBhvr>
                                      <p:to>
                                        <p:strVal val="visible"/>
                                      </p:to>
                                    </p:set>
                                    <p:animEffect transition="in" filter="box(out)">
                                      <p:cBhvr>
                                        <p:cTn id="94" dur="500"/>
                                        <p:tgtEl>
                                          <p:spTgt spid="56359"/>
                                        </p:tgtEl>
                                      </p:cBhvr>
                                    </p:animEffect>
                                  </p:childTnLst>
                                </p:cTn>
                              </p:par>
                            </p:childTnLst>
                          </p:cTn>
                        </p:par>
                        <p:par>
                          <p:cTn id="95" fill="hold" nodeType="afterGroup">
                            <p:stCondLst>
                              <p:cond delay="1500"/>
                            </p:stCondLst>
                            <p:childTnLst>
                              <p:par>
                                <p:cTn id="96" presetID="4" presetClass="entr" presetSubtype="16" fill="hold" grpId="0" nodeType="afterEffect">
                                  <p:stCondLst>
                                    <p:cond delay="0"/>
                                  </p:stCondLst>
                                  <p:childTnLst>
                                    <p:set>
                                      <p:cBhvr>
                                        <p:cTn id="97" dur="1" fill="hold">
                                          <p:stCondLst>
                                            <p:cond delay="0"/>
                                          </p:stCondLst>
                                        </p:cTn>
                                        <p:tgtEl>
                                          <p:spTgt spid="56358"/>
                                        </p:tgtEl>
                                        <p:attrNameLst>
                                          <p:attrName>style.visibility</p:attrName>
                                        </p:attrNameLst>
                                      </p:cBhvr>
                                      <p:to>
                                        <p:strVal val="visible"/>
                                      </p:to>
                                    </p:set>
                                    <p:animEffect transition="in" filter="box(in)">
                                      <p:cBhvr>
                                        <p:cTn id="98" dur="500"/>
                                        <p:tgtEl>
                                          <p:spTgt spid="56358"/>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 presetClass="exit" presetSubtype="16" fill="hold" grpId="2" nodeType="clickEffect">
                                  <p:stCondLst>
                                    <p:cond delay="0"/>
                                  </p:stCondLst>
                                  <p:childTnLst>
                                    <p:animEffect transition="out" filter="box(in)">
                                      <p:cBhvr>
                                        <p:cTn id="102" dur="500"/>
                                        <p:tgtEl>
                                          <p:spTgt spid="56357"/>
                                        </p:tgtEl>
                                      </p:cBhvr>
                                    </p:animEffect>
                                    <p:set>
                                      <p:cBhvr>
                                        <p:cTn id="103" dur="1" fill="hold">
                                          <p:stCondLst>
                                            <p:cond delay="499"/>
                                          </p:stCondLst>
                                        </p:cTn>
                                        <p:tgtEl>
                                          <p:spTgt spid="56357"/>
                                        </p:tgtEl>
                                        <p:attrNameLst>
                                          <p:attrName>style.visibility</p:attrName>
                                        </p:attrNameLst>
                                      </p:cBhvr>
                                      <p:to>
                                        <p:strVal val="hidden"/>
                                      </p:to>
                                    </p:set>
                                  </p:childTnLst>
                                </p:cTn>
                              </p:par>
                              <p:par>
                                <p:cTn id="104" presetID="4" presetClass="exit" presetSubtype="16" fill="hold" grpId="1" nodeType="withEffect">
                                  <p:stCondLst>
                                    <p:cond delay="0"/>
                                  </p:stCondLst>
                                  <p:childTnLst>
                                    <p:animEffect transition="out" filter="box(in)">
                                      <p:cBhvr>
                                        <p:cTn id="105" dur="500"/>
                                        <p:tgtEl>
                                          <p:spTgt spid="56358"/>
                                        </p:tgtEl>
                                      </p:cBhvr>
                                    </p:animEffect>
                                    <p:set>
                                      <p:cBhvr>
                                        <p:cTn id="106" dur="1" fill="hold">
                                          <p:stCondLst>
                                            <p:cond delay="499"/>
                                          </p:stCondLst>
                                        </p:cTn>
                                        <p:tgtEl>
                                          <p:spTgt spid="56358"/>
                                        </p:tgtEl>
                                        <p:attrNameLst>
                                          <p:attrName>style.visibility</p:attrName>
                                        </p:attrNameLst>
                                      </p:cBhvr>
                                      <p:to>
                                        <p:strVal val="hidden"/>
                                      </p:to>
                                    </p:set>
                                  </p:childTnLst>
                                </p:cTn>
                              </p:par>
                              <p:par>
                                <p:cTn id="107" presetID="4" presetClass="exit" presetSubtype="16" fill="hold" nodeType="withEffect">
                                  <p:stCondLst>
                                    <p:cond delay="0"/>
                                  </p:stCondLst>
                                  <p:childTnLst>
                                    <p:animEffect transition="out" filter="box(in)">
                                      <p:cBhvr>
                                        <p:cTn id="108" dur="500"/>
                                        <p:tgtEl>
                                          <p:spTgt spid="56359"/>
                                        </p:tgtEl>
                                      </p:cBhvr>
                                    </p:animEffect>
                                    <p:set>
                                      <p:cBhvr>
                                        <p:cTn id="109" dur="1" fill="hold">
                                          <p:stCondLst>
                                            <p:cond delay="499"/>
                                          </p:stCondLst>
                                        </p:cTn>
                                        <p:tgtEl>
                                          <p:spTgt spid="563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2" grpId="0"/>
      <p:bldP spid="88072" grpId="1"/>
      <p:bldP spid="88073" grpId="0" animBg="1"/>
      <p:bldP spid="88073" grpId="1" animBg="1"/>
      <p:bldP spid="88075" grpId="0"/>
      <p:bldP spid="88075" grpId="1"/>
      <p:bldP spid="88076" grpId="0" animBg="1"/>
      <p:bldP spid="88076" grpId="1" animBg="1"/>
      <p:bldP spid="56357" grpId="0"/>
      <p:bldP spid="56357" grpId="1"/>
      <p:bldP spid="56357" grpId="2"/>
      <p:bldP spid="56358" grpId="0" animBg="1"/>
      <p:bldP spid="56358"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8&quot; unique_id=&quot;10074&quot;&gt;&lt;/object&gt;&lt;object type=&quot;2&quot; unique_id=&quot;10075&quot;&gt;&lt;object type=&quot;3&quot; unique_id=&quot;10076&quot;&gt;&lt;property id=&quot;20148&quot; value=&quot;5&quot;/&gt;&lt;property id=&quot;20300&quot; value=&quot;Slide 1&quot;/&gt;&lt;property id=&quot;20307&quot; value=&quot;257&quot;/&gt;&lt;/object&gt;&lt;object type=&quot;3&quot; unique_id=&quot;10077&quot;&gt;&lt;property id=&quot;20148&quot; value=&quot;5&quot;/&gt;&lt;property id=&quot;20300&quot; value=&quot;Slide 2&quot;/&gt;&lt;property id=&quot;20307&quot; value=&quot;258&quot;/&gt;&lt;/object&gt;&lt;object type=&quot;3&quot; unique_id=&quot;10078&quot;&gt;&lt;property id=&quot;20148&quot; value=&quot;5&quot;/&gt;&lt;property id=&quot;20300&quot; value=&quot;Slide 3&quot;/&gt;&lt;property id=&quot;20307&quot; value=&quot;259&quot;/&gt;&lt;/object&gt;&lt;object type=&quot;3&quot; unique_id=&quot;10079&quot;&gt;&lt;property id=&quot;20148&quot; value=&quot;5&quot;/&gt;&lt;property id=&quot;20300&quot; value=&quot;Slide 4&quot;/&gt;&lt;property id=&quot;20307&quot; value=&quot;260&quot;/&gt;&lt;/object&gt;&lt;object type=&quot;3&quot; unique_id=&quot;10080&quot;&gt;&lt;property id=&quot;20148&quot; value=&quot;5&quot;/&gt;&lt;property id=&quot;20300&quot; value=&quot;Slide 5&quot;/&gt;&lt;property id=&quot;20307&quot; value=&quot;261&quot;/&gt;&lt;/object&gt;&lt;object type=&quot;3&quot; unique_id=&quot;10081&quot;&gt;&lt;property id=&quot;20148&quot; value=&quot;5&quot;/&gt;&lt;property id=&quot;20300&quot; value=&quot;Slide 6&quot;/&gt;&lt;property id=&quot;20307&quot; value=&quot;262&quot;/&gt;&lt;/object&gt;&lt;object type=&quot;3&quot; unique_id=&quot;10082&quot;&gt;&lt;property id=&quot;20148&quot; value=&quot;5&quot;/&gt;&lt;property id=&quot;20300&quot; value=&quot;Slide 7&quot;/&gt;&lt;property id=&quot;20307&quot; value=&quot;263&quot;/&gt;&lt;/object&gt;&lt;object type=&quot;3&quot; unique_id=&quot;10083&quot;&gt;&lt;property id=&quot;20148&quot; value=&quot;5&quot;/&gt;&lt;property id=&quot;20300&quot; value=&quot;Slide 8&quot;/&gt;&lt;property id=&quot;20307&quot; value=&quot;264&quot;/&gt;&lt;/object&gt;&lt;object type=&quot;3&quot; unique_id=&quot;10084&quot;&gt;&lt;property id=&quot;20148&quot; value=&quot;5&quot;/&gt;&lt;property id=&quot;20300&quot; value=&quot;Slide 9&quot;/&gt;&lt;property id=&quot;20307&quot; value=&quot;265&quot;/&gt;&lt;/object&gt;&lt;object type=&quot;3&quot; unique_id=&quot;10085&quot;&gt;&lt;property id=&quot;20148&quot; value=&quot;5&quot;/&gt;&lt;property id=&quot;20300&quot; value=&quot;Slide 10&quot;/&gt;&lt;property id=&quot;20307&quot; value=&quot;266&quot;/&gt;&lt;/object&gt;&lt;object type=&quot;3&quot; unique_id=&quot;10086&quot;&gt;&lt;property id=&quot;20148&quot; value=&quot;5&quot;/&gt;&lt;property id=&quot;20300&quot; value=&quot;Slide 11&quot;/&gt;&lt;property id=&quot;20307&quot; value=&quot;267&quot;/&gt;&lt;/object&gt;&lt;object type=&quot;3&quot; unique_id=&quot;10087&quot;&gt;&lt;property id=&quot;20148&quot; value=&quot;5&quot;/&gt;&lt;property id=&quot;20300&quot; value=&quot;Slide 12&quot;/&gt;&lt;property id=&quot;20307&quot; value=&quot;268&quot;/&gt;&lt;/object&gt;&lt;object type=&quot;3&quot; unique_id=&quot;10088&quot;&gt;&lt;property id=&quot;20148&quot; value=&quot;5&quot;/&gt;&lt;property id=&quot;20300&quot; value=&quot;Slide 13&quot;/&gt;&lt;property id=&quot;20307&quot; value=&quot;269&quot;/&gt;&lt;/object&gt;&lt;object type=&quot;3&quot; unique_id=&quot;10089&quot;&gt;&lt;property id=&quot;20148&quot; value=&quot;5&quot;/&gt;&lt;property id=&quot;20300&quot; value=&quot;Slide 14&quot;/&gt;&lt;property id=&quot;20307&quot; value=&quot;270&quot;/&gt;&lt;/object&gt;&lt;object type=&quot;3&quot; unique_id=&quot;10090&quot;&gt;&lt;property id=&quot;20148&quot; value=&quot;5&quot;/&gt;&lt;property id=&quot;20300&quot; value=&quot;Slide 15&quot;/&gt;&lt;property id=&quot;20307&quot; value=&quot;271&quot;/&gt;&lt;/object&gt;&lt;object type=&quot;3&quot; unique_id=&quot;10091&quot;&gt;&lt;property id=&quot;20148&quot; value=&quot;5&quot;/&gt;&lt;property id=&quot;20300&quot; value=&quot;Slide 16&quot;/&gt;&lt;property id=&quot;20307&quot; value=&quot;272&quot;/&gt;&lt;/object&gt;&lt;object type=&quot;3&quot; unique_id=&quot;10092&quot;&gt;&lt;property id=&quot;20148&quot; value=&quot;5&quot;/&gt;&lt;property id=&quot;20300&quot; value=&quot;Slide 17&quot;/&gt;&lt;property id=&quot;20307&quot; value=&quot;273&quot;/&gt;&lt;/object&gt;&lt;object type=&quot;3&quot; unique_id=&quot;10093&quot;&gt;&lt;property id=&quot;20148&quot; value=&quot;5&quot;/&gt;&lt;property id=&quot;20300&quot; value=&quot;Slide 18&quot;/&gt;&lt;property id=&quot;20307&quot; value=&quot;274&quot;/&gt;&lt;/object&gt;&lt;object type=&quot;3&quot; unique_id=&quot;10094&quot;&gt;&lt;property id=&quot;20148&quot; value=&quot;5&quot;/&gt;&lt;property id=&quot;20300&quot; value=&quot;Slide 19&quot;/&gt;&lt;property id=&quot;20307&quot; value=&quot;275&quot;/&gt;&lt;/object&gt;&lt;object type=&quot;3&quot; unique_id=&quot;10095&quot;&gt;&lt;property id=&quot;20148&quot; value=&quot;5&quot;/&gt;&lt;property id=&quot;20300&quot; value=&quot;Slide 20&quot;/&gt;&lt;property id=&quot;20307&quot; value=&quot;276&quot;/&gt;&lt;/object&gt;&lt;object type=&quot;3&quot; unique_id=&quot;10096&quot;&gt;&lt;property id=&quot;20148&quot; value=&quot;5&quot;/&gt;&lt;property id=&quot;20300&quot; value=&quot;Slide 21&quot;/&gt;&lt;property id=&quot;20307&quot; value=&quot;277&quot;/&gt;&lt;/object&gt;&lt;object type=&quot;3&quot; unique_id=&quot;10097&quot;&gt;&lt;property id=&quot;20148&quot; value=&quot;5&quot;/&gt;&lt;property id=&quot;20300&quot; value=&quot;Slide 22 - &amp;quot;`&amp;quot;&quot;/&gt;&lt;property id=&quot;20307&quot; value=&quot;278&quot;/&gt;&lt;/object&gt;&lt;/object&gt;&lt;/object&gt;&lt;/database&gt;"/>
  <p:tag name="SECTOMILLISECCONVERTED" val="1"/>
  <p:tag name="ISPRING_RESOURCE_PATHS_HASH_PRESENTER" val="4ecaa0f3cf3cd32eaca88f9fffa30a36f9f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1078</Words>
  <Application>Microsoft Office PowerPoint</Application>
  <PresentationFormat>On-screen Show (4:3)</PresentationFormat>
  <Paragraphs>166</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WIN7X64</dc:creator>
  <cp:lastModifiedBy>WIN7X64</cp:lastModifiedBy>
  <cp:revision>8</cp:revision>
  <dcterms:created xsi:type="dcterms:W3CDTF">2016-04-18T14:23:15Z</dcterms:created>
  <dcterms:modified xsi:type="dcterms:W3CDTF">2019-03-23T02:19:20Z</dcterms:modified>
</cp:coreProperties>
</file>