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360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745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994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304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152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924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0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202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36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164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698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32445-BCA7-4987-B5B2-BBF6258C10DE}" type="datetimeFigureOut">
              <a:rPr lang="vi-VN" smtClean="0"/>
              <a:t>09/03/2018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4E4F3-3512-400D-8F2D-39D6D37666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460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971800" y="5562600"/>
            <a:ext cx="186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447800" y="8382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5791200" y="61722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1143000" y="5105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914400" y="2819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3086100" y="4767263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8305800" y="52578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2362200" y="57912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5486400" y="59436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8458200" y="65532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7734300" y="1690688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3" name="Picture 18" descr="gardg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410200"/>
            <a:ext cx="9220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4" name="Text Box 19"/>
          <p:cNvSpPr txBox="1">
            <a:spLocks noChangeArrowheads="1"/>
          </p:cNvSpPr>
          <p:nvPr/>
        </p:nvSpPr>
        <p:spPr bwMode="auto">
          <a:xfrm>
            <a:off x="3200400" y="6248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WordArt 59"/>
          <p:cNvSpPr>
            <a:spLocks noChangeArrowheads="1" noChangeShapeType="1" noTextEdit="1"/>
          </p:cNvSpPr>
          <p:nvPr/>
        </p:nvSpPr>
        <p:spPr bwMode="auto">
          <a:xfrm>
            <a:off x="2095500" y="782638"/>
            <a:ext cx="4953000" cy="512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1460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Times New Roman"/>
                <a:cs typeface="Times New Roman"/>
              </a:rPr>
              <a:t>Trường Tiểu học Ái Mộ 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79545" y="1718287"/>
            <a:ext cx="593795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10" dirty="0" smtClean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Môn: Tiếng </a:t>
            </a:r>
            <a:r>
              <a:rPr lang="en-US" sz="4400" b="1" kern="10" dirty="0">
                <a:ln w="19050">
                  <a:solidFill>
                    <a:srgbClr val="6600FF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39912" y="2798618"/>
            <a:ext cx="5264197" cy="212365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GIỮA KÌ II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4400" b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en-US" sz="4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52588" y="228600"/>
            <a:ext cx="58483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b="1" dirty="0">
                <a:latin typeface="+mj-lt"/>
                <a:cs typeface="+mn-cs"/>
              </a:rPr>
              <a:t>PHÒNG GIÁO DỤC VÀ ĐÀO TẠO QUẬN LONG BIÊN</a:t>
            </a:r>
          </a:p>
        </p:txBody>
      </p:sp>
    </p:spTree>
    <p:extLst>
      <p:ext uri="{BB962C8B-B14F-4D97-AF65-F5344CB8AC3E}">
        <p14:creationId xmlns:p14="http://schemas.microsoft.com/office/powerpoint/2010/main" val="364496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34571"/>
            <a:ext cx="6758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Ôn luyện tập đọc và học thuộc lòng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3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658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Trò chơi mở rộng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348880"/>
            <a:ext cx="62167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Mùa hè, hoa phượng vĩ nở đỏ rực.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095" y="3140968"/>
            <a:ext cx="6489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Hoa phượng vĩ nở đỏ rực khi hè về.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31640" y="2933655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08104" y="3725698"/>
            <a:ext cx="14642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99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658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Đặt câu hỏi cho bộ phận câu được in đậm: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664" y="1824163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Những đêm trăng sáng,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dòng sông trở thành một đường trăng lung linh dát vàng.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225443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Ve nhởn nhơ ca hát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suốt cả mùa hè.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2924944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nào,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 sông trở thành một đường trăng lung linh dát vàng?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01317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Ve nhởn nhơ ca hát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nào?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1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173" y="1186071"/>
            <a:ext cx="8658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Nói lời đáp lại của em: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4095" y="2119372"/>
            <a:ext cx="79943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Khi bạn cảm ơn em vì em đã làm một việc tốt cho bạn.</a:t>
            </a:r>
          </a:p>
          <a:p>
            <a:pPr marL="514350" indent="-514350">
              <a:buAutoNum type="alphaLcParenR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Khi một cụ già cảm ơn em vì em đã chỉ đường cho cụ</a:t>
            </a:r>
          </a:p>
          <a:p>
            <a:pPr marL="514350" indent="-514350">
              <a:buAutoNum type="alphaLcParenR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Khi bác hàng xóm cảm ơn em vì em đã trông giúp em bé cho bác một lúc.</a:t>
            </a:r>
          </a:p>
        </p:txBody>
      </p:sp>
    </p:spTree>
    <p:extLst>
      <p:ext uri="{BB962C8B-B14F-4D97-AF65-F5344CB8AC3E}">
        <p14:creationId xmlns:p14="http://schemas.microsoft.com/office/powerpoint/2010/main" val="33851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998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192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SONGNGOC</dc:creator>
  <cp:lastModifiedBy>A</cp:lastModifiedBy>
  <cp:revision>5</cp:revision>
  <dcterms:created xsi:type="dcterms:W3CDTF">2018-03-07T05:57:25Z</dcterms:created>
  <dcterms:modified xsi:type="dcterms:W3CDTF">2018-03-09T03:51:37Z</dcterms:modified>
</cp:coreProperties>
</file>