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0" r:id="rId2"/>
    <p:sldId id="260" r:id="rId3"/>
    <p:sldId id="261" r:id="rId4"/>
    <p:sldId id="267" r:id="rId5"/>
    <p:sldId id="269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726CD-EB7B-4854-A3AF-6837206BE7B4}" type="datetimeFigureOut">
              <a:rPr lang="vi-VN" smtClean="0"/>
              <a:t>02/02/2018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406C9-D06B-46C7-A07D-D660CDC545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9646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17E475-5334-4BE2-8113-173CCA0D4D3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4C9BD-6FB1-4AF5-9F78-3FA55E6C7402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C7FE-1C49-4B1B-8A6E-92F4F77F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8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256511">
            <a:off x="7710488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0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1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2" descr="anim1690[1]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2247900" y="3238500"/>
            <a:ext cx="510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3" descr="!PC8_C2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1787525" y="5645150"/>
            <a:ext cx="556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4" descr="anim1690[1]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9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môn: </a:t>
            </a:r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 làm văn</a:t>
            </a:r>
            <a:endParaRPr lang="en-US" sz="2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685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1874" y="46482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Bài: Viết nội quy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210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Picture 300" descr="图片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438400" y="990600"/>
            <a:ext cx="4622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3600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600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2514600"/>
            <a:ext cx="769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295400" y="3810000"/>
            <a:ext cx="7162800" cy="95410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đụng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!”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38200" y="38862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pic>
        <p:nvPicPr>
          <p:cNvPr id="3079" name="Picture 22" descr="CROPS0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83245">
            <a:off x="8380413" y="3943350"/>
            <a:ext cx="83661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2" descr="CROPS0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16755" flipH="1">
            <a:off x="-112713" y="3721100"/>
            <a:ext cx="1447801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-80963" y="-38100"/>
            <a:ext cx="9301163" cy="6985000"/>
            <a:chOff x="-51" y="-24"/>
            <a:chExt cx="5859" cy="4400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96" y="3504"/>
              <a:ext cx="5568" cy="720"/>
              <a:chOff x="96" y="3504"/>
              <a:chExt cx="5568" cy="720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96" y="3504"/>
                <a:ext cx="624" cy="720"/>
                <a:chOff x="2794" y="2160"/>
                <a:chExt cx="1154" cy="1279"/>
              </a:xfrm>
            </p:grpSpPr>
            <p:sp>
              <p:nvSpPr>
                <p:cNvPr id="4257" name="AutoShape 13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832" y="2160"/>
                  <a:ext cx="1116" cy="1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8" name="Freeform 14"/>
                <p:cNvSpPr>
                  <a:spLocks/>
                </p:cNvSpPr>
                <p:nvPr/>
              </p:nvSpPr>
              <p:spPr bwMode="auto">
                <a:xfrm>
                  <a:off x="2912" y="2780"/>
                  <a:ext cx="30" cy="30"/>
                </a:xfrm>
                <a:custGeom>
                  <a:avLst/>
                  <a:gdLst>
                    <a:gd name="T0" fmla="*/ 15 w 61"/>
                    <a:gd name="T1" fmla="*/ 30 h 60"/>
                    <a:gd name="T2" fmla="*/ 9 w 61"/>
                    <a:gd name="T3" fmla="*/ 29 h 60"/>
                    <a:gd name="T4" fmla="*/ 4 w 61"/>
                    <a:gd name="T5" fmla="*/ 25 h 60"/>
                    <a:gd name="T6" fmla="*/ 1 w 61"/>
                    <a:gd name="T7" fmla="*/ 21 h 60"/>
                    <a:gd name="T8" fmla="*/ 0 w 61"/>
                    <a:gd name="T9" fmla="*/ 15 h 60"/>
                    <a:gd name="T10" fmla="*/ 1 w 61"/>
                    <a:gd name="T11" fmla="*/ 9 h 60"/>
                    <a:gd name="T12" fmla="*/ 4 w 61"/>
                    <a:gd name="T13" fmla="*/ 4 h 60"/>
                    <a:gd name="T14" fmla="*/ 9 w 61"/>
                    <a:gd name="T15" fmla="*/ 1 h 60"/>
                    <a:gd name="T16" fmla="*/ 15 w 61"/>
                    <a:gd name="T17" fmla="*/ 0 h 60"/>
                    <a:gd name="T18" fmla="*/ 21 w 61"/>
                    <a:gd name="T19" fmla="*/ 1 h 60"/>
                    <a:gd name="T20" fmla="*/ 26 w 61"/>
                    <a:gd name="T21" fmla="*/ 4 h 60"/>
                    <a:gd name="T22" fmla="*/ 29 w 61"/>
                    <a:gd name="T23" fmla="*/ 9 h 60"/>
                    <a:gd name="T24" fmla="*/ 30 w 61"/>
                    <a:gd name="T25" fmla="*/ 15 h 60"/>
                    <a:gd name="T26" fmla="*/ 29 w 61"/>
                    <a:gd name="T27" fmla="*/ 21 h 60"/>
                    <a:gd name="T28" fmla="*/ 26 w 61"/>
                    <a:gd name="T29" fmla="*/ 25 h 60"/>
                    <a:gd name="T30" fmla="*/ 21 w 61"/>
                    <a:gd name="T31" fmla="*/ 29 h 60"/>
                    <a:gd name="T32" fmla="*/ 15 w 61"/>
                    <a:gd name="T33" fmla="*/ 30 h 6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1"/>
                    <a:gd name="T52" fmla="*/ 0 h 60"/>
                    <a:gd name="T53" fmla="*/ 61 w 61"/>
                    <a:gd name="T54" fmla="*/ 60 h 6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1" h="60">
                      <a:moveTo>
                        <a:pt x="31" y="60"/>
                      </a:moveTo>
                      <a:lnTo>
                        <a:pt x="18" y="57"/>
                      </a:lnTo>
                      <a:lnTo>
                        <a:pt x="9" y="50"/>
                      </a:lnTo>
                      <a:lnTo>
                        <a:pt x="2" y="41"/>
                      </a:lnTo>
                      <a:lnTo>
                        <a:pt x="0" y="30"/>
                      </a:lnTo>
                      <a:lnTo>
                        <a:pt x="2" y="18"/>
                      </a:lnTo>
                      <a:lnTo>
                        <a:pt x="9" y="8"/>
                      </a:lnTo>
                      <a:lnTo>
                        <a:pt x="18" y="2"/>
                      </a:lnTo>
                      <a:lnTo>
                        <a:pt x="31" y="0"/>
                      </a:lnTo>
                      <a:lnTo>
                        <a:pt x="42" y="2"/>
                      </a:lnTo>
                      <a:lnTo>
                        <a:pt x="52" y="8"/>
                      </a:lnTo>
                      <a:lnTo>
                        <a:pt x="58" y="18"/>
                      </a:lnTo>
                      <a:lnTo>
                        <a:pt x="61" y="30"/>
                      </a:lnTo>
                      <a:lnTo>
                        <a:pt x="58" y="41"/>
                      </a:lnTo>
                      <a:lnTo>
                        <a:pt x="52" y="50"/>
                      </a:lnTo>
                      <a:lnTo>
                        <a:pt x="42" y="57"/>
                      </a:lnTo>
                      <a:lnTo>
                        <a:pt x="31" y="6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9" name="Freeform 15"/>
                <p:cNvSpPr>
                  <a:spLocks/>
                </p:cNvSpPr>
                <p:nvPr/>
              </p:nvSpPr>
              <p:spPr bwMode="auto">
                <a:xfrm>
                  <a:off x="2893" y="2680"/>
                  <a:ext cx="67" cy="91"/>
                </a:xfrm>
                <a:custGeom>
                  <a:avLst/>
                  <a:gdLst>
                    <a:gd name="T0" fmla="*/ 25 w 132"/>
                    <a:gd name="T1" fmla="*/ 91 h 182"/>
                    <a:gd name="T2" fmla="*/ 41 w 132"/>
                    <a:gd name="T3" fmla="*/ 91 h 182"/>
                    <a:gd name="T4" fmla="*/ 43 w 132"/>
                    <a:gd name="T5" fmla="*/ 87 h 182"/>
                    <a:gd name="T6" fmla="*/ 50 w 132"/>
                    <a:gd name="T7" fmla="*/ 77 h 182"/>
                    <a:gd name="T8" fmla="*/ 57 w 132"/>
                    <a:gd name="T9" fmla="*/ 62 h 182"/>
                    <a:gd name="T10" fmla="*/ 63 w 132"/>
                    <a:gd name="T11" fmla="*/ 46 h 182"/>
                    <a:gd name="T12" fmla="*/ 67 w 132"/>
                    <a:gd name="T13" fmla="*/ 29 h 182"/>
                    <a:gd name="T14" fmla="*/ 65 w 132"/>
                    <a:gd name="T15" fmla="*/ 14 h 182"/>
                    <a:gd name="T16" fmla="*/ 54 w 132"/>
                    <a:gd name="T17" fmla="*/ 5 h 182"/>
                    <a:gd name="T18" fmla="*/ 34 w 132"/>
                    <a:gd name="T19" fmla="*/ 0 h 182"/>
                    <a:gd name="T20" fmla="*/ 13 w 132"/>
                    <a:gd name="T21" fmla="*/ 5 h 182"/>
                    <a:gd name="T22" fmla="*/ 2 w 132"/>
                    <a:gd name="T23" fmla="*/ 14 h 182"/>
                    <a:gd name="T24" fmla="*/ 0 w 132"/>
                    <a:gd name="T25" fmla="*/ 29 h 182"/>
                    <a:gd name="T26" fmla="*/ 3 w 132"/>
                    <a:gd name="T27" fmla="*/ 46 h 182"/>
                    <a:gd name="T28" fmla="*/ 9 w 132"/>
                    <a:gd name="T29" fmla="*/ 62 h 182"/>
                    <a:gd name="T30" fmla="*/ 17 w 132"/>
                    <a:gd name="T31" fmla="*/ 77 h 182"/>
                    <a:gd name="T32" fmla="*/ 23 w 132"/>
                    <a:gd name="T33" fmla="*/ 87 h 182"/>
                    <a:gd name="T34" fmla="*/ 25 w 132"/>
                    <a:gd name="T35" fmla="*/ 91 h 1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2"/>
                    <a:gd name="T56" fmla="*/ 132 w 132"/>
                    <a:gd name="T57" fmla="*/ 182 h 1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2">
                      <a:moveTo>
                        <a:pt x="50" y="182"/>
                      </a:moveTo>
                      <a:lnTo>
                        <a:pt x="80" y="182"/>
                      </a:lnTo>
                      <a:lnTo>
                        <a:pt x="85" y="174"/>
                      </a:lnTo>
                      <a:lnTo>
                        <a:pt x="98" y="154"/>
                      </a:lnTo>
                      <a:lnTo>
                        <a:pt x="113" y="125"/>
                      </a:lnTo>
                      <a:lnTo>
                        <a:pt x="125" y="91"/>
                      </a:lnTo>
                      <a:lnTo>
                        <a:pt x="132" y="58"/>
                      </a:lnTo>
                      <a:lnTo>
                        <a:pt x="128" y="29"/>
                      </a:lnTo>
                      <a:lnTo>
                        <a:pt x="107" y="9"/>
                      </a:lnTo>
                      <a:lnTo>
                        <a:pt x="67" y="0"/>
                      </a:lnTo>
                      <a:lnTo>
                        <a:pt x="25" y="9"/>
                      </a:lnTo>
                      <a:lnTo>
                        <a:pt x="4" y="29"/>
                      </a:lnTo>
                      <a:lnTo>
                        <a:pt x="0" y="58"/>
                      </a:lnTo>
                      <a:lnTo>
                        <a:pt x="6" y="91"/>
                      </a:lnTo>
                      <a:lnTo>
                        <a:pt x="18" y="125"/>
                      </a:lnTo>
                      <a:lnTo>
                        <a:pt x="33" y="154"/>
                      </a:lnTo>
                      <a:lnTo>
                        <a:pt x="46" y="174"/>
                      </a:lnTo>
                      <a:lnTo>
                        <a:pt x="50" y="18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0" name="Freeform 16"/>
                <p:cNvSpPr>
                  <a:spLocks/>
                </p:cNvSpPr>
                <p:nvPr/>
              </p:nvSpPr>
              <p:spPr bwMode="auto">
                <a:xfrm>
                  <a:off x="2893" y="2680"/>
                  <a:ext cx="67" cy="91"/>
                </a:xfrm>
                <a:custGeom>
                  <a:avLst/>
                  <a:gdLst>
                    <a:gd name="T0" fmla="*/ 25 w 132"/>
                    <a:gd name="T1" fmla="*/ 91 h 182"/>
                    <a:gd name="T2" fmla="*/ 41 w 132"/>
                    <a:gd name="T3" fmla="*/ 91 h 182"/>
                    <a:gd name="T4" fmla="*/ 43 w 132"/>
                    <a:gd name="T5" fmla="*/ 87 h 182"/>
                    <a:gd name="T6" fmla="*/ 50 w 132"/>
                    <a:gd name="T7" fmla="*/ 77 h 182"/>
                    <a:gd name="T8" fmla="*/ 57 w 132"/>
                    <a:gd name="T9" fmla="*/ 62 h 182"/>
                    <a:gd name="T10" fmla="*/ 63 w 132"/>
                    <a:gd name="T11" fmla="*/ 46 h 182"/>
                    <a:gd name="T12" fmla="*/ 67 w 132"/>
                    <a:gd name="T13" fmla="*/ 29 h 182"/>
                    <a:gd name="T14" fmla="*/ 65 w 132"/>
                    <a:gd name="T15" fmla="*/ 14 h 182"/>
                    <a:gd name="T16" fmla="*/ 54 w 132"/>
                    <a:gd name="T17" fmla="*/ 5 h 182"/>
                    <a:gd name="T18" fmla="*/ 34 w 132"/>
                    <a:gd name="T19" fmla="*/ 0 h 182"/>
                    <a:gd name="T20" fmla="*/ 13 w 132"/>
                    <a:gd name="T21" fmla="*/ 5 h 182"/>
                    <a:gd name="T22" fmla="*/ 2 w 132"/>
                    <a:gd name="T23" fmla="*/ 14 h 182"/>
                    <a:gd name="T24" fmla="*/ 0 w 132"/>
                    <a:gd name="T25" fmla="*/ 29 h 182"/>
                    <a:gd name="T26" fmla="*/ 3 w 132"/>
                    <a:gd name="T27" fmla="*/ 46 h 182"/>
                    <a:gd name="T28" fmla="*/ 9 w 132"/>
                    <a:gd name="T29" fmla="*/ 62 h 182"/>
                    <a:gd name="T30" fmla="*/ 17 w 132"/>
                    <a:gd name="T31" fmla="*/ 77 h 182"/>
                    <a:gd name="T32" fmla="*/ 23 w 132"/>
                    <a:gd name="T33" fmla="*/ 87 h 182"/>
                    <a:gd name="T34" fmla="*/ 25 w 132"/>
                    <a:gd name="T35" fmla="*/ 91 h 1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2"/>
                    <a:gd name="T56" fmla="*/ 132 w 132"/>
                    <a:gd name="T57" fmla="*/ 182 h 1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2">
                      <a:moveTo>
                        <a:pt x="50" y="182"/>
                      </a:moveTo>
                      <a:lnTo>
                        <a:pt x="80" y="182"/>
                      </a:lnTo>
                      <a:lnTo>
                        <a:pt x="85" y="174"/>
                      </a:lnTo>
                      <a:lnTo>
                        <a:pt x="98" y="154"/>
                      </a:lnTo>
                      <a:lnTo>
                        <a:pt x="113" y="125"/>
                      </a:lnTo>
                      <a:lnTo>
                        <a:pt x="125" y="91"/>
                      </a:lnTo>
                      <a:lnTo>
                        <a:pt x="132" y="58"/>
                      </a:lnTo>
                      <a:lnTo>
                        <a:pt x="128" y="29"/>
                      </a:lnTo>
                      <a:lnTo>
                        <a:pt x="107" y="9"/>
                      </a:lnTo>
                      <a:lnTo>
                        <a:pt x="67" y="0"/>
                      </a:lnTo>
                      <a:lnTo>
                        <a:pt x="25" y="9"/>
                      </a:lnTo>
                      <a:lnTo>
                        <a:pt x="4" y="29"/>
                      </a:lnTo>
                      <a:lnTo>
                        <a:pt x="0" y="58"/>
                      </a:lnTo>
                      <a:lnTo>
                        <a:pt x="6" y="91"/>
                      </a:lnTo>
                      <a:lnTo>
                        <a:pt x="18" y="125"/>
                      </a:lnTo>
                      <a:lnTo>
                        <a:pt x="33" y="154"/>
                      </a:lnTo>
                      <a:lnTo>
                        <a:pt x="46" y="174"/>
                      </a:lnTo>
                      <a:lnTo>
                        <a:pt x="50" y="18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1" name="Freeform 17"/>
                <p:cNvSpPr>
                  <a:spLocks/>
                </p:cNvSpPr>
                <p:nvPr/>
              </p:nvSpPr>
              <p:spPr bwMode="auto">
                <a:xfrm>
                  <a:off x="2821" y="2718"/>
                  <a:ext cx="89" cy="73"/>
                </a:xfrm>
                <a:custGeom>
                  <a:avLst/>
                  <a:gdLst>
                    <a:gd name="T0" fmla="*/ 82 w 177"/>
                    <a:gd name="T1" fmla="*/ 72 h 146"/>
                    <a:gd name="T2" fmla="*/ 89 w 177"/>
                    <a:gd name="T3" fmla="*/ 59 h 146"/>
                    <a:gd name="T4" fmla="*/ 86 w 177"/>
                    <a:gd name="T5" fmla="*/ 55 h 146"/>
                    <a:gd name="T6" fmla="*/ 81 w 177"/>
                    <a:gd name="T7" fmla="*/ 44 h 146"/>
                    <a:gd name="T8" fmla="*/ 72 w 177"/>
                    <a:gd name="T9" fmla="*/ 31 h 146"/>
                    <a:gd name="T10" fmla="*/ 61 w 177"/>
                    <a:gd name="T11" fmla="*/ 17 h 146"/>
                    <a:gd name="T12" fmla="*/ 48 w 177"/>
                    <a:gd name="T13" fmla="*/ 5 h 146"/>
                    <a:gd name="T14" fmla="*/ 35 w 177"/>
                    <a:gd name="T15" fmla="*/ 0 h 146"/>
                    <a:gd name="T16" fmla="*/ 20 w 177"/>
                    <a:gd name="T17" fmla="*/ 3 h 146"/>
                    <a:gd name="T18" fmla="*/ 7 w 177"/>
                    <a:gd name="T19" fmla="*/ 19 h 146"/>
                    <a:gd name="T20" fmla="*/ 2 w 177"/>
                    <a:gd name="T21" fmla="*/ 30 h 146"/>
                    <a:gd name="T22" fmla="*/ 0 w 177"/>
                    <a:gd name="T23" fmla="*/ 39 h 146"/>
                    <a:gd name="T24" fmla="*/ 1 w 177"/>
                    <a:gd name="T25" fmla="*/ 47 h 146"/>
                    <a:gd name="T26" fmla="*/ 4 w 177"/>
                    <a:gd name="T27" fmla="*/ 53 h 146"/>
                    <a:gd name="T28" fmla="*/ 9 w 177"/>
                    <a:gd name="T29" fmla="*/ 58 h 146"/>
                    <a:gd name="T30" fmla="*/ 15 w 177"/>
                    <a:gd name="T31" fmla="*/ 63 h 146"/>
                    <a:gd name="T32" fmla="*/ 23 w 177"/>
                    <a:gd name="T33" fmla="*/ 66 h 146"/>
                    <a:gd name="T34" fmla="*/ 31 w 177"/>
                    <a:gd name="T35" fmla="*/ 69 h 146"/>
                    <a:gd name="T36" fmla="*/ 40 w 177"/>
                    <a:gd name="T37" fmla="*/ 71 h 146"/>
                    <a:gd name="T38" fmla="*/ 49 w 177"/>
                    <a:gd name="T39" fmla="*/ 72 h 146"/>
                    <a:gd name="T40" fmla="*/ 58 w 177"/>
                    <a:gd name="T41" fmla="*/ 72 h 146"/>
                    <a:gd name="T42" fmla="*/ 65 w 177"/>
                    <a:gd name="T43" fmla="*/ 73 h 146"/>
                    <a:gd name="T44" fmla="*/ 72 w 177"/>
                    <a:gd name="T45" fmla="*/ 73 h 146"/>
                    <a:gd name="T46" fmla="*/ 77 w 177"/>
                    <a:gd name="T47" fmla="*/ 72 h 146"/>
                    <a:gd name="T48" fmla="*/ 81 w 177"/>
                    <a:gd name="T49" fmla="*/ 72 h 146"/>
                    <a:gd name="T50" fmla="*/ 82 w 177"/>
                    <a:gd name="T51" fmla="*/ 72 h 14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7"/>
                    <a:gd name="T79" fmla="*/ 0 h 146"/>
                    <a:gd name="T80" fmla="*/ 177 w 177"/>
                    <a:gd name="T81" fmla="*/ 146 h 14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7" h="146">
                      <a:moveTo>
                        <a:pt x="163" y="144"/>
                      </a:moveTo>
                      <a:lnTo>
                        <a:pt x="177" y="118"/>
                      </a:lnTo>
                      <a:lnTo>
                        <a:pt x="172" y="110"/>
                      </a:lnTo>
                      <a:lnTo>
                        <a:pt x="161" y="89"/>
                      </a:lnTo>
                      <a:lnTo>
                        <a:pt x="144" y="62"/>
                      </a:lnTo>
                      <a:lnTo>
                        <a:pt x="122" y="33"/>
                      </a:lnTo>
                      <a:lnTo>
                        <a:pt x="95" y="11"/>
                      </a:lnTo>
                      <a:lnTo>
                        <a:pt x="69" y="0"/>
                      </a:lnTo>
                      <a:lnTo>
                        <a:pt x="40" y="7"/>
                      </a:lnTo>
                      <a:lnTo>
                        <a:pt x="14" y="38"/>
                      </a:lnTo>
                      <a:lnTo>
                        <a:pt x="3" y="60"/>
                      </a:lnTo>
                      <a:lnTo>
                        <a:pt x="0" y="78"/>
                      </a:lnTo>
                      <a:lnTo>
                        <a:pt x="1" y="94"/>
                      </a:lnTo>
                      <a:lnTo>
                        <a:pt x="8" y="106"/>
                      </a:lnTo>
                      <a:lnTo>
                        <a:pt x="17" y="117"/>
                      </a:lnTo>
                      <a:lnTo>
                        <a:pt x="30" y="126"/>
                      </a:lnTo>
                      <a:lnTo>
                        <a:pt x="46" y="132"/>
                      </a:lnTo>
                      <a:lnTo>
                        <a:pt x="62" y="138"/>
                      </a:lnTo>
                      <a:lnTo>
                        <a:pt x="79" y="141"/>
                      </a:lnTo>
                      <a:lnTo>
                        <a:pt x="98" y="143"/>
                      </a:lnTo>
                      <a:lnTo>
                        <a:pt x="115" y="144"/>
                      </a:lnTo>
                      <a:lnTo>
                        <a:pt x="130" y="146"/>
                      </a:lnTo>
                      <a:lnTo>
                        <a:pt x="144" y="146"/>
                      </a:lnTo>
                      <a:lnTo>
                        <a:pt x="154" y="144"/>
                      </a:lnTo>
                      <a:lnTo>
                        <a:pt x="161" y="144"/>
                      </a:lnTo>
                      <a:lnTo>
                        <a:pt x="163" y="14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2" name="Freeform 18"/>
                <p:cNvSpPr>
                  <a:spLocks/>
                </p:cNvSpPr>
                <p:nvPr/>
              </p:nvSpPr>
              <p:spPr bwMode="auto">
                <a:xfrm>
                  <a:off x="2821" y="2800"/>
                  <a:ext cx="89" cy="71"/>
                </a:xfrm>
                <a:custGeom>
                  <a:avLst/>
                  <a:gdLst>
                    <a:gd name="T0" fmla="*/ 89 w 178"/>
                    <a:gd name="T1" fmla="*/ 13 h 143"/>
                    <a:gd name="T2" fmla="*/ 82 w 178"/>
                    <a:gd name="T3" fmla="*/ 0 h 143"/>
                    <a:gd name="T4" fmla="*/ 81 w 178"/>
                    <a:gd name="T5" fmla="*/ 0 h 143"/>
                    <a:gd name="T6" fmla="*/ 78 w 178"/>
                    <a:gd name="T7" fmla="*/ 0 h 143"/>
                    <a:gd name="T8" fmla="*/ 73 w 178"/>
                    <a:gd name="T9" fmla="*/ 0 h 143"/>
                    <a:gd name="T10" fmla="*/ 66 w 178"/>
                    <a:gd name="T11" fmla="*/ 0 h 143"/>
                    <a:gd name="T12" fmla="*/ 58 w 178"/>
                    <a:gd name="T13" fmla="*/ 0 h 143"/>
                    <a:gd name="T14" fmla="*/ 49 w 178"/>
                    <a:gd name="T15" fmla="*/ 1 h 143"/>
                    <a:gd name="T16" fmla="*/ 40 w 178"/>
                    <a:gd name="T17" fmla="*/ 2 h 143"/>
                    <a:gd name="T18" fmla="*/ 31 w 178"/>
                    <a:gd name="T19" fmla="*/ 3 h 143"/>
                    <a:gd name="T20" fmla="*/ 23 w 178"/>
                    <a:gd name="T21" fmla="*/ 6 h 143"/>
                    <a:gd name="T22" fmla="*/ 15 w 178"/>
                    <a:gd name="T23" fmla="*/ 9 h 143"/>
                    <a:gd name="T24" fmla="*/ 9 w 178"/>
                    <a:gd name="T25" fmla="*/ 13 h 143"/>
                    <a:gd name="T26" fmla="*/ 4 w 178"/>
                    <a:gd name="T27" fmla="*/ 18 h 143"/>
                    <a:gd name="T28" fmla="*/ 1 w 178"/>
                    <a:gd name="T29" fmla="*/ 25 h 143"/>
                    <a:gd name="T30" fmla="*/ 0 w 178"/>
                    <a:gd name="T31" fmla="*/ 32 h 143"/>
                    <a:gd name="T32" fmla="*/ 2 w 178"/>
                    <a:gd name="T33" fmla="*/ 41 h 143"/>
                    <a:gd name="T34" fmla="*/ 7 w 178"/>
                    <a:gd name="T35" fmla="*/ 52 h 143"/>
                    <a:gd name="T36" fmla="*/ 21 w 178"/>
                    <a:gd name="T37" fmla="*/ 67 h 143"/>
                    <a:gd name="T38" fmla="*/ 35 w 178"/>
                    <a:gd name="T39" fmla="*/ 71 h 143"/>
                    <a:gd name="T40" fmla="*/ 48 w 178"/>
                    <a:gd name="T41" fmla="*/ 66 h 143"/>
                    <a:gd name="T42" fmla="*/ 61 w 178"/>
                    <a:gd name="T43" fmla="*/ 55 h 143"/>
                    <a:gd name="T44" fmla="*/ 73 w 178"/>
                    <a:gd name="T45" fmla="*/ 41 h 143"/>
                    <a:gd name="T46" fmla="*/ 81 w 178"/>
                    <a:gd name="T47" fmla="*/ 27 h 143"/>
                    <a:gd name="T48" fmla="*/ 87 w 178"/>
                    <a:gd name="T49" fmla="*/ 17 h 143"/>
                    <a:gd name="T50" fmla="*/ 89 w 178"/>
                    <a:gd name="T51" fmla="*/ 13 h 14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8"/>
                    <a:gd name="T79" fmla="*/ 0 h 143"/>
                    <a:gd name="T80" fmla="*/ 178 w 178"/>
                    <a:gd name="T81" fmla="*/ 143 h 14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8" h="143">
                      <a:moveTo>
                        <a:pt x="178" y="27"/>
                      </a:moveTo>
                      <a:lnTo>
                        <a:pt x="164" y="1"/>
                      </a:lnTo>
                      <a:lnTo>
                        <a:pt x="162" y="1"/>
                      </a:lnTo>
                      <a:lnTo>
                        <a:pt x="155" y="1"/>
                      </a:lnTo>
                      <a:lnTo>
                        <a:pt x="145" y="0"/>
                      </a:lnTo>
                      <a:lnTo>
                        <a:pt x="131" y="0"/>
                      </a:lnTo>
                      <a:lnTo>
                        <a:pt x="116" y="1"/>
                      </a:lnTo>
                      <a:lnTo>
                        <a:pt x="99" y="2"/>
                      </a:lnTo>
                      <a:lnTo>
                        <a:pt x="80" y="5"/>
                      </a:lnTo>
                      <a:lnTo>
                        <a:pt x="63" y="7"/>
                      </a:lnTo>
                      <a:lnTo>
                        <a:pt x="46" y="13"/>
                      </a:lnTo>
                      <a:lnTo>
                        <a:pt x="31" y="18"/>
                      </a:lnTo>
                      <a:lnTo>
                        <a:pt x="18" y="27"/>
                      </a:lnTo>
                      <a:lnTo>
                        <a:pt x="8" y="37"/>
                      </a:lnTo>
                      <a:lnTo>
                        <a:pt x="2" y="50"/>
                      </a:lnTo>
                      <a:lnTo>
                        <a:pt x="0" y="65"/>
                      </a:lnTo>
                      <a:lnTo>
                        <a:pt x="4" y="83"/>
                      </a:lnTo>
                      <a:lnTo>
                        <a:pt x="14" y="104"/>
                      </a:lnTo>
                      <a:lnTo>
                        <a:pt x="41" y="135"/>
                      </a:lnTo>
                      <a:lnTo>
                        <a:pt x="69" y="143"/>
                      </a:lnTo>
                      <a:lnTo>
                        <a:pt x="96" y="132"/>
                      </a:lnTo>
                      <a:lnTo>
                        <a:pt x="122" y="111"/>
                      </a:lnTo>
                      <a:lnTo>
                        <a:pt x="145" y="83"/>
                      </a:lnTo>
                      <a:lnTo>
                        <a:pt x="162" y="55"/>
                      </a:lnTo>
                      <a:lnTo>
                        <a:pt x="174" y="35"/>
                      </a:lnTo>
                      <a:lnTo>
                        <a:pt x="178" y="2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3" name="Freeform 19"/>
                <p:cNvSpPr>
                  <a:spLocks/>
                </p:cNvSpPr>
                <p:nvPr/>
              </p:nvSpPr>
              <p:spPr bwMode="auto">
                <a:xfrm>
                  <a:off x="2894" y="2818"/>
                  <a:ext cx="66" cy="90"/>
                </a:xfrm>
                <a:custGeom>
                  <a:avLst/>
                  <a:gdLst>
                    <a:gd name="T0" fmla="*/ 41 w 132"/>
                    <a:gd name="T1" fmla="*/ 0 h 181"/>
                    <a:gd name="T2" fmla="*/ 26 w 132"/>
                    <a:gd name="T3" fmla="*/ 0 h 181"/>
                    <a:gd name="T4" fmla="*/ 23 w 132"/>
                    <a:gd name="T5" fmla="*/ 4 h 181"/>
                    <a:gd name="T6" fmla="*/ 17 w 132"/>
                    <a:gd name="T7" fmla="*/ 14 h 181"/>
                    <a:gd name="T8" fmla="*/ 10 w 132"/>
                    <a:gd name="T9" fmla="*/ 28 h 181"/>
                    <a:gd name="T10" fmla="*/ 3 w 132"/>
                    <a:gd name="T11" fmla="*/ 45 h 181"/>
                    <a:gd name="T12" fmla="*/ 0 w 132"/>
                    <a:gd name="T13" fmla="*/ 61 h 181"/>
                    <a:gd name="T14" fmla="*/ 2 w 132"/>
                    <a:gd name="T15" fmla="*/ 76 h 181"/>
                    <a:gd name="T16" fmla="*/ 12 w 132"/>
                    <a:gd name="T17" fmla="*/ 86 h 181"/>
                    <a:gd name="T18" fmla="*/ 32 w 132"/>
                    <a:gd name="T19" fmla="*/ 90 h 181"/>
                    <a:gd name="T20" fmla="*/ 53 w 132"/>
                    <a:gd name="T21" fmla="*/ 86 h 181"/>
                    <a:gd name="T22" fmla="*/ 63 w 132"/>
                    <a:gd name="T23" fmla="*/ 76 h 181"/>
                    <a:gd name="T24" fmla="*/ 66 w 132"/>
                    <a:gd name="T25" fmla="*/ 61 h 181"/>
                    <a:gd name="T26" fmla="*/ 63 w 132"/>
                    <a:gd name="T27" fmla="*/ 45 h 181"/>
                    <a:gd name="T28" fmla="*/ 57 w 132"/>
                    <a:gd name="T29" fmla="*/ 28 h 181"/>
                    <a:gd name="T30" fmla="*/ 49 w 132"/>
                    <a:gd name="T31" fmla="*/ 14 h 181"/>
                    <a:gd name="T32" fmla="*/ 43 w 132"/>
                    <a:gd name="T33" fmla="*/ 4 h 181"/>
                    <a:gd name="T34" fmla="*/ 41 w 132"/>
                    <a:gd name="T35" fmla="*/ 0 h 18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1"/>
                    <a:gd name="T56" fmla="*/ 132 w 132"/>
                    <a:gd name="T57" fmla="*/ 181 h 181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1">
                      <a:moveTo>
                        <a:pt x="82" y="0"/>
                      </a:moveTo>
                      <a:lnTo>
                        <a:pt x="52" y="0"/>
                      </a:lnTo>
                      <a:lnTo>
                        <a:pt x="47" y="8"/>
                      </a:lnTo>
                      <a:lnTo>
                        <a:pt x="35" y="29"/>
                      </a:lnTo>
                      <a:lnTo>
                        <a:pt x="20" y="57"/>
                      </a:lnTo>
                      <a:lnTo>
                        <a:pt x="7" y="90"/>
                      </a:lnTo>
                      <a:lnTo>
                        <a:pt x="0" y="123"/>
                      </a:lnTo>
                      <a:lnTo>
                        <a:pt x="5" y="152"/>
                      </a:lnTo>
                      <a:lnTo>
                        <a:pt x="24" y="172"/>
                      </a:lnTo>
                      <a:lnTo>
                        <a:pt x="64" y="181"/>
                      </a:lnTo>
                      <a:lnTo>
                        <a:pt x="106" y="172"/>
                      </a:lnTo>
                      <a:lnTo>
                        <a:pt x="127" y="152"/>
                      </a:lnTo>
                      <a:lnTo>
                        <a:pt x="132" y="123"/>
                      </a:lnTo>
                      <a:lnTo>
                        <a:pt x="127" y="90"/>
                      </a:lnTo>
                      <a:lnTo>
                        <a:pt x="114" y="57"/>
                      </a:lnTo>
                      <a:lnTo>
                        <a:pt x="99" y="29"/>
                      </a:lnTo>
                      <a:lnTo>
                        <a:pt x="86" y="8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4" name="Freeform 20"/>
                <p:cNvSpPr>
                  <a:spLocks/>
                </p:cNvSpPr>
                <p:nvPr/>
              </p:nvSpPr>
              <p:spPr bwMode="auto">
                <a:xfrm>
                  <a:off x="2944" y="2799"/>
                  <a:ext cx="88" cy="72"/>
                </a:xfrm>
                <a:custGeom>
                  <a:avLst/>
                  <a:gdLst>
                    <a:gd name="T0" fmla="*/ 7 w 177"/>
                    <a:gd name="T1" fmla="*/ 1 h 144"/>
                    <a:gd name="T2" fmla="*/ 0 w 177"/>
                    <a:gd name="T3" fmla="*/ 13 h 144"/>
                    <a:gd name="T4" fmla="*/ 2 w 177"/>
                    <a:gd name="T5" fmla="*/ 17 h 144"/>
                    <a:gd name="T6" fmla="*/ 8 w 177"/>
                    <a:gd name="T7" fmla="*/ 27 h 144"/>
                    <a:gd name="T8" fmla="*/ 16 w 177"/>
                    <a:gd name="T9" fmla="*/ 41 h 144"/>
                    <a:gd name="T10" fmla="*/ 28 w 177"/>
                    <a:gd name="T11" fmla="*/ 55 h 144"/>
                    <a:gd name="T12" fmla="*/ 41 w 177"/>
                    <a:gd name="T13" fmla="*/ 66 h 144"/>
                    <a:gd name="T14" fmla="*/ 54 w 177"/>
                    <a:gd name="T15" fmla="*/ 72 h 144"/>
                    <a:gd name="T16" fmla="*/ 68 w 177"/>
                    <a:gd name="T17" fmla="*/ 69 h 144"/>
                    <a:gd name="T18" fmla="*/ 82 w 177"/>
                    <a:gd name="T19" fmla="*/ 53 h 144"/>
                    <a:gd name="T20" fmla="*/ 87 w 177"/>
                    <a:gd name="T21" fmla="*/ 42 h 144"/>
                    <a:gd name="T22" fmla="*/ 88 w 177"/>
                    <a:gd name="T23" fmla="*/ 34 h 144"/>
                    <a:gd name="T24" fmla="*/ 88 w 177"/>
                    <a:gd name="T25" fmla="*/ 25 h 144"/>
                    <a:gd name="T26" fmla="*/ 85 w 177"/>
                    <a:gd name="T27" fmla="*/ 19 h 144"/>
                    <a:gd name="T28" fmla="*/ 80 w 177"/>
                    <a:gd name="T29" fmla="*/ 13 h 144"/>
                    <a:gd name="T30" fmla="*/ 73 w 177"/>
                    <a:gd name="T31" fmla="*/ 9 h 144"/>
                    <a:gd name="T32" fmla="*/ 66 w 177"/>
                    <a:gd name="T33" fmla="*/ 6 h 144"/>
                    <a:gd name="T34" fmla="*/ 58 w 177"/>
                    <a:gd name="T35" fmla="*/ 4 h 144"/>
                    <a:gd name="T36" fmla="*/ 49 w 177"/>
                    <a:gd name="T37" fmla="*/ 2 h 144"/>
                    <a:gd name="T38" fmla="*/ 40 w 177"/>
                    <a:gd name="T39" fmla="*/ 1 h 144"/>
                    <a:gd name="T40" fmla="*/ 31 w 177"/>
                    <a:gd name="T41" fmla="*/ 1 h 144"/>
                    <a:gd name="T42" fmla="*/ 24 w 177"/>
                    <a:gd name="T43" fmla="*/ 0 h 144"/>
                    <a:gd name="T44" fmla="*/ 17 w 177"/>
                    <a:gd name="T45" fmla="*/ 0 h 144"/>
                    <a:gd name="T46" fmla="*/ 12 w 177"/>
                    <a:gd name="T47" fmla="*/ 1 h 144"/>
                    <a:gd name="T48" fmla="*/ 8 w 177"/>
                    <a:gd name="T49" fmla="*/ 1 h 144"/>
                    <a:gd name="T50" fmla="*/ 7 w 177"/>
                    <a:gd name="T51" fmla="*/ 1 h 14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7"/>
                    <a:gd name="T79" fmla="*/ 0 h 144"/>
                    <a:gd name="T80" fmla="*/ 177 w 177"/>
                    <a:gd name="T81" fmla="*/ 144 h 14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7" h="144">
                      <a:moveTo>
                        <a:pt x="15" y="1"/>
                      </a:moveTo>
                      <a:lnTo>
                        <a:pt x="0" y="26"/>
                      </a:lnTo>
                      <a:lnTo>
                        <a:pt x="5" y="34"/>
                      </a:lnTo>
                      <a:lnTo>
                        <a:pt x="16" y="55"/>
                      </a:lnTo>
                      <a:lnTo>
                        <a:pt x="33" y="83"/>
                      </a:lnTo>
                      <a:lnTo>
                        <a:pt x="56" y="110"/>
                      </a:lnTo>
                      <a:lnTo>
                        <a:pt x="82" y="132"/>
                      </a:lnTo>
                      <a:lnTo>
                        <a:pt x="109" y="144"/>
                      </a:lnTo>
                      <a:lnTo>
                        <a:pt x="137" y="137"/>
                      </a:lnTo>
                      <a:lnTo>
                        <a:pt x="164" y="106"/>
                      </a:lnTo>
                      <a:lnTo>
                        <a:pt x="174" y="85"/>
                      </a:lnTo>
                      <a:lnTo>
                        <a:pt x="177" y="67"/>
                      </a:lnTo>
                      <a:lnTo>
                        <a:pt x="176" y="50"/>
                      </a:lnTo>
                      <a:lnTo>
                        <a:pt x="170" y="38"/>
                      </a:lnTo>
                      <a:lnTo>
                        <a:pt x="161" y="27"/>
                      </a:lnTo>
                      <a:lnTo>
                        <a:pt x="147" y="19"/>
                      </a:lnTo>
                      <a:lnTo>
                        <a:pt x="132" y="12"/>
                      </a:lnTo>
                      <a:lnTo>
                        <a:pt x="116" y="8"/>
                      </a:lnTo>
                      <a:lnTo>
                        <a:pt x="98" y="4"/>
                      </a:lnTo>
                      <a:lnTo>
                        <a:pt x="81" y="2"/>
                      </a:lnTo>
                      <a:lnTo>
                        <a:pt x="63" y="1"/>
                      </a:lnTo>
                      <a:lnTo>
                        <a:pt x="48" y="0"/>
                      </a:lnTo>
                      <a:lnTo>
                        <a:pt x="35" y="0"/>
                      </a:lnTo>
                      <a:lnTo>
                        <a:pt x="24" y="1"/>
                      </a:lnTo>
                      <a:lnTo>
                        <a:pt x="17" y="1"/>
                      </a:lnTo>
                      <a:lnTo>
                        <a:pt x="15" y="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5" name="Freeform 21"/>
                <p:cNvSpPr>
                  <a:spLocks/>
                </p:cNvSpPr>
                <p:nvPr/>
              </p:nvSpPr>
              <p:spPr bwMode="auto">
                <a:xfrm>
                  <a:off x="2943" y="2718"/>
                  <a:ext cx="90" cy="72"/>
                </a:xfrm>
                <a:custGeom>
                  <a:avLst/>
                  <a:gdLst>
                    <a:gd name="T0" fmla="*/ 0 w 180"/>
                    <a:gd name="T1" fmla="*/ 58 h 143"/>
                    <a:gd name="T2" fmla="*/ 7 w 180"/>
                    <a:gd name="T3" fmla="*/ 71 h 143"/>
                    <a:gd name="T4" fmla="*/ 9 w 180"/>
                    <a:gd name="T5" fmla="*/ 71 h 143"/>
                    <a:gd name="T6" fmla="*/ 12 w 180"/>
                    <a:gd name="T7" fmla="*/ 71 h 143"/>
                    <a:gd name="T8" fmla="*/ 17 w 180"/>
                    <a:gd name="T9" fmla="*/ 72 h 143"/>
                    <a:gd name="T10" fmla="*/ 24 w 180"/>
                    <a:gd name="T11" fmla="*/ 72 h 143"/>
                    <a:gd name="T12" fmla="*/ 31 w 180"/>
                    <a:gd name="T13" fmla="*/ 71 h 143"/>
                    <a:gd name="T14" fmla="*/ 40 w 180"/>
                    <a:gd name="T15" fmla="*/ 71 h 143"/>
                    <a:gd name="T16" fmla="*/ 49 w 180"/>
                    <a:gd name="T17" fmla="*/ 70 h 143"/>
                    <a:gd name="T18" fmla="*/ 58 w 180"/>
                    <a:gd name="T19" fmla="*/ 68 h 143"/>
                    <a:gd name="T20" fmla="*/ 67 w 180"/>
                    <a:gd name="T21" fmla="*/ 66 h 143"/>
                    <a:gd name="T22" fmla="*/ 74 w 180"/>
                    <a:gd name="T23" fmla="*/ 63 h 143"/>
                    <a:gd name="T24" fmla="*/ 81 w 180"/>
                    <a:gd name="T25" fmla="*/ 59 h 143"/>
                    <a:gd name="T26" fmla="*/ 86 w 180"/>
                    <a:gd name="T27" fmla="*/ 53 h 143"/>
                    <a:gd name="T28" fmla="*/ 89 w 180"/>
                    <a:gd name="T29" fmla="*/ 47 h 143"/>
                    <a:gd name="T30" fmla="*/ 90 w 180"/>
                    <a:gd name="T31" fmla="*/ 40 h 143"/>
                    <a:gd name="T32" fmla="*/ 88 w 180"/>
                    <a:gd name="T33" fmla="*/ 30 h 143"/>
                    <a:gd name="T34" fmla="*/ 83 w 180"/>
                    <a:gd name="T35" fmla="*/ 20 h 143"/>
                    <a:gd name="T36" fmla="*/ 69 w 180"/>
                    <a:gd name="T37" fmla="*/ 4 h 143"/>
                    <a:gd name="T38" fmla="*/ 54 w 180"/>
                    <a:gd name="T39" fmla="*/ 0 h 143"/>
                    <a:gd name="T40" fmla="*/ 41 w 180"/>
                    <a:gd name="T41" fmla="*/ 5 h 143"/>
                    <a:gd name="T42" fmla="*/ 28 w 180"/>
                    <a:gd name="T43" fmla="*/ 16 h 143"/>
                    <a:gd name="T44" fmla="*/ 17 w 180"/>
                    <a:gd name="T45" fmla="*/ 30 h 143"/>
                    <a:gd name="T46" fmla="*/ 8 w 180"/>
                    <a:gd name="T47" fmla="*/ 44 h 143"/>
                    <a:gd name="T48" fmla="*/ 2 w 180"/>
                    <a:gd name="T49" fmla="*/ 54 h 143"/>
                    <a:gd name="T50" fmla="*/ 0 w 180"/>
                    <a:gd name="T51" fmla="*/ 58 h 14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80"/>
                    <a:gd name="T79" fmla="*/ 0 h 143"/>
                    <a:gd name="T80" fmla="*/ 180 w 180"/>
                    <a:gd name="T81" fmla="*/ 143 h 14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80" h="143">
                      <a:moveTo>
                        <a:pt x="0" y="116"/>
                      </a:moveTo>
                      <a:lnTo>
                        <a:pt x="15" y="142"/>
                      </a:lnTo>
                      <a:lnTo>
                        <a:pt x="17" y="142"/>
                      </a:lnTo>
                      <a:lnTo>
                        <a:pt x="24" y="142"/>
                      </a:lnTo>
                      <a:lnTo>
                        <a:pt x="34" y="143"/>
                      </a:lnTo>
                      <a:lnTo>
                        <a:pt x="48" y="143"/>
                      </a:lnTo>
                      <a:lnTo>
                        <a:pt x="63" y="142"/>
                      </a:lnTo>
                      <a:lnTo>
                        <a:pt x="80" y="141"/>
                      </a:lnTo>
                      <a:lnTo>
                        <a:pt x="99" y="139"/>
                      </a:lnTo>
                      <a:lnTo>
                        <a:pt x="116" y="135"/>
                      </a:lnTo>
                      <a:lnTo>
                        <a:pt x="133" y="131"/>
                      </a:lnTo>
                      <a:lnTo>
                        <a:pt x="148" y="125"/>
                      </a:lnTo>
                      <a:lnTo>
                        <a:pt x="161" y="117"/>
                      </a:lnTo>
                      <a:lnTo>
                        <a:pt x="171" y="106"/>
                      </a:lnTo>
                      <a:lnTo>
                        <a:pt x="177" y="94"/>
                      </a:lnTo>
                      <a:lnTo>
                        <a:pt x="180" y="79"/>
                      </a:lnTo>
                      <a:lnTo>
                        <a:pt x="175" y="60"/>
                      </a:lnTo>
                      <a:lnTo>
                        <a:pt x="166" y="40"/>
                      </a:lnTo>
                      <a:lnTo>
                        <a:pt x="138" y="7"/>
                      </a:lnTo>
                      <a:lnTo>
                        <a:pt x="109" y="0"/>
                      </a:lnTo>
                      <a:lnTo>
                        <a:pt x="82" y="10"/>
                      </a:lnTo>
                      <a:lnTo>
                        <a:pt x="56" y="32"/>
                      </a:lnTo>
                      <a:lnTo>
                        <a:pt x="33" y="59"/>
                      </a:lnTo>
                      <a:lnTo>
                        <a:pt x="16" y="87"/>
                      </a:lnTo>
                      <a:lnTo>
                        <a:pt x="4" y="108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6" name="Freeform 22"/>
                <p:cNvSpPr>
                  <a:spLocks/>
                </p:cNvSpPr>
                <p:nvPr/>
              </p:nvSpPr>
              <p:spPr bwMode="auto">
                <a:xfrm>
                  <a:off x="3116" y="2261"/>
                  <a:ext cx="12" cy="12"/>
                </a:xfrm>
                <a:custGeom>
                  <a:avLst/>
                  <a:gdLst>
                    <a:gd name="T0" fmla="*/ 6 w 24"/>
                    <a:gd name="T1" fmla="*/ 12 h 24"/>
                    <a:gd name="T2" fmla="*/ 4 w 24"/>
                    <a:gd name="T3" fmla="*/ 12 h 24"/>
                    <a:gd name="T4" fmla="*/ 2 w 24"/>
                    <a:gd name="T5" fmla="*/ 11 h 24"/>
                    <a:gd name="T6" fmla="*/ 1 w 24"/>
                    <a:gd name="T7" fmla="*/ 8 h 24"/>
                    <a:gd name="T8" fmla="*/ 0 w 24"/>
                    <a:gd name="T9" fmla="*/ 6 h 24"/>
                    <a:gd name="T10" fmla="*/ 1 w 24"/>
                    <a:gd name="T11" fmla="*/ 3 h 24"/>
                    <a:gd name="T12" fmla="*/ 2 w 24"/>
                    <a:gd name="T13" fmla="*/ 2 h 24"/>
                    <a:gd name="T14" fmla="*/ 4 w 24"/>
                    <a:gd name="T15" fmla="*/ 1 h 24"/>
                    <a:gd name="T16" fmla="*/ 6 w 24"/>
                    <a:gd name="T17" fmla="*/ 0 h 24"/>
                    <a:gd name="T18" fmla="*/ 9 w 24"/>
                    <a:gd name="T19" fmla="*/ 1 h 24"/>
                    <a:gd name="T20" fmla="*/ 10 w 24"/>
                    <a:gd name="T21" fmla="*/ 2 h 24"/>
                    <a:gd name="T22" fmla="*/ 12 w 24"/>
                    <a:gd name="T23" fmla="*/ 3 h 24"/>
                    <a:gd name="T24" fmla="*/ 12 w 24"/>
                    <a:gd name="T25" fmla="*/ 6 h 24"/>
                    <a:gd name="T26" fmla="*/ 12 w 24"/>
                    <a:gd name="T27" fmla="*/ 8 h 24"/>
                    <a:gd name="T28" fmla="*/ 10 w 24"/>
                    <a:gd name="T29" fmla="*/ 11 h 24"/>
                    <a:gd name="T30" fmla="*/ 9 w 24"/>
                    <a:gd name="T31" fmla="*/ 12 h 24"/>
                    <a:gd name="T32" fmla="*/ 6 w 24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4"/>
                    <a:gd name="T52" fmla="*/ 0 h 24"/>
                    <a:gd name="T53" fmla="*/ 24 w 24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4" h="24">
                      <a:moveTo>
                        <a:pt x="12" y="24"/>
                      </a:moveTo>
                      <a:lnTo>
                        <a:pt x="8" y="23"/>
                      </a:lnTo>
                      <a:lnTo>
                        <a:pt x="3" y="21"/>
                      </a:lnTo>
                      <a:lnTo>
                        <a:pt x="1" y="16"/>
                      </a:lnTo>
                      <a:lnTo>
                        <a:pt x="0" y="11"/>
                      </a:lnTo>
                      <a:lnTo>
                        <a:pt x="1" y="7"/>
                      </a:lnTo>
                      <a:lnTo>
                        <a:pt x="3" y="3"/>
                      </a:lnTo>
                      <a:lnTo>
                        <a:pt x="8" y="1"/>
                      </a:lnTo>
                      <a:lnTo>
                        <a:pt x="12" y="0"/>
                      </a:lnTo>
                      <a:lnTo>
                        <a:pt x="17" y="1"/>
                      </a:lnTo>
                      <a:lnTo>
                        <a:pt x="20" y="3"/>
                      </a:lnTo>
                      <a:lnTo>
                        <a:pt x="23" y="7"/>
                      </a:lnTo>
                      <a:lnTo>
                        <a:pt x="24" y="11"/>
                      </a:lnTo>
                      <a:lnTo>
                        <a:pt x="23" y="16"/>
                      </a:lnTo>
                      <a:lnTo>
                        <a:pt x="20" y="21"/>
                      </a:lnTo>
                      <a:lnTo>
                        <a:pt x="17" y="23"/>
                      </a:lnTo>
                      <a:lnTo>
                        <a:pt x="12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7" name="Freeform 23"/>
                <p:cNvSpPr>
                  <a:spLocks/>
                </p:cNvSpPr>
                <p:nvPr/>
              </p:nvSpPr>
              <p:spPr bwMode="auto">
                <a:xfrm>
                  <a:off x="3109" y="2221"/>
                  <a:ext cx="26" cy="37"/>
                </a:xfrm>
                <a:custGeom>
                  <a:avLst/>
                  <a:gdLst>
                    <a:gd name="T0" fmla="*/ 10 w 52"/>
                    <a:gd name="T1" fmla="*/ 37 h 73"/>
                    <a:gd name="T2" fmla="*/ 15 w 52"/>
                    <a:gd name="T3" fmla="*/ 37 h 73"/>
                    <a:gd name="T4" fmla="*/ 17 w 52"/>
                    <a:gd name="T5" fmla="*/ 35 h 73"/>
                    <a:gd name="T6" fmla="*/ 19 w 52"/>
                    <a:gd name="T7" fmla="*/ 31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2 h 73"/>
                    <a:gd name="T14" fmla="*/ 25 w 52"/>
                    <a:gd name="T15" fmla="*/ 6 h 73"/>
                    <a:gd name="T16" fmla="*/ 21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2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6 w 52"/>
                    <a:gd name="T31" fmla="*/ 31 h 73"/>
                    <a:gd name="T32" fmla="*/ 9 w 52"/>
                    <a:gd name="T33" fmla="*/ 35 h 73"/>
                    <a:gd name="T34" fmla="*/ 10 w 52"/>
                    <a:gd name="T35" fmla="*/ 37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19" y="73"/>
                      </a:moveTo>
                      <a:lnTo>
                        <a:pt x="31" y="73"/>
                      </a:lnTo>
                      <a:lnTo>
                        <a:pt x="33" y="70"/>
                      </a:lnTo>
                      <a:lnTo>
                        <a:pt x="38" y="62"/>
                      </a:lnTo>
                      <a:lnTo>
                        <a:pt x="43" y="50"/>
                      </a:lnTo>
                      <a:lnTo>
                        <a:pt x="49" y="36"/>
                      </a:lnTo>
                      <a:lnTo>
                        <a:pt x="52" y="24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4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2"/>
                      </a:lnTo>
                      <a:lnTo>
                        <a:pt x="17" y="70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8" name="Freeform 24"/>
                <p:cNvSpPr>
                  <a:spLocks/>
                </p:cNvSpPr>
                <p:nvPr/>
              </p:nvSpPr>
              <p:spPr bwMode="auto">
                <a:xfrm>
                  <a:off x="3109" y="2221"/>
                  <a:ext cx="26" cy="37"/>
                </a:xfrm>
                <a:custGeom>
                  <a:avLst/>
                  <a:gdLst>
                    <a:gd name="T0" fmla="*/ 10 w 52"/>
                    <a:gd name="T1" fmla="*/ 37 h 73"/>
                    <a:gd name="T2" fmla="*/ 15 w 52"/>
                    <a:gd name="T3" fmla="*/ 37 h 73"/>
                    <a:gd name="T4" fmla="*/ 17 w 52"/>
                    <a:gd name="T5" fmla="*/ 35 h 73"/>
                    <a:gd name="T6" fmla="*/ 19 w 52"/>
                    <a:gd name="T7" fmla="*/ 31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2 h 73"/>
                    <a:gd name="T14" fmla="*/ 25 w 52"/>
                    <a:gd name="T15" fmla="*/ 6 h 73"/>
                    <a:gd name="T16" fmla="*/ 21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2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6 w 52"/>
                    <a:gd name="T31" fmla="*/ 31 h 73"/>
                    <a:gd name="T32" fmla="*/ 9 w 52"/>
                    <a:gd name="T33" fmla="*/ 35 h 73"/>
                    <a:gd name="T34" fmla="*/ 10 w 52"/>
                    <a:gd name="T35" fmla="*/ 37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19" y="73"/>
                      </a:moveTo>
                      <a:lnTo>
                        <a:pt x="31" y="73"/>
                      </a:lnTo>
                      <a:lnTo>
                        <a:pt x="33" y="70"/>
                      </a:lnTo>
                      <a:lnTo>
                        <a:pt x="38" y="62"/>
                      </a:lnTo>
                      <a:lnTo>
                        <a:pt x="43" y="50"/>
                      </a:lnTo>
                      <a:lnTo>
                        <a:pt x="49" y="36"/>
                      </a:lnTo>
                      <a:lnTo>
                        <a:pt x="52" y="24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4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2"/>
                      </a:lnTo>
                      <a:lnTo>
                        <a:pt x="17" y="70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69" name="Freeform 25"/>
                <p:cNvSpPr>
                  <a:spLocks/>
                </p:cNvSpPr>
                <p:nvPr/>
              </p:nvSpPr>
              <p:spPr bwMode="auto">
                <a:xfrm>
                  <a:off x="3080" y="2236"/>
                  <a:ext cx="36" cy="29"/>
                </a:xfrm>
                <a:custGeom>
                  <a:avLst/>
                  <a:gdLst>
                    <a:gd name="T0" fmla="*/ 33 w 71"/>
                    <a:gd name="T1" fmla="*/ 29 h 58"/>
                    <a:gd name="T2" fmla="*/ 36 w 71"/>
                    <a:gd name="T3" fmla="*/ 24 h 58"/>
                    <a:gd name="T4" fmla="*/ 35 w 71"/>
                    <a:gd name="T5" fmla="*/ 22 h 58"/>
                    <a:gd name="T6" fmla="*/ 32 w 71"/>
                    <a:gd name="T7" fmla="*/ 18 h 58"/>
                    <a:gd name="T8" fmla="*/ 29 w 71"/>
                    <a:gd name="T9" fmla="*/ 13 h 58"/>
                    <a:gd name="T10" fmla="*/ 25 w 71"/>
                    <a:gd name="T11" fmla="*/ 7 h 58"/>
                    <a:gd name="T12" fmla="*/ 20 w 71"/>
                    <a:gd name="T13" fmla="*/ 3 h 58"/>
                    <a:gd name="T14" fmla="*/ 14 w 71"/>
                    <a:gd name="T15" fmla="*/ 0 h 58"/>
                    <a:gd name="T16" fmla="*/ 8 w 71"/>
                    <a:gd name="T17" fmla="*/ 2 h 58"/>
                    <a:gd name="T18" fmla="*/ 3 w 71"/>
                    <a:gd name="T19" fmla="*/ 9 h 58"/>
                    <a:gd name="T20" fmla="*/ 0 w 71"/>
                    <a:gd name="T21" fmla="*/ 17 h 58"/>
                    <a:gd name="T22" fmla="*/ 2 w 71"/>
                    <a:gd name="T23" fmla="*/ 22 h 58"/>
                    <a:gd name="T24" fmla="*/ 6 w 71"/>
                    <a:gd name="T25" fmla="*/ 26 h 58"/>
                    <a:gd name="T26" fmla="*/ 13 w 71"/>
                    <a:gd name="T27" fmla="*/ 28 h 58"/>
                    <a:gd name="T28" fmla="*/ 20 w 71"/>
                    <a:gd name="T29" fmla="*/ 29 h 58"/>
                    <a:gd name="T30" fmla="*/ 26 w 71"/>
                    <a:gd name="T31" fmla="*/ 29 h 58"/>
                    <a:gd name="T32" fmla="*/ 31 w 71"/>
                    <a:gd name="T33" fmla="*/ 29 h 58"/>
                    <a:gd name="T34" fmla="*/ 33 w 71"/>
                    <a:gd name="T35" fmla="*/ 29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8"/>
                    <a:gd name="T56" fmla="*/ 71 w 71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8">
                      <a:moveTo>
                        <a:pt x="66" y="58"/>
                      </a:moveTo>
                      <a:lnTo>
                        <a:pt x="71" y="48"/>
                      </a:lnTo>
                      <a:lnTo>
                        <a:pt x="70" y="44"/>
                      </a:lnTo>
                      <a:lnTo>
                        <a:pt x="64" y="36"/>
                      </a:lnTo>
                      <a:lnTo>
                        <a:pt x="58" y="25"/>
                      </a:lnTo>
                      <a:lnTo>
                        <a:pt x="49" y="14"/>
                      </a:lnTo>
                      <a:lnTo>
                        <a:pt x="39" y="5"/>
                      </a:lnTo>
                      <a:lnTo>
                        <a:pt x="28" y="0"/>
                      </a:lnTo>
                      <a:lnTo>
                        <a:pt x="16" y="4"/>
                      </a:lnTo>
                      <a:lnTo>
                        <a:pt x="6" y="17"/>
                      </a:lnTo>
                      <a:lnTo>
                        <a:pt x="0" y="33"/>
                      </a:lnTo>
                      <a:lnTo>
                        <a:pt x="3" y="43"/>
                      </a:lnTo>
                      <a:lnTo>
                        <a:pt x="11" y="51"/>
                      </a:lnTo>
                      <a:lnTo>
                        <a:pt x="25" y="56"/>
                      </a:lnTo>
                      <a:lnTo>
                        <a:pt x="39" y="58"/>
                      </a:lnTo>
                      <a:lnTo>
                        <a:pt x="52" y="58"/>
                      </a:lnTo>
                      <a:lnTo>
                        <a:pt x="62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0" name="Freeform 26"/>
                <p:cNvSpPr>
                  <a:spLocks/>
                </p:cNvSpPr>
                <p:nvPr/>
              </p:nvSpPr>
              <p:spPr bwMode="auto">
                <a:xfrm>
                  <a:off x="3080" y="2269"/>
                  <a:ext cx="36" cy="28"/>
                </a:xfrm>
                <a:custGeom>
                  <a:avLst/>
                  <a:gdLst>
                    <a:gd name="T0" fmla="*/ 36 w 71"/>
                    <a:gd name="T1" fmla="*/ 5 h 57"/>
                    <a:gd name="T2" fmla="*/ 33 w 71"/>
                    <a:gd name="T3" fmla="*/ 0 h 57"/>
                    <a:gd name="T4" fmla="*/ 31 w 71"/>
                    <a:gd name="T5" fmla="*/ 0 h 57"/>
                    <a:gd name="T6" fmla="*/ 27 w 71"/>
                    <a:gd name="T7" fmla="*/ 0 h 57"/>
                    <a:gd name="T8" fmla="*/ 20 w 71"/>
                    <a:gd name="T9" fmla="*/ 0 h 57"/>
                    <a:gd name="T10" fmla="*/ 13 w 71"/>
                    <a:gd name="T11" fmla="*/ 1 h 57"/>
                    <a:gd name="T12" fmla="*/ 7 w 71"/>
                    <a:gd name="T13" fmla="*/ 3 h 57"/>
                    <a:gd name="T14" fmla="*/ 2 w 71"/>
                    <a:gd name="T15" fmla="*/ 7 h 57"/>
                    <a:gd name="T16" fmla="*/ 0 w 71"/>
                    <a:gd name="T17" fmla="*/ 12 h 57"/>
                    <a:gd name="T18" fmla="*/ 3 w 71"/>
                    <a:gd name="T19" fmla="*/ 21 h 57"/>
                    <a:gd name="T20" fmla="*/ 8 w 71"/>
                    <a:gd name="T21" fmla="*/ 27 h 57"/>
                    <a:gd name="T22" fmla="*/ 14 w 71"/>
                    <a:gd name="T23" fmla="*/ 28 h 57"/>
                    <a:gd name="T24" fmla="*/ 20 w 71"/>
                    <a:gd name="T25" fmla="*/ 26 h 57"/>
                    <a:gd name="T26" fmla="*/ 25 w 71"/>
                    <a:gd name="T27" fmla="*/ 22 h 57"/>
                    <a:gd name="T28" fmla="*/ 29 w 71"/>
                    <a:gd name="T29" fmla="*/ 16 h 57"/>
                    <a:gd name="T30" fmla="*/ 32 w 71"/>
                    <a:gd name="T31" fmla="*/ 11 h 57"/>
                    <a:gd name="T32" fmla="*/ 35 w 71"/>
                    <a:gd name="T33" fmla="*/ 7 h 57"/>
                    <a:gd name="T34" fmla="*/ 36 w 71"/>
                    <a:gd name="T35" fmla="*/ 5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71" y="10"/>
                      </a:moveTo>
                      <a:lnTo>
                        <a:pt x="66" y="0"/>
                      </a:lnTo>
                      <a:lnTo>
                        <a:pt x="62" y="0"/>
                      </a:lnTo>
                      <a:lnTo>
                        <a:pt x="53" y="0"/>
                      </a:lnTo>
                      <a:lnTo>
                        <a:pt x="39" y="0"/>
                      </a:lnTo>
                      <a:lnTo>
                        <a:pt x="25" y="2"/>
                      </a:lnTo>
                      <a:lnTo>
                        <a:pt x="13" y="7"/>
                      </a:lnTo>
                      <a:lnTo>
                        <a:pt x="3" y="15"/>
                      </a:lnTo>
                      <a:lnTo>
                        <a:pt x="0" y="25"/>
                      </a:lnTo>
                      <a:lnTo>
                        <a:pt x="6" y="42"/>
                      </a:lnTo>
                      <a:lnTo>
                        <a:pt x="16" y="54"/>
                      </a:lnTo>
                      <a:lnTo>
                        <a:pt x="28" y="57"/>
                      </a:lnTo>
                      <a:lnTo>
                        <a:pt x="39" y="53"/>
                      </a:lnTo>
                      <a:lnTo>
                        <a:pt x="49" y="44"/>
                      </a:lnTo>
                      <a:lnTo>
                        <a:pt x="58" y="33"/>
                      </a:lnTo>
                      <a:lnTo>
                        <a:pt x="64" y="22"/>
                      </a:lnTo>
                      <a:lnTo>
                        <a:pt x="70" y="14"/>
                      </a:lnTo>
                      <a:lnTo>
                        <a:pt x="71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1" name="Freeform 27"/>
                <p:cNvSpPr>
                  <a:spLocks/>
                </p:cNvSpPr>
                <p:nvPr/>
              </p:nvSpPr>
              <p:spPr bwMode="auto">
                <a:xfrm>
                  <a:off x="3109" y="2277"/>
                  <a:ext cx="26" cy="36"/>
                </a:xfrm>
                <a:custGeom>
                  <a:avLst/>
                  <a:gdLst>
                    <a:gd name="T0" fmla="*/ 16 w 52"/>
                    <a:gd name="T1" fmla="*/ 0 h 73"/>
                    <a:gd name="T2" fmla="*/ 10 w 52"/>
                    <a:gd name="T3" fmla="*/ 0 h 73"/>
                    <a:gd name="T4" fmla="*/ 9 w 52"/>
                    <a:gd name="T5" fmla="*/ 2 h 73"/>
                    <a:gd name="T6" fmla="*/ 7 w 52"/>
                    <a:gd name="T7" fmla="*/ 6 h 73"/>
                    <a:gd name="T8" fmla="*/ 4 w 52"/>
                    <a:gd name="T9" fmla="*/ 11 h 73"/>
                    <a:gd name="T10" fmla="*/ 1 w 52"/>
                    <a:gd name="T11" fmla="*/ 18 h 73"/>
                    <a:gd name="T12" fmla="*/ 0 w 52"/>
                    <a:gd name="T13" fmla="*/ 25 h 73"/>
                    <a:gd name="T14" fmla="*/ 1 w 52"/>
                    <a:gd name="T15" fmla="*/ 30 h 73"/>
                    <a:gd name="T16" fmla="*/ 5 w 52"/>
                    <a:gd name="T17" fmla="*/ 34 h 73"/>
                    <a:gd name="T18" fmla="*/ 13 w 52"/>
                    <a:gd name="T19" fmla="*/ 36 h 73"/>
                    <a:gd name="T20" fmla="*/ 21 w 52"/>
                    <a:gd name="T21" fmla="*/ 34 h 73"/>
                    <a:gd name="T22" fmla="*/ 25 w 52"/>
                    <a:gd name="T23" fmla="*/ 30 h 73"/>
                    <a:gd name="T24" fmla="*/ 26 w 52"/>
                    <a:gd name="T25" fmla="*/ 25 h 73"/>
                    <a:gd name="T26" fmla="*/ 25 w 52"/>
                    <a:gd name="T27" fmla="*/ 18 h 73"/>
                    <a:gd name="T28" fmla="*/ 23 w 52"/>
                    <a:gd name="T29" fmla="*/ 11 h 73"/>
                    <a:gd name="T30" fmla="*/ 20 w 52"/>
                    <a:gd name="T31" fmla="*/ 6 h 73"/>
                    <a:gd name="T32" fmla="*/ 17 w 52"/>
                    <a:gd name="T33" fmla="*/ 2 h 73"/>
                    <a:gd name="T34" fmla="*/ 16 w 52"/>
                    <a:gd name="T35" fmla="*/ 0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32" y="0"/>
                      </a:moveTo>
                      <a:lnTo>
                        <a:pt x="20" y="0"/>
                      </a:lnTo>
                      <a:lnTo>
                        <a:pt x="18" y="4"/>
                      </a:lnTo>
                      <a:lnTo>
                        <a:pt x="14" y="12"/>
                      </a:lnTo>
                      <a:lnTo>
                        <a:pt x="8" y="23"/>
                      </a:lnTo>
                      <a:lnTo>
                        <a:pt x="2" y="36"/>
                      </a:lnTo>
                      <a:lnTo>
                        <a:pt x="0" y="50"/>
                      </a:lnTo>
                      <a:lnTo>
                        <a:pt x="1" y="61"/>
                      </a:lnTo>
                      <a:lnTo>
                        <a:pt x="9" y="69"/>
                      </a:lnTo>
                      <a:lnTo>
                        <a:pt x="25" y="73"/>
                      </a:lnTo>
                      <a:lnTo>
                        <a:pt x="41" y="69"/>
                      </a:lnTo>
                      <a:lnTo>
                        <a:pt x="50" y="61"/>
                      </a:lnTo>
                      <a:lnTo>
                        <a:pt x="52" y="50"/>
                      </a:lnTo>
                      <a:lnTo>
                        <a:pt x="49" y="36"/>
                      </a:lnTo>
                      <a:lnTo>
                        <a:pt x="45" y="23"/>
                      </a:lnTo>
                      <a:lnTo>
                        <a:pt x="39" y="12"/>
                      </a:lnTo>
                      <a:lnTo>
                        <a:pt x="34" y="4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2" name="Freeform 28"/>
                <p:cNvSpPr>
                  <a:spLocks/>
                </p:cNvSpPr>
                <p:nvPr/>
              </p:nvSpPr>
              <p:spPr bwMode="auto">
                <a:xfrm>
                  <a:off x="3129" y="2269"/>
                  <a:ext cx="36" cy="28"/>
                </a:xfrm>
                <a:custGeom>
                  <a:avLst/>
                  <a:gdLst>
                    <a:gd name="T0" fmla="*/ 3 w 71"/>
                    <a:gd name="T1" fmla="*/ 0 h 57"/>
                    <a:gd name="T2" fmla="*/ 0 w 71"/>
                    <a:gd name="T3" fmla="*/ 5 h 57"/>
                    <a:gd name="T4" fmla="*/ 1 w 71"/>
                    <a:gd name="T5" fmla="*/ 7 h 57"/>
                    <a:gd name="T6" fmla="*/ 4 w 71"/>
                    <a:gd name="T7" fmla="*/ 11 h 57"/>
                    <a:gd name="T8" fmla="*/ 7 w 71"/>
                    <a:gd name="T9" fmla="*/ 16 h 57"/>
                    <a:gd name="T10" fmla="*/ 12 w 71"/>
                    <a:gd name="T11" fmla="*/ 22 h 57"/>
                    <a:gd name="T12" fmla="*/ 16 w 71"/>
                    <a:gd name="T13" fmla="*/ 26 h 57"/>
                    <a:gd name="T14" fmla="*/ 22 w 71"/>
                    <a:gd name="T15" fmla="*/ 28 h 57"/>
                    <a:gd name="T16" fmla="*/ 28 w 71"/>
                    <a:gd name="T17" fmla="*/ 27 h 57"/>
                    <a:gd name="T18" fmla="*/ 33 w 71"/>
                    <a:gd name="T19" fmla="*/ 21 h 57"/>
                    <a:gd name="T20" fmla="*/ 36 w 71"/>
                    <a:gd name="T21" fmla="*/ 12 h 57"/>
                    <a:gd name="T22" fmla="*/ 34 w 71"/>
                    <a:gd name="T23" fmla="*/ 7 h 57"/>
                    <a:gd name="T24" fmla="*/ 30 w 71"/>
                    <a:gd name="T25" fmla="*/ 3 h 57"/>
                    <a:gd name="T26" fmla="*/ 23 w 71"/>
                    <a:gd name="T27" fmla="*/ 1 h 57"/>
                    <a:gd name="T28" fmla="*/ 16 w 71"/>
                    <a:gd name="T29" fmla="*/ 0 h 57"/>
                    <a:gd name="T30" fmla="*/ 10 w 71"/>
                    <a:gd name="T31" fmla="*/ 0 h 57"/>
                    <a:gd name="T32" fmla="*/ 5 w 71"/>
                    <a:gd name="T33" fmla="*/ 0 h 57"/>
                    <a:gd name="T34" fmla="*/ 3 w 71"/>
                    <a:gd name="T35" fmla="*/ 0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4"/>
                      </a:lnTo>
                      <a:lnTo>
                        <a:pt x="32" y="53"/>
                      </a:lnTo>
                      <a:lnTo>
                        <a:pt x="44" y="57"/>
                      </a:lnTo>
                      <a:lnTo>
                        <a:pt x="55" y="54"/>
                      </a:lnTo>
                      <a:lnTo>
                        <a:pt x="66" y="42"/>
                      </a:lnTo>
                      <a:lnTo>
                        <a:pt x="71" y="25"/>
                      </a:lnTo>
                      <a:lnTo>
                        <a:pt x="68" y="15"/>
                      </a:lnTo>
                      <a:lnTo>
                        <a:pt x="60" y="7"/>
                      </a:lnTo>
                      <a:lnTo>
                        <a:pt x="46" y="2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3" name="Freeform 29"/>
                <p:cNvSpPr>
                  <a:spLocks/>
                </p:cNvSpPr>
                <p:nvPr/>
              </p:nvSpPr>
              <p:spPr bwMode="auto">
                <a:xfrm>
                  <a:off x="3129" y="2236"/>
                  <a:ext cx="36" cy="28"/>
                </a:xfrm>
                <a:custGeom>
                  <a:avLst/>
                  <a:gdLst>
                    <a:gd name="T0" fmla="*/ 0 w 71"/>
                    <a:gd name="T1" fmla="*/ 23 h 57"/>
                    <a:gd name="T2" fmla="*/ 3 w 71"/>
                    <a:gd name="T3" fmla="*/ 28 h 57"/>
                    <a:gd name="T4" fmla="*/ 5 w 71"/>
                    <a:gd name="T5" fmla="*/ 28 h 57"/>
                    <a:gd name="T6" fmla="*/ 10 w 71"/>
                    <a:gd name="T7" fmla="*/ 28 h 57"/>
                    <a:gd name="T8" fmla="*/ 16 w 71"/>
                    <a:gd name="T9" fmla="*/ 28 h 57"/>
                    <a:gd name="T10" fmla="*/ 23 w 71"/>
                    <a:gd name="T11" fmla="*/ 27 h 57"/>
                    <a:gd name="T12" fmla="*/ 30 w 71"/>
                    <a:gd name="T13" fmla="*/ 25 h 57"/>
                    <a:gd name="T14" fmla="*/ 34 w 71"/>
                    <a:gd name="T15" fmla="*/ 21 h 57"/>
                    <a:gd name="T16" fmla="*/ 36 w 71"/>
                    <a:gd name="T17" fmla="*/ 16 h 57"/>
                    <a:gd name="T18" fmla="*/ 33 w 71"/>
                    <a:gd name="T19" fmla="*/ 8 h 57"/>
                    <a:gd name="T20" fmla="*/ 28 w 71"/>
                    <a:gd name="T21" fmla="*/ 2 h 57"/>
                    <a:gd name="T22" fmla="*/ 22 w 71"/>
                    <a:gd name="T23" fmla="*/ 0 h 57"/>
                    <a:gd name="T24" fmla="*/ 16 w 71"/>
                    <a:gd name="T25" fmla="*/ 2 h 57"/>
                    <a:gd name="T26" fmla="*/ 12 w 71"/>
                    <a:gd name="T27" fmla="*/ 6 h 57"/>
                    <a:gd name="T28" fmla="*/ 7 w 71"/>
                    <a:gd name="T29" fmla="*/ 11 h 57"/>
                    <a:gd name="T30" fmla="*/ 4 w 71"/>
                    <a:gd name="T31" fmla="*/ 17 h 57"/>
                    <a:gd name="T32" fmla="*/ 1 w 71"/>
                    <a:gd name="T33" fmla="*/ 21 h 57"/>
                    <a:gd name="T34" fmla="*/ 0 w 71"/>
                    <a:gd name="T35" fmla="*/ 23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0" y="47"/>
                      </a:moveTo>
                      <a:lnTo>
                        <a:pt x="6" y="57"/>
                      </a:lnTo>
                      <a:lnTo>
                        <a:pt x="9" y="57"/>
                      </a:lnTo>
                      <a:lnTo>
                        <a:pt x="19" y="57"/>
                      </a:lnTo>
                      <a:lnTo>
                        <a:pt x="32" y="57"/>
                      </a:lnTo>
                      <a:lnTo>
                        <a:pt x="46" y="55"/>
                      </a:lnTo>
                      <a:lnTo>
                        <a:pt x="59" y="50"/>
                      </a:lnTo>
                      <a:lnTo>
                        <a:pt x="68" y="43"/>
                      </a:lnTo>
                      <a:lnTo>
                        <a:pt x="71" y="32"/>
                      </a:lnTo>
                      <a:lnTo>
                        <a:pt x="66" y="17"/>
                      </a:lnTo>
                      <a:lnTo>
                        <a:pt x="55" y="4"/>
                      </a:lnTo>
                      <a:lnTo>
                        <a:pt x="44" y="0"/>
                      </a:lnTo>
                      <a:lnTo>
                        <a:pt x="32" y="4"/>
                      </a:lnTo>
                      <a:lnTo>
                        <a:pt x="23" y="13"/>
                      </a:lnTo>
                      <a:lnTo>
                        <a:pt x="14" y="23"/>
                      </a:lnTo>
                      <a:lnTo>
                        <a:pt x="7" y="35"/>
                      </a:lnTo>
                      <a:lnTo>
                        <a:pt x="1" y="43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4" name="Freeform 30"/>
                <p:cNvSpPr>
                  <a:spLocks/>
                </p:cNvSpPr>
                <p:nvPr/>
              </p:nvSpPr>
              <p:spPr bwMode="auto">
                <a:xfrm>
                  <a:off x="3830" y="3106"/>
                  <a:ext cx="12" cy="12"/>
                </a:xfrm>
                <a:custGeom>
                  <a:avLst/>
                  <a:gdLst>
                    <a:gd name="T0" fmla="*/ 6 w 24"/>
                    <a:gd name="T1" fmla="*/ 12 h 24"/>
                    <a:gd name="T2" fmla="*/ 3 w 24"/>
                    <a:gd name="T3" fmla="*/ 12 h 24"/>
                    <a:gd name="T4" fmla="*/ 2 w 24"/>
                    <a:gd name="T5" fmla="*/ 10 h 24"/>
                    <a:gd name="T6" fmla="*/ 1 w 24"/>
                    <a:gd name="T7" fmla="*/ 8 h 24"/>
                    <a:gd name="T8" fmla="*/ 0 w 24"/>
                    <a:gd name="T9" fmla="*/ 6 h 24"/>
                    <a:gd name="T10" fmla="*/ 1 w 24"/>
                    <a:gd name="T11" fmla="*/ 3 h 24"/>
                    <a:gd name="T12" fmla="*/ 2 w 24"/>
                    <a:gd name="T13" fmla="*/ 2 h 24"/>
                    <a:gd name="T14" fmla="*/ 3 w 24"/>
                    <a:gd name="T15" fmla="*/ 1 h 24"/>
                    <a:gd name="T16" fmla="*/ 6 w 24"/>
                    <a:gd name="T17" fmla="*/ 0 h 24"/>
                    <a:gd name="T18" fmla="*/ 8 w 24"/>
                    <a:gd name="T19" fmla="*/ 1 h 24"/>
                    <a:gd name="T20" fmla="*/ 10 w 24"/>
                    <a:gd name="T21" fmla="*/ 2 h 24"/>
                    <a:gd name="T22" fmla="*/ 12 w 24"/>
                    <a:gd name="T23" fmla="*/ 3 h 24"/>
                    <a:gd name="T24" fmla="*/ 12 w 24"/>
                    <a:gd name="T25" fmla="*/ 6 h 24"/>
                    <a:gd name="T26" fmla="*/ 12 w 24"/>
                    <a:gd name="T27" fmla="*/ 8 h 24"/>
                    <a:gd name="T28" fmla="*/ 10 w 24"/>
                    <a:gd name="T29" fmla="*/ 10 h 24"/>
                    <a:gd name="T30" fmla="*/ 8 w 24"/>
                    <a:gd name="T31" fmla="*/ 12 h 24"/>
                    <a:gd name="T32" fmla="*/ 6 w 24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4"/>
                    <a:gd name="T52" fmla="*/ 0 h 24"/>
                    <a:gd name="T53" fmla="*/ 24 w 24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4" h="24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3" y="20"/>
                      </a:lnTo>
                      <a:lnTo>
                        <a:pt x="1" y="16"/>
                      </a:lnTo>
                      <a:lnTo>
                        <a:pt x="0" y="11"/>
                      </a:lnTo>
                      <a:lnTo>
                        <a:pt x="1" y="7"/>
                      </a:lnTo>
                      <a:lnTo>
                        <a:pt x="3" y="3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6" y="1"/>
                      </a:lnTo>
                      <a:lnTo>
                        <a:pt x="20" y="3"/>
                      </a:lnTo>
                      <a:lnTo>
                        <a:pt x="23" y="7"/>
                      </a:lnTo>
                      <a:lnTo>
                        <a:pt x="24" y="11"/>
                      </a:lnTo>
                      <a:lnTo>
                        <a:pt x="23" y="16"/>
                      </a:lnTo>
                      <a:lnTo>
                        <a:pt x="20" y="20"/>
                      </a:lnTo>
                      <a:lnTo>
                        <a:pt x="16" y="23"/>
                      </a:lnTo>
                      <a:lnTo>
                        <a:pt x="11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5" name="Freeform 31"/>
                <p:cNvSpPr>
                  <a:spLocks/>
                </p:cNvSpPr>
                <p:nvPr/>
              </p:nvSpPr>
              <p:spPr bwMode="auto">
                <a:xfrm>
                  <a:off x="3823" y="3066"/>
                  <a:ext cx="26" cy="36"/>
                </a:xfrm>
                <a:custGeom>
                  <a:avLst/>
                  <a:gdLst>
                    <a:gd name="T0" fmla="*/ 9 w 53"/>
                    <a:gd name="T1" fmla="*/ 36 h 73"/>
                    <a:gd name="T2" fmla="*/ 16 w 53"/>
                    <a:gd name="T3" fmla="*/ 36 h 73"/>
                    <a:gd name="T4" fmla="*/ 17 w 53"/>
                    <a:gd name="T5" fmla="*/ 34 h 73"/>
                    <a:gd name="T6" fmla="*/ 19 w 53"/>
                    <a:gd name="T7" fmla="*/ 30 h 73"/>
                    <a:gd name="T8" fmla="*/ 22 w 53"/>
                    <a:gd name="T9" fmla="*/ 25 h 73"/>
                    <a:gd name="T10" fmla="*/ 25 w 53"/>
                    <a:gd name="T11" fmla="*/ 18 h 73"/>
                    <a:gd name="T12" fmla="*/ 26 w 53"/>
                    <a:gd name="T13" fmla="*/ 11 h 73"/>
                    <a:gd name="T14" fmla="*/ 25 w 53"/>
                    <a:gd name="T15" fmla="*/ 6 h 73"/>
                    <a:gd name="T16" fmla="*/ 21 w 53"/>
                    <a:gd name="T17" fmla="*/ 2 h 73"/>
                    <a:gd name="T18" fmla="*/ 13 w 53"/>
                    <a:gd name="T19" fmla="*/ 0 h 73"/>
                    <a:gd name="T20" fmla="*/ 5 w 53"/>
                    <a:gd name="T21" fmla="*/ 2 h 73"/>
                    <a:gd name="T22" fmla="*/ 0 w 53"/>
                    <a:gd name="T23" fmla="*/ 6 h 73"/>
                    <a:gd name="T24" fmla="*/ 0 w 53"/>
                    <a:gd name="T25" fmla="*/ 11 h 73"/>
                    <a:gd name="T26" fmla="*/ 1 w 53"/>
                    <a:gd name="T27" fmla="*/ 18 h 73"/>
                    <a:gd name="T28" fmla="*/ 3 w 53"/>
                    <a:gd name="T29" fmla="*/ 25 h 73"/>
                    <a:gd name="T30" fmla="*/ 6 w 53"/>
                    <a:gd name="T31" fmla="*/ 30 h 73"/>
                    <a:gd name="T32" fmla="*/ 8 w 53"/>
                    <a:gd name="T33" fmla="*/ 34 h 73"/>
                    <a:gd name="T34" fmla="*/ 9 w 53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3"/>
                    <a:gd name="T56" fmla="*/ 53 w 53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3">
                      <a:moveTo>
                        <a:pt x="19" y="73"/>
                      </a:moveTo>
                      <a:lnTo>
                        <a:pt x="32" y="73"/>
                      </a:lnTo>
                      <a:lnTo>
                        <a:pt x="34" y="69"/>
                      </a:lnTo>
                      <a:lnTo>
                        <a:pt x="39" y="61"/>
                      </a:lnTo>
                      <a:lnTo>
                        <a:pt x="45" y="50"/>
                      </a:lnTo>
                      <a:lnTo>
                        <a:pt x="50" y="36"/>
                      </a:lnTo>
                      <a:lnTo>
                        <a:pt x="53" y="23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1"/>
                      </a:lnTo>
                      <a:lnTo>
                        <a:pt x="17" y="69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6" name="Freeform 32"/>
                <p:cNvSpPr>
                  <a:spLocks/>
                </p:cNvSpPr>
                <p:nvPr/>
              </p:nvSpPr>
              <p:spPr bwMode="auto">
                <a:xfrm>
                  <a:off x="3823" y="3066"/>
                  <a:ext cx="26" cy="36"/>
                </a:xfrm>
                <a:custGeom>
                  <a:avLst/>
                  <a:gdLst>
                    <a:gd name="T0" fmla="*/ 9 w 53"/>
                    <a:gd name="T1" fmla="*/ 36 h 73"/>
                    <a:gd name="T2" fmla="*/ 16 w 53"/>
                    <a:gd name="T3" fmla="*/ 36 h 73"/>
                    <a:gd name="T4" fmla="*/ 17 w 53"/>
                    <a:gd name="T5" fmla="*/ 34 h 73"/>
                    <a:gd name="T6" fmla="*/ 19 w 53"/>
                    <a:gd name="T7" fmla="*/ 30 h 73"/>
                    <a:gd name="T8" fmla="*/ 22 w 53"/>
                    <a:gd name="T9" fmla="*/ 25 h 73"/>
                    <a:gd name="T10" fmla="*/ 25 w 53"/>
                    <a:gd name="T11" fmla="*/ 18 h 73"/>
                    <a:gd name="T12" fmla="*/ 26 w 53"/>
                    <a:gd name="T13" fmla="*/ 11 h 73"/>
                    <a:gd name="T14" fmla="*/ 25 w 53"/>
                    <a:gd name="T15" fmla="*/ 6 h 73"/>
                    <a:gd name="T16" fmla="*/ 21 w 53"/>
                    <a:gd name="T17" fmla="*/ 2 h 73"/>
                    <a:gd name="T18" fmla="*/ 13 w 53"/>
                    <a:gd name="T19" fmla="*/ 0 h 73"/>
                    <a:gd name="T20" fmla="*/ 5 w 53"/>
                    <a:gd name="T21" fmla="*/ 2 h 73"/>
                    <a:gd name="T22" fmla="*/ 0 w 53"/>
                    <a:gd name="T23" fmla="*/ 6 h 73"/>
                    <a:gd name="T24" fmla="*/ 0 w 53"/>
                    <a:gd name="T25" fmla="*/ 11 h 73"/>
                    <a:gd name="T26" fmla="*/ 1 w 53"/>
                    <a:gd name="T27" fmla="*/ 18 h 73"/>
                    <a:gd name="T28" fmla="*/ 3 w 53"/>
                    <a:gd name="T29" fmla="*/ 25 h 73"/>
                    <a:gd name="T30" fmla="*/ 6 w 53"/>
                    <a:gd name="T31" fmla="*/ 30 h 73"/>
                    <a:gd name="T32" fmla="*/ 8 w 53"/>
                    <a:gd name="T33" fmla="*/ 34 h 73"/>
                    <a:gd name="T34" fmla="*/ 9 w 53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3"/>
                    <a:gd name="T56" fmla="*/ 53 w 53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3">
                      <a:moveTo>
                        <a:pt x="19" y="73"/>
                      </a:moveTo>
                      <a:lnTo>
                        <a:pt x="32" y="73"/>
                      </a:lnTo>
                      <a:lnTo>
                        <a:pt x="34" y="69"/>
                      </a:lnTo>
                      <a:lnTo>
                        <a:pt x="39" y="61"/>
                      </a:lnTo>
                      <a:lnTo>
                        <a:pt x="45" y="50"/>
                      </a:lnTo>
                      <a:lnTo>
                        <a:pt x="50" y="36"/>
                      </a:lnTo>
                      <a:lnTo>
                        <a:pt x="53" y="23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1"/>
                      </a:lnTo>
                      <a:lnTo>
                        <a:pt x="17" y="69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7" name="Freeform 33"/>
                <p:cNvSpPr>
                  <a:spLocks/>
                </p:cNvSpPr>
                <p:nvPr/>
              </p:nvSpPr>
              <p:spPr bwMode="auto">
                <a:xfrm>
                  <a:off x="3793" y="3081"/>
                  <a:ext cx="36" cy="29"/>
                </a:xfrm>
                <a:custGeom>
                  <a:avLst/>
                  <a:gdLst>
                    <a:gd name="T0" fmla="*/ 33 w 71"/>
                    <a:gd name="T1" fmla="*/ 29 h 58"/>
                    <a:gd name="T2" fmla="*/ 36 w 71"/>
                    <a:gd name="T3" fmla="*/ 24 h 58"/>
                    <a:gd name="T4" fmla="*/ 35 w 71"/>
                    <a:gd name="T5" fmla="*/ 22 h 58"/>
                    <a:gd name="T6" fmla="*/ 32 w 71"/>
                    <a:gd name="T7" fmla="*/ 18 h 58"/>
                    <a:gd name="T8" fmla="*/ 29 w 71"/>
                    <a:gd name="T9" fmla="*/ 12 h 58"/>
                    <a:gd name="T10" fmla="*/ 25 w 71"/>
                    <a:gd name="T11" fmla="*/ 7 h 58"/>
                    <a:gd name="T12" fmla="*/ 20 w 71"/>
                    <a:gd name="T13" fmla="*/ 3 h 58"/>
                    <a:gd name="T14" fmla="*/ 14 w 71"/>
                    <a:gd name="T15" fmla="*/ 0 h 58"/>
                    <a:gd name="T16" fmla="*/ 8 w 71"/>
                    <a:gd name="T17" fmla="*/ 2 h 58"/>
                    <a:gd name="T18" fmla="*/ 3 w 71"/>
                    <a:gd name="T19" fmla="*/ 8 h 58"/>
                    <a:gd name="T20" fmla="*/ 0 w 71"/>
                    <a:gd name="T21" fmla="*/ 16 h 58"/>
                    <a:gd name="T22" fmla="*/ 2 w 71"/>
                    <a:gd name="T23" fmla="*/ 22 h 58"/>
                    <a:gd name="T24" fmla="*/ 7 w 71"/>
                    <a:gd name="T25" fmla="*/ 26 h 58"/>
                    <a:gd name="T26" fmla="*/ 13 w 71"/>
                    <a:gd name="T27" fmla="*/ 28 h 58"/>
                    <a:gd name="T28" fmla="*/ 20 w 71"/>
                    <a:gd name="T29" fmla="*/ 29 h 58"/>
                    <a:gd name="T30" fmla="*/ 27 w 71"/>
                    <a:gd name="T31" fmla="*/ 29 h 58"/>
                    <a:gd name="T32" fmla="*/ 31 w 71"/>
                    <a:gd name="T33" fmla="*/ 29 h 58"/>
                    <a:gd name="T34" fmla="*/ 33 w 71"/>
                    <a:gd name="T35" fmla="*/ 29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8"/>
                    <a:gd name="T56" fmla="*/ 71 w 71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8">
                      <a:moveTo>
                        <a:pt x="66" y="58"/>
                      </a:moveTo>
                      <a:lnTo>
                        <a:pt x="71" y="47"/>
                      </a:lnTo>
                      <a:lnTo>
                        <a:pt x="70" y="44"/>
                      </a:lnTo>
                      <a:lnTo>
                        <a:pt x="64" y="36"/>
                      </a:lnTo>
                      <a:lnTo>
                        <a:pt x="58" y="24"/>
                      </a:lnTo>
                      <a:lnTo>
                        <a:pt x="49" y="14"/>
                      </a:lnTo>
                      <a:lnTo>
                        <a:pt x="39" y="5"/>
                      </a:lnTo>
                      <a:lnTo>
                        <a:pt x="28" y="0"/>
                      </a:lnTo>
                      <a:lnTo>
                        <a:pt x="16" y="4"/>
                      </a:lnTo>
                      <a:lnTo>
                        <a:pt x="6" y="16"/>
                      </a:lnTo>
                      <a:lnTo>
                        <a:pt x="0" y="32"/>
                      </a:lnTo>
                      <a:lnTo>
                        <a:pt x="3" y="43"/>
                      </a:lnTo>
                      <a:lnTo>
                        <a:pt x="13" y="51"/>
                      </a:lnTo>
                      <a:lnTo>
                        <a:pt x="25" y="55"/>
                      </a:lnTo>
                      <a:lnTo>
                        <a:pt x="39" y="58"/>
                      </a:lnTo>
                      <a:lnTo>
                        <a:pt x="53" y="58"/>
                      </a:lnTo>
                      <a:lnTo>
                        <a:pt x="62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8" name="Freeform 34"/>
                <p:cNvSpPr>
                  <a:spLocks/>
                </p:cNvSpPr>
                <p:nvPr/>
              </p:nvSpPr>
              <p:spPr bwMode="auto">
                <a:xfrm>
                  <a:off x="3793" y="3114"/>
                  <a:ext cx="37" cy="28"/>
                </a:xfrm>
                <a:custGeom>
                  <a:avLst/>
                  <a:gdLst>
                    <a:gd name="T0" fmla="*/ 37 w 72"/>
                    <a:gd name="T1" fmla="*/ 5 h 56"/>
                    <a:gd name="T2" fmla="*/ 34 w 72"/>
                    <a:gd name="T3" fmla="*/ 0 h 56"/>
                    <a:gd name="T4" fmla="*/ 32 w 72"/>
                    <a:gd name="T5" fmla="*/ 0 h 56"/>
                    <a:gd name="T6" fmla="*/ 27 w 72"/>
                    <a:gd name="T7" fmla="*/ 0 h 56"/>
                    <a:gd name="T8" fmla="*/ 21 w 72"/>
                    <a:gd name="T9" fmla="*/ 0 h 56"/>
                    <a:gd name="T10" fmla="*/ 13 w 72"/>
                    <a:gd name="T11" fmla="*/ 1 h 56"/>
                    <a:gd name="T12" fmla="*/ 7 w 72"/>
                    <a:gd name="T13" fmla="*/ 4 h 56"/>
                    <a:gd name="T14" fmla="*/ 2 w 72"/>
                    <a:gd name="T15" fmla="*/ 7 h 56"/>
                    <a:gd name="T16" fmla="*/ 0 w 72"/>
                    <a:gd name="T17" fmla="*/ 13 h 56"/>
                    <a:gd name="T18" fmla="*/ 3 w 72"/>
                    <a:gd name="T19" fmla="*/ 21 h 56"/>
                    <a:gd name="T20" fmla="*/ 9 w 72"/>
                    <a:gd name="T21" fmla="*/ 27 h 56"/>
                    <a:gd name="T22" fmla="*/ 15 w 72"/>
                    <a:gd name="T23" fmla="*/ 28 h 56"/>
                    <a:gd name="T24" fmla="*/ 20 w 72"/>
                    <a:gd name="T25" fmla="*/ 27 h 56"/>
                    <a:gd name="T26" fmla="*/ 25 w 72"/>
                    <a:gd name="T27" fmla="*/ 22 h 56"/>
                    <a:gd name="T28" fmla="*/ 30 w 72"/>
                    <a:gd name="T29" fmla="*/ 17 h 56"/>
                    <a:gd name="T30" fmla="*/ 34 w 72"/>
                    <a:gd name="T31" fmla="*/ 11 h 56"/>
                    <a:gd name="T32" fmla="*/ 36 w 72"/>
                    <a:gd name="T33" fmla="*/ 7 h 56"/>
                    <a:gd name="T34" fmla="*/ 37 w 72"/>
                    <a:gd name="T35" fmla="*/ 5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6"/>
                    <a:gd name="T56" fmla="*/ 72 w 72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6">
                      <a:moveTo>
                        <a:pt x="72" y="10"/>
                      </a:moveTo>
                      <a:lnTo>
                        <a:pt x="67" y="0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0" y="0"/>
                      </a:lnTo>
                      <a:lnTo>
                        <a:pt x="26" y="2"/>
                      </a:lnTo>
                      <a:lnTo>
                        <a:pt x="13" y="7"/>
                      </a:lnTo>
                      <a:lnTo>
                        <a:pt x="3" y="15"/>
                      </a:lnTo>
                      <a:lnTo>
                        <a:pt x="0" y="25"/>
                      </a:lnTo>
                      <a:lnTo>
                        <a:pt x="6" y="41"/>
                      </a:lnTo>
                      <a:lnTo>
                        <a:pt x="17" y="54"/>
                      </a:lnTo>
                      <a:lnTo>
                        <a:pt x="29" y="56"/>
                      </a:lnTo>
                      <a:lnTo>
                        <a:pt x="39" y="53"/>
                      </a:lnTo>
                      <a:lnTo>
                        <a:pt x="49" y="44"/>
                      </a:lnTo>
                      <a:lnTo>
                        <a:pt x="59" y="33"/>
                      </a:lnTo>
                      <a:lnTo>
                        <a:pt x="66" y="22"/>
                      </a:lnTo>
                      <a:lnTo>
                        <a:pt x="71" y="14"/>
                      </a:lnTo>
                      <a:lnTo>
                        <a:pt x="72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79" name="Freeform 35"/>
                <p:cNvSpPr>
                  <a:spLocks/>
                </p:cNvSpPr>
                <p:nvPr/>
              </p:nvSpPr>
              <p:spPr bwMode="auto">
                <a:xfrm>
                  <a:off x="3823" y="3121"/>
                  <a:ext cx="26" cy="37"/>
                </a:xfrm>
                <a:custGeom>
                  <a:avLst/>
                  <a:gdLst>
                    <a:gd name="T0" fmla="*/ 16 w 53"/>
                    <a:gd name="T1" fmla="*/ 0 h 72"/>
                    <a:gd name="T2" fmla="*/ 10 w 53"/>
                    <a:gd name="T3" fmla="*/ 0 h 72"/>
                    <a:gd name="T4" fmla="*/ 9 w 53"/>
                    <a:gd name="T5" fmla="*/ 2 h 72"/>
                    <a:gd name="T6" fmla="*/ 6 w 53"/>
                    <a:gd name="T7" fmla="*/ 6 h 72"/>
                    <a:gd name="T8" fmla="*/ 4 w 53"/>
                    <a:gd name="T9" fmla="*/ 12 h 72"/>
                    <a:gd name="T10" fmla="*/ 1 w 53"/>
                    <a:gd name="T11" fmla="*/ 18 h 72"/>
                    <a:gd name="T12" fmla="*/ 0 w 53"/>
                    <a:gd name="T13" fmla="*/ 25 h 72"/>
                    <a:gd name="T14" fmla="*/ 1 w 53"/>
                    <a:gd name="T15" fmla="*/ 31 h 72"/>
                    <a:gd name="T16" fmla="*/ 5 w 53"/>
                    <a:gd name="T17" fmla="*/ 35 h 72"/>
                    <a:gd name="T18" fmla="*/ 13 w 53"/>
                    <a:gd name="T19" fmla="*/ 37 h 72"/>
                    <a:gd name="T20" fmla="*/ 21 w 53"/>
                    <a:gd name="T21" fmla="*/ 35 h 72"/>
                    <a:gd name="T22" fmla="*/ 25 w 53"/>
                    <a:gd name="T23" fmla="*/ 31 h 72"/>
                    <a:gd name="T24" fmla="*/ 26 w 53"/>
                    <a:gd name="T25" fmla="*/ 25 h 72"/>
                    <a:gd name="T26" fmla="*/ 25 w 53"/>
                    <a:gd name="T27" fmla="*/ 18 h 72"/>
                    <a:gd name="T28" fmla="*/ 23 w 53"/>
                    <a:gd name="T29" fmla="*/ 12 h 72"/>
                    <a:gd name="T30" fmla="*/ 20 w 53"/>
                    <a:gd name="T31" fmla="*/ 6 h 72"/>
                    <a:gd name="T32" fmla="*/ 17 w 53"/>
                    <a:gd name="T33" fmla="*/ 2 h 72"/>
                    <a:gd name="T34" fmla="*/ 16 w 53"/>
                    <a:gd name="T35" fmla="*/ 0 h 7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2"/>
                    <a:gd name="T56" fmla="*/ 53 w 53"/>
                    <a:gd name="T57" fmla="*/ 72 h 7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2">
                      <a:moveTo>
                        <a:pt x="33" y="0"/>
                      </a:moveTo>
                      <a:lnTo>
                        <a:pt x="20" y="0"/>
                      </a:lnTo>
                      <a:lnTo>
                        <a:pt x="18" y="3"/>
                      </a:lnTo>
                      <a:lnTo>
                        <a:pt x="13" y="11"/>
                      </a:lnTo>
                      <a:lnTo>
                        <a:pt x="8" y="23"/>
                      </a:lnTo>
                      <a:lnTo>
                        <a:pt x="3" y="35"/>
                      </a:lnTo>
                      <a:lnTo>
                        <a:pt x="0" y="49"/>
                      </a:lnTo>
                      <a:lnTo>
                        <a:pt x="2" y="61"/>
                      </a:lnTo>
                      <a:lnTo>
                        <a:pt x="10" y="69"/>
                      </a:lnTo>
                      <a:lnTo>
                        <a:pt x="26" y="72"/>
                      </a:lnTo>
                      <a:lnTo>
                        <a:pt x="42" y="69"/>
                      </a:lnTo>
                      <a:lnTo>
                        <a:pt x="51" y="61"/>
                      </a:lnTo>
                      <a:lnTo>
                        <a:pt x="53" y="49"/>
                      </a:lnTo>
                      <a:lnTo>
                        <a:pt x="50" y="35"/>
                      </a:lnTo>
                      <a:lnTo>
                        <a:pt x="46" y="23"/>
                      </a:lnTo>
                      <a:lnTo>
                        <a:pt x="40" y="11"/>
                      </a:lnTo>
                      <a:lnTo>
                        <a:pt x="35" y="3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0" name="Freeform 36"/>
                <p:cNvSpPr>
                  <a:spLocks/>
                </p:cNvSpPr>
                <p:nvPr/>
              </p:nvSpPr>
              <p:spPr bwMode="auto">
                <a:xfrm>
                  <a:off x="3843" y="3114"/>
                  <a:ext cx="36" cy="28"/>
                </a:xfrm>
                <a:custGeom>
                  <a:avLst/>
                  <a:gdLst>
                    <a:gd name="T0" fmla="*/ 3 w 71"/>
                    <a:gd name="T1" fmla="*/ 0 h 56"/>
                    <a:gd name="T2" fmla="*/ 0 w 71"/>
                    <a:gd name="T3" fmla="*/ 5 h 56"/>
                    <a:gd name="T4" fmla="*/ 1 w 71"/>
                    <a:gd name="T5" fmla="*/ 7 h 56"/>
                    <a:gd name="T6" fmla="*/ 4 w 71"/>
                    <a:gd name="T7" fmla="*/ 11 h 56"/>
                    <a:gd name="T8" fmla="*/ 7 w 71"/>
                    <a:gd name="T9" fmla="*/ 17 h 56"/>
                    <a:gd name="T10" fmla="*/ 12 w 71"/>
                    <a:gd name="T11" fmla="*/ 22 h 56"/>
                    <a:gd name="T12" fmla="*/ 16 w 71"/>
                    <a:gd name="T13" fmla="*/ 27 h 56"/>
                    <a:gd name="T14" fmla="*/ 22 w 71"/>
                    <a:gd name="T15" fmla="*/ 28 h 56"/>
                    <a:gd name="T16" fmla="*/ 28 w 71"/>
                    <a:gd name="T17" fmla="*/ 27 h 56"/>
                    <a:gd name="T18" fmla="*/ 33 w 71"/>
                    <a:gd name="T19" fmla="*/ 21 h 56"/>
                    <a:gd name="T20" fmla="*/ 36 w 71"/>
                    <a:gd name="T21" fmla="*/ 13 h 56"/>
                    <a:gd name="T22" fmla="*/ 34 w 71"/>
                    <a:gd name="T23" fmla="*/ 7 h 56"/>
                    <a:gd name="T24" fmla="*/ 30 w 71"/>
                    <a:gd name="T25" fmla="*/ 4 h 56"/>
                    <a:gd name="T26" fmla="*/ 23 w 71"/>
                    <a:gd name="T27" fmla="*/ 1 h 56"/>
                    <a:gd name="T28" fmla="*/ 16 w 71"/>
                    <a:gd name="T29" fmla="*/ 0 h 56"/>
                    <a:gd name="T30" fmla="*/ 10 w 71"/>
                    <a:gd name="T31" fmla="*/ 0 h 56"/>
                    <a:gd name="T32" fmla="*/ 5 w 71"/>
                    <a:gd name="T33" fmla="*/ 0 h 56"/>
                    <a:gd name="T34" fmla="*/ 3 w 71"/>
                    <a:gd name="T35" fmla="*/ 0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6"/>
                    <a:gd name="T56" fmla="*/ 71 w 71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6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4"/>
                      </a:lnTo>
                      <a:lnTo>
                        <a:pt x="32" y="53"/>
                      </a:lnTo>
                      <a:lnTo>
                        <a:pt x="44" y="56"/>
                      </a:lnTo>
                      <a:lnTo>
                        <a:pt x="55" y="54"/>
                      </a:lnTo>
                      <a:lnTo>
                        <a:pt x="66" y="41"/>
                      </a:lnTo>
                      <a:lnTo>
                        <a:pt x="71" y="25"/>
                      </a:lnTo>
                      <a:lnTo>
                        <a:pt x="68" y="15"/>
                      </a:lnTo>
                      <a:lnTo>
                        <a:pt x="59" y="7"/>
                      </a:lnTo>
                      <a:lnTo>
                        <a:pt x="46" y="2"/>
                      </a:lnTo>
                      <a:lnTo>
                        <a:pt x="32" y="0"/>
                      </a:lnTo>
                      <a:lnTo>
                        <a:pt x="20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1" name="Freeform 37"/>
                <p:cNvSpPr>
                  <a:spLocks/>
                </p:cNvSpPr>
                <p:nvPr/>
              </p:nvSpPr>
              <p:spPr bwMode="auto">
                <a:xfrm>
                  <a:off x="3842" y="3081"/>
                  <a:ext cx="37" cy="28"/>
                </a:xfrm>
                <a:custGeom>
                  <a:avLst/>
                  <a:gdLst>
                    <a:gd name="T0" fmla="*/ 0 w 72"/>
                    <a:gd name="T1" fmla="*/ 23 h 57"/>
                    <a:gd name="T2" fmla="*/ 3 w 72"/>
                    <a:gd name="T3" fmla="*/ 28 h 57"/>
                    <a:gd name="T4" fmla="*/ 5 w 72"/>
                    <a:gd name="T5" fmla="*/ 28 h 57"/>
                    <a:gd name="T6" fmla="*/ 10 w 72"/>
                    <a:gd name="T7" fmla="*/ 28 h 57"/>
                    <a:gd name="T8" fmla="*/ 16 w 72"/>
                    <a:gd name="T9" fmla="*/ 28 h 57"/>
                    <a:gd name="T10" fmla="*/ 24 w 72"/>
                    <a:gd name="T11" fmla="*/ 27 h 57"/>
                    <a:gd name="T12" fmla="*/ 31 w 72"/>
                    <a:gd name="T13" fmla="*/ 25 h 57"/>
                    <a:gd name="T14" fmla="*/ 35 w 72"/>
                    <a:gd name="T15" fmla="*/ 21 h 57"/>
                    <a:gd name="T16" fmla="*/ 37 w 72"/>
                    <a:gd name="T17" fmla="*/ 15 h 57"/>
                    <a:gd name="T18" fmla="*/ 34 w 72"/>
                    <a:gd name="T19" fmla="*/ 8 h 57"/>
                    <a:gd name="T20" fmla="*/ 28 w 72"/>
                    <a:gd name="T21" fmla="*/ 2 h 57"/>
                    <a:gd name="T22" fmla="*/ 23 w 72"/>
                    <a:gd name="T23" fmla="*/ 0 h 57"/>
                    <a:gd name="T24" fmla="*/ 17 w 72"/>
                    <a:gd name="T25" fmla="*/ 2 h 57"/>
                    <a:gd name="T26" fmla="*/ 12 w 72"/>
                    <a:gd name="T27" fmla="*/ 6 h 57"/>
                    <a:gd name="T28" fmla="*/ 7 w 72"/>
                    <a:gd name="T29" fmla="*/ 11 h 57"/>
                    <a:gd name="T30" fmla="*/ 4 w 72"/>
                    <a:gd name="T31" fmla="*/ 17 h 57"/>
                    <a:gd name="T32" fmla="*/ 1 w 72"/>
                    <a:gd name="T33" fmla="*/ 21 h 57"/>
                    <a:gd name="T34" fmla="*/ 0 w 72"/>
                    <a:gd name="T35" fmla="*/ 23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7"/>
                    <a:gd name="T56" fmla="*/ 72 w 72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7">
                      <a:moveTo>
                        <a:pt x="0" y="46"/>
                      </a:moveTo>
                      <a:lnTo>
                        <a:pt x="6" y="57"/>
                      </a:lnTo>
                      <a:lnTo>
                        <a:pt x="9" y="57"/>
                      </a:lnTo>
                      <a:lnTo>
                        <a:pt x="19" y="57"/>
                      </a:lnTo>
                      <a:lnTo>
                        <a:pt x="32" y="57"/>
                      </a:lnTo>
                      <a:lnTo>
                        <a:pt x="47" y="54"/>
                      </a:lnTo>
                      <a:lnTo>
                        <a:pt x="60" y="50"/>
                      </a:lnTo>
                      <a:lnTo>
                        <a:pt x="69" y="43"/>
                      </a:lnTo>
                      <a:lnTo>
                        <a:pt x="72" y="31"/>
                      </a:lnTo>
                      <a:lnTo>
                        <a:pt x="67" y="16"/>
                      </a:lnTo>
                      <a:lnTo>
                        <a:pt x="55" y="4"/>
                      </a:lnTo>
                      <a:lnTo>
                        <a:pt x="44" y="0"/>
                      </a:lnTo>
                      <a:lnTo>
                        <a:pt x="33" y="4"/>
                      </a:lnTo>
                      <a:lnTo>
                        <a:pt x="23" y="13"/>
                      </a:lnTo>
                      <a:lnTo>
                        <a:pt x="14" y="23"/>
                      </a:lnTo>
                      <a:lnTo>
                        <a:pt x="7" y="35"/>
                      </a:lnTo>
                      <a:lnTo>
                        <a:pt x="1" y="43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2" name="Freeform 38"/>
                <p:cNvSpPr>
                  <a:spLocks/>
                </p:cNvSpPr>
                <p:nvPr/>
              </p:nvSpPr>
              <p:spPr bwMode="auto">
                <a:xfrm>
                  <a:off x="3134" y="3087"/>
                  <a:ext cx="11" cy="12"/>
                </a:xfrm>
                <a:custGeom>
                  <a:avLst/>
                  <a:gdLst>
                    <a:gd name="T0" fmla="*/ 6 w 23"/>
                    <a:gd name="T1" fmla="*/ 12 h 24"/>
                    <a:gd name="T2" fmla="*/ 3 w 23"/>
                    <a:gd name="T3" fmla="*/ 12 h 24"/>
                    <a:gd name="T4" fmla="*/ 2 w 23"/>
                    <a:gd name="T5" fmla="*/ 10 h 24"/>
                    <a:gd name="T6" fmla="*/ 0 w 23"/>
                    <a:gd name="T7" fmla="*/ 9 h 24"/>
                    <a:gd name="T8" fmla="*/ 0 w 23"/>
                    <a:gd name="T9" fmla="*/ 6 h 24"/>
                    <a:gd name="T10" fmla="*/ 0 w 23"/>
                    <a:gd name="T11" fmla="*/ 4 h 24"/>
                    <a:gd name="T12" fmla="*/ 2 w 23"/>
                    <a:gd name="T13" fmla="*/ 2 h 24"/>
                    <a:gd name="T14" fmla="*/ 3 w 23"/>
                    <a:gd name="T15" fmla="*/ 1 h 24"/>
                    <a:gd name="T16" fmla="*/ 6 w 23"/>
                    <a:gd name="T17" fmla="*/ 0 h 24"/>
                    <a:gd name="T18" fmla="*/ 8 w 23"/>
                    <a:gd name="T19" fmla="*/ 1 h 24"/>
                    <a:gd name="T20" fmla="*/ 10 w 23"/>
                    <a:gd name="T21" fmla="*/ 2 h 24"/>
                    <a:gd name="T22" fmla="*/ 11 w 23"/>
                    <a:gd name="T23" fmla="*/ 4 h 24"/>
                    <a:gd name="T24" fmla="*/ 11 w 23"/>
                    <a:gd name="T25" fmla="*/ 6 h 24"/>
                    <a:gd name="T26" fmla="*/ 11 w 23"/>
                    <a:gd name="T27" fmla="*/ 9 h 24"/>
                    <a:gd name="T28" fmla="*/ 10 w 23"/>
                    <a:gd name="T29" fmla="*/ 10 h 24"/>
                    <a:gd name="T30" fmla="*/ 8 w 23"/>
                    <a:gd name="T31" fmla="*/ 12 h 24"/>
                    <a:gd name="T32" fmla="*/ 6 w 23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3"/>
                    <a:gd name="T52" fmla="*/ 0 h 24"/>
                    <a:gd name="T53" fmla="*/ 23 w 23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3" h="24">
                      <a:moveTo>
                        <a:pt x="12" y="24"/>
                      </a:moveTo>
                      <a:lnTo>
                        <a:pt x="7" y="23"/>
                      </a:lnTo>
                      <a:lnTo>
                        <a:pt x="4" y="20"/>
                      </a:lnTo>
                      <a:lnTo>
                        <a:pt x="1" y="17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4" y="3"/>
                      </a:lnTo>
                      <a:lnTo>
                        <a:pt x="7" y="1"/>
                      </a:lnTo>
                      <a:lnTo>
                        <a:pt x="12" y="0"/>
                      </a:lnTo>
                      <a:lnTo>
                        <a:pt x="16" y="1"/>
                      </a:lnTo>
                      <a:lnTo>
                        <a:pt x="20" y="3"/>
                      </a:lnTo>
                      <a:lnTo>
                        <a:pt x="22" y="8"/>
                      </a:lnTo>
                      <a:lnTo>
                        <a:pt x="23" y="12"/>
                      </a:lnTo>
                      <a:lnTo>
                        <a:pt x="22" y="17"/>
                      </a:lnTo>
                      <a:lnTo>
                        <a:pt x="20" y="20"/>
                      </a:lnTo>
                      <a:lnTo>
                        <a:pt x="16" y="23"/>
                      </a:lnTo>
                      <a:lnTo>
                        <a:pt x="12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3" name="Freeform 39"/>
                <p:cNvSpPr>
                  <a:spLocks/>
                </p:cNvSpPr>
                <p:nvPr/>
              </p:nvSpPr>
              <p:spPr bwMode="auto">
                <a:xfrm>
                  <a:off x="3126" y="3048"/>
                  <a:ext cx="26" cy="36"/>
                </a:xfrm>
                <a:custGeom>
                  <a:avLst/>
                  <a:gdLst>
                    <a:gd name="T0" fmla="*/ 10 w 52"/>
                    <a:gd name="T1" fmla="*/ 36 h 73"/>
                    <a:gd name="T2" fmla="*/ 15 w 52"/>
                    <a:gd name="T3" fmla="*/ 36 h 73"/>
                    <a:gd name="T4" fmla="*/ 17 w 52"/>
                    <a:gd name="T5" fmla="*/ 34 h 73"/>
                    <a:gd name="T6" fmla="*/ 19 w 52"/>
                    <a:gd name="T7" fmla="*/ 30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1 h 73"/>
                    <a:gd name="T14" fmla="*/ 26 w 52"/>
                    <a:gd name="T15" fmla="*/ 6 h 73"/>
                    <a:gd name="T16" fmla="*/ 22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1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7 w 52"/>
                    <a:gd name="T31" fmla="*/ 30 h 73"/>
                    <a:gd name="T32" fmla="*/ 9 w 52"/>
                    <a:gd name="T33" fmla="*/ 34 h 73"/>
                    <a:gd name="T34" fmla="*/ 10 w 52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20" y="73"/>
                      </a:moveTo>
                      <a:lnTo>
                        <a:pt x="31" y="73"/>
                      </a:lnTo>
                      <a:lnTo>
                        <a:pt x="34" y="69"/>
                      </a:lnTo>
                      <a:lnTo>
                        <a:pt x="38" y="61"/>
                      </a:lnTo>
                      <a:lnTo>
                        <a:pt x="44" y="50"/>
                      </a:lnTo>
                      <a:lnTo>
                        <a:pt x="50" y="36"/>
                      </a:lnTo>
                      <a:lnTo>
                        <a:pt x="52" y="23"/>
                      </a:lnTo>
                      <a:lnTo>
                        <a:pt x="51" y="12"/>
                      </a:lnTo>
                      <a:lnTo>
                        <a:pt x="43" y="4"/>
                      </a:lnTo>
                      <a:lnTo>
                        <a:pt x="27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3" y="61"/>
                      </a:lnTo>
                      <a:lnTo>
                        <a:pt x="17" y="69"/>
                      </a:lnTo>
                      <a:lnTo>
                        <a:pt x="20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4" name="Freeform 40"/>
                <p:cNvSpPr>
                  <a:spLocks/>
                </p:cNvSpPr>
                <p:nvPr/>
              </p:nvSpPr>
              <p:spPr bwMode="auto">
                <a:xfrm>
                  <a:off x="3126" y="3048"/>
                  <a:ext cx="26" cy="36"/>
                </a:xfrm>
                <a:custGeom>
                  <a:avLst/>
                  <a:gdLst>
                    <a:gd name="T0" fmla="*/ 10 w 52"/>
                    <a:gd name="T1" fmla="*/ 36 h 73"/>
                    <a:gd name="T2" fmla="*/ 15 w 52"/>
                    <a:gd name="T3" fmla="*/ 36 h 73"/>
                    <a:gd name="T4" fmla="*/ 17 w 52"/>
                    <a:gd name="T5" fmla="*/ 34 h 73"/>
                    <a:gd name="T6" fmla="*/ 19 w 52"/>
                    <a:gd name="T7" fmla="*/ 30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1 h 73"/>
                    <a:gd name="T14" fmla="*/ 26 w 52"/>
                    <a:gd name="T15" fmla="*/ 6 h 73"/>
                    <a:gd name="T16" fmla="*/ 22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1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7 w 52"/>
                    <a:gd name="T31" fmla="*/ 30 h 73"/>
                    <a:gd name="T32" fmla="*/ 9 w 52"/>
                    <a:gd name="T33" fmla="*/ 34 h 73"/>
                    <a:gd name="T34" fmla="*/ 10 w 52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20" y="73"/>
                      </a:moveTo>
                      <a:lnTo>
                        <a:pt x="31" y="73"/>
                      </a:lnTo>
                      <a:lnTo>
                        <a:pt x="34" y="69"/>
                      </a:lnTo>
                      <a:lnTo>
                        <a:pt x="38" y="61"/>
                      </a:lnTo>
                      <a:lnTo>
                        <a:pt x="44" y="50"/>
                      </a:lnTo>
                      <a:lnTo>
                        <a:pt x="50" y="36"/>
                      </a:lnTo>
                      <a:lnTo>
                        <a:pt x="52" y="23"/>
                      </a:lnTo>
                      <a:lnTo>
                        <a:pt x="51" y="12"/>
                      </a:lnTo>
                      <a:lnTo>
                        <a:pt x="43" y="4"/>
                      </a:lnTo>
                      <a:lnTo>
                        <a:pt x="27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3" y="61"/>
                      </a:lnTo>
                      <a:lnTo>
                        <a:pt x="17" y="69"/>
                      </a:lnTo>
                      <a:lnTo>
                        <a:pt x="20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5" name="Freeform 41"/>
                <p:cNvSpPr>
                  <a:spLocks/>
                </p:cNvSpPr>
                <p:nvPr/>
              </p:nvSpPr>
              <p:spPr bwMode="auto">
                <a:xfrm>
                  <a:off x="3097" y="3063"/>
                  <a:ext cx="35" cy="28"/>
                </a:xfrm>
                <a:custGeom>
                  <a:avLst/>
                  <a:gdLst>
                    <a:gd name="T0" fmla="*/ 32 w 72"/>
                    <a:gd name="T1" fmla="*/ 28 h 58"/>
                    <a:gd name="T2" fmla="*/ 35 w 72"/>
                    <a:gd name="T3" fmla="*/ 23 h 58"/>
                    <a:gd name="T4" fmla="*/ 35 w 72"/>
                    <a:gd name="T5" fmla="*/ 21 h 58"/>
                    <a:gd name="T6" fmla="*/ 32 w 72"/>
                    <a:gd name="T7" fmla="*/ 17 h 58"/>
                    <a:gd name="T8" fmla="*/ 28 w 72"/>
                    <a:gd name="T9" fmla="*/ 12 h 58"/>
                    <a:gd name="T10" fmla="*/ 24 w 72"/>
                    <a:gd name="T11" fmla="*/ 7 h 58"/>
                    <a:gd name="T12" fmla="*/ 19 w 72"/>
                    <a:gd name="T13" fmla="*/ 2 h 58"/>
                    <a:gd name="T14" fmla="*/ 14 w 72"/>
                    <a:gd name="T15" fmla="*/ 0 h 58"/>
                    <a:gd name="T16" fmla="*/ 8 w 72"/>
                    <a:gd name="T17" fmla="*/ 1 h 58"/>
                    <a:gd name="T18" fmla="*/ 3 w 72"/>
                    <a:gd name="T19" fmla="*/ 7 h 58"/>
                    <a:gd name="T20" fmla="*/ 0 w 72"/>
                    <a:gd name="T21" fmla="*/ 15 h 58"/>
                    <a:gd name="T22" fmla="*/ 2 w 72"/>
                    <a:gd name="T23" fmla="*/ 21 h 58"/>
                    <a:gd name="T24" fmla="*/ 6 w 72"/>
                    <a:gd name="T25" fmla="*/ 25 h 58"/>
                    <a:gd name="T26" fmla="*/ 13 w 72"/>
                    <a:gd name="T27" fmla="*/ 27 h 58"/>
                    <a:gd name="T28" fmla="*/ 19 w 72"/>
                    <a:gd name="T29" fmla="*/ 28 h 58"/>
                    <a:gd name="T30" fmla="*/ 25 w 72"/>
                    <a:gd name="T31" fmla="*/ 28 h 58"/>
                    <a:gd name="T32" fmla="*/ 31 w 72"/>
                    <a:gd name="T33" fmla="*/ 28 h 58"/>
                    <a:gd name="T34" fmla="*/ 32 w 72"/>
                    <a:gd name="T35" fmla="*/ 28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8"/>
                    <a:gd name="T56" fmla="*/ 72 w 72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8">
                      <a:moveTo>
                        <a:pt x="66" y="58"/>
                      </a:moveTo>
                      <a:lnTo>
                        <a:pt x="72" y="47"/>
                      </a:lnTo>
                      <a:lnTo>
                        <a:pt x="71" y="44"/>
                      </a:lnTo>
                      <a:lnTo>
                        <a:pt x="65" y="36"/>
                      </a:lnTo>
                      <a:lnTo>
                        <a:pt x="58" y="24"/>
                      </a:lnTo>
                      <a:lnTo>
                        <a:pt x="50" y="14"/>
                      </a:lnTo>
                      <a:lnTo>
                        <a:pt x="40" y="5"/>
                      </a:lnTo>
                      <a:lnTo>
                        <a:pt x="28" y="0"/>
                      </a:lnTo>
                      <a:lnTo>
                        <a:pt x="16" y="3"/>
                      </a:lnTo>
                      <a:lnTo>
                        <a:pt x="6" y="15"/>
                      </a:lnTo>
                      <a:lnTo>
                        <a:pt x="0" y="31"/>
                      </a:lnTo>
                      <a:lnTo>
                        <a:pt x="4" y="43"/>
                      </a:lnTo>
                      <a:lnTo>
                        <a:pt x="12" y="51"/>
                      </a:lnTo>
                      <a:lnTo>
                        <a:pt x="26" y="56"/>
                      </a:lnTo>
                      <a:lnTo>
                        <a:pt x="40" y="58"/>
                      </a:lnTo>
                      <a:lnTo>
                        <a:pt x="52" y="58"/>
                      </a:lnTo>
                      <a:lnTo>
                        <a:pt x="63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6" name="Freeform 42"/>
                <p:cNvSpPr>
                  <a:spLocks/>
                </p:cNvSpPr>
                <p:nvPr/>
              </p:nvSpPr>
              <p:spPr bwMode="auto">
                <a:xfrm>
                  <a:off x="3097" y="3095"/>
                  <a:ext cx="35" cy="29"/>
                </a:xfrm>
                <a:custGeom>
                  <a:avLst/>
                  <a:gdLst>
                    <a:gd name="T0" fmla="*/ 35 w 72"/>
                    <a:gd name="T1" fmla="*/ 5 h 56"/>
                    <a:gd name="T2" fmla="*/ 32 w 72"/>
                    <a:gd name="T3" fmla="*/ 0 h 56"/>
                    <a:gd name="T4" fmla="*/ 31 w 72"/>
                    <a:gd name="T5" fmla="*/ 0 h 56"/>
                    <a:gd name="T6" fmla="*/ 26 w 72"/>
                    <a:gd name="T7" fmla="*/ 0 h 56"/>
                    <a:gd name="T8" fmla="*/ 19 w 72"/>
                    <a:gd name="T9" fmla="*/ 0 h 56"/>
                    <a:gd name="T10" fmla="*/ 13 w 72"/>
                    <a:gd name="T11" fmla="*/ 1 h 56"/>
                    <a:gd name="T12" fmla="*/ 6 w 72"/>
                    <a:gd name="T13" fmla="*/ 4 h 56"/>
                    <a:gd name="T14" fmla="*/ 2 w 72"/>
                    <a:gd name="T15" fmla="*/ 7 h 56"/>
                    <a:gd name="T16" fmla="*/ 0 w 72"/>
                    <a:gd name="T17" fmla="*/ 13 h 56"/>
                    <a:gd name="T18" fmla="*/ 3 w 72"/>
                    <a:gd name="T19" fmla="*/ 21 h 56"/>
                    <a:gd name="T20" fmla="*/ 8 w 72"/>
                    <a:gd name="T21" fmla="*/ 27 h 56"/>
                    <a:gd name="T22" fmla="*/ 14 w 72"/>
                    <a:gd name="T23" fmla="*/ 29 h 56"/>
                    <a:gd name="T24" fmla="*/ 19 w 72"/>
                    <a:gd name="T25" fmla="*/ 27 h 56"/>
                    <a:gd name="T26" fmla="*/ 24 w 72"/>
                    <a:gd name="T27" fmla="*/ 23 h 56"/>
                    <a:gd name="T28" fmla="*/ 28 w 72"/>
                    <a:gd name="T29" fmla="*/ 17 h 56"/>
                    <a:gd name="T30" fmla="*/ 32 w 72"/>
                    <a:gd name="T31" fmla="*/ 11 h 56"/>
                    <a:gd name="T32" fmla="*/ 35 w 72"/>
                    <a:gd name="T33" fmla="*/ 7 h 56"/>
                    <a:gd name="T34" fmla="*/ 35 w 72"/>
                    <a:gd name="T35" fmla="*/ 5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6"/>
                    <a:gd name="T56" fmla="*/ 72 w 72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6">
                      <a:moveTo>
                        <a:pt x="72" y="10"/>
                      </a:moveTo>
                      <a:lnTo>
                        <a:pt x="66" y="0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0" y="0"/>
                      </a:lnTo>
                      <a:lnTo>
                        <a:pt x="26" y="2"/>
                      </a:lnTo>
                      <a:lnTo>
                        <a:pt x="13" y="7"/>
                      </a:lnTo>
                      <a:lnTo>
                        <a:pt x="4" y="14"/>
                      </a:lnTo>
                      <a:lnTo>
                        <a:pt x="0" y="25"/>
                      </a:lnTo>
                      <a:lnTo>
                        <a:pt x="6" y="40"/>
                      </a:lnTo>
                      <a:lnTo>
                        <a:pt x="16" y="53"/>
                      </a:lnTo>
                      <a:lnTo>
                        <a:pt x="28" y="56"/>
                      </a:lnTo>
                      <a:lnTo>
                        <a:pt x="40" y="53"/>
                      </a:lnTo>
                      <a:lnTo>
                        <a:pt x="50" y="44"/>
                      </a:lnTo>
                      <a:lnTo>
                        <a:pt x="58" y="33"/>
                      </a:lnTo>
                      <a:lnTo>
                        <a:pt x="65" y="22"/>
                      </a:lnTo>
                      <a:lnTo>
                        <a:pt x="71" y="14"/>
                      </a:lnTo>
                      <a:lnTo>
                        <a:pt x="72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7" name="Freeform 43"/>
                <p:cNvSpPr>
                  <a:spLocks/>
                </p:cNvSpPr>
                <p:nvPr/>
              </p:nvSpPr>
              <p:spPr bwMode="auto">
                <a:xfrm>
                  <a:off x="3126" y="3102"/>
                  <a:ext cx="27" cy="37"/>
                </a:xfrm>
                <a:custGeom>
                  <a:avLst/>
                  <a:gdLst>
                    <a:gd name="T0" fmla="*/ 16 w 53"/>
                    <a:gd name="T1" fmla="*/ 0 h 72"/>
                    <a:gd name="T2" fmla="*/ 11 w 53"/>
                    <a:gd name="T3" fmla="*/ 0 h 72"/>
                    <a:gd name="T4" fmla="*/ 10 w 53"/>
                    <a:gd name="T5" fmla="*/ 2 h 72"/>
                    <a:gd name="T6" fmla="*/ 7 w 53"/>
                    <a:gd name="T7" fmla="*/ 6 h 72"/>
                    <a:gd name="T8" fmla="*/ 4 w 53"/>
                    <a:gd name="T9" fmla="*/ 12 h 72"/>
                    <a:gd name="T10" fmla="*/ 1 w 53"/>
                    <a:gd name="T11" fmla="*/ 18 h 72"/>
                    <a:gd name="T12" fmla="*/ 0 w 53"/>
                    <a:gd name="T13" fmla="*/ 25 h 72"/>
                    <a:gd name="T14" fmla="*/ 1 w 53"/>
                    <a:gd name="T15" fmla="*/ 31 h 72"/>
                    <a:gd name="T16" fmla="*/ 5 w 53"/>
                    <a:gd name="T17" fmla="*/ 35 h 72"/>
                    <a:gd name="T18" fmla="*/ 14 w 53"/>
                    <a:gd name="T19" fmla="*/ 37 h 72"/>
                    <a:gd name="T20" fmla="*/ 22 w 53"/>
                    <a:gd name="T21" fmla="*/ 35 h 72"/>
                    <a:gd name="T22" fmla="*/ 26 w 53"/>
                    <a:gd name="T23" fmla="*/ 31 h 72"/>
                    <a:gd name="T24" fmla="*/ 27 w 53"/>
                    <a:gd name="T25" fmla="*/ 25 h 72"/>
                    <a:gd name="T26" fmla="*/ 26 w 53"/>
                    <a:gd name="T27" fmla="*/ 18 h 72"/>
                    <a:gd name="T28" fmla="*/ 23 w 53"/>
                    <a:gd name="T29" fmla="*/ 12 h 72"/>
                    <a:gd name="T30" fmla="*/ 20 w 53"/>
                    <a:gd name="T31" fmla="*/ 6 h 72"/>
                    <a:gd name="T32" fmla="*/ 18 w 53"/>
                    <a:gd name="T33" fmla="*/ 2 h 72"/>
                    <a:gd name="T34" fmla="*/ 16 w 53"/>
                    <a:gd name="T35" fmla="*/ 0 h 7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2"/>
                    <a:gd name="T56" fmla="*/ 53 w 53"/>
                    <a:gd name="T57" fmla="*/ 72 h 7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2">
                      <a:moveTo>
                        <a:pt x="32" y="0"/>
                      </a:moveTo>
                      <a:lnTo>
                        <a:pt x="21" y="0"/>
                      </a:lnTo>
                      <a:lnTo>
                        <a:pt x="19" y="3"/>
                      </a:lnTo>
                      <a:lnTo>
                        <a:pt x="14" y="11"/>
                      </a:lnTo>
                      <a:lnTo>
                        <a:pt x="8" y="23"/>
                      </a:lnTo>
                      <a:lnTo>
                        <a:pt x="2" y="35"/>
                      </a:lnTo>
                      <a:lnTo>
                        <a:pt x="0" y="49"/>
                      </a:lnTo>
                      <a:lnTo>
                        <a:pt x="2" y="61"/>
                      </a:lnTo>
                      <a:lnTo>
                        <a:pt x="10" y="69"/>
                      </a:lnTo>
                      <a:lnTo>
                        <a:pt x="27" y="72"/>
                      </a:lnTo>
                      <a:lnTo>
                        <a:pt x="43" y="69"/>
                      </a:lnTo>
                      <a:lnTo>
                        <a:pt x="51" y="61"/>
                      </a:lnTo>
                      <a:lnTo>
                        <a:pt x="53" y="49"/>
                      </a:lnTo>
                      <a:lnTo>
                        <a:pt x="51" y="35"/>
                      </a:lnTo>
                      <a:lnTo>
                        <a:pt x="45" y="23"/>
                      </a:lnTo>
                      <a:lnTo>
                        <a:pt x="39" y="11"/>
                      </a:lnTo>
                      <a:lnTo>
                        <a:pt x="35" y="3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8" name="Freeform 44"/>
                <p:cNvSpPr>
                  <a:spLocks/>
                </p:cNvSpPr>
                <p:nvPr/>
              </p:nvSpPr>
              <p:spPr bwMode="auto">
                <a:xfrm>
                  <a:off x="3146" y="3095"/>
                  <a:ext cx="35" cy="29"/>
                </a:xfrm>
                <a:custGeom>
                  <a:avLst/>
                  <a:gdLst>
                    <a:gd name="T0" fmla="*/ 3 w 72"/>
                    <a:gd name="T1" fmla="*/ 0 h 57"/>
                    <a:gd name="T2" fmla="*/ 0 w 72"/>
                    <a:gd name="T3" fmla="*/ 5 h 57"/>
                    <a:gd name="T4" fmla="*/ 0 w 72"/>
                    <a:gd name="T5" fmla="*/ 7 h 57"/>
                    <a:gd name="T6" fmla="*/ 3 w 72"/>
                    <a:gd name="T7" fmla="*/ 11 h 57"/>
                    <a:gd name="T8" fmla="*/ 7 w 72"/>
                    <a:gd name="T9" fmla="*/ 17 h 57"/>
                    <a:gd name="T10" fmla="*/ 11 w 72"/>
                    <a:gd name="T11" fmla="*/ 22 h 57"/>
                    <a:gd name="T12" fmla="*/ 16 w 72"/>
                    <a:gd name="T13" fmla="*/ 27 h 57"/>
                    <a:gd name="T14" fmla="*/ 21 w 72"/>
                    <a:gd name="T15" fmla="*/ 29 h 57"/>
                    <a:gd name="T16" fmla="*/ 27 w 72"/>
                    <a:gd name="T17" fmla="*/ 28 h 57"/>
                    <a:gd name="T18" fmla="*/ 32 w 72"/>
                    <a:gd name="T19" fmla="*/ 21 h 57"/>
                    <a:gd name="T20" fmla="*/ 35 w 72"/>
                    <a:gd name="T21" fmla="*/ 13 h 57"/>
                    <a:gd name="T22" fmla="*/ 33 w 72"/>
                    <a:gd name="T23" fmla="*/ 8 h 57"/>
                    <a:gd name="T24" fmla="*/ 29 w 72"/>
                    <a:gd name="T25" fmla="*/ 4 h 57"/>
                    <a:gd name="T26" fmla="*/ 22 w 72"/>
                    <a:gd name="T27" fmla="*/ 1 h 57"/>
                    <a:gd name="T28" fmla="*/ 16 w 72"/>
                    <a:gd name="T29" fmla="*/ 0 h 57"/>
                    <a:gd name="T30" fmla="*/ 10 w 72"/>
                    <a:gd name="T31" fmla="*/ 0 h 57"/>
                    <a:gd name="T32" fmla="*/ 4 w 72"/>
                    <a:gd name="T33" fmla="*/ 0 h 57"/>
                    <a:gd name="T34" fmla="*/ 3 w 72"/>
                    <a:gd name="T35" fmla="*/ 0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7"/>
                    <a:gd name="T56" fmla="*/ 72 w 72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7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3"/>
                      </a:lnTo>
                      <a:lnTo>
                        <a:pt x="33" y="53"/>
                      </a:lnTo>
                      <a:lnTo>
                        <a:pt x="44" y="57"/>
                      </a:lnTo>
                      <a:lnTo>
                        <a:pt x="56" y="55"/>
                      </a:lnTo>
                      <a:lnTo>
                        <a:pt x="66" y="42"/>
                      </a:lnTo>
                      <a:lnTo>
                        <a:pt x="72" y="26"/>
                      </a:lnTo>
                      <a:lnTo>
                        <a:pt x="68" y="15"/>
                      </a:lnTo>
                      <a:lnTo>
                        <a:pt x="60" y="7"/>
                      </a:lnTo>
                      <a:lnTo>
                        <a:pt x="46" y="2"/>
                      </a:lnTo>
                      <a:lnTo>
                        <a:pt x="33" y="0"/>
                      </a:lnTo>
                      <a:lnTo>
                        <a:pt x="20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89" name="Freeform 45"/>
                <p:cNvSpPr>
                  <a:spLocks/>
                </p:cNvSpPr>
                <p:nvPr/>
              </p:nvSpPr>
              <p:spPr bwMode="auto">
                <a:xfrm>
                  <a:off x="3146" y="3062"/>
                  <a:ext cx="35" cy="29"/>
                </a:xfrm>
                <a:custGeom>
                  <a:avLst/>
                  <a:gdLst>
                    <a:gd name="T0" fmla="*/ 0 w 72"/>
                    <a:gd name="T1" fmla="*/ 24 h 58"/>
                    <a:gd name="T2" fmla="*/ 3 w 72"/>
                    <a:gd name="T3" fmla="*/ 29 h 58"/>
                    <a:gd name="T4" fmla="*/ 4 w 72"/>
                    <a:gd name="T5" fmla="*/ 29 h 58"/>
                    <a:gd name="T6" fmla="*/ 10 w 72"/>
                    <a:gd name="T7" fmla="*/ 29 h 58"/>
                    <a:gd name="T8" fmla="*/ 16 w 72"/>
                    <a:gd name="T9" fmla="*/ 29 h 58"/>
                    <a:gd name="T10" fmla="*/ 22 w 72"/>
                    <a:gd name="T11" fmla="*/ 28 h 58"/>
                    <a:gd name="T12" fmla="*/ 29 w 72"/>
                    <a:gd name="T13" fmla="*/ 26 h 58"/>
                    <a:gd name="T14" fmla="*/ 33 w 72"/>
                    <a:gd name="T15" fmla="*/ 22 h 58"/>
                    <a:gd name="T16" fmla="*/ 35 w 72"/>
                    <a:gd name="T17" fmla="*/ 16 h 58"/>
                    <a:gd name="T18" fmla="*/ 32 w 72"/>
                    <a:gd name="T19" fmla="*/ 8 h 58"/>
                    <a:gd name="T20" fmla="*/ 27 w 72"/>
                    <a:gd name="T21" fmla="*/ 2 h 58"/>
                    <a:gd name="T22" fmla="*/ 21 w 72"/>
                    <a:gd name="T23" fmla="*/ 0 h 58"/>
                    <a:gd name="T24" fmla="*/ 16 w 72"/>
                    <a:gd name="T25" fmla="*/ 3 h 58"/>
                    <a:gd name="T26" fmla="*/ 11 w 72"/>
                    <a:gd name="T27" fmla="*/ 7 h 58"/>
                    <a:gd name="T28" fmla="*/ 7 w 72"/>
                    <a:gd name="T29" fmla="*/ 12 h 58"/>
                    <a:gd name="T30" fmla="*/ 3 w 72"/>
                    <a:gd name="T31" fmla="*/ 18 h 58"/>
                    <a:gd name="T32" fmla="*/ 0 w 72"/>
                    <a:gd name="T33" fmla="*/ 22 h 58"/>
                    <a:gd name="T34" fmla="*/ 0 w 72"/>
                    <a:gd name="T35" fmla="*/ 24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8"/>
                    <a:gd name="T56" fmla="*/ 72 w 72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8">
                      <a:moveTo>
                        <a:pt x="0" y="47"/>
                      </a:moveTo>
                      <a:lnTo>
                        <a:pt x="6" y="58"/>
                      </a:lnTo>
                      <a:lnTo>
                        <a:pt x="9" y="58"/>
                      </a:lnTo>
                      <a:lnTo>
                        <a:pt x="20" y="58"/>
                      </a:lnTo>
                      <a:lnTo>
                        <a:pt x="33" y="58"/>
                      </a:lnTo>
                      <a:lnTo>
                        <a:pt x="46" y="55"/>
                      </a:lnTo>
                      <a:lnTo>
                        <a:pt x="59" y="51"/>
                      </a:lnTo>
                      <a:lnTo>
                        <a:pt x="68" y="43"/>
                      </a:lnTo>
                      <a:lnTo>
                        <a:pt x="72" y="32"/>
                      </a:lnTo>
                      <a:lnTo>
                        <a:pt x="66" y="16"/>
                      </a:lnTo>
                      <a:lnTo>
                        <a:pt x="56" y="4"/>
                      </a:lnTo>
                      <a:lnTo>
                        <a:pt x="44" y="0"/>
                      </a:lnTo>
                      <a:lnTo>
                        <a:pt x="33" y="5"/>
                      </a:lnTo>
                      <a:lnTo>
                        <a:pt x="23" y="14"/>
                      </a:lnTo>
                      <a:lnTo>
                        <a:pt x="14" y="24"/>
                      </a:lnTo>
                      <a:lnTo>
                        <a:pt x="7" y="36"/>
                      </a:lnTo>
                      <a:lnTo>
                        <a:pt x="1" y="44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0" name="Freeform 46"/>
                <p:cNvSpPr>
                  <a:spLocks/>
                </p:cNvSpPr>
                <p:nvPr/>
              </p:nvSpPr>
              <p:spPr bwMode="auto">
                <a:xfrm>
                  <a:off x="2933" y="2482"/>
                  <a:ext cx="72" cy="84"/>
                </a:xfrm>
                <a:custGeom>
                  <a:avLst/>
                  <a:gdLst>
                    <a:gd name="T0" fmla="*/ 72 w 144"/>
                    <a:gd name="T1" fmla="*/ 0 h 167"/>
                    <a:gd name="T2" fmla="*/ 72 w 144"/>
                    <a:gd name="T3" fmla="*/ 14 h 167"/>
                    <a:gd name="T4" fmla="*/ 69 w 144"/>
                    <a:gd name="T5" fmla="*/ 29 h 167"/>
                    <a:gd name="T6" fmla="*/ 65 w 144"/>
                    <a:gd name="T7" fmla="*/ 42 h 167"/>
                    <a:gd name="T8" fmla="*/ 58 w 144"/>
                    <a:gd name="T9" fmla="*/ 56 h 167"/>
                    <a:gd name="T10" fmla="*/ 50 w 144"/>
                    <a:gd name="T11" fmla="*/ 68 h 167"/>
                    <a:gd name="T12" fmla="*/ 41 w 144"/>
                    <a:gd name="T13" fmla="*/ 76 h 167"/>
                    <a:gd name="T14" fmla="*/ 30 w 144"/>
                    <a:gd name="T15" fmla="*/ 82 h 167"/>
                    <a:gd name="T16" fmla="*/ 18 w 144"/>
                    <a:gd name="T17" fmla="*/ 84 h 167"/>
                    <a:gd name="T18" fmla="*/ 8 w 144"/>
                    <a:gd name="T19" fmla="*/ 82 h 167"/>
                    <a:gd name="T20" fmla="*/ 2 w 144"/>
                    <a:gd name="T21" fmla="*/ 76 h 167"/>
                    <a:gd name="T22" fmla="*/ 0 w 144"/>
                    <a:gd name="T23" fmla="*/ 70 h 167"/>
                    <a:gd name="T24" fmla="*/ 1 w 144"/>
                    <a:gd name="T25" fmla="*/ 62 h 167"/>
                    <a:gd name="T26" fmla="*/ 6 w 144"/>
                    <a:gd name="T27" fmla="*/ 55 h 167"/>
                    <a:gd name="T28" fmla="*/ 12 w 144"/>
                    <a:gd name="T29" fmla="*/ 48 h 167"/>
                    <a:gd name="T30" fmla="*/ 21 w 144"/>
                    <a:gd name="T31" fmla="*/ 43 h 167"/>
                    <a:gd name="T32" fmla="*/ 31 w 144"/>
                    <a:gd name="T33" fmla="*/ 41 h 167"/>
                    <a:gd name="T34" fmla="*/ 40 w 144"/>
                    <a:gd name="T35" fmla="*/ 40 h 167"/>
                    <a:gd name="T36" fmla="*/ 47 w 144"/>
                    <a:gd name="T37" fmla="*/ 35 h 167"/>
                    <a:gd name="T38" fmla="*/ 54 w 144"/>
                    <a:gd name="T39" fmla="*/ 29 h 167"/>
                    <a:gd name="T40" fmla="*/ 60 w 144"/>
                    <a:gd name="T41" fmla="*/ 21 h 167"/>
                    <a:gd name="T42" fmla="*/ 65 w 144"/>
                    <a:gd name="T43" fmla="*/ 13 h 167"/>
                    <a:gd name="T44" fmla="*/ 69 w 144"/>
                    <a:gd name="T45" fmla="*/ 7 h 167"/>
                    <a:gd name="T46" fmla="*/ 72 w 144"/>
                    <a:gd name="T47" fmla="*/ 2 h 167"/>
                    <a:gd name="T48" fmla="*/ 72 w 144"/>
                    <a:gd name="T49" fmla="*/ 0 h 16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4"/>
                    <a:gd name="T76" fmla="*/ 0 h 167"/>
                    <a:gd name="T77" fmla="*/ 144 w 144"/>
                    <a:gd name="T78" fmla="*/ 167 h 16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4" h="167">
                      <a:moveTo>
                        <a:pt x="144" y="0"/>
                      </a:moveTo>
                      <a:lnTo>
                        <a:pt x="143" y="28"/>
                      </a:lnTo>
                      <a:lnTo>
                        <a:pt x="138" y="57"/>
                      </a:lnTo>
                      <a:lnTo>
                        <a:pt x="129" y="84"/>
                      </a:lnTo>
                      <a:lnTo>
                        <a:pt x="116" y="111"/>
                      </a:lnTo>
                      <a:lnTo>
                        <a:pt x="100" y="135"/>
                      </a:lnTo>
                      <a:lnTo>
                        <a:pt x="82" y="152"/>
                      </a:lnTo>
                      <a:lnTo>
                        <a:pt x="60" y="164"/>
                      </a:lnTo>
                      <a:lnTo>
                        <a:pt x="36" y="167"/>
                      </a:lnTo>
                      <a:lnTo>
                        <a:pt x="16" y="163"/>
                      </a:lnTo>
                      <a:lnTo>
                        <a:pt x="5" y="152"/>
                      </a:lnTo>
                      <a:lnTo>
                        <a:pt x="0" y="140"/>
                      </a:lnTo>
                      <a:lnTo>
                        <a:pt x="2" y="123"/>
                      </a:lnTo>
                      <a:lnTo>
                        <a:pt x="12" y="109"/>
                      </a:lnTo>
                      <a:lnTo>
                        <a:pt x="24" y="96"/>
                      </a:lnTo>
                      <a:lnTo>
                        <a:pt x="42" y="85"/>
                      </a:lnTo>
                      <a:lnTo>
                        <a:pt x="62" y="82"/>
                      </a:lnTo>
                      <a:lnTo>
                        <a:pt x="80" y="79"/>
                      </a:lnTo>
                      <a:lnTo>
                        <a:pt x="95" y="69"/>
                      </a:lnTo>
                      <a:lnTo>
                        <a:pt x="108" y="57"/>
                      </a:lnTo>
                      <a:lnTo>
                        <a:pt x="121" y="41"/>
                      </a:lnTo>
                      <a:lnTo>
                        <a:pt x="130" y="26"/>
                      </a:lnTo>
                      <a:lnTo>
                        <a:pt x="138" y="13"/>
                      </a:lnTo>
                      <a:lnTo>
                        <a:pt x="143" y="4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1" name="Freeform 47"/>
                <p:cNvSpPr>
                  <a:spLocks/>
                </p:cNvSpPr>
                <p:nvPr/>
              </p:nvSpPr>
              <p:spPr bwMode="auto">
                <a:xfrm>
                  <a:off x="2898" y="2478"/>
                  <a:ext cx="102" cy="40"/>
                </a:xfrm>
                <a:custGeom>
                  <a:avLst/>
                  <a:gdLst>
                    <a:gd name="T0" fmla="*/ 102 w 204"/>
                    <a:gd name="T1" fmla="*/ 0 h 82"/>
                    <a:gd name="T2" fmla="*/ 98 w 204"/>
                    <a:gd name="T3" fmla="*/ 5 h 82"/>
                    <a:gd name="T4" fmla="*/ 94 w 204"/>
                    <a:gd name="T5" fmla="*/ 10 h 82"/>
                    <a:gd name="T6" fmla="*/ 88 w 204"/>
                    <a:gd name="T7" fmla="*/ 15 h 82"/>
                    <a:gd name="T8" fmla="*/ 83 w 204"/>
                    <a:gd name="T9" fmla="*/ 20 h 82"/>
                    <a:gd name="T10" fmla="*/ 76 w 204"/>
                    <a:gd name="T11" fmla="*/ 24 h 82"/>
                    <a:gd name="T12" fmla="*/ 70 w 204"/>
                    <a:gd name="T13" fmla="*/ 28 h 82"/>
                    <a:gd name="T14" fmla="*/ 63 w 204"/>
                    <a:gd name="T15" fmla="*/ 32 h 82"/>
                    <a:gd name="T16" fmla="*/ 57 w 204"/>
                    <a:gd name="T17" fmla="*/ 34 h 82"/>
                    <a:gd name="T18" fmla="*/ 50 w 204"/>
                    <a:gd name="T19" fmla="*/ 37 h 82"/>
                    <a:gd name="T20" fmla="*/ 44 w 204"/>
                    <a:gd name="T21" fmla="*/ 39 h 82"/>
                    <a:gd name="T22" fmla="*/ 37 w 204"/>
                    <a:gd name="T23" fmla="*/ 40 h 82"/>
                    <a:gd name="T24" fmla="*/ 30 w 204"/>
                    <a:gd name="T25" fmla="*/ 40 h 82"/>
                    <a:gd name="T26" fmla="*/ 24 w 204"/>
                    <a:gd name="T27" fmla="*/ 40 h 82"/>
                    <a:gd name="T28" fmla="*/ 19 w 204"/>
                    <a:gd name="T29" fmla="*/ 38 h 82"/>
                    <a:gd name="T30" fmla="*/ 13 w 204"/>
                    <a:gd name="T31" fmla="*/ 35 h 82"/>
                    <a:gd name="T32" fmla="*/ 7 w 204"/>
                    <a:gd name="T33" fmla="*/ 32 h 82"/>
                    <a:gd name="T34" fmla="*/ 1 w 204"/>
                    <a:gd name="T35" fmla="*/ 23 h 82"/>
                    <a:gd name="T36" fmla="*/ 0 w 204"/>
                    <a:gd name="T37" fmla="*/ 16 h 82"/>
                    <a:gd name="T38" fmla="*/ 3 w 204"/>
                    <a:gd name="T39" fmla="*/ 10 h 82"/>
                    <a:gd name="T40" fmla="*/ 9 w 204"/>
                    <a:gd name="T41" fmla="*/ 5 h 82"/>
                    <a:gd name="T42" fmla="*/ 17 w 204"/>
                    <a:gd name="T43" fmla="*/ 1 h 82"/>
                    <a:gd name="T44" fmla="*/ 26 w 204"/>
                    <a:gd name="T45" fmla="*/ 0 h 82"/>
                    <a:gd name="T46" fmla="*/ 36 w 204"/>
                    <a:gd name="T47" fmla="*/ 2 h 82"/>
                    <a:gd name="T48" fmla="*/ 45 w 204"/>
                    <a:gd name="T49" fmla="*/ 7 h 82"/>
                    <a:gd name="T50" fmla="*/ 52 w 204"/>
                    <a:gd name="T51" fmla="*/ 11 h 82"/>
                    <a:gd name="T52" fmla="*/ 61 w 204"/>
                    <a:gd name="T53" fmla="*/ 12 h 82"/>
                    <a:gd name="T54" fmla="*/ 71 w 204"/>
                    <a:gd name="T55" fmla="*/ 11 h 82"/>
                    <a:gd name="T56" fmla="*/ 80 w 204"/>
                    <a:gd name="T57" fmla="*/ 8 h 82"/>
                    <a:gd name="T58" fmla="*/ 89 w 204"/>
                    <a:gd name="T59" fmla="*/ 6 h 82"/>
                    <a:gd name="T60" fmla="*/ 96 w 204"/>
                    <a:gd name="T61" fmla="*/ 3 h 82"/>
                    <a:gd name="T62" fmla="*/ 100 w 204"/>
                    <a:gd name="T63" fmla="*/ 1 h 82"/>
                    <a:gd name="T64" fmla="*/ 102 w 204"/>
                    <a:gd name="T65" fmla="*/ 0 h 8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4"/>
                    <a:gd name="T100" fmla="*/ 0 h 82"/>
                    <a:gd name="T101" fmla="*/ 204 w 204"/>
                    <a:gd name="T102" fmla="*/ 82 h 8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4" h="82">
                      <a:moveTo>
                        <a:pt x="204" y="0"/>
                      </a:moveTo>
                      <a:lnTo>
                        <a:pt x="196" y="10"/>
                      </a:lnTo>
                      <a:lnTo>
                        <a:pt x="187" y="21"/>
                      </a:lnTo>
                      <a:lnTo>
                        <a:pt x="175" y="31"/>
                      </a:lnTo>
                      <a:lnTo>
                        <a:pt x="165" y="40"/>
                      </a:lnTo>
                      <a:lnTo>
                        <a:pt x="152" y="50"/>
                      </a:lnTo>
                      <a:lnTo>
                        <a:pt x="139" y="58"/>
                      </a:lnTo>
                      <a:lnTo>
                        <a:pt x="127" y="65"/>
                      </a:lnTo>
                      <a:lnTo>
                        <a:pt x="114" y="70"/>
                      </a:lnTo>
                      <a:lnTo>
                        <a:pt x="100" y="76"/>
                      </a:lnTo>
                      <a:lnTo>
                        <a:pt x="88" y="80"/>
                      </a:lnTo>
                      <a:lnTo>
                        <a:pt x="74" y="81"/>
                      </a:lnTo>
                      <a:lnTo>
                        <a:pt x="61" y="82"/>
                      </a:lnTo>
                      <a:lnTo>
                        <a:pt x="48" y="81"/>
                      </a:lnTo>
                      <a:lnTo>
                        <a:pt x="37" y="77"/>
                      </a:lnTo>
                      <a:lnTo>
                        <a:pt x="25" y="71"/>
                      </a:lnTo>
                      <a:lnTo>
                        <a:pt x="15" y="65"/>
                      </a:lnTo>
                      <a:lnTo>
                        <a:pt x="2" y="48"/>
                      </a:lnTo>
                      <a:lnTo>
                        <a:pt x="0" y="33"/>
                      </a:lnTo>
                      <a:lnTo>
                        <a:pt x="6" y="21"/>
                      </a:lnTo>
                      <a:lnTo>
                        <a:pt x="17" y="10"/>
                      </a:lnTo>
                      <a:lnTo>
                        <a:pt x="33" y="3"/>
                      </a:lnTo>
                      <a:lnTo>
                        <a:pt x="52" y="1"/>
                      </a:lnTo>
                      <a:lnTo>
                        <a:pt x="71" y="5"/>
                      </a:lnTo>
                      <a:lnTo>
                        <a:pt x="90" y="15"/>
                      </a:lnTo>
                      <a:lnTo>
                        <a:pt x="105" y="22"/>
                      </a:lnTo>
                      <a:lnTo>
                        <a:pt x="123" y="24"/>
                      </a:lnTo>
                      <a:lnTo>
                        <a:pt x="142" y="22"/>
                      </a:lnTo>
                      <a:lnTo>
                        <a:pt x="160" y="17"/>
                      </a:lnTo>
                      <a:lnTo>
                        <a:pt x="177" y="12"/>
                      </a:lnTo>
                      <a:lnTo>
                        <a:pt x="191" y="6"/>
                      </a:lnTo>
                      <a:lnTo>
                        <a:pt x="200" y="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2" name="Freeform 48"/>
                <p:cNvSpPr>
                  <a:spLocks/>
                </p:cNvSpPr>
                <p:nvPr/>
              </p:nvSpPr>
              <p:spPr bwMode="auto">
                <a:xfrm>
                  <a:off x="2996" y="2482"/>
                  <a:ext cx="42" cy="104"/>
                </a:xfrm>
                <a:custGeom>
                  <a:avLst/>
                  <a:gdLst>
                    <a:gd name="T0" fmla="*/ 12 w 84"/>
                    <a:gd name="T1" fmla="*/ 0 h 208"/>
                    <a:gd name="T2" fmla="*/ 21 w 84"/>
                    <a:gd name="T3" fmla="*/ 11 h 208"/>
                    <a:gd name="T4" fmla="*/ 29 w 84"/>
                    <a:gd name="T5" fmla="*/ 23 h 208"/>
                    <a:gd name="T6" fmla="*/ 36 w 84"/>
                    <a:gd name="T7" fmla="*/ 37 h 208"/>
                    <a:gd name="T8" fmla="*/ 40 w 84"/>
                    <a:gd name="T9" fmla="*/ 50 h 208"/>
                    <a:gd name="T10" fmla="*/ 42 w 84"/>
                    <a:gd name="T11" fmla="*/ 64 h 208"/>
                    <a:gd name="T12" fmla="*/ 41 w 84"/>
                    <a:gd name="T13" fmla="*/ 78 h 208"/>
                    <a:gd name="T14" fmla="*/ 37 w 84"/>
                    <a:gd name="T15" fmla="*/ 89 h 208"/>
                    <a:gd name="T16" fmla="*/ 28 w 84"/>
                    <a:gd name="T17" fmla="*/ 99 h 208"/>
                    <a:gd name="T18" fmla="*/ 20 w 84"/>
                    <a:gd name="T19" fmla="*/ 104 h 208"/>
                    <a:gd name="T20" fmla="*/ 12 w 84"/>
                    <a:gd name="T21" fmla="*/ 104 h 208"/>
                    <a:gd name="T22" fmla="*/ 6 w 84"/>
                    <a:gd name="T23" fmla="*/ 101 h 208"/>
                    <a:gd name="T24" fmla="*/ 2 w 84"/>
                    <a:gd name="T25" fmla="*/ 94 h 208"/>
                    <a:gd name="T26" fmla="*/ 0 w 84"/>
                    <a:gd name="T27" fmla="*/ 85 h 208"/>
                    <a:gd name="T28" fmla="*/ 1 w 84"/>
                    <a:gd name="T29" fmla="*/ 76 h 208"/>
                    <a:gd name="T30" fmla="*/ 3 w 84"/>
                    <a:gd name="T31" fmla="*/ 67 h 208"/>
                    <a:gd name="T32" fmla="*/ 10 w 84"/>
                    <a:gd name="T33" fmla="*/ 57 h 208"/>
                    <a:gd name="T34" fmla="*/ 17 w 84"/>
                    <a:gd name="T35" fmla="*/ 42 h 208"/>
                    <a:gd name="T36" fmla="*/ 17 w 84"/>
                    <a:gd name="T37" fmla="*/ 23 h 208"/>
                    <a:gd name="T38" fmla="*/ 13 w 84"/>
                    <a:gd name="T39" fmla="*/ 7 h 208"/>
                    <a:gd name="T40" fmla="*/ 12 w 84"/>
                    <a:gd name="T41" fmla="*/ 0 h 2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4"/>
                    <a:gd name="T64" fmla="*/ 0 h 208"/>
                    <a:gd name="T65" fmla="*/ 84 w 84"/>
                    <a:gd name="T66" fmla="*/ 208 h 20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4" h="208">
                      <a:moveTo>
                        <a:pt x="24" y="0"/>
                      </a:moveTo>
                      <a:lnTo>
                        <a:pt x="42" y="21"/>
                      </a:lnTo>
                      <a:lnTo>
                        <a:pt x="59" y="45"/>
                      </a:lnTo>
                      <a:lnTo>
                        <a:pt x="71" y="73"/>
                      </a:lnTo>
                      <a:lnTo>
                        <a:pt x="79" y="100"/>
                      </a:lnTo>
                      <a:lnTo>
                        <a:pt x="84" y="128"/>
                      </a:lnTo>
                      <a:lnTo>
                        <a:pt x="82" y="155"/>
                      </a:lnTo>
                      <a:lnTo>
                        <a:pt x="74" y="178"/>
                      </a:lnTo>
                      <a:lnTo>
                        <a:pt x="57" y="197"/>
                      </a:lnTo>
                      <a:lnTo>
                        <a:pt x="40" y="208"/>
                      </a:lnTo>
                      <a:lnTo>
                        <a:pt x="25" y="208"/>
                      </a:lnTo>
                      <a:lnTo>
                        <a:pt x="12" y="201"/>
                      </a:lnTo>
                      <a:lnTo>
                        <a:pt x="4" y="187"/>
                      </a:lnTo>
                      <a:lnTo>
                        <a:pt x="0" y="170"/>
                      </a:lnTo>
                      <a:lnTo>
                        <a:pt x="1" y="151"/>
                      </a:lnTo>
                      <a:lnTo>
                        <a:pt x="7" y="133"/>
                      </a:lnTo>
                      <a:lnTo>
                        <a:pt x="19" y="115"/>
                      </a:lnTo>
                      <a:lnTo>
                        <a:pt x="34" y="84"/>
                      </a:lnTo>
                      <a:lnTo>
                        <a:pt x="34" y="46"/>
                      </a:lnTo>
                      <a:lnTo>
                        <a:pt x="27" y="14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3" name="Freeform 49"/>
                <p:cNvSpPr>
                  <a:spLocks/>
                </p:cNvSpPr>
                <p:nvPr/>
              </p:nvSpPr>
              <p:spPr bwMode="auto">
                <a:xfrm>
                  <a:off x="3013" y="2479"/>
                  <a:ext cx="72" cy="84"/>
                </a:xfrm>
                <a:custGeom>
                  <a:avLst/>
                  <a:gdLst>
                    <a:gd name="T0" fmla="*/ 0 w 144"/>
                    <a:gd name="T1" fmla="*/ 0 h 170"/>
                    <a:gd name="T2" fmla="*/ 13 w 144"/>
                    <a:gd name="T3" fmla="*/ 3 h 170"/>
                    <a:gd name="T4" fmla="*/ 27 w 144"/>
                    <a:gd name="T5" fmla="*/ 9 h 170"/>
                    <a:gd name="T6" fmla="*/ 40 w 144"/>
                    <a:gd name="T7" fmla="*/ 16 h 170"/>
                    <a:gd name="T8" fmla="*/ 52 w 144"/>
                    <a:gd name="T9" fmla="*/ 25 h 170"/>
                    <a:gd name="T10" fmla="*/ 61 w 144"/>
                    <a:gd name="T11" fmla="*/ 35 h 170"/>
                    <a:gd name="T12" fmla="*/ 69 w 144"/>
                    <a:gd name="T13" fmla="*/ 45 h 170"/>
                    <a:gd name="T14" fmla="*/ 72 w 144"/>
                    <a:gd name="T15" fmla="*/ 58 h 170"/>
                    <a:gd name="T16" fmla="*/ 71 w 144"/>
                    <a:gd name="T17" fmla="*/ 70 h 170"/>
                    <a:gd name="T18" fmla="*/ 67 w 144"/>
                    <a:gd name="T19" fmla="*/ 79 h 170"/>
                    <a:gd name="T20" fmla="*/ 60 w 144"/>
                    <a:gd name="T21" fmla="*/ 83 h 170"/>
                    <a:gd name="T22" fmla="*/ 53 w 144"/>
                    <a:gd name="T23" fmla="*/ 84 h 170"/>
                    <a:gd name="T24" fmla="*/ 47 w 144"/>
                    <a:gd name="T25" fmla="*/ 81 h 170"/>
                    <a:gd name="T26" fmla="*/ 40 w 144"/>
                    <a:gd name="T27" fmla="*/ 75 h 170"/>
                    <a:gd name="T28" fmla="*/ 35 w 144"/>
                    <a:gd name="T29" fmla="*/ 67 h 170"/>
                    <a:gd name="T30" fmla="*/ 32 w 144"/>
                    <a:gd name="T31" fmla="*/ 58 h 170"/>
                    <a:gd name="T32" fmla="*/ 33 w 144"/>
                    <a:gd name="T33" fmla="*/ 48 h 170"/>
                    <a:gd name="T34" fmla="*/ 33 w 144"/>
                    <a:gd name="T35" fmla="*/ 40 h 170"/>
                    <a:gd name="T36" fmla="*/ 29 w 144"/>
                    <a:gd name="T37" fmla="*/ 31 h 170"/>
                    <a:gd name="T38" fmla="*/ 24 w 144"/>
                    <a:gd name="T39" fmla="*/ 23 h 170"/>
                    <a:gd name="T40" fmla="*/ 18 w 144"/>
                    <a:gd name="T41" fmla="*/ 15 h 170"/>
                    <a:gd name="T42" fmla="*/ 11 w 144"/>
                    <a:gd name="T43" fmla="*/ 9 h 170"/>
                    <a:gd name="T44" fmla="*/ 6 w 144"/>
                    <a:gd name="T45" fmla="*/ 5 h 170"/>
                    <a:gd name="T46" fmla="*/ 2 w 144"/>
                    <a:gd name="T47" fmla="*/ 1 h 170"/>
                    <a:gd name="T48" fmla="*/ 0 w 144"/>
                    <a:gd name="T49" fmla="*/ 0 h 17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4"/>
                    <a:gd name="T76" fmla="*/ 0 h 170"/>
                    <a:gd name="T77" fmla="*/ 144 w 144"/>
                    <a:gd name="T78" fmla="*/ 170 h 17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4" h="170">
                      <a:moveTo>
                        <a:pt x="0" y="0"/>
                      </a:moveTo>
                      <a:lnTo>
                        <a:pt x="27" y="7"/>
                      </a:lnTo>
                      <a:lnTo>
                        <a:pt x="54" y="18"/>
                      </a:lnTo>
                      <a:lnTo>
                        <a:pt x="81" y="33"/>
                      </a:lnTo>
                      <a:lnTo>
                        <a:pt x="104" y="50"/>
                      </a:lnTo>
                      <a:lnTo>
                        <a:pt x="123" y="71"/>
                      </a:lnTo>
                      <a:lnTo>
                        <a:pt x="137" y="92"/>
                      </a:lnTo>
                      <a:lnTo>
                        <a:pt x="144" y="117"/>
                      </a:lnTo>
                      <a:lnTo>
                        <a:pt x="142" y="141"/>
                      </a:lnTo>
                      <a:lnTo>
                        <a:pt x="134" y="159"/>
                      </a:lnTo>
                      <a:lnTo>
                        <a:pt x="121" y="168"/>
                      </a:lnTo>
                      <a:lnTo>
                        <a:pt x="107" y="170"/>
                      </a:lnTo>
                      <a:lnTo>
                        <a:pt x="94" y="164"/>
                      </a:lnTo>
                      <a:lnTo>
                        <a:pt x="80" y="152"/>
                      </a:lnTo>
                      <a:lnTo>
                        <a:pt x="69" y="136"/>
                      </a:lnTo>
                      <a:lnTo>
                        <a:pt x="64" y="118"/>
                      </a:lnTo>
                      <a:lnTo>
                        <a:pt x="65" y="97"/>
                      </a:lnTo>
                      <a:lnTo>
                        <a:pt x="65" y="80"/>
                      </a:lnTo>
                      <a:lnTo>
                        <a:pt x="59" y="63"/>
                      </a:lnTo>
                      <a:lnTo>
                        <a:pt x="49" y="46"/>
                      </a:lnTo>
                      <a:lnTo>
                        <a:pt x="36" y="31"/>
                      </a:lnTo>
                      <a:lnTo>
                        <a:pt x="23" y="19"/>
                      </a:lnTo>
                      <a:lnTo>
                        <a:pt x="12" y="10"/>
                      </a:lnTo>
                      <a:lnTo>
                        <a:pt x="4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4" name="Freeform 50"/>
                <p:cNvSpPr>
                  <a:spLocks/>
                </p:cNvSpPr>
                <p:nvPr/>
              </p:nvSpPr>
              <p:spPr bwMode="auto">
                <a:xfrm>
                  <a:off x="3020" y="2460"/>
                  <a:ext cx="99" cy="51"/>
                </a:xfrm>
                <a:custGeom>
                  <a:avLst/>
                  <a:gdLst>
                    <a:gd name="T0" fmla="*/ 0 w 199"/>
                    <a:gd name="T1" fmla="*/ 9 h 103"/>
                    <a:gd name="T2" fmla="*/ 6 w 199"/>
                    <a:gd name="T3" fmla="*/ 6 h 103"/>
                    <a:gd name="T4" fmla="*/ 13 w 199"/>
                    <a:gd name="T5" fmla="*/ 4 h 103"/>
                    <a:gd name="T6" fmla="*/ 20 w 199"/>
                    <a:gd name="T7" fmla="*/ 2 h 103"/>
                    <a:gd name="T8" fmla="*/ 27 w 199"/>
                    <a:gd name="T9" fmla="*/ 1 h 103"/>
                    <a:gd name="T10" fmla="*/ 34 w 199"/>
                    <a:gd name="T11" fmla="*/ 0 h 103"/>
                    <a:gd name="T12" fmla="*/ 42 w 199"/>
                    <a:gd name="T13" fmla="*/ 0 h 103"/>
                    <a:gd name="T14" fmla="*/ 49 w 199"/>
                    <a:gd name="T15" fmla="*/ 0 h 103"/>
                    <a:gd name="T16" fmla="*/ 57 w 199"/>
                    <a:gd name="T17" fmla="*/ 0 h 103"/>
                    <a:gd name="T18" fmla="*/ 64 w 199"/>
                    <a:gd name="T19" fmla="*/ 2 h 103"/>
                    <a:gd name="T20" fmla="*/ 70 w 199"/>
                    <a:gd name="T21" fmla="*/ 4 h 103"/>
                    <a:gd name="T22" fmla="*/ 76 w 199"/>
                    <a:gd name="T23" fmla="*/ 6 h 103"/>
                    <a:gd name="T24" fmla="*/ 82 w 199"/>
                    <a:gd name="T25" fmla="*/ 9 h 103"/>
                    <a:gd name="T26" fmla="*/ 87 w 199"/>
                    <a:gd name="T27" fmla="*/ 13 h 103"/>
                    <a:gd name="T28" fmla="*/ 91 w 199"/>
                    <a:gd name="T29" fmla="*/ 17 h 103"/>
                    <a:gd name="T30" fmla="*/ 95 w 199"/>
                    <a:gd name="T31" fmla="*/ 22 h 103"/>
                    <a:gd name="T32" fmla="*/ 98 w 199"/>
                    <a:gd name="T33" fmla="*/ 28 h 103"/>
                    <a:gd name="T34" fmla="*/ 99 w 199"/>
                    <a:gd name="T35" fmla="*/ 38 h 103"/>
                    <a:gd name="T36" fmla="*/ 97 w 199"/>
                    <a:gd name="T37" fmla="*/ 45 h 103"/>
                    <a:gd name="T38" fmla="*/ 91 w 199"/>
                    <a:gd name="T39" fmla="*/ 49 h 103"/>
                    <a:gd name="T40" fmla="*/ 83 w 199"/>
                    <a:gd name="T41" fmla="*/ 51 h 103"/>
                    <a:gd name="T42" fmla="*/ 75 w 199"/>
                    <a:gd name="T43" fmla="*/ 50 h 103"/>
                    <a:gd name="T44" fmla="*/ 66 w 199"/>
                    <a:gd name="T45" fmla="*/ 46 h 103"/>
                    <a:gd name="T46" fmla="*/ 59 w 199"/>
                    <a:gd name="T47" fmla="*/ 40 h 103"/>
                    <a:gd name="T48" fmla="*/ 53 w 199"/>
                    <a:gd name="T49" fmla="*/ 31 h 103"/>
                    <a:gd name="T50" fmla="*/ 48 w 199"/>
                    <a:gd name="T51" fmla="*/ 24 h 103"/>
                    <a:gd name="T52" fmla="*/ 41 w 199"/>
                    <a:gd name="T53" fmla="*/ 18 h 103"/>
                    <a:gd name="T54" fmla="*/ 32 w 199"/>
                    <a:gd name="T55" fmla="*/ 14 h 103"/>
                    <a:gd name="T56" fmla="*/ 23 w 199"/>
                    <a:gd name="T57" fmla="*/ 12 h 103"/>
                    <a:gd name="T58" fmla="*/ 14 w 199"/>
                    <a:gd name="T59" fmla="*/ 10 h 103"/>
                    <a:gd name="T60" fmla="*/ 7 w 199"/>
                    <a:gd name="T61" fmla="*/ 9 h 103"/>
                    <a:gd name="T62" fmla="*/ 2 w 199"/>
                    <a:gd name="T63" fmla="*/ 9 h 103"/>
                    <a:gd name="T64" fmla="*/ 0 w 199"/>
                    <a:gd name="T65" fmla="*/ 9 h 10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9"/>
                    <a:gd name="T100" fmla="*/ 0 h 103"/>
                    <a:gd name="T101" fmla="*/ 199 w 199"/>
                    <a:gd name="T102" fmla="*/ 103 h 10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9" h="103">
                      <a:moveTo>
                        <a:pt x="0" y="18"/>
                      </a:moveTo>
                      <a:lnTo>
                        <a:pt x="13" y="13"/>
                      </a:lnTo>
                      <a:lnTo>
                        <a:pt x="27" y="8"/>
                      </a:lnTo>
                      <a:lnTo>
                        <a:pt x="40" y="5"/>
                      </a:lnTo>
                      <a:lnTo>
                        <a:pt x="54" y="3"/>
                      </a:lnTo>
                      <a:lnTo>
                        <a:pt x="69" y="0"/>
                      </a:lnTo>
                      <a:lnTo>
                        <a:pt x="84" y="0"/>
                      </a:lnTo>
                      <a:lnTo>
                        <a:pt x="99" y="0"/>
                      </a:lnTo>
                      <a:lnTo>
                        <a:pt x="114" y="1"/>
                      </a:lnTo>
                      <a:lnTo>
                        <a:pt x="128" y="4"/>
                      </a:lnTo>
                      <a:lnTo>
                        <a:pt x="141" y="8"/>
                      </a:lnTo>
                      <a:lnTo>
                        <a:pt x="153" y="13"/>
                      </a:lnTo>
                      <a:lnTo>
                        <a:pt x="165" y="19"/>
                      </a:lnTo>
                      <a:lnTo>
                        <a:pt x="175" y="27"/>
                      </a:lnTo>
                      <a:lnTo>
                        <a:pt x="183" y="35"/>
                      </a:lnTo>
                      <a:lnTo>
                        <a:pt x="190" y="45"/>
                      </a:lnTo>
                      <a:lnTo>
                        <a:pt x="196" y="57"/>
                      </a:lnTo>
                      <a:lnTo>
                        <a:pt x="199" y="76"/>
                      </a:lnTo>
                      <a:lnTo>
                        <a:pt x="194" y="91"/>
                      </a:lnTo>
                      <a:lnTo>
                        <a:pt x="182" y="99"/>
                      </a:lnTo>
                      <a:lnTo>
                        <a:pt x="167" y="103"/>
                      </a:lnTo>
                      <a:lnTo>
                        <a:pt x="150" y="101"/>
                      </a:lnTo>
                      <a:lnTo>
                        <a:pt x="132" y="92"/>
                      </a:lnTo>
                      <a:lnTo>
                        <a:pt x="118" y="80"/>
                      </a:lnTo>
                      <a:lnTo>
                        <a:pt x="106" y="63"/>
                      </a:lnTo>
                      <a:lnTo>
                        <a:pt x="97" y="49"/>
                      </a:lnTo>
                      <a:lnTo>
                        <a:pt x="82" y="37"/>
                      </a:lnTo>
                      <a:lnTo>
                        <a:pt x="65" y="29"/>
                      </a:lnTo>
                      <a:lnTo>
                        <a:pt x="46" y="25"/>
                      </a:lnTo>
                      <a:lnTo>
                        <a:pt x="29" y="21"/>
                      </a:lnTo>
                      <a:lnTo>
                        <a:pt x="14" y="19"/>
                      </a:lnTo>
                      <a:lnTo>
                        <a:pt x="4" y="18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5" name="Freeform 51"/>
                <p:cNvSpPr>
                  <a:spLocks/>
                </p:cNvSpPr>
                <p:nvPr/>
              </p:nvSpPr>
              <p:spPr bwMode="auto">
                <a:xfrm>
                  <a:off x="3093" y="3326"/>
                  <a:ext cx="53" cy="98"/>
                </a:xfrm>
                <a:custGeom>
                  <a:avLst/>
                  <a:gdLst>
                    <a:gd name="T0" fmla="*/ 47 w 107"/>
                    <a:gd name="T1" fmla="*/ 0 h 195"/>
                    <a:gd name="T2" fmla="*/ 51 w 107"/>
                    <a:gd name="T3" fmla="*/ 13 h 195"/>
                    <a:gd name="T4" fmla="*/ 53 w 107"/>
                    <a:gd name="T5" fmla="*/ 28 h 195"/>
                    <a:gd name="T6" fmla="*/ 53 w 107"/>
                    <a:gd name="T7" fmla="*/ 43 h 195"/>
                    <a:gd name="T8" fmla="*/ 52 w 107"/>
                    <a:gd name="T9" fmla="*/ 57 h 195"/>
                    <a:gd name="T10" fmla="*/ 48 w 107"/>
                    <a:gd name="T11" fmla="*/ 71 h 195"/>
                    <a:gd name="T12" fmla="*/ 41 w 107"/>
                    <a:gd name="T13" fmla="*/ 82 h 195"/>
                    <a:gd name="T14" fmla="*/ 33 w 107"/>
                    <a:gd name="T15" fmla="*/ 92 h 195"/>
                    <a:gd name="T16" fmla="*/ 22 w 107"/>
                    <a:gd name="T17" fmla="*/ 97 h 195"/>
                    <a:gd name="T18" fmla="*/ 12 w 107"/>
                    <a:gd name="T19" fmla="*/ 98 h 195"/>
                    <a:gd name="T20" fmla="*/ 5 w 107"/>
                    <a:gd name="T21" fmla="*/ 95 h 195"/>
                    <a:gd name="T22" fmla="*/ 1 w 107"/>
                    <a:gd name="T23" fmla="*/ 89 h 195"/>
                    <a:gd name="T24" fmla="*/ 0 w 107"/>
                    <a:gd name="T25" fmla="*/ 81 h 195"/>
                    <a:gd name="T26" fmla="*/ 1 w 107"/>
                    <a:gd name="T27" fmla="*/ 73 h 195"/>
                    <a:gd name="T28" fmla="*/ 6 w 107"/>
                    <a:gd name="T29" fmla="*/ 64 h 195"/>
                    <a:gd name="T30" fmla="*/ 12 w 107"/>
                    <a:gd name="T31" fmla="*/ 57 h 195"/>
                    <a:gd name="T32" fmla="*/ 21 w 107"/>
                    <a:gd name="T33" fmla="*/ 52 h 195"/>
                    <a:gd name="T34" fmla="*/ 29 w 107"/>
                    <a:gd name="T35" fmla="*/ 47 h 195"/>
                    <a:gd name="T36" fmla="*/ 34 w 107"/>
                    <a:gd name="T37" fmla="*/ 40 h 195"/>
                    <a:gd name="T38" fmla="*/ 39 w 107"/>
                    <a:gd name="T39" fmla="*/ 32 h 195"/>
                    <a:gd name="T40" fmla="*/ 43 w 107"/>
                    <a:gd name="T41" fmla="*/ 23 h 195"/>
                    <a:gd name="T42" fmla="*/ 45 w 107"/>
                    <a:gd name="T43" fmla="*/ 14 h 195"/>
                    <a:gd name="T44" fmla="*/ 46 w 107"/>
                    <a:gd name="T45" fmla="*/ 7 h 195"/>
                    <a:gd name="T46" fmla="*/ 47 w 107"/>
                    <a:gd name="T47" fmla="*/ 2 h 195"/>
                    <a:gd name="T48" fmla="*/ 47 w 107"/>
                    <a:gd name="T49" fmla="*/ 0 h 19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07"/>
                    <a:gd name="T76" fmla="*/ 0 h 195"/>
                    <a:gd name="T77" fmla="*/ 107 w 107"/>
                    <a:gd name="T78" fmla="*/ 195 h 195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07" h="195">
                      <a:moveTo>
                        <a:pt x="95" y="0"/>
                      </a:moveTo>
                      <a:lnTo>
                        <a:pt x="103" y="26"/>
                      </a:lnTo>
                      <a:lnTo>
                        <a:pt x="107" y="55"/>
                      </a:lnTo>
                      <a:lnTo>
                        <a:pt x="107" y="85"/>
                      </a:lnTo>
                      <a:lnTo>
                        <a:pt x="104" y="114"/>
                      </a:lnTo>
                      <a:lnTo>
                        <a:pt x="96" y="141"/>
                      </a:lnTo>
                      <a:lnTo>
                        <a:pt x="83" y="164"/>
                      </a:lnTo>
                      <a:lnTo>
                        <a:pt x="66" y="183"/>
                      </a:lnTo>
                      <a:lnTo>
                        <a:pt x="44" y="193"/>
                      </a:lnTo>
                      <a:lnTo>
                        <a:pt x="24" y="195"/>
                      </a:lnTo>
                      <a:lnTo>
                        <a:pt x="10" y="190"/>
                      </a:lnTo>
                      <a:lnTo>
                        <a:pt x="3" y="177"/>
                      </a:lnTo>
                      <a:lnTo>
                        <a:pt x="0" y="162"/>
                      </a:lnTo>
                      <a:lnTo>
                        <a:pt x="3" y="145"/>
                      </a:lnTo>
                      <a:lnTo>
                        <a:pt x="12" y="127"/>
                      </a:lnTo>
                      <a:lnTo>
                        <a:pt x="24" y="114"/>
                      </a:lnTo>
                      <a:lnTo>
                        <a:pt x="43" y="103"/>
                      </a:lnTo>
                      <a:lnTo>
                        <a:pt x="58" y="94"/>
                      </a:lnTo>
                      <a:lnTo>
                        <a:pt x="69" y="80"/>
                      </a:lnTo>
                      <a:lnTo>
                        <a:pt x="79" y="64"/>
                      </a:lnTo>
                      <a:lnTo>
                        <a:pt x="86" y="46"/>
                      </a:lnTo>
                      <a:lnTo>
                        <a:pt x="90" y="28"/>
                      </a:lnTo>
                      <a:lnTo>
                        <a:pt x="92" y="13"/>
                      </a:lnTo>
                      <a:lnTo>
                        <a:pt x="95" y="3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6" name="Freeform 52"/>
                <p:cNvSpPr>
                  <a:spLocks/>
                </p:cNvSpPr>
                <p:nvPr/>
              </p:nvSpPr>
              <p:spPr bwMode="auto">
                <a:xfrm>
                  <a:off x="3043" y="3323"/>
                  <a:ext cx="91" cy="63"/>
                </a:xfrm>
                <a:custGeom>
                  <a:avLst/>
                  <a:gdLst>
                    <a:gd name="T0" fmla="*/ 91 w 183"/>
                    <a:gd name="T1" fmla="*/ 0 h 126"/>
                    <a:gd name="T2" fmla="*/ 86 w 183"/>
                    <a:gd name="T3" fmla="*/ 13 h 126"/>
                    <a:gd name="T4" fmla="*/ 79 w 183"/>
                    <a:gd name="T5" fmla="*/ 26 h 126"/>
                    <a:gd name="T6" fmla="*/ 70 w 183"/>
                    <a:gd name="T7" fmla="*/ 37 h 126"/>
                    <a:gd name="T8" fmla="*/ 60 w 183"/>
                    <a:gd name="T9" fmla="*/ 47 h 126"/>
                    <a:gd name="T10" fmla="*/ 48 w 183"/>
                    <a:gd name="T11" fmla="*/ 56 h 126"/>
                    <a:gd name="T12" fmla="*/ 36 w 183"/>
                    <a:gd name="T13" fmla="*/ 61 h 126"/>
                    <a:gd name="T14" fmla="*/ 24 w 183"/>
                    <a:gd name="T15" fmla="*/ 63 h 126"/>
                    <a:gd name="T16" fmla="*/ 12 w 183"/>
                    <a:gd name="T17" fmla="*/ 60 h 126"/>
                    <a:gd name="T18" fmla="*/ 3 w 183"/>
                    <a:gd name="T19" fmla="*/ 55 h 126"/>
                    <a:gd name="T20" fmla="*/ 0 w 183"/>
                    <a:gd name="T21" fmla="*/ 48 h 126"/>
                    <a:gd name="T22" fmla="*/ 0 w 183"/>
                    <a:gd name="T23" fmla="*/ 41 h 126"/>
                    <a:gd name="T24" fmla="*/ 4 w 183"/>
                    <a:gd name="T25" fmla="*/ 35 h 126"/>
                    <a:gd name="T26" fmla="*/ 11 w 183"/>
                    <a:gd name="T27" fmla="*/ 29 h 126"/>
                    <a:gd name="T28" fmla="*/ 19 w 183"/>
                    <a:gd name="T29" fmla="*/ 25 h 126"/>
                    <a:gd name="T30" fmla="*/ 29 w 183"/>
                    <a:gd name="T31" fmla="*/ 23 h 126"/>
                    <a:gd name="T32" fmla="*/ 39 w 183"/>
                    <a:gd name="T33" fmla="*/ 25 h 126"/>
                    <a:gd name="T34" fmla="*/ 48 w 183"/>
                    <a:gd name="T35" fmla="*/ 26 h 126"/>
                    <a:gd name="T36" fmla="*/ 56 w 183"/>
                    <a:gd name="T37" fmla="*/ 24 h 126"/>
                    <a:gd name="T38" fmla="*/ 65 w 183"/>
                    <a:gd name="T39" fmla="*/ 20 h 126"/>
                    <a:gd name="T40" fmla="*/ 74 w 183"/>
                    <a:gd name="T41" fmla="*/ 15 h 126"/>
                    <a:gd name="T42" fmla="*/ 80 w 183"/>
                    <a:gd name="T43" fmla="*/ 10 h 126"/>
                    <a:gd name="T44" fmla="*/ 86 w 183"/>
                    <a:gd name="T45" fmla="*/ 5 h 126"/>
                    <a:gd name="T46" fmla="*/ 90 w 183"/>
                    <a:gd name="T47" fmla="*/ 1 h 126"/>
                    <a:gd name="T48" fmla="*/ 91 w 183"/>
                    <a:gd name="T49" fmla="*/ 0 h 12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3"/>
                    <a:gd name="T76" fmla="*/ 0 h 126"/>
                    <a:gd name="T77" fmla="*/ 183 w 183"/>
                    <a:gd name="T78" fmla="*/ 126 h 12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3" h="126">
                      <a:moveTo>
                        <a:pt x="183" y="0"/>
                      </a:moveTo>
                      <a:lnTo>
                        <a:pt x="173" y="25"/>
                      </a:lnTo>
                      <a:lnTo>
                        <a:pt x="159" y="51"/>
                      </a:lnTo>
                      <a:lnTo>
                        <a:pt x="141" y="74"/>
                      </a:lnTo>
                      <a:lnTo>
                        <a:pt x="120" y="94"/>
                      </a:lnTo>
                      <a:lnTo>
                        <a:pt x="97" y="111"/>
                      </a:lnTo>
                      <a:lnTo>
                        <a:pt x="73" y="122"/>
                      </a:lnTo>
                      <a:lnTo>
                        <a:pt x="48" y="126"/>
                      </a:lnTo>
                      <a:lnTo>
                        <a:pt x="24" y="120"/>
                      </a:lnTo>
                      <a:lnTo>
                        <a:pt x="7" y="109"/>
                      </a:lnTo>
                      <a:lnTo>
                        <a:pt x="0" y="96"/>
                      </a:lnTo>
                      <a:lnTo>
                        <a:pt x="1" y="82"/>
                      </a:lnTo>
                      <a:lnTo>
                        <a:pt x="8" y="69"/>
                      </a:lnTo>
                      <a:lnTo>
                        <a:pt x="22" y="58"/>
                      </a:lnTo>
                      <a:lnTo>
                        <a:pt x="39" y="50"/>
                      </a:lnTo>
                      <a:lnTo>
                        <a:pt x="58" y="46"/>
                      </a:lnTo>
                      <a:lnTo>
                        <a:pt x="78" y="50"/>
                      </a:lnTo>
                      <a:lnTo>
                        <a:pt x="96" y="52"/>
                      </a:lnTo>
                      <a:lnTo>
                        <a:pt x="113" y="48"/>
                      </a:lnTo>
                      <a:lnTo>
                        <a:pt x="130" y="40"/>
                      </a:lnTo>
                      <a:lnTo>
                        <a:pt x="148" y="30"/>
                      </a:lnTo>
                      <a:lnTo>
                        <a:pt x="161" y="20"/>
                      </a:lnTo>
                      <a:lnTo>
                        <a:pt x="173" y="10"/>
                      </a:lnTo>
                      <a:lnTo>
                        <a:pt x="181" y="2"/>
                      </a:lnTo>
                      <a:lnTo>
                        <a:pt x="18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7" name="Freeform 53"/>
                <p:cNvSpPr>
                  <a:spLocks/>
                </p:cNvSpPr>
                <p:nvPr/>
              </p:nvSpPr>
              <p:spPr bwMode="auto">
                <a:xfrm>
                  <a:off x="3143" y="3325"/>
                  <a:ext cx="52" cy="98"/>
                </a:xfrm>
                <a:custGeom>
                  <a:avLst/>
                  <a:gdLst>
                    <a:gd name="T0" fmla="*/ 0 w 102"/>
                    <a:gd name="T1" fmla="*/ 0 h 197"/>
                    <a:gd name="T2" fmla="*/ 12 w 102"/>
                    <a:gd name="T3" fmla="*/ 7 h 197"/>
                    <a:gd name="T4" fmla="*/ 23 w 102"/>
                    <a:gd name="T5" fmla="*/ 16 h 197"/>
                    <a:gd name="T6" fmla="*/ 34 w 102"/>
                    <a:gd name="T7" fmla="*/ 27 h 197"/>
                    <a:gd name="T8" fmla="*/ 42 w 102"/>
                    <a:gd name="T9" fmla="*/ 38 h 197"/>
                    <a:gd name="T10" fmla="*/ 48 w 102"/>
                    <a:gd name="T11" fmla="*/ 51 h 197"/>
                    <a:gd name="T12" fmla="*/ 52 w 102"/>
                    <a:gd name="T13" fmla="*/ 64 h 197"/>
                    <a:gd name="T14" fmla="*/ 52 w 102"/>
                    <a:gd name="T15" fmla="*/ 76 h 197"/>
                    <a:gd name="T16" fmla="*/ 47 w 102"/>
                    <a:gd name="T17" fmla="*/ 88 h 197"/>
                    <a:gd name="T18" fmla="*/ 40 w 102"/>
                    <a:gd name="T19" fmla="*/ 95 h 197"/>
                    <a:gd name="T20" fmla="*/ 33 w 102"/>
                    <a:gd name="T21" fmla="*/ 98 h 197"/>
                    <a:gd name="T22" fmla="*/ 26 w 102"/>
                    <a:gd name="T23" fmla="*/ 97 h 197"/>
                    <a:gd name="T24" fmla="*/ 20 w 102"/>
                    <a:gd name="T25" fmla="*/ 91 h 197"/>
                    <a:gd name="T26" fmla="*/ 15 w 102"/>
                    <a:gd name="T27" fmla="*/ 85 h 197"/>
                    <a:gd name="T28" fmla="*/ 13 w 102"/>
                    <a:gd name="T29" fmla="*/ 75 h 197"/>
                    <a:gd name="T30" fmla="*/ 13 w 102"/>
                    <a:gd name="T31" fmla="*/ 66 h 197"/>
                    <a:gd name="T32" fmla="*/ 16 w 102"/>
                    <a:gd name="T33" fmla="*/ 56 h 197"/>
                    <a:gd name="T34" fmla="*/ 19 w 102"/>
                    <a:gd name="T35" fmla="*/ 48 h 197"/>
                    <a:gd name="T36" fmla="*/ 18 w 102"/>
                    <a:gd name="T37" fmla="*/ 38 h 197"/>
                    <a:gd name="T38" fmla="*/ 16 w 102"/>
                    <a:gd name="T39" fmla="*/ 29 h 197"/>
                    <a:gd name="T40" fmla="*/ 12 w 102"/>
                    <a:gd name="T41" fmla="*/ 20 h 197"/>
                    <a:gd name="T42" fmla="*/ 8 w 102"/>
                    <a:gd name="T43" fmla="*/ 12 h 197"/>
                    <a:gd name="T44" fmla="*/ 4 w 102"/>
                    <a:gd name="T45" fmla="*/ 6 h 197"/>
                    <a:gd name="T46" fmla="*/ 1 w 102"/>
                    <a:gd name="T47" fmla="*/ 2 h 197"/>
                    <a:gd name="T48" fmla="*/ 0 w 102"/>
                    <a:gd name="T49" fmla="*/ 0 h 19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02"/>
                    <a:gd name="T76" fmla="*/ 0 h 197"/>
                    <a:gd name="T77" fmla="*/ 102 w 102"/>
                    <a:gd name="T78" fmla="*/ 197 h 19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02" h="197">
                      <a:moveTo>
                        <a:pt x="0" y="0"/>
                      </a:moveTo>
                      <a:lnTo>
                        <a:pt x="23" y="14"/>
                      </a:lnTo>
                      <a:lnTo>
                        <a:pt x="46" y="33"/>
                      </a:lnTo>
                      <a:lnTo>
                        <a:pt x="66" y="54"/>
                      </a:lnTo>
                      <a:lnTo>
                        <a:pt x="83" y="77"/>
                      </a:lnTo>
                      <a:lnTo>
                        <a:pt x="95" y="103"/>
                      </a:lnTo>
                      <a:lnTo>
                        <a:pt x="102" y="128"/>
                      </a:lnTo>
                      <a:lnTo>
                        <a:pt x="102" y="153"/>
                      </a:lnTo>
                      <a:lnTo>
                        <a:pt x="93" y="177"/>
                      </a:lnTo>
                      <a:lnTo>
                        <a:pt x="79" y="191"/>
                      </a:lnTo>
                      <a:lnTo>
                        <a:pt x="65" y="197"/>
                      </a:lnTo>
                      <a:lnTo>
                        <a:pt x="51" y="194"/>
                      </a:lnTo>
                      <a:lnTo>
                        <a:pt x="39" y="183"/>
                      </a:lnTo>
                      <a:lnTo>
                        <a:pt x="30" y="170"/>
                      </a:lnTo>
                      <a:lnTo>
                        <a:pt x="25" y="151"/>
                      </a:lnTo>
                      <a:lnTo>
                        <a:pt x="25" y="132"/>
                      </a:lnTo>
                      <a:lnTo>
                        <a:pt x="32" y="112"/>
                      </a:lnTo>
                      <a:lnTo>
                        <a:pt x="37" y="96"/>
                      </a:lnTo>
                      <a:lnTo>
                        <a:pt x="35" y="77"/>
                      </a:lnTo>
                      <a:lnTo>
                        <a:pt x="31" y="59"/>
                      </a:lnTo>
                      <a:lnTo>
                        <a:pt x="24" y="41"/>
                      </a:lnTo>
                      <a:lnTo>
                        <a:pt x="16" y="24"/>
                      </a:lnTo>
                      <a:lnTo>
                        <a:pt x="8" y="12"/>
                      </a:lnTo>
                      <a:lnTo>
                        <a:pt x="2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8" name="Freeform 54"/>
                <p:cNvSpPr>
                  <a:spLocks/>
                </p:cNvSpPr>
                <p:nvPr/>
              </p:nvSpPr>
              <p:spPr bwMode="auto">
                <a:xfrm>
                  <a:off x="3146" y="3319"/>
                  <a:ext cx="90" cy="64"/>
                </a:xfrm>
                <a:custGeom>
                  <a:avLst/>
                  <a:gdLst>
                    <a:gd name="T0" fmla="*/ 0 w 180"/>
                    <a:gd name="T1" fmla="*/ 1 h 129"/>
                    <a:gd name="T2" fmla="*/ 14 w 180"/>
                    <a:gd name="T3" fmla="*/ 0 h 129"/>
                    <a:gd name="T4" fmla="*/ 28 w 180"/>
                    <a:gd name="T5" fmla="*/ 0 h 129"/>
                    <a:gd name="T6" fmla="*/ 44 w 180"/>
                    <a:gd name="T7" fmla="*/ 3 h 129"/>
                    <a:gd name="T8" fmla="*/ 57 w 180"/>
                    <a:gd name="T9" fmla="*/ 8 h 129"/>
                    <a:gd name="T10" fmla="*/ 70 w 180"/>
                    <a:gd name="T11" fmla="*/ 15 h 129"/>
                    <a:gd name="T12" fmla="*/ 80 w 180"/>
                    <a:gd name="T13" fmla="*/ 23 h 129"/>
                    <a:gd name="T14" fmla="*/ 87 w 180"/>
                    <a:gd name="T15" fmla="*/ 33 h 129"/>
                    <a:gd name="T16" fmla="*/ 90 w 180"/>
                    <a:gd name="T17" fmla="*/ 45 h 129"/>
                    <a:gd name="T18" fmla="*/ 89 w 180"/>
                    <a:gd name="T19" fmla="*/ 55 h 129"/>
                    <a:gd name="T20" fmla="*/ 85 w 180"/>
                    <a:gd name="T21" fmla="*/ 61 h 129"/>
                    <a:gd name="T22" fmla="*/ 78 w 180"/>
                    <a:gd name="T23" fmla="*/ 64 h 129"/>
                    <a:gd name="T24" fmla="*/ 71 w 180"/>
                    <a:gd name="T25" fmla="*/ 64 h 129"/>
                    <a:gd name="T26" fmla="*/ 62 w 180"/>
                    <a:gd name="T27" fmla="*/ 60 h 129"/>
                    <a:gd name="T28" fmla="*/ 55 w 180"/>
                    <a:gd name="T29" fmla="*/ 54 h 129"/>
                    <a:gd name="T30" fmla="*/ 49 w 180"/>
                    <a:gd name="T31" fmla="*/ 46 h 129"/>
                    <a:gd name="T32" fmla="*/ 46 w 180"/>
                    <a:gd name="T33" fmla="*/ 36 h 129"/>
                    <a:gd name="T34" fmla="*/ 44 w 180"/>
                    <a:gd name="T35" fmla="*/ 28 h 129"/>
                    <a:gd name="T36" fmla="*/ 38 w 180"/>
                    <a:gd name="T37" fmla="*/ 22 h 129"/>
                    <a:gd name="T38" fmla="*/ 30 w 180"/>
                    <a:gd name="T39" fmla="*/ 15 h 129"/>
                    <a:gd name="T40" fmla="*/ 22 w 180"/>
                    <a:gd name="T41" fmla="*/ 10 h 129"/>
                    <a:gd name="T42" fmla="*/ 14 w 180"/>
                    <a:gd name="T43" fmla="*/ 6 h 129"/>
                    <a:gd name="T44" fmla="*/ 7 w 180"/>
                    <a:gd name="T45" fmla="*/ 3 h 129"/>
                    <a:gd name="T46" fmla="*/ 2 w 180"/>
                    <a:gd name="T47" fmla="*/ 1 h 129"/>
                    <a:gd name="T48" fmla="*/ 0 w 180"/>
                    <a:gd name="T49" fmla="*/ 1 h 12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0"/>
                    <a:gd name="T76" fmla="*/ 0 h 129"/>
                    <a:gd name="T77" fmla="*/ 180 w 180"/>
                    <a:gd name="T78" fmla="*/ 129 h 12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0" h="129">
                      <a:moveTo>
                        <a:pt x="0" y="2"/>
                      </a:moveTo>
                      <a:lnTo>
                        <a:pt x="28" y="0"/>
                      </a:lnTo>
                      <a:lnTo>
                        <a:pt x="57" y="1"/>
                      </a:lnTo>
                      <a:lnTo>
                        <a:pt x="87" y="7"/>
                      </a:lnTo>
                      <a:lnTo>
                        <a:pt x="114" y="16"/>
                      </a:lnTo>
                      <a:lnTo>
                        <a:pt x="140" y="30"/>
                      </a:lnTo>
                      <a:lnTo>
                        <a:pt x="159" y="46"/>
                      </a:lnTo>
                      <a:lnTo>
                        <a:pt x="173" y="67"/>
                      </a:lnTo>
                      <a:lnTo>
                        <a:pt x="180" y="91"/>
                      </a:lnTo>
                      <a:lnTo>
                        <a:pt x="178" y="110"/>
                      </a:lnTo>
                      <a:lnTo>
                        <a:pt x="170" y="123"/>
                      </a:lnTo>
                      <a:lnTo>
                        <a:pt x="156" y="129"/>
                      </a:lnTo>
                      <a:lnTo>
                        <a:pt x="141" y="128"/>
                      </a:lnTo>
                      <a:lnTo>
                        <a:pt x="125" y="121"/>
                      </a:lnTo>
                      <a:lnTo>
                        <a:pt x="110" y="109"/>
                      </a:lnTo>
                      <a:lnTo>
                        <a:pt x="98" y="93"/>
                      </a:lnTo>
                      <a:lnTo>
                        <a:pt x="93" y="73"/>
                      </a:lnTo>
                      <a:lnTo>
                        <a:pt x="87" y="57"/>
                      </a:lnTo>
                      <a:lnTo>
                        <a:pt x="75" y="44"/>
                      </a:lnTo>
                      <a:lnTo>
                        <a:pt x="60" y="31"/>
                      </a:lnTo>
                      <a:lnTo>
                        <a:pt x="44" y="20"/>
                      </a:lnTo>
                      <a:lnTo>
                        <a:pt x="28" y="12"/>
                      </a:lnTo>
                      <a:lnTo>
                        <a:pt x="14" y="7"/>
                      </a:lnTo>
                      <a:lnTo>
                        <a:pt x="4" y="3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99" name="Freeform 55"/>
                <p:cNvSpPr>
                  <a:spLocks/>
                </p:cNvSpPr>
                <p:nvPr/>
              </p:nvSpPr>
              <p:spPr bwMode="auto">
                <a:xfrm>
                  <a:off x="3150" y="3281"/>
                  <a:ext cx="103" cy="42"/>
                </a:xfrm>
                <a:custGeom>
                  <a:avLst/>
                  <a:gdLst>
                    <a:gd name="T0" fmla="*/ 0 w 206"/>
                    <a:gd name="T1" fmla="*/ 27 h 85"/>
                    <a:gd name="T2" fmla="*/ 6 w 206"/>
                    <a:gd name="T3" fmla="*/ 22 h 85"/>
                    <a:gd name="T4" fmla="*/ 11 w 206"/>
                    <a:gd name="T5" fmla="*/ 18 h 85"/>
                    <a:gd name="T6" fmla="*/ 17 w 206"/>
                    <a:gd name="T7" fmla="*/ 15 h 85"/>
                    <a:gd name="T8" fmla="*/ 23 w 206"/>
                    <a:gd name="T9" fmla="*/ 11 h 85"/>
                    <a:gd name="T10" fmla="*/ 30 w 206"/>
                    <a:gd name="T11" fmla="*/ 8 h 85"/>
                    <a:gd name="T12" fmla="*/ 37 w 206"/>
                    <a:gd name="T13" fmla="*/ 5 h 85"/>
                    <a:gd name="T14" fmla="*/ 44 w 206"/>
                    <a:gd name="T15" fmla="*/ 3 h 85"/>
                    <a:gd name="T16" fmla="*/ 52 w 206"/>
                    <a:gd name="T17" fmla="*/ 1 h 85"/>
                    <a:gd name="T18" fmla="*/ 58 w 206"/>
                    <a:gd name="T19" fmla="*/ 0 h 85"/>
                    <a:gd name="T20" fmla="*/ 65 w 206"/>
                    <a:gd name="T21" fmla="*/ 0 h 85"/>
                    <a:gd name="T22" fmla="*/ 72 w 206"/>
                    <a:gd name="T23" fmla="*/ 0 h 85"/>
                    <a:gd name="T24" fmla="*/ 78 w 206"/>
                    <a:gd name="T25" fmla="*/ 1 h 85"/>
                    <a:gd name="T26" fmla="*/ 84 w 206"/>
                    <a:gd name="T27" fmla="*/ 3 h 85"/>
                    <a:gd name="T28" fmla="*/ 90 w 206"/>
                    <a:gd name="T29" fmla="*/ 6 h 85"/>
                    <a:gd name="T30" fmla="*/ 95 w 206"/>
                    <a:gd name="T31" fmla="*/ 9 h 85"/>
                    <a:gd name="T32" fmla="*/ 99 w 206"/>
                    <a:gd name="T33" fmla="*/ 14 h 85"/>
                    <a:gd name="T34" fmla="*/ 103 w 206"/>
                    <a:gd name="T35" fmla="*/ 23 h 85"/>
                    <a:gd name="T36" fmla="*/ 103 w 206"/>
                    <a:gd name="T37" fmla="*/ 31 h 85"/>
                    <a:gd name="T38" fmla="*/ 99 w 206"/>
                    <a:gd name="T39" fmla="*/ 36 h 85"/>
                    <a:gd name="T40" fmla="*/ 93 w 206"/>
                    <a:gd name="T41" fmla="*/ 41 h 85"/>
                    <a:gd name="T42" fmla="*/ 84 w 206"/>
                    <a:gd name="T43" fmla="*/ 42 h 85"/>
                    <a:gd name="T44" fmla="*/ 75 w 206"/>
                    <a:gd name="T45" fmla="*/ 42 h 85"/>
                    <a:gd name="T46" fmla="*/ 66 w 206"/>
                    <a:gd name="T47" fmla="*/ 38 h 85"/>
                    <a:gd name="T48" fmla="*/ 58 w 206"/>
                    <a:gd name="T49" fmla="*/ 31 h 85"/>
                    <a:gd name="T50" fmla="*/ 51 w 206"/>
                    <a:gd name="T51" fmla="*/ 26 h 85"/>
                    <a:gd name="T52" fmla="*/ 42 w 206"/>
                    <a:gd name="T53" fmla="*/ 23 h 85"/>
                    <a:gd name="T54" fmla="*/ 33 w 206"/>
                    <a:gd name="T55" fmla="*/ 22 h 85"/>
                    <a:gd name="T56" fmla="*/ 23 w 206"/>
                    <a:gd name="T57" fmla="*/ 23 h 85"/>
                    <a:gd name="T58" fmla="*/ 14 w 206"/>
                    <a:gd name="T59" fmla="*/ 24 h 85"/>
                    <a:gd name="T60" fmla="*/ 7 w 206"/>
                    <a:gd name="T61" fmla="*/ 25 h 85"/>
                    <a:gd name="T62" fmla="*/ 2 w 206"/>
                    <a:gd name="T63" fmla="*/ 26 h 85"/>
                    <a:gd name="T64" fmla="*/ 0 w 206"/>
                    <a:gd name="T65" fmla="*/ 27 h 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6"/>
                    <a:gd name="T100" fmla="*/ 0 h 85"/>
                    <a:gd name="T101" fmla="*/ 206 w 206"/>
                    <a:gd name="T102" fmla="*/ 85 h 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6" h="85">
                      <a:moveTo>
                        <a:pt x="0" y="54"/>
                      </a:moveTo>
                      <a:lnTo>
                        <a:pt x="11" y="45"/>
                      </a:lnTo>
                      <a:lnTo>
                        <a:pt x="22" y="37"/>
                      </a:lnTo>
                      <a:lnTo>
                        <a:pt x="34" y="30"/>
                      </a:lnTo>
                      <a:lnTo>
                        <a:pt x="46" y="23"/>
                      </a:lnTo>
                      <a:lnTo>
                        <a:pt x="60" y="16"/>
                      </a:lnTo>
                      <a:lnTo>
                        <a:pt x="74" y="11"/>
                      </a:lnTo>
                      <a:lnTo>
                        <a:pt x="88" y="7"/>
                      </a:lnTo>
                      <a:lnTo>
                        <a:pt x="103" y="3"/>
                      </a:lnTo>
                      <a:lnTo>
                        <a:pt x="117" y="1"/>
                      </a:lnTo>
                      <a:lnTo>
                        <a:pt x="130" y="0"/>
                      </a:lnTo>
                      <a:lnTo>
                        <a:pt x="143" y="1"/>
                      </a:lnTo>
                      <a:lnTo>
                        <a:pt x="156" y="3"/>
                      </a:lnTo>
                      <a:lnTo>
                        <a:pt x="168" y="7"/>
                      </a:lnTo>
                      <a:lnTo>
                        <a:pt x="179" y="12"/>
                      </a:lnTo>
                      <a:lnTo>
                        <a:pt x="189" y="19"/>
                      </a:lnTo>
                      <a:lnTo>
                        <a:pt x="197" y="29"/>
                      </a:lnTo>
                      <a:lnTo>
                        <a:pt x="206" y="47"/>
                      </a:lnTo>
                      <a:lnTo>
                        <a:pt x="206" y="62"/>
                      </a:lnTo>
                      <a:lnTo>
                        <a:pt x="198" y="73"/>
                      </a:lnTo>
                      <a:lnTo>
                        <a:pt x="185" y="82"/>
                      </a:lnTo>
                      <a:lnTo>
                        <a:pt x="167" y="85"/>
                      </a:lnTo>
                      <a:lnTo>
                        <a:pt x="149" y="84"/>
                      </a:lnTo>
                      <a:lnTo>
                        <a:pt x="132" y="76"/>
                      </a:lnTo>
                      <a:lnTo>
                        <a:pt x="116" y="63"/>
                      </a:lnTo>
                      <a:lnTo>
                        <a:pt x="102" y="53"/>
                      </a:lnTo>
                      <a:lnTo>
                        <a:pt x="84" y="47"/>
                      </a:lnTo>
                      <a:lnTo>
                        <a:pt x="66" y="45"/>
                      </a:lnTo>
                      <a:lnTo>
                        <a:pt x="46" y="46"/>
                      </a:lnTo>
                      <a:lnTo>
                        <a:pt x="29" y="48"/>
                      </a:lnTo>
                      <a:lnTo>
                        <a:pt x="14" y="50"/>
                      </a:lnTo>
                      <a:lnTo>
                        <a:pt x="4" y="53"/>
                      </a:lnTo>
                      <a:lnTo>
                        <a:pt x="0" y="5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0" name="Freeform 56"/>
                <p:cNvSpPr>
                  <a:spLocks/>
                </p:cNvSpPr>
                <p:nvPr/>
              </p:nvSpPr>
              <p:spPr bwMode="auto">
                <a:xfrm>
                  <a:off x="2822" y="3075"/>
                  <a:ext cx="74" cy="47"/>
                </a:xfrm>
                <a:custGeom>
                  <a:avLst/>
                  <a:gdLst>
                    <a:gd name="T0" fmla="*/ 0 w 147"/>
                    <a:gd name="T1" fmla="*/ 2 h 95"/>
                    <a:gd name="T2" fmla="*/ 11 w 147"/>
                    <a:gd name="T3" fmla="*/ 1 h 95"/>
                    <a:gd name="T4" fmla="*/ 23 w 147"/>
                    <a:gd name="T5" fmla="*/ 0 h 95"/>
                    <a:gd name="T6" fmla="*/ 34 w 147"/>
                    <a:gd name="T7" fmla="*/ 1 h 95"/>
                    <a:gd name="T8" fmla="*/ 46 w 147"/>
                    <a:gd name="T9" fmla="*/ 4 h 95"/>
                    <a:gd name="T10" fmla="*/ 56 w 147"/>
                    <a:gd name="T11" fmla="*/ 8 h 95"/>
                    <a:gd name="T12" fmla="*/ 64 w 147"/>
                    <a:gd name="T13" fmla="*/ 14 h 95"/>
                    <a:gd name="T14" fmla="*/ 71 w 147"/>
                    <a:gd name="T15" fmla="*/ 22 h 95"/>
                    <a:gd name="T16" fmla="*/ 74 w 147"/>
                    <a:gd name="T17" fmla="*/ 31 h 95"/>
                    <a:gd name="T18" fmla="*/ 73 w 147"/>
                    <a:gd name="T19" fmla="*/ 39 h 95"/>
                    <a:gd name="T20" fmla="*/ 71 w 147"/>
                    <a:gd name="T21" fmla="*/ 44 h 95"/>
                    <a:gd name="T22" fmla="*/ 65 w 147"/>
                    <a:gd name="T23" fmla="*/ 47 h 95"/>
                    <a:gd name="T24" fmla="*/ 60 w 147"/>
                    <a:gd name="T25" fmla="*/ 47 h 95"/>
                    <a:gd name="T26" fmla="*/ 53 w 147"/>
                    <a:gd name="T27" fmla="*/ 45 h 95"/>
                    <a:gd name="T28" fmla="*/ 47 w 147"/>
                    <a:gd name="T29" fmla="*/ 41 h 95"/>
                    <a:gd name="T30" fmla="*/ 42 w 147"/>
                    <a:gd name="T31" fmla="*/ 35 h 95"/>
                    <a:gd name="T32" fmla="*/ 39 w 147"/>
                    <a:gd name="T33" fmla="*/ 27 h 95"/>
                    <a:gd name="T34" fmla="*/ 36 w 147"/>
                    <a:gd name="T35" fmla="*/ 21 h 95"/>
                    <a:gd name="T36" fmla="*/ 31 w 147"/>
                    <a:gd name="T37" fmla="*/ 16 h 95"/>
                    <a:gd name="T38" fmla="*/ 25 w 147"/>
                    <a:gd name="T39" fmla="*/ 11 h 95"/>
                    <a:gd name="T40" fmla="*/ 18 w 147"/>
                    <a:gd name="T41" fmla="*/ 8 h 95"/>
                    <a:gd name="T42" fmla="*/ 11 w 147"/>
                    <a:gd name="T43" fmla="*/ 6 h 95"/>
                    <a:gd name="T44" fmla="*/ 5 w 147"/>
                    <a:gd name="T45" fmla="*/ 3 h 95"/>
                    <a:gd name="T46" fmla="*/ 2 w 147"/>
                    <a:gd name="T47" fmla="*/ 3 h 95"/>
                    <a:gd name="T48" fmla="*/ 0 w 147"/>
                    <a:gd name="T49" fmla="*/ 2 h 9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7"/>
                    <a:gd name="T76" fmla="*/ 0 h 95"/>
                    <a:gd name="T77" fmla="*/ 147 w 147"/>
                    <a:gd name="T78" fmla="*/ 95 h 95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7" h="95">
                      <a:moveTo>
                        <a:pt x="0" y="5"/>
                      </a:moveTo>
                      <a:lnTo>
                        <a:pt x="22" y="2"/>
                      </a:lnTo>
                      <a:lnTo>
                        <a:pt x="45" y="0"/>
                      </a:lnTo>
                      <a:lnTo>
                        <a:pt x="68" y="3"/>
                      </a:lnTo>
                      <a:lnTo>
                        <a:pt x="91" y="8"/>
                      </a:lnTo>
                      <a:lnTo>
                        <a:pt x="111" y="17"/>
                      </a:lnTo>
                      <a:lnTo>
                        <a:pt x="128" y="29"/>
                      </a:lnTo>
                      <a:lnTo>
                        <a:pt x="141" y="44"/>
                      </a:lnTo>
                      <a:lnTo>
                        <a:pt x="147" y="63"/>
                      </a:lnTo>
                      <a:lnTo>
                        <a:pt x="146" y="79"/>
                      </a:lnTo>
                      <a:lnTo>
                        <a:pt x="141" y="89"/>
                      </a:lnTo>
                      <a:lnTo>
                        <a:pt x="130" y="94"/>
                      </a:lnTo>
                      <a:lnTo>
                        <a:pt x="119" y="95"/>
                      </a:lnTo>
                      <a:lnTo>
                        <a:pt x="105" y="90"/>
                      </a:lnTo>
                      <a:lnTo>
                        <a:pt x="93" y="82"/>
                      </a:lnTo>
                      <a:lnTo>
                        <a:pt x="83" y="70"/>
                      </a:lnTo>
                      <a:lnTo>
                        <a:pt x="77" y="55"/>
                      </a:lnTo>
                      <a:lnTo>
                        <a:pt x="71" y="43"/>
                      </a:lnTo>
                      <a:lnTo>
                        <a:pt x="62" y="33"/>
                      </a:lnTo>
                      <a:lnTo>
                        <a:pt x="50" y="23"/>
                      </a:lnTo>
                      <a:lnTo>
                        <a:pt x="36" y="17"/>
                      </a:lnTo>
                      <a:lnTo>
                        <a:pt x="22" y="12"/>
                      </a:lnTo>
                      <a:lnTo>
                        <a:pt x="10" y="7"/>
                      </a:lnTo>
                      <a:lnTo>
                        <a:pt x="3" y="6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1" name="Freeform 57"/>
                <p:cNvSpPr>
                  <a:spLocks/>
                </p:cNvSpPr>
                <p:nvPr/>
              </p:nvSpPr>
              <p:spPr bwMode="auto">
                <a:xfrm>
                  <a:off x="2819" y="3081"/>
                  <a:ext cx="43" cy="77"/>
                </a:xfrm>
                <a:custGeom>
                  <a:avLst/>
                  <a:gdLst>
                    <a:gd name="T0" fmla="*/ 0 w 87"/>
                    <a:gd name="T1" fmla="*/ 0 h 154"/>
                    <a:gd name="T2" fmla="*/ 10 w 87"/>
                    <a:gd name="T3" fmla="*/ 5 h 154"/>
                    <a:gd name="T4" fmla="*/ 19 w 87"/>
                    <a:gd name="T5" fmla="*/ 12 h 154"/>
                    <a:gd name="T6" fmla="*/ 28 w 87"/>
                    <a:gd name="T7" fmla="*/ 20 h 154"/>
                    <a:gd name="T8" fmla="*/ 34 w 87"/>
                    <a:gd name="T9" fmla="*/ 29 h 154"/>
                    <a:gd name="T10" fmla="*/ 40 w 87"/>
                    <a:gd name="T11" fmla="*/ 39 h 154"/>
                    <a:gd name="T12" fmla="*/ 43 w 87"/>
                    <a:gd name="T13" fmla="*/ 49 h 154"/>
                    <a:gd name="T14" fmla="*/ 43 w 87"/>
                    <a:gd name="T15" fmla="*/ 59 h 154"/>
                    <a:gd name="T16" fmla="*/ 40 w 87"/>
                    <a:gd name="T17" fmla="*/ 69 h 154"/>
                    <a:gd name="T18" fmla="*/ 35 w 87"/>
                    <a:gd name="T19" fmla="*/ 75 h 154"/>
                    <a:gd name="T20" fmla="*/ 29 w 87"/>
                    <a:gd name="T21" fmla="*/ 77 h 154"/>
                    <a:gd name="T22" fmla="*/ 24 w 87"/>
                    <a:gd name="T23" fmla="*/ 76 h 154"/>
                    <a:gd name="T24" fmla="*/ 19 w 87"/>
                    <a:gd name="T25" fmla="*/ 72 h 154"/>
                    <a:gd name="T26" fmla="*/ 15 w 87"/>
                    <a:gd name="T27" fmla="*/ 67 h 154"/>
                    <a:gd name="T28" fmla="*/ 13 w 87"/>
                    <a:gd name="T29" fmla="*/ 59 h 154"/>
                    <a:gd name="T30" fmla="*/ 13 w 87"/>
                    <a:gd name="T31" fmla="*/ 51 h 154"/>
                    <a:gd name="T32" fmla="*/ 15 w 87"/>
                    <a:gd name="T33" fmla="*/ 44 h 154"/>
                    <a:gd name="T34" fmla="*/ 17 w 87"/>
                    <a:gd name="T35" fmla="*/ 37 h 154"/>
                    <a:gd name="T36" fmla="*/ 15 w 87"/>
                    <a:gd name="T37" fmla="*/ 30 h 154"/>
                    <a:gd name="T38" fmla="*/ 13 w 87"/>
                    <a:gd name="T39" fmla="*/ 22 h 154"/>
                    <a:gd name="T40" fmla="*/ 10 w 87"/>
                    <a:gd name="T41" fmla="*/ 15 h 154"/>
                    <a:gd name="T42" fmla="*/ 7 w 87"/>
                    <a:gd name="T43" fmla="*/ 10 h 154"/>
                    <a:gd name="T44" fmla="*/ 3 w 87"/>
                    <a:gd name="T45" fmla="*/ 5 h 154"/>
                    <a:gd name="T46" fmla="*/ 1 w 87"/>
                    <a:gd name="T47" fmla="*/ 1 h 154"/>
                    <a:gd name="T48" fmla="*/ 0 w 87"/>
                    <a:gd name="T49" fmla="*/ 0 h 15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87"/>
                    <a:gd name="T76" fmla="*/ 0 h 154"/>
                    <a:gd name="T77" fmla="*/ 87 w 87"/>
                    <a:gd name="T78" fmla="*/ 154 h 15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87" h="154">
                      <a:moveTo>
                        <a:pt x="0" y="0"/>
                      </a:moveTo>
                      <a:lnTo>
                        <a:pt x="20" y="10"/>
                      </a:lnTo>
                      <a:lnTo>
                        <a:pt x="38" y="24"/>
                      </a:lnTo>
                      <a:lnTo>
                        <a:pt x="56" y="40"/>
                      </a:lnTo>
                      <a:lnTo>
                        <a:pt x="69" y="59"/>
                      </a:lnTo>
                      <a:lnTo>
                        <a:pt x="81" y="78"/>
                      </a:lnTo>
                      <a:lnTo>
                        <a:pt x="87" y="98"/>
                      </a:lnTo>
                      <a:lnTo>
                        <a:pt x="87" y="119"/>
                      </a:lnTo>
                      <a:lnTo>
                        <a:pt x="81" y="137"/>
                      </a:lnTo>
                      <a:lnTo>
                        <a:pt x="71" y="150"/>
                      </a:lnTo>
                      <a:lnTo>
                        <a:pt x="59" y="154"/>
                      </a:lnTo>
                      <a:lnTo>
                        <a:pt x="49" y="152"/>
                      </a:lnTo>
                      <a:lnTo>
                        <a:pt x="38" y="144"/>
                      </a:lnTo>
                      <a:lnTo>
                        <a:pt x="30" y="133"/>
                      </a:lnTo>
                      <a:lnTo>
                        <a:pt x="26" y="119"/>
                      </a:lnTo>
                      <a:lnTo>
                        <a:pt x="26" y="103"/>
                      </a:lnTo>
                      <a:lnTo>
                        <a:pt x="30" y="88"/>
                      </a:lnTo>
                      <a:lnTo>
                        <a:pt x="34" y="74"/>
                      </a:lnTo>
                      <a:lnTo>
                        <a:pt x="31" y="60"/>
                      </a:lnTo>
                      <a:lnTo>
                        <a:pt x="27" y="45"/>
                      </a:lnTo>
                      <a:lnTo>
                        <a:pt x="21" y="31"/>
                      </a:lnTo>
                      <a:lnTo>
                        <a:pt x="14" y="19"/>
                      </a:lnTo>
                      <a:lnTo>
                        <a:pt x="7" y="9"/>
                      </a:lnTo>
                      <a:lnTo>
                        <a:pt x="3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2" name="Freeform 58"/>
                <p:cNvSpPr>
                  <a:spLocks/>
                </p:cNvSpPr>
                <p:nvPr/>
              </p:nvSpPr>
              <p:spPr bwMode="auto">
                <a:xfrm>
                  <a:off x="2821" y="3040"/>
                  <a:ext cx="81" cy="34"/>
                </a:xfrm>
                <a:custGeom>
                  <a:avLst/>
                  <a:gdLst>
                    <a:gd name="T0" fmla="*/ 0 w 161"/>
                    <a:gd name="T1" fmla="*/ 34 h 69"/>
                    <a:gd name="T2" fmla="*/ 7 w 161"/>
                    <a:gd name="T3" fmla="*/ 26 h 69"/>
                    <a:gd name="T4" fmla="*/ 15 w 161"/>
                    <a:gd name="T5" fmla="*/ 18 h 69"/>
                    <a:gd name="T6" fmla="*/ 25 w 161"/>
                    <a:gd name="T7" fmla="*/ 11 h 69"/>
                    <a:gd name="T8" fmla="*/ 35 w 161"/>
                    <a:gd name="T9" fmla="*/ 5 h 69"/>
                    <a:gd name="T10" fmla="*/ 45 w 161"/>
                    <a:gd name="T11" fmla="*/ 2 h 69"/>
                    <a:gd name="T12" fmla="*/ 55 w 161"/>
                    <a:gd name="T13" fmla="*/ 0 h 69"/>
                    <a:gd name="T14" fmla="*/ 65 w 161"/>
                    <a:gd name="T15" fmla="*/ 2 h 69"/>
                    <a:gd name="T16" fmla="*/ 74 w 161"/>
                    <a:gd name="T17" fmla="*/ 6 h 69"/>
                    <a:gd name="T18" fmla="*/ 79 w 161"/>
                    <a:gd name="T19" fmla="*/ 12 h 69"/>
                    <a:gd name="T20" fmla="*/ 81 w 161"/>
                    <a:gd name="T21" fmla="*/ 18 h 69"/>
                    <a:gd name="T22" fmla="*/ 78 w 161"/>
                    <a:gd name="T23" fmla="*/ 23 h 69"/>
                    <a:gd name="T24" fmla="*/ 74 w 161"/>
                    <a:gd name="T25" fmla="*/ 27 h 69"/>
                    <a:gd name="T26" fmla="*/ 68 w 161"/>
                    <a:gd name="T27" fmla="*/ 30 h 69"/>
                    <a:gd name="T28" fmla="*/ 61 w 161"/>
                    <a:gd name="T29" fmla="*/ 32 h 69"/>
                    <a:gd name="T30" fmla="*/ 53 w 161"/>
                    <a:gd name="T31" fmla="*/ 30 h 69"/>
                    <a:gd name="T32" fmla="*/ 45 w 161"/>
                    <a:gd name="T33" fmla="*/ 27 h 69"/>
                    <a:gd name="T34" fmla="*/ 39 w 161"/>
                    <a:gd name="T35" fmla="*/ 24 h 69"/>
                    <a:gd name="T36" fmla="*/ 32 w 161"/>
                    <a:gd name="T37" fmla="*/ 23 h 69"/>
                    <a:gd name="T38" fmla="*/ 24 w 161"/>
                    <a:gd name="T39" fmla="*/ 25 h 69"/>
                    <a:gd name="T40" fmla="*/ 17 w 161"/>
                    <a:gd name="T41" fmla="*/ 27 h 69"/>
                    <a:gd name="T42" fmla="*/ 11 w 161"/>
                    <a:gd name="T43" fmla="*/ 29 h 69"/>
                    <a:gd name="T44" fmla="*/ 5 w 161"/>
                    <a:gd name="T45" fmla="*/ 32 h 69"/>
                    <a:gd name="T46" fmla="*/ 1 w 161"/>
                    <a:gd name="T47" fmla="*/ 34 h 69"/>
                    <a:gd name="T48" fmla="*/ 0 w 161"/>
                    <a:gd name="T49" fmla="*/ 34 h 6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61"/>
                    <a:gd name="T76" fmla="*/ 0 h 69"/>
                    <a:gd name="T77" fmla="*/ 161 w 161"/>
                    <a:gd name="T78" fmla="*/ 69 h 6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61" h="69">
                      <a:moveTo>
                        <a:pt x="0" y="69"/>
                      </a:moveTo>
                      <a:lnTo>
                        <a:pt x="14" y="52"/>
                      </a:lnTo>
                      <a:lnTo>
                        <a:pt x="30" y="36"/>
                      </a:lnTo>
                      <a:lnTo>
                        <a:pt x="49" y="22"/>
                      </a:lnTo>
                      <a:lnTo>
                        <a:pt x="69" y="11"/>
                      </a:lnTo>
                      <a:lnTo>
                        <a:pt x="90" y="4"/>
                      </a:lnTo>
                      <a:lnTo>
                        <a:pt x="110" y="0"/>
                      </a:lnTo>
                      <a:lnTo>
                        <a:pt x="130" y="4"/>
                      </a:lnTo>
                      <a:lnTo>
                        <a:pt x="147" y="13"/>
                      </a:lnTo>
                      <a:lnTo>
                        <a:pt x="158" y="25"/>
                      </a:lnTo>
                      <a:lnTo>
                        <a:pt x="161" y="37"/>
                      </a:lnTo>
                      <a:lnTo>
                        <a:pt x="156" y="47"/>
                      </a:lnTo>
                      <a:lnTo>
                        <a:pt x="148" y="55"/>
                      </a:lnTo>
                      <a:lnTo>
                        <a:pt x="136" y="61"/>
                      </a:lnTo>
                      <a:lnTo>
                        <a:pt x="121" y="64"/>
                      </a:lnTo>
                      <a:lnTo>
                        <a:pt x="105" y="61"/>
                      </a:lnTo>
                      <a:lnTo>
                        <a:pt x="90" y="54"/>
                      </a:lnTo>
                      <a:lnTo>
                        <a:pt x="77" y="49"/>
                      </a:lnTo>
                      <a:lnTo>
                        <a:pt x="63" y="47"/>
                      </a:lnTo>
                      <a:lnTo>
                        <a:pt x="48" y="50"/>
                      </a:lnTo>
                      <a:lnTo>
                        <a:pt x="34" y="54"/>
                      </a:lnTo>
                      <a:lnTo>
                        <a:pt x="21" y="59"/>
                      </a:lnTo>
                      <a:lnTo>
                        <a:pt x="10" y="64"/>
                      </a:lnTo>
                      <a:lnTo>
                        <a:pt x="2" y="68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3" name="Freeform 59"/>
                <p:cNvSpPr>
                  <a:spLocks/>
                </p:cNvSpPr>
                <p:nvPr/>
              </p:nvSpPr>
              <p:spPr bwMode="auto">
                <a:xfrm>
                  <a:off x="2818" y="3005"/>
                  <a:ext cx="57" cy="66"/>
                </a:xfrm>
                <a:custGeom>
                  <a:avLst/>
                  <a:gdLst>
                    <a:gd name="T0" fmla="*/ 0 w 114"/>
                    <a:gd name="T1" fmla="*/ 66 h 133"/>
                    <a:gd name="T2" fmla="*/ 1 w 114"/>
                    <a:gd name="T3" fmla="*/ 55 h 133"/>
                    <a:gd name="T4" fmla="*/ 3 w 114"/>
                    <a:gd name="T5" fmla="*/ 44 h 133"/>
                    <a:gd name="T6" fmla="*/ 6 w 114"/>
                    <a:gd name="T7" fmla="*/ 32 h 133"/>
                    <a:gd name="T8" fmla="*/ 11 w 114"/>
                    <a:gd name="T9" fmla="*/ 22 h 133"/>
                    <a:gd name="T10" fmla="*/ 18 w 114"/>
                    <a:gd name="T11" fmla="*/ 12 h 133"/>
                    <a:gd name="T12" fmla="*/ 25 w 114"/>
                    <a:gd name="T13" fmla="*/ 6 h 133"/>
                    <a:gd name="T14" fmla="*/ 34 w 114"/>
                    <a:gd name="T15" fmla="*/ 1 h 133"/>
                    <a:gd name="T16" fmla="*/ 43 w 114"/>
                    <a:gd name="T17" fmla="*/ 0 h 133"/>
                    <a:gd name="T18" fmla="*/ 51 w 114"/>
                    <a:gd name="T19" fmla="*/ 2 h 133"/>
                    <a:gd name="T20" fmla="*/ 56 w 114"/>
                    <a:gd name="T21" fmla="*/ 6 h 133"/>
                    <a:gd name="T22" fmla="*/ 57 w 114"/>
                    <a:gd name="T23" fmla="*/ 11 h 133"/>
                    <a:gd name="T24" fmla="*/ 56 w 114"/>
                    <a:gd name="T25" fmla="*/ 17 h 133"/>
                    <a:gd name="T26" fmla="*/ 53 w 114"/>
                    <a:gd name="T27" fmla="*/ 23 h 133"/>
                    <a:gd name="T28" fmla="*/ 47 w 114"/>
                    <a:gd name="T29" fmla="*/ 28 h 133"/>
                    <a:gd name="T30" fmla="*/ 41 w 114"/>
                    <a:gd name="T31" fmla="*/ 32 h 133"/>
                    <a:gd name="T32" fmla="*/ 32 w 114"/>
                    <a:gd name="T33" fmla="*/ 33 h 133"/>
                    <a:gd name="T34" fmla="*/ 26 w 114"/>
                    <a:gd name="T35" fmla="*/ 34 h 133"/>
                    <a:gd name="T36" fmla="*/ 20 w 114"/>
                    <a:gd name="T37" fmla="*/ 38 h 133"/>
                    <a:gd name="T38" fmla="*/ 14 w 114"/>
                    <a:gd name="T39" fmla="*/ 44 h 133"/>
                    <a:gd name="T40" fmla="*/ 9 w 114"/>
                    <a:gd name="T41" fmla="*/ 49 h 133"/>
                    <a:gd name="T42" fmla="*/ 6 w 114"/>
                    <a:gd name="T43" fmla="*/ 56 h 133"/>
                    <a:gd name="T44" fmla="*/ 3 w 114"/>
                    <a:gd name="T45" fmla="*/ 61 h 133"/>
                    <a:gd name="T46" fmla="*/ 1 w 114"/>
                    <a:gd name="T47" fmla="*/ 65 h 133"/>
                    <a:gd name="T48" fmla="*/ 0 w 114"/>
                    <a:gd name="T49" fmla="*/ 66 h 133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4"/>
                    <a:gd name="T76" fmla="*/ 0 h 133"/>
                    <a:gd name="T77" fmla="*/ 114 w 114"/>
                    <a:gd name="T78" fmla="*/ 133 h 133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4" h="133">
                      <a:moveTo>
                        <a:pt x="0" y="133"/>
                      </a:moveTo>
                      <a:lnTo>
                        <a:pt x="1" y="111"/>
                      </a:lnTo>
                      <a:lnTo>
                        <a:pt x="5" y="88"/>
                      </a:lnTo>
                      <a:lnTo>
                        <a:pt x="11" y="65"/>
                      </a:lnTo>
                      <a:lnTo>
                        <a:pt x="22" y="44"/>
                      </a:lnTo>
                      <a:lnTo>
                        <a:pt x="35" y="25"/>
                      </a:lnTo>
                      <a:lnTo>
                        <a:pt x="49" y="12"/>
                      </a:lnTo>
                      <a:lnTo>
                        <a:pt x="67" y="2"/>
                      </a:lnTo>
                      <a:lnTo>
                        <a:pt x="86" y="0"/>
                      </a:lnTo>
                      <a:lnTo>
                        <a:pt x="102" y="4"/>
                      </a:lnTo>
                      <a:lnTo>
                        <a:pt x="112" y="12"/>
                      </a:lnTo>
                      <a:lnTo>
                        <a:pt x="114" y="22"/>
                      </a:lnTo>
                      <a:lnTo>
                        <a:pt x="112" y="35"/>
                      </a:lnTo>
                      <a:lnTo>
                        <a:pt x="105" y="46"/>
                      </a:lnTo>
                      <a:lnTo>
                        <a:pt x="94" y="56"/>
                      </a:lnTo>
                      <a:lnTo>
                        <a:pt x="81" y="65"/>
                      </a:lnTo>
                      <a:lnTo>
                        <a:pt x="64" y="67"/>
                      </a:lnTo>
                      <a:lnTo>
                        <a:pt x="52" y="69"/>
                      </a:lnTo>
                      <a:lnTo>
                        <a:pt x="39" y="77"/>
                      </a:lnTo>
                      <a:lnTo>
                        <a:pt x="29" y="88"/>
                      </a:lnTo>
                      <a:lnTo>
                        <a:pt x="18" y="99"/>
                      </a:lnTo>
                      <a:lnTo>
                        <a:pt x="11" y="112"/>
                      </a:lnTo>
                      <a:lnTo>
                        <a:pt x="5" y="122"/>
                      </a:lnTo>
                      <a:lnTo>
                        <a:pt x="1" y="130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4" name="Freeform 60"/>
                <p:cNvSpPr>
                  <a:spLocks/>
                </p:cNvSpPr>
                <p:nvPr/>
              </p:nvSpPr>
              <p:spPr bwMode="auto">
                <a:xfrm>
                  <a:off x="2794" y="2985"/>
                  <a:ext cx="35" cy="82"/>
                </a:xfrm>
                <a:custGeom>
                  <a:avLst/>
                  <a:gdLst>
                    <a:gd name="T0" fmla="*/ 15 w 70"/>
                    <a:gd name="T1" fmla="*/ 82 h 163"/>
                    <a:gd name="T2" fmla="*/ 9 w 70"/>
                    <a:gd name="T3" fmla="*/ 73 h 163"/>
                    <a:gd name="T4" fmla="*/ 4 w 70"/>
                    <a:gd name="T5" fmla="*/ 62 h 163"/>
                    <a:gd name="T6" fmla="*/ 1 w 70"/>
                    <a:gd name="T7" fmla="*/ 51 h 163"/>
                    <a:gd name="T8" fmla="*/ 0 w 70"/>
                    <a:gd name="T9" fmla="*/ 39 h 163"/>
                    <a:gd name="T10" fmla="*/ 0 w 70"/>
                    <a:gd name="T11" fmla="*/ 28 h 163"/>
                    <a:gd name="T12" fmla="*/ 2 w 70"/>
                    <a:gd name="T13" fmla="*/ 18 h 163"/>
                    <a:gd name="T14" fmla="*/ 6 w 70"/>
                    <a:gd name="T15" fmla="*/ 9 h 163"/>
                    <a:gd name="T16" fmla="*/ 14 w 70"/>
                    <a:gd name="T17" fmla="*/ 3 h 163"/>
                    <a:gd name="T18" fmla="*/ 21 w 70"/>
                    <a:gd name="T19" fmla="*/ 0 h 163"/>
                    <a:gd name="T20" fmla="*/ 28 w 70"/>
                    <a:gd name="T21" fmla="*/ 1 h 163"/>
                    <a:gd name="T22" fmla="*/ 32 w 70"/>
                    <a:gd name="T23" fmla="*/ 5 h 163"/>
                    <a:gd name="T24" fmla="*/ 35 w 70"/>
                    <a:gd name="T25" fmla="*/ 11 h 163"/>
                    <a:gd name="T26" fmla="*/ 35 w 70"/>
                    <a:gd name="T27" fmla="*/ 17 h 163"/>
                    <a:gd name="T28" fmla="*/ 34 w 70"/>
                    <a:gd name="T29" fmla="*/ 24 h 163"/>
                    <a:gd name="T30" fmla="*/ 29 w 70"/>
                    <a:gd name="T31" fmla="*/ 31 h 163"/>
                    <a:gd name="T32" fmla="*/ 24 w 70"/>
                    <a:gd name="T33" fmla="*/ 37 h 163"/>
                    <a:gd name="T34" fmla="*/ 17 w 70"/>
                    <a:gd name="T35" fmla="*/ 49 h 163"/>
                    <a:gd name="T36" fmla="*/ 13 w 70"/>
                    <a:gd name="T37" fmla="*/ 64 h 163"/>
                    <a:gd name="T38" fmla="*/ 14 w 70"/>
                    <a:gd name="T39" fmla="*/ 76 h 163"/>
                    <a:gd name="T40" fmla="*/ 15 w 70"/>
                    <a:gd name="T41" fmla="*/ 82 h 16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70"/>
                    <a:gd name="T64" fmla="*/ 0 h 163"/>
                    <a:gd name="T65" fmla="*/ 70 w 70"/>
                    <a:gd name="T66" fmla="*/ 163 h 16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70" h="163">
                      <a:moveTo>
                        <a:pt x="30" y="163"/>
                      </a:moveTo>
                      <a:lnTo>
                        <a:pt x="18" y="145"/>
                      </a:lnTo>
                      <a:lnTo>
                        <a:pt x="9" y="124"/>
                      </a:lnTo>
                      <a:lnTo>
                        <a:pt x="3" y="101"/>
                      </a:lnTo>
                      <a:lnTo>
                        <a:pt x="0" y="78"/>
                      </a:lnTo>
                      <a:lnTo>
                        <a:pt x="0" y="56"/>
                      </a:lnTo>
                      <a:lnTo>
                        <a:pt x="4" y="36"/>
                      </a:lnTo>
                      <a:lnTo>
                        <a:pt x="13" y="18"/>
                      </a:lnTo>
                      <a:lnTo>
                        <a:pt x="28" y="6"/>
                      </a:lnTo>
                      <a:lnTo>
                        <a:pt x="43" y="0"/>
                      </a:lnTo>
                      <a:lnTo>
                        <a:pt x="56" y="2"/>
                      </a:lnTo>
                      <a:lnTo>
                        <a:pt x="64" y="9"/>
                      </a:lnTo>
                      <a:lnTo>
                        <a:pt x="70" y="21"/>
                      </a:lnTo>
                      <a:lnTo>
                        <a:pt x="70" y="34"/>
                      </a:lnTo>
                      <a:lnTo>
                        <a:pt x="68" y="48"/>
                      </a:lnTo>
                      <a:lnTo>
                        <a:pt x="59" y="62"/>
                      </a:lnTo>
                      <a:lnTo>
                        <a:pt x="48" y="74"/>
                      </a:lnTo>
                      <a:lnTo>
                        <a:pt x="33" y="97"/>
                      </a:lnTo>
                      <a:lnTo>
                        <a:pt x="27" y="127"/>
                      </a:lnTo>
                      <a:lnTo>
                        <a:pt x="28" y="152"/>
                      </a:lnTo>
                      <a:lnTo>
                        <a:pt x="30" y="16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5" name="Freeform 61"/>
                <p:cNvSpPr>
                  <a:spLocks/>
                </p:cNvSpPr>
                <p:nvPr/>
              </p:nvSpPr>
              <p:spPr bwMode="auto">
                <a:xfrm>
                  <a:off x="2838" y="2266"/>
                  <a:ext cx="180" cy="174"/>
                </a:xfrm>
                <a:custGeom>
                  <a:avLst/>
                  <a:gdLst>
                    <a:gd name="T0" fmla="*/ 4 w 361"/>
                    <a:gd name="T1" fmla="*/ 3 h 348"/>
                    <a:gd name="T2" fmla="*/ 0 w 361"/>
                    <a:gd name="T3" fmla="*/ 1 h 348"/>
                    <a:gd name="T4" fmla="*/ 0 w 361"/>
                    <a:gd name="T5" fmla="*/ 0 h 348"/>
                    <a:gd name="T6" fmla="*/ 4 w 361"/>
                    <a:gd name="T7" fmla="*/ 0 h 348"/>
                    <a:gd name="T8" fmla="*/ 11 w 361"/>
                    <a:gd name="T9" fmla="*/ 2 h 348"/>
                    <a:gd name="T10" fmla="*/ 22 w 361"/>
                    <a:gd name="T11" fmla="*/ 4 h 348"/>
                    <a:gd name="T12" fmla="*/ 34 w 361"/>
                    <a:gd name="T13" fmla="*/ 8 h 348"/>
                    <a:gd name="T14" fmla="*/ 49 w 361"/>
                    <a:gd name="T15" fmla="*/ 13 h 348"/>
                    <a:gd name="T16" fmla="*/ 64 w 361"/>
                    <a:gd name="T17" fmla="*/ 20 h 348"/>
                    <a:gd name="T18" fmla="*/ 81 w 361"/>
                    <a:gd name="T19" fmla="*/ 27 h 348"/>
                    <a:gd name="T20" fmla="*/ 98 w 361"/>
                    <a:gd name="T21" fmla="*/ 37 h 348"/>
                    <a:gd name="T22" fmla="*/ 114 w 361"/>
                    <a:gd name="T23" fmla="*/ 48 h 348"/>
                    <a:gd name="T24" fmla="*/ 131 w 361"/>
                    <a:gd name="T25" fmla="*/ 60 h 348"/>
                    <a:gd name="T26" fmla="*/ 145 w 361"/>
                    <a:gd name="T27" fmla="*/ 73 h 348"/>
                    <a:gd name="T28" fmla="*/ 158 w 361"/>
                    <a:gd name="T29" fmla="*/ 89 h 348"/>
                    <a:gd name="T30" fmla="*/ 170 w 361"/>
                    <a:gd name="T31" fmla="*/ 105 h 348"/>
                    <a:gd name="T32" fmla="*/ 178 w 361"/>
                    <a:gd name="T33" fmla="*/ 123 h 348"/>
                    <a:gd name="T34" fmla="*/ 180 w 361"/>
                    <a:gd name="T35" fmla="*/ 134 h 348"/>
                    <a:gd name="T36" fmla="*/ 179 w 361"/>
                    <a:gd name="T37" fmla="*/ 144 h 348"/>
                    <a:gd name="T38" fmla="*/ 177 w 361"/>
                    <a:gd name="T39" fmla="*/ 152 h 348"/>
                    <a:gd name="T40" fmla="*/ 173 w 361"/>
                    <a:gd name="T41" fmla="*/ 160 h 348"/>
                    <a:gd name="T42" fmla="*/ 168 w 361"/>
                    <a:gd name="T43" fmla="*/ 166 h 348"/>
                    <a:gd name="T44" fmla="*/ 164 w 361"/>
                    <a:gd name="T45" fmla="*/ 170 h 348"/>
                    <a:gd name="T46" fmla="*/ 161 w 361"/>
                    <a:gd name="T47" fmla="*/ 173 h 348"/>
                    <a:gd name="T48" fmla="*/ 160 w 361"/>
                    <a:gd name="T49" fmla="*/ 174 h 348"/>
                    <a:gd name="T50" fmla="*/ 160 w 361"/>
                    <a:gd name="T51" fmla="*/ 173 h 348"/>
                    <a:gd name="T52" fmla="*/ 163 w 361"/>
                    <a:gd name="T53" fmla="*/ 171 h 348"/>
                    <a:gd name="T54" fmla="*/ 165 w 361"/>
                    <a:gd name="T55" fmla="*/ 166 h 348"/>
                    <a:gd name="T56" fmla="*/ 168 w 361"/>
                    <a:gd name="T57" fmla="*/ 160 h 348"/>
                    <a:gd name="T58" fmla="*/ 170 w 361"/>
                    <a:gd name="T59" fmla="*/ 153 h 348"/>
                    <a:gd name="T60" fmla="*/ 171 w 361"/>
                    <a:gd name="T61" fmla="*/ 144 h 348"/>
                    <a:gd name="T62" fmla="*/ 170 w 361"/>
                    <a:gd name="T63" fmla="*/ 134 h 348"/>
                    <a:gd name="T64" fmla="*/ 168 w 361"/>
                    <a:gd name="T65" fmla="*/ 122 h 348"/>
                    <a:gd name="T66" fmla="*/ 163 w 361"/>
                    <a:gd name="T67" fmla="*/ 110 h 348"/>
                    <a:gd name="T68" fmla="*/ 154 w 361"/>
                    <a:gd name="T69" fmla="*/ 97 h 348"/>
                    <a:gd name="T70" fmla="*/ 141 w 361"/>
                    <a:gd name="T71" fmla="*/ 83 h 348"/>
                    <a:gd name="T72" fmla="*/ 125 w 361"/>
                    <a:gd name="T73" fmla="*/ 68 h 348"/>
                    <a:gd name="T74" fmla="*/ 103 w 361"/>
                    <a:gd name="T75" fmla="*/ 52 h 348"/>
                    <a:gd name="T76" fmla="*/ 76 w 361"/>
                    <a:gd name="T77" fmla="*/ 37 h 348"/>
                    <a:gd name="T78" fmla="*/ 44 w 361"/>
                    <a:gd name="T79" fmla="*/ 20 h 348"/>
                    <a:gd name="T80" fmla="*/ 4 w 361"/>
                    <a:gd name="T81" fmla="*/ 3 h 34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61"/>
                    <a:gd name="T124" fmla="*/ 0 h 348"/>
                    <a:gd name="T125" fmla="*/ 361 w 361"/>
                    <a:gd name="T126" fmla="*/ 348 h 34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61" h="348">
                      <a:moveTo>
                        <a:pt x="8" y="6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23" y="4"/>
                      </a:lnTo>
                      <a:lnTo>
                        <a:pt x="44" y="8"/>
                      </a:lnTo>
                      <a:lnTo>
                        <a:pt x="69" y="16"/>
                      </a:lnTo>
                      <a:lnTo>
                        <a:pt x="98" y="27"/>
                      </a:lnTo>
                      <a:lnTo>
                        <a:pt x="129" y="39"/>
                      </a:lnTo>
                      <a:lnTo>
                        <a:pt x="162" y="55"/>
                      </a:lnTo>
                      <a:lnTo>
                        <a:pt x="196" y="74"/>
                      </a:lnTo>
                      <a:lnTo>
                        <a:pt x="229" y="96"/>
                      </a:lnTo>
                      <a:lnTo>
                        <a:pt x="262" y="120"/>
                      </a:lnTo>
                      <a:lnTo>
                        <a:pt x="291" y="146"/>
                      </a:lnTo>
                      <a:lnTo>
                        <a:pt x="317" y="178"/>
                      </a:lnTo>
                      <a:lnTo>
                        <a:pt x="340" y="210"/>
                      </a:lnTo>
                      <a:lnTo>
                        <a:pt x="356" y="247"/>
                      </a:lnTo>
                      <a:lnTo>
                        <a:pt x="361" y="267"/>
                      </a:lnTo>
                      <a:lnTo>
                        <a:pt x="358" y="287"/>
                      </a:lnTo>
                      <a:lnTo>
                        <a:pt x="354" y="304"/>
                      </a:lnTo>
                      <a:lnTo>
                        <a:pt x="346" y="319"/>
                      </a:lnTo>
                      <a:lnTo>
                        <a:pt x="336" y="331"/>
                      </a:lnTo>
                      <a:lnTo>
                        <a:pt x="328" y="340"/>
                      </a:lnTo>
                      <a:lnTo>
                        <a:pt x="323" y="346"/>
                      </a:lnTo>
                      <a:lnTo>
                        <a:pt x="320" y="348"/>
                      </a:lnTo>
                      <a:lnTo>
                        <a:pt x="321" y="346"/>
                      </a:lnTo>
                      <a:lnTo>
                        <a:pt x="326" y="341"/>
                      </a:lnTo>
                      <a:lnTo>
                        <a:pt x="331" y="332"/>
                      </a:lnTo>
                      <a:lnTo>
                        <a:pt x="336" y="320"/>
                      </a:lnTo>
                      <a:lnTo>
                        <a:pt x="340" y="305"/>
                      </a:lnTo>
                      <a:lnTo>
                        <a:pt x="342" y="287"/>
                      </a:lnTo>
                      <a:lnTo>
                        <a:pt x="341" y="267"/>
                      </a:lnTo>
                      <a:lnTo>
                        <a:pt x="336" y="244"/>
                      </a:lnTo>
                      <a:lnTo>
                        <a:pt x="326" y="220"/>
                      </a:lnTo>
                      <a:lnTo>
                        <a:pt x="309" y="194"/>
                      </a:lnTo>
                      <a:lnTo>
                        <a:pt x="283" y="165"/>
                      </a:lnTo>
                      <a:lnTo>
                        <a:pt x="250" y="136"/>
                      </a:lnTo>
                      <a:lnTo>
                        <a:pt x="207" y="105"/>
                      </a:lnTo>
                      <a:lnTo>
                        <a:pt x="153" y="73"/>
                      </a:lnTo>
                      <a:lnTo>
                        <a:pt x="88" y="39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6" name="Freeform 62"/>
                <p:cNvSpPr>
                  <a:spLocks/>
                </p:cNvSpPr>
                <p:nvPr/>
              </p:nvSpPr>
              <p:spPr bwMode="auto">
                <a:xfrm>
                  <a:off x="2794" y="3106"/>
                  <a:ext cx="63" cy="171"/>
                </a:xfrm>
                <a:custGeom>
                  <a:avLst/>
                  <a:gdLst>
                    <a:gd name="T0" fmla="*/ 13 w 126"/>
                    <a:gd name="T1" fmla="*/ 0 h 343"/>
                    <a:gd name="T2" fmla="*/ 5 w 126"/>
                    <a:gd name="T3" fmla="*/ 15 h 343"/>
                    <a:gd name="T4" fmla="*/ 1 w 126"/>
                    <a:gd name="T5" fmla="*/ 35 h 343"/>
                    <a:gd name="T6" fmla="*/ 0 w 126"/>
                    <a:gd name="T7" fmla="*/ 60 h 343"/>
                    <a:gd name="T8" fmla="*/ 3 w 126"/>
                    <a:gd name="T9" fmla="*/ 87 h 343"/>
                    <a:gd name="T10" fmla="*/ 10 w 126"/>
                    <a:gd name="T11" fmla="*/ 114 h 343"/>
                    <a:gd name="T12" fmla="*/ 22 w 126"/>
                    <a:gd name="T13" fmla="*/ 138 h 343"/>
                    <a:gd name="T14" fmla="*/ 40 w 126"/>
                    <a:gd name="T15" fmla="*/ 158 h 343"/>
                    <a:gd name="T16" fmla="*/ 63 w 126"/>
                    <a:gd name="T17" fmla="*/ 171 h 343"/>
                    <a:gd name="T18" fmla="*/ 62 w 126"/>
                    <a:gd name="T19" fmla="*/ 170 h 343"/>
                    <a:gd name="T20" fmla="*/ 58 w 126"/>
                    <a:gd name="T21" fmla="*/ 166 h 343"/>
                    <a:gd name="T22" fmla="*/ 51 w 126"/>
                    <a:gd name="T23" fmla="*/ 160 h 343"/>
                    <a:gd name="T24" fmla="*/ 44 w 126"/>
                    <a:gd name="T25" fmla="*/ 153 h 343"/>
                    <a:gd name="T26" fmla="*/ 36 w 126"/>
                    <a:gd name="T27" fmla="*/ 144 h 343"/>
                    <a:gd name="T28" fmla="*/ 28 w 126"/>
                    <a:gd name="T29" fmla="*/ 133 h 343"/>
                    <a:gd name="T30" fmla="*/ 21 w 126"/>
                    <a:gd name="T31" fmla="*/ 122 h 343"/>
                    <a:gd name="T32" fmla="*/ 15 w 126"/>
                    <a:gd name="T33" fmla="*/ 110 h 343"/>
                    <a:gd name="T34" fmla="*/ 10 w 126"/>
                    <a:gd name="T35" fmla="*/ 91 h 343"/>
                    <a:gd name="T36" fmla="*/ 7 w 126"/>
                    <a:gd name="T37" fmla="*/ 72 h 343"/>
                    <a:gd name="T38" fmla="*/ 6 w 126"/>
                    <a:gd name="T39" fmla="*/ 54 h 343"/>
                    <a:gd name="T40" fmla="*/ 7 w 126"/>
                    <a:gd name="T41" fmla="*/ 36 h 343"/>
                    <a:gd name="T42" fmla="*/ 9 w 126"/>
                    <a:gd name="T43" fmla="*/ 21 h 343"/>
                    <a:gd name="T44" fmla="*/ 10 w 126"/>
                    <a:gd name="T45" fmla="*/ 10 h 343"/>
                    <a:gd name="T46" fmla="*/ 12 w 126"/>
                    <a:gd name="T47" fmla="*/ 2 h 343"/>
                    <a:gd name="T48" fmla="*/ 13 w 126"/>
                    <a:gd name="T49" fmla="*/ 0 h 343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6"/>
                    <a:gd name="T76" fmla="*/ 0 h 343"/>
                    <a:gd name="T77" fmla="*/ 126 w 126"/>
                    <a:gd name="T78" fmla="*/ 343 h 343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6" h="343">
                      <a:moveTo>
                        <a:pt x="25" y="0"/>
                      </a:moveTo>
                      <a:lnTo>
                        <a:pt x="10" y="30"/>
                      </a:lnTo>
                      <a:lnTo>
                        <a:pt x="2" y="71"/>
                      </a:lnTo>
                      <a:lnTo>
                        <a:pt x="0" y="121"/>
                      </a:lnTo>
                      <a:lnTo>
                        <a:pt x="5" y="175"/>
                      </a:lnTo>
                      <a:lnTo>
                        <a:pt x="19" y="228"/>
                      </a:lnTo>
                      <a:lnTo>
                        <a:pt x="43" y="276"/>
                      </a:lnTo>
                      <a:lnTo>
                        <a:pt x="79" y="316"/>
                      </a:lnTo>
                      <a:lnTo>
                        <a:pt x="126" y="343"/>
                      </a:lnTo>
                      <a:lnTo>
                        <a:pt x="123" y="341"/>
                      </a:lnTo>
                      <a:lnTo>
                        <a:pt x="115" y="332"/>
                      </a:lnTo>
                      <a:lnTo>
                        <a:pt x="102" y="321"/>
                      </a:lnTo>
                      <a:lnTo>
                        <a:pt x="87" y="306"/>
                      </a:lnTo>
                      <a:lnTo>
                        <a:pt x="71" y="288"/>
                      </a:lnTo>
                      <a:lnTo>
                        <a:pt x="55" y="267"/>
                      </a:lnTo>
                      <a:lnTo>
                        <a:pt x="41" y="245"/>
                      </a:lnTo>
                      <a:lnTo>
                        <a:pt x="30" y="221"/>
                      </a:lnTo>
                      <a:lnTo>
                        <a:pt x="19" y="183"/>
                      </a:lnTo>
                      <a:lnTo>
                        <a:pt x="13" y="145"/>
                      </a:lnTo>
                      <a:lnTo>
                        <a:pt x="12" y="108"/>
                      </a:lnTo>
                      <a:lnTo>
                        <a:pt x="13" y="73"/>
                      </a:lnTo>
                      <a:lnTo>
                        <a:pt x="17" y="43"/>
                      </a:lnTo>
                      <a:lnTo>
                        <a:pt x="20" y="20"/>
                      </a:lnTo>
                      <a:lnTo>
                        <a:pt x="24" y="5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7" name="Freeform 63"/>
                <p:cNvSpPr>
                  <a:spLocks/>
                </p:cNvSpPr>
                <p:nvPr/>
              </p:nvSpPr>
              <p:spPr bwMode="auto">
                <a:xfrm>
                  <a:off x="3146" y="3147"/>
                  <a:ext cx="165" cy="80"/>
                </a:xfrm>
                <a:custGeom>
                  <a:avLst/>
                  <a:gdLst>
                    <a:gd name="T0" fmla="*/ 165 w 332"/>
                    <a:gd name="T1" fmla="*/ 80 h 160"/>
                    <a:gd name="T2" fmla="*/ 162 w 332"/>
                    <a:gd name="T3" fmla="*/ 73 h 160"/>
                    <a:gd name="T4" fmla="*/ 158 w 332"/>
                    <a:gd name="T5" fmla="*/ 65 h 160"/>
                    <a:gd name="T6" fmla="*/ 152 w 332"/>
                    <a:gd name="T7" fmla="*/ 57 h 160"/>
                    <a:gd name="T8" fmla="*/ 144 w 332"/>
                    <a:gd name="T9" fmla="*/ 48 h 160"/>
                    <a:gd name="T10" fmla="*/ 136 w 332"/>
                    <a:gd name="T11" fmla="*/ 40 h 160"/>
                    <a:gd name="T12" fmla="*/ 126 w 332"/>
                    <a:gd name="T13" fmla="*/ 31 h 160"/>
                    <a:gd name="T14" fmla="*/ 115 w 332"/>
                    <a:gd name="T15" fmla="*/ 24 h 160"/>
                    <a:gd name="T16" fmla="*/ 103 w 332"/>
                    <a:gd name="T17" fmla="*/ 17 h 160"/>
                    <a:gd name="T18" fmla="*/ 91 w 332"/>
                    <a:gd name="T19" fmla="*/ 10 h 160"/>
                    <a:gd name="T20" fmla="*/ 79 w 332"/>
                    <a:gd name="T21" fmla="*/ 5 h 160"/>
                    <a:gd name="T22" fmla="*/ 66 w 332"/>
                    <a:gd name="T23" fmla="*/ 2 h 160"/>
                    <a:gd name="T24" fmla="*/ 52 w 332"/>
                    <a:gd name="T25" fmla="*/ 0 h 160"/>
                    <a:gd name="T26" fmla="*/ 38 w 332"/>
                    <a:gd name="T27" fmla="*/ 0 h 160"/>
                    <a:gd name="T28" fmla="*/ 25 w 332"/>
                    <a:gd name="T29" fmla="*/ 1 h 160"/>
                    <a:gd name="T30" fmla="*/ 13 w 332"/>
                    <a:gd name="T31" fmla="*/ 5 h 160"/>
                    <a:gd name="T32" fmla="*/ 0 w 332"/>
                    <a:gd name="T33" fmla="*/ 11 h 160"/>
                    <a:gd name="T34" fmla="*/ 2 w 332"/>
                    <a:gd name="T35" fmla="*/ 10 h 160"/>
                    <a:gd name="T36" fmla="*/ 7 w 332"/>
                    <a:gd name="T37" fmla="*/ 10 h 160"/>
                    <a:gd name="T38" fmla="*/ 16 w 332"/>
                    <a:gd name="T39" fmla="*/ 9 h 160"/>
                    <a:gd name="T40" fmla="*/ 27 w 332"/>
                    <a:gd name="T41" fmla="*/ 7 h 160"/>
                    <a:gd name="T42" fmla="*/ 39 w 332"/>
                    <a:gd name="T43" fmla="*/ 6 h 160"/>
                    <a:gd name="T44" fmla="*/ 52 w 332"/>
                    <a:gd name="T45" fmla="*/ 7 h 160"/>
                    <a:gd name="T46" fmla="*/ 66 w 332"/>
                    <a:gd name="T47" fmla="*/ 9 h 160"/>
                    <a:gd name="T48" fmla="*/ 78 w 332"/>
                    <a:gd name="T49" fmla="*/ 12 h 160"/>
                    <a:gd name="T50" fmla="*/ 96 w 332"/>
                    <a:gd name="T51" fmla="*/ 20 h 160"/>
                    <a:gd name="T52" fmla="*/ 112 w 332"/>
                    <a:gd name="T53" fmla="*/ 29 h 160"/>
                    <a:gd name="T54" fmla="*/ 127 w 332"/>
                    <a:gd name="T55" fmla="*/ 40 h 160"/>
                    <a:gd name="T56" fmla="*/ 140 w 332"/>
                    <a:gd name="T57" fmla="*/ 52 h 160"/>
                    <a:gd name="T58" fmla="*/ 151 w 332"/>
                    <a:gd name="T59" fmla="*/ 62 h 160"/>
                    <a:gd name="T60" fmla="*/ 158 w 332"/>
                    <a:gd name="T61" fmla="*/ 72 h 160"/>
                    <a:gd name="T62" fmla="*/ 164 w 332"/>
                    <a:gd name="T63" fmla="*/ 78 h 160"/>
                    <a:gd name="T64" fmla="*/ 165 w 332"/>
                    <a:gd name="T65" fmla="*/ 80 h 16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32"/>
                    <a:gd name="T100" fmla="*/ 0 h 160"/>
                    <a:gd name="T101" fmla="*/ 332 w 332"/>
                    <a:gd name="T102" fmla="*/ 160 h 16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32" h="160">
                      <a:moveTo>
                        <a:pt x="332" y="160"/>
                      </a:moveTo>
                      <a:lnTo>
                        <a:pt x="326" y="146"/>
                      </a:lnTo>
                      <a:lnTo>
                        <a:pt x="318" y="130"/>
                      </a:lnTo>
                      <a:lnTo>
                        <a:pt x="305" y="114"/>
                      </a:lnTo>
                      <a:lnTo>
                        <a:pt x="290" y="96"/>
                      </a:lnTo>
                      <a:lnTo>
                        <a:pt x="273" y="79"/>
                      </a:lnTo>
                      <a:lnTo>
                        <a:pt x="254" y="63"/>
                      </a:lnTo>
                      <a:lnTo>
                        <a:pt x="232" y="48"/>
                      </a:lnTo>
                      <a:lnTo>
                        <a:pt x="208" y="34"/>
                      </a:lnTo>
                      <a:lnTo>
                        <a:pt x="183" y="21"/>
                      </a:lnTo>
                      <a:lnTo>
                        <a:pt x="158" y="11"/>
                      </a:lnTo>
                      <a:lnTo>
                        <a:pt x="132" y="4"/>
                      </a:lnTo>
                      <a:lnTo>
                        <a:pt x="104" y="0"/>
                      </a:lnTo>
                      <a:lnTo>
                        <a:pt x="77" y="0"/>
                      </a:lnTo>
                      <a:lnTo>
                        <a:pt x="51" y="2"/>
                      </a:lnTo>
                      <a:lnTo>
                        <a:pt x="26" y="10"/>
                      </a:lnTo>
                      <a:lnTo>
                        <a:pt x="0" y="23"/>
                      </a:lnTo>
                      <a:lnTo>
                        <a:pt x="5" y="21"/>
                      </a:lnTo>
                      <a:lnTo>
                        <a:pt x="15" y="19"/>
                      </a:lnTo>
                      <a:lnTo>
                        <a:pt x="33" y="17"/>
                      </a:lnTo>
                      <a:lnTo>
                        <a:pt x="54" y="15"/>
                      </a:lnTo>
                      <a:lnTo>
                        <a:pt x="79" y="13"/>
                      </a:lnTo>
                      <a:lnTo>
                        <a:pt x="105" y="15"/>
                      </a:lnTo>
                      <a:lnTo>
                        <a:pt x="132" y="18"/>
                      </a:lnTo>
                      <a:lnTo>
                        <a:pt x="157" y="24"/>
                      </a:lnTo>
                      <a:lnTo>
                        <a:pt x="194" y="39"/>
                      </a:lnTo>
                      <a:lnTo>
                        <a:pt x="226" y="59"/>
                      </a:lnTo>
                      <a:lnTo>
                        <a:pt x="256" y="81"/>
                      </a:lnTo>
                      <a:lnTo>
                        <a:pt x="282" y="104"/>
                      </a:lnTo>
                      <a:lnTo>
                        <a:pt x="303" y="125"/>
                      </a:lnTo>
                      <a:lnTo>
                        <a:pt x="318" y="144"/>
                      </a:lnTo>
                      <a:lnTo>
                        <a:pt x="329" y="155"/>
                      </a:lnTo>
                      <a:lnTo>
                        <a:pt x="332" y="16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8" name="Freeform 64"/>
                <p:cNvSpPr>
                  <a:spLocks/>
                </p:cNvSpPr>
                <p:nvPr/>
              </p:nvSpPr>
              <p:spPr bwMode="auto">
                <a:xfrm>
                  <a:off x="2926" y="2651"/>
                  <a:ext cx="186" cy="670"/>
                </a:xfrm>
                <a:custGeom>
                  <a:avLst/>
                  <a:gdLst>
                    <a:gd name="T0" fmla="*/ 165 w 373"/>
                    <a:gd name="T1" fmla="*/ 667 h 1340"/>
                    <a:gd name="T2" fmla="*/ 121 w 373"/>
                    <a:gd name="T3" fmla="*/ 662 h 1340"/>
                    <a:gd name="T4" fmla="*/ 81 w 373"/>
                    <a:gd name="T5" fmla="*/ 652 h 1340"/>
                    <a:gd name="T6" fmla="*/ 48 w 373"/>
                    <a:gd name="T7" fmla="*/ 634 h 1340"/>
                    <a:gd name="T8" fmla="*/ 26 w 373"/>
                    <a:gd name="T9" fmla="*/ 606 h 1340"/>
                    <a:gd name="T10" fmla="*/ 21 w 373"/>
                    <a:gd name="T11" fmla="*/ 565 h 1340"/>
                    <a:gd name="T12" fmla="*/ 34 w 373"/>
                    <a:gd name="T13" fmla="*/ 508 h 1340"/>
                    <a:gd name="T14" fmla="*/ 71 w 373"/>
                    <a:gd name="T15" fmla="*/ 433 h 1340"/>
                    <a:gd name="T16" fmla="*/ 124 w 373"/>
                    <a:gd name="T17" fmla="*/ 350 h 1340"/>
                    <a:gd name="T18" fmla="*/ 159 w 373"/>
                    <a:gd name="T19" fmla="*/ 278 h 1340"/>
                    <a:gd name="T20" fmla="*/ 178 w 373"/>
                    <a:gd name="T21" fmla="*/ 213 h 1340"/>
                    <a:gd name="T22" fmla="*/ 184 w 373"/>
                    <a:gd name="T23" fmla="*/ 155 h 1340"/>
                    <a:gd name="T24" fmla="*/ 177 w 373"/>
                    <a:gd name="T25" fmla="*/ 105 h 1340"/>
                    <a:gd name="T26" fmla="*/ 161 w 373"/>
                    <a:gd name="T27" fmla="*/ 65 h 1340"/>
                    <a:gd name="T28" fmla="*/ 138 w 373"/>
                    <a:gd name="T29" fmla="*/ 33 h 1340"/>
                    <a:gd name="T30" fmla="*/ 109 w 373"/>
                    <a:gd name="T31" fmla="*/ 11 h 1340"/>
                    <a:gd name="T32" fmla="*/ 81 w 373"/>
                    <a:gd name="T33" fmla="*/ 1 h 1340"/>
                    <a:gd name="T34" fmla="*/ 59 w 373"/>
                    <a:gd name="T35" fmla="*/ 1 h 1340"/>
                    <a:gd name="T36" fmla="*/ 42 w 373"/>
                    <a:gd name="T37" fmla="*/ 7 h 1340"/>
                    <a:gd name="T38" fmla="*/ 28 w 373"/>
                    <a:gd name="T39" fmla="*/ 18 h 1340"/>
                    <a:gd name="T40" fmla="*/ 16 w 373"/>
                    <a:gd name="T41" fmla="*/ 31 h 1340"/>
                    <a:gd name="T42" fmla="*/ 8 w 373"/>
                    <a:gd name="T43" fmla="*/ 43 h 1340"/>
                    <a:gd name="T44" fmla="*/ 3 w 373"/>
                    <a:gd name="T45" fmla="*/ 54 h 1340"/>
                    <a:gd name="T46" fmla="*/ 0 w 373"/>
                    <a:gd name="T47" fmla="*/ 60 h 1340"/>
                    <a:gd name="T48" fmla="*/ 0 w 373"/>
                    <a:gd name="T49" fmla="*/ 61 h 1340"/>
                    <a:gd name="T50" fmla="*/ 4 w 373"/>
                    <a:gd name="T51" fmla="*/ 55 h 1340"/>
                    <a:gd name="T52" fmla="*/ 11 w 373"/>
                    <a:gd name="T53" fmla="*/ 47 h 1340"/>
                    <a:gd name="T54" fmla="*/ 22 w 373"/>
                    <a:gd name="T55" fmla="*/ 38 h 1340"/>
                    <a:gd name="T56" fmla="*/ 34 w 373"/>
                    <a:gd name="T57" fmla="*/ 27 h 1340"/>
                    <a:gd name="T58" fmla="*/ 49 w 373"/>
                    <a:gd name="T59" fmla="*/ 19 h 1340"/>
                    <a:gd name="T60" fmla="*/ 66 w 373"/>
                    <a:gd name="T61" fmla="*/ 13 h 1340"/>
                    <a:gd name="T62" fmla="*/ 85 w 373"/>
                    <a:gd name="T63" fmla="*/ 13 h 1340"/>
                    <a:gd name="T64" fmla="*/ 105 w 373"/>
                    <a:gd name="T65" fmla="*/ 21 h 1340"/>
                    <a:gd name="T66" fmla="*/ 126 w 373"/>
                    <a:gd name="T67" fmla="*/ 36 h 1340"/>
                    <a:gd name="T68" fmla="*/ 146 w 373"/>
                    <a:gd name="T69" fmla="*/ 57 h 1340"/>
                    <a:gd name="T70" fmla="*/ 163 w 373"/>
                    <a:gd name="T71" fmla="*/ 84 h 1340"/>
                    <a:gd name="T72" fmla="*/ 175 w 373"/>
                    <a:gd name="T73" fmla="*/ 118 h 1340"/>
                    <a:gd name="T74" fmla="*/ 180 w 373"/>
                    <a:gd name="T75" fmla="*/ 157 h 1340"/>
                    <a:gd name="T76" fmla="*/ 176 w 373"/>
                    <a:gd name="T77" fmla="*/ 201 h 1340"/>
                    <a:gd name="T78" fmla="*/ 161 w 373"/>
                    <a:gd name="T79" fmla="*/ 250 h 1340"/>
                    <a:gd name="T80" fmla="*/ 134 w 373"/>
                    <a:gd name="T81" fmla="*/ 305 h 1340"/>
                    <a:gd name="T82" fmla="*/ 102 w 373"/>
                    <a:gd name="T83" fmla="*/ 357 h 1340"/>
                    <a:gd name="T84" fmla="*/ 72 w 373"/>
                    <a:gd name="T85" fmla="*/ 406 h 1340"/>
                    <a:gd name="T86" fmla="*/ 46 w 373"/>
                    <a:gd name="T87" fmla="*/ 451 h 1340"/>
                    <a:gd name="T88" fmla="*/ 24 w 373"/>
                    <a:gd name="T89" fmla="*/ 492 h 1340"/>
                    <a:gd name="T90" fmla="*/ 9 w 373"/>
                    <a:gd name="T91" fmla="*/ 530 h 1340"/>
                    <a:gd name="T92" fmla="*/ 3 w 373"/>
                    <a:gd name="T93" fmla="*/ 565 h 1340"/>
                    <a:gd name="T94" fmla="*/ 9 w 373"/>
                    <a:gd name="T95" fmla="*/ 597 h 1340"/>
                    <a:gd name="T96" fmla="*/ 28 w 373"/>
                    <a:gd name="T97" fmla="*/ 625 h 1340"/>
                    <a:gd name="T98" fmla="*/ 52 w 373"/>
                    <a:gd name="T99" fmla="*/ 645 h 1340"/>
                    <a:gd name="T100" fmla="*/ 79 w 373"/>
                    <a:gd name="T101" fmla="*/ 659 h 1340"/>
                    <a:gd name="T102" fmla="*/ 107 w 373"/>
                    <a:gd name="T103" fmla="*/ 666 h 1340"/>
                    <a:gd name="T104" fmla="*/ 134 w 373"/>
                    <a:gd name="T105" fmla="*/ 670 h 1340"/>
                    <a:gd name="T106" fmla="*/ 158 w 373"/>
                    <a:gd name="T107" fmla="*/ 670 h 1340"/>
                    <a:gd name="T108" fmla="*/ 175 w 373"/>
                    <a:gd name="T109" fmla="*/ 669 h 1340"/>
                    <a:gd name="T110" fmla="*/ 185 w 373"/>
                    <a:gd name="T111" fmla="*/ 668 h 134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73"/>
                    <a:gd name="T169" fmla="*/ 0 h 1340"/>
                    <a:gd name="T170" fmla="*/ 373 w 373"/>
                    <a:gd name="T171" fmla="*/ 1340 h 134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73" h="1340">
                      <a:moveTo>
                        <a:pt x="373" y="1336"/>
                      </a:moveTo>
                      <a:lnTo>
                        <a:pt x="330" y="1333"/>
                      </a:lnTo>
                      <a:lnTo>
                        <a:pt x="286" y="1329"/>
                      </a:lnTo>
                      <a:lnTo>
                        <a:pt x="242" y="1323"/>
                      </a:lnTo>
                      <a:lnTo>
                        <a:pt x="201" y="1315"/>
                      </a:lnTo>
                      <a:lnTo>
                        <a:pt x="162" y="1304"/>
                      </a:lnTo>
                      <a:lnTo>
                        <a:pt x="127" y="1287"/>
                      </a:lnTo>
                      <a:lnTo>
                        <a:pt x="96" y="1268"/>
                      </a:lnTo>
                      <a:lnTo>
                        <a:pt x="72" y="1242"/>
                      </a:lnTo>
                      <a:lnTo>
                        <a:pt x="53" y="1211"/>
                      </a:lnTo>
                      <a:lnTo>
                        <a:pt x="43" y="1175"/>
                      </a:lnTo>
                      <a:lnTo>
                        <a:pt x="42" y="1130"/>
                      </a:lnTo>
                      <a:lnTo>
                        <a:pt x="50" y="1077"/>
                      </a:lnTo>
                      <a:lnTo>
                        <a:pt x="68" y="1017"/>
                      </a:lnTo>
                      <a:lnTo>
                        <a:pt x="99" y="946"/>
                      </a:lnTo>
                      <a:lnTo>
                        <a:pt x="142" y="867"/>
                      </a:lnTo>
                      <a:lnTo>
                        <a:pt x="200" y="777"/>
                      </a:lnTo>
                      <a:lnTo>
                        <a:pt x="248" y="700"/>
                      </a:lnTo>
                      <a:lnTo>
                        <a:pt x="287" y="626"/>
                      </a:lnTo>
                      <a:lnTo>
                        <a:pt x="318" y="556"/>
                      </a:lnTo>
                      <a:lnTo>
                        <a:pt x="341" y="489"/>
                      </a:lnTo>
                      <a:lnTo>
                        <a:pt x="357" y="426"/>
                      </a:lnTo>
                      <a:lnTo>
                        <a:pt x="365" y="366"/>
                      </a:lnTo>
                      <a:lnTo>
                        <a:pt x="368" y="310"/>
                      </a:lnTo>
                      <a:lnTo>
                        <a:pt x="364" y="258"/>
                      </a:lnTo>
                      <a:lnTo>
                        <a:pt x="355" y="210"/>
                      </a:lnTo>
                      <a:lnTo>
                        <a:pt x="341" y="167"/>
                      </a:lnTo>
                      <a:lnTo>
                        <a:pt x="323" y="129"/>
                      </a:lnTo>
                      <a:lnTo>
                        <a:pt x="301" y="94"/>
                      </a:lnTo>
                      <a:lnTo>
                        <a:pt x="276" y="65"/>
                      </a:lnTo>
                      <a:lnTo>
                        <a:pt x="248" y="41"/>
                      </a:lnTo>
                      <a:lnTo>
                        <a:pt x="218" y="22"/>
                      </a:lnTo>
                      <a:lnTo>
                        <a:pt x="186" y="8"/>
                      </a:lnTo>
                      <a:lnTo>
                        <a:pt x="162" y="2"/>
                      </a:lnTo>
                      <a:lnTo>
                        <a:pt x="140" y="0"/>
                      </a:lnTo>
                      <a:lnTo>
                        <a:pt x="119" y="2"/>
                      </a:lnTo>
                      <a:lnTo>
                        <a:pt x="101" y="7"/>
                      </a:lnTo>
                      <a:lnTo>
                        <a:pt x="84" y="15"/>
                      </a:lnTo>
                      <a:lnTo>
                        <a:pt x="69" y="25"/>
                      </a:lnTo>
                      <a:lnTo>
                        <a:pt x="56" y="35"/>
                      </a:lnTo>
                      <a:lnTo>
                        <a:pt x="43" y="48"/>
                      </a:lnTo>
                      <a:lnTo>
                        <a:pt x="33" y="62"/>
                      </a:lnTo>
                      <a:lnTo>
                        <a:pt x="25" y="75"/>
                      </a:lnTo>
                      <a:lnTo>
                        <a:pt x="16" y="87"/>
                      </a:lnTo>
                      <a:lnTo>
                        <a:pt x="11" y="99"/>
                      </a:lnTo>
                      <a:lnTo>
                        <a:pt x="6" y="108"/>
                      </a:lnTo>
                      <a:lnTo>
                        <a:pt x="3" y="116"/>
                      </a:lnTo>
                      <a:lnTo>
                        <a:pt x="1" y="121"/>
                      </a:lnTo>
                      <a:lnTo>
                        <a:pt x="0" y="123"/>
                      </a:lnTo>
                      <a:lnTo>
                        <a:pt x="1" y="122"/>
                      </a:lnTo>
                      <a:lnTo>
                        <a:pt x="4" y="117"/>
                      </a:lnTo>
                      <a:lnTo>
                        <a:pt x="8" y="111"/>
                      </a:lnTo>
                      <a:lnTo>
                        <a:pt x="15" y="103"/>
                      </a:lnTo>
                      <a:lnTo>
                        <a:pt x="23" y="94"/>
                      </a:lnTo>
                      <a:lnTo>
                        <a:pt x="33" y="85"/>
                      </a:lnTo>
                      <a:lnTo>
                        <a:pt x="44" y="75"/>
                      </a:lnTo>
                      <a:lnTo>
                        <a:pt x="56" y="64"/>
                      </a:lnTo>
                      <a:lnTo>
                        <a:pt x="69" y="54"/>
                      </a:lnTo>
                      <a:lnTo>
                        <a:pt x="84" y="45"/>
                      </a:lnTo>
                      <a:lnTo>
                        <a:pt x="99" y="37"/>
                      </a:lnTo>
                      <a:lnTo>
                        <a:pt x="115" y="31"/>
                      </a:lnTo>
                      <a:lnTo>
                        <a:pt x="133" y="27"/>
                      </a:lnTo>
                      <a:lnTo>
                        <a:pt x="151" y="26"/>
                      </a:lnTo>
                      <a:lnTo>
                        <a:pt x="170" y="27"/>
                      </a:lnTo>
                      <a:lnTo>
                        <a:pt x="189" y="33"/>
                      </a:lnTo>
                      <a:lnTo>
                        <a:pt x="210" y="42"/>
                      </a:lnTo>
                      <a:lnTo>
                        <a:pt x="232" y="55"/>
                      </a:lnTo>
                      <a:lnTo>
                        <a:pt x="253" y="72"/>
                      </a:lnTo>
                      <a:lnTo>
                        <a:pt x="273" y="92"/>
                      </a:lnTo>
                      <a:lnTo>
                        <a:pt x="293" y="114"/>
                      </a:lnTo>
                      <a:lnTo>
                        <a:pt x="311" y="140"/>
                      </a:lnTo>
                      <a:lnTo>
                        <a:pt x="327" y="169"/>
                      </a:lnTo>
                      <a:lnTo>
                        <a:pt x="340" y="200"/>
                      </a:lnTo>
                      <a:lnTo>
                        <a:pt x="350" y="236"/>
                      </a:lnTo>
                      <a:lnTo>
                        <a:pt x="357" y="273"/>
                      </a:lnTo>
                      <a:lnTo>
                        <a:pt x="361" y="313"/>
                      </a:lnTo>
                      <a:lnTo>
                        <a:pt x="360" y="357"/>
                      </a:lnTo>
                      <a:lnTo>
                        <a:pt x="353" y="402"/>
                      </a:lnTo>
                      <a:lnTo>
                        <a:pt x="340" y="450"/>
                      </a:lnTo>
                      <a:lnTo>
                        <a:pt x="322" y="501"/>
                      </a:lnTo>
                      <a:lnTo>
                        <a:pt x="297" y="554"/>
                      </a:lnTo>
                      <a:lnTo>
                        <a:pt x="268" y="610"/>
                      </a:lnTo>
                      <a:lnTo>
                        <a:pt x="236" y="663"/>
                      </a:lnTo>
                      <a:lnTo>
                        <a:pt x="205" y="715"/>
                      </a:lnTo>
                      <a:lnTo>
                        <a:pt x="175" y="764"/>
                      </a:lnTo>
                      <a:lnTo>
                        <a:pt x="145" y="813"/>
                      </a:lnTo>
                      <a:lnTo>
                        <a:pt x="118" y="858"/>
                      </a:lnTo>
                      <a:lnTo>
                        <a:pt x="92" y="902"/>
                      </a:lnTo>
                      <a:lnTo>
                        <a:pt x="68" y="944"/>
                      </a:lnTo>
                      <a:lnTo>
                        <a:pt x="49" y="984"/>
                      </a:lnTo>
                      <a:lnTo>
                        <a:pt x="31" y="1022"/>
                      </a:lnTo>
                      <a:lnTo>
                        <a:pt x="19" y="1060"/>
                      </a:lnTo>
                      <a:lnTo>
                        <a:pt x="11" y="1095"/>
                      </a:lnTo>
                      <a:lnTo>
                        <a:pt x="7" y="1130"/>
                      </a:lnTo>
                      <a:lnTo>
                        <a:pt x="11" y="1162"/>
                      </a:lnTo>
                      <a:lnTo>
                        <a:pt x="19" y="1193"/>
                      </a:lnTo>
                      <a:lnTo>
                        <a:pt x="35" y="1223"/>
                      </a:lnTo>
                      <a:lnTo>
                        <a:pt x="56" y="1249"/>
                      </a:lnTo>
                      <a:lnTo>
                        <a:pt x="79" y="1271"/>
                      </a:lnTo>
                      <a:lnTo>
                        <a:pt x="104" y="1290"/>
                      </a:lnTo>
                      <a:lnTo>
                        <a:pt x="130" y="1305"/>
                      </a:lnTo>
                      <a:lnTo>
                        <a:pt x="158" y="1317"/>
                      </a:lnTo>
                      <a:lnTo>
                        <a:pt x="187" y="1325"/>
                      </a:lnTo>
                      <a:lnTo>
                        <a:pt x="215" y="1332"/>
                      </a:lnTo>
                      <a:lnTo>
                        <a:pt x="242" y="1337"/>
                      </a:lnTo>
                      <a:lnTo>
                        <a:pt x="269" y="1339"/>
                      </a:lnTo>
                      <a:lnTo>
                        <a:pt x="293" y="1340"/>
                      </a:lnTo>
                      <a:lnTo>
                        <a:pt x="316" y="1340"/>
                      </a:lnTo>
                      <a:lnTo>
                        <a:pt x="334" y="1339"/>
                      </a:lnTo>
                      <a:lnTo>
                        <a:pt x="350" y="1338"/>
                      </a:lnTo>
                      <a:lnTo>
                        <a:pt x="363" y="1337"/>
                      </a:lnTo>
                      <a:lnTo>
                        <a:pt x="371" y="1336"/>
                      </a:lnTo>
                      <a:lnTo>
                        <a:pt x="373" y="133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09" name="Freeform 65"/>
                <p:cNvSpPr>
                  <a:spLocks/>
                </p:cNvSpPr>
                <p:nvPr/>
              </p:nvSpPr>
              <p:spPr bwMode="auto">
                <a:xfrm>
                  <a:off x="3348" y="3352"/>
                  <a:ext cx="55" cy="62"/>
                </a:xfrm>
                <a:custGeom>
                  <a:avLst/>
                  <a:gdLst>
                    <a:gd name="T0" fmla="*/ 50 w 110"/>
                    <a:gd name="T1" fmla="*/ 31 h 123"/>
                    <a:gd name="T2" fmla="*/ 53 w 110"/>
                    <a:gd name="T3" fmla="*/ 28 h 123"/>
                    <a:gd name="T4" fmla="*/ 55 w 110"/>
                    <a:gd name="T5" fmla="*/ 24 h 123"/>
                    <a:gd name="T6" fmla="*/ 55 w 110"/>
                    <a:gd name="T7" fmla="*/ 20 h 123"/>
                    <a:gd name="T8" fmla="*/ 54 w 110"/>
                    <a:gd name="T9" fmla="*/ 16 h 123"/>
                    <a:gd name="T10" fmla="*/ 51 w 110"/>
                    <a:gd name="T11" fmla="*/ 13 h 123"/>
                    <a:gd name="T12" fmla="*/ 47 w 110"/>
                    <a:gd name="T13" fmla="*/ 11 h 123"/>
                    <a:gd name="T14" fmla="*/ 43 w 110"/>
                    <a:gd name="T15" fmla="*/ 10 h 123"/>
                    <a:gd name="T16" fmla="*/ 39 w 110"/>
                    <a:gd name="T17" fmla="*/ 12 h 123"/>
                    <a:gd name="T18" fmla="*/ 37 w 110"/>
                    <a:gd name="T19" fmla="*/ 7 h 123"/>
                    <a:gd name="T20" fmla="*/ 35 w 110"/>
                    <a:gd name="T21" fmla="*/ 3 h 123"/>
                    <a:gd name="T22" fmla="*/ 31 w 110"/>
                    <a:gd name="T23" fmla="*/ 1 h 123"/>
                    <a:gd name="T24" fmla="*/ 28 w 110"/>
                    <a:gd name="T25" fmla="*/ 0 h 123"/>
                    <a:gd name="T26" fmla="*/ 24 w 110"/>
                    <a:gd name="T27" fmla="*/ 1 h 123"/>
                    <a:gd name="T28" fmla="*/ 21 w 110"/>
                    <a:gd name="T29" fmla="*/ 3 h 123"/>
                    <a:gd name="T30" fmla="*/ 18 w 110"/>
                    <a:gd name="T31" fmla="*/ 7 h 123"/>
                    <a:gd name="T32" fmla="*/ 17 w 110"/>
                    <a:gd name="T33" fmla="*/ 12 h 123"/>
                    <a:gd name="T34" fmla="*/ 13 w 110"/>
                    <a:gd name="T35" fmla="*/ 10 h 123"/>
                    <a:gd name="T36" fmla="*/ 9 w 110"/>
                    <a:gd name="T37" fmla="*/ 10 h 123"/>
                    <a:gd name="T38" fmla="*/ 5 w 110"/>
                    <a:gd name="T39" fmla="*/ 12 h 123"/>
                    <a:gd name="T40" fmla="*/ 2 w 110"/>
                    <a:gd name="T41" fmla="*/ 16 h 123"/>
                    <a:gd name="T42" fmla="*/ 1 w 110"/>
                    <a:gd name="T43" fmla="*/ 20 h 123"/>
                    <a:gd name="T44" fmla="*/ 1 w 110"/>
                    <a:gd name="T45" fmla="*/ 24 h 123"/>
                    <a:gd name="T46" fmla="*/ 2 w 110"/>
                    <a:gd name="T47" fmla="*/ 28 h 123"/>
                    <a:gd name="T48" fmla="*/ 6 w 110"/>
                    <a:gd name="T49" fmla="*/ 31 h 123"/>
                    <a:gd name="T50" fmla="*/ 2 w 110"/>
                    <a:gd name="T51" fmla="*/ 33 h 123"/>
                    <a:gd name="T52" fmla="*/ 0 w 110"/>
                    <a:gd name="T53" fmla="*/ 37 h 123"/>
                    <a:gd name="T54" fmla="*/ 0 w 110"/>
                    <a:gd name="T55" fmla="*/ 42 h 123"/>
                    <a:gd name="T56" fmla="*/ 1 w 110"/>
                    <a:gd name="T57" fmla="*/ 46 h 123"/>
                    <a:gd name="T58" fmla="*/ 4 w 110"/>
                    <a:gd name="T59" fmla="*/ 49 h 123"/>
                    <a:gd name="T60" fmla="*/ 8 w 110"/>
                    <a:gd name="T61" fmla="*/ 51 h 123"/>
                    <a:gd name="T62" fmla="*/ 12 w 110"/>
                    <a:gd name="T63" fmla="*/ 51 h 123"/>
                    <a:gd name="T64" fmla="*/ 17 w 110"/>
                    <a:gd name="T65" fmla="*/ 50 h 123"/>
                    <a:gd name="T66" fmla="*/ 18 w 110"/>
                    <a:gd name="T67" fmla="*/ 55 h 123"/>
                    <a:gd name="T68" fmla="*/ 20 w 110"/>
                    <a:gd name="T69" fmla="*/ 58 h 123"/>
                    <a:gd name="T70" fmla="*/ 23 w 110"/>
                    <a:gd name="T71" fmla="*/ 61 h 123"/>
                    <a:gd name="T72" fmla="*/ 27 w 110"/>
                    <a:gd name="T73" fmla="*/ 62 h 123"/>
                    <a:gd name="T74" fmla="*/ 31 w 110"/>
                    <a:gd name="T75" fmla="*/ 61 h 123"/>
                    <a:gd name="T76" fmla="*/ 35 w 110"/>
                    <a:gd name="T77" fmla="*/ 58 h 123"/>
                    <a:gd name="T78" fmla="*/ 37 w 110"/>
                    <a:gd name="T79" fmla="*/ 55 h 123"/>
                    <a:gd name="T80" fmla="*/ 38 w 110"/>
                    <a:gd name="T81" fmla="*/ 51 h 123"/>
                    <a:gd name="T82" fmla="*/ 43 w 110"/>
                    <a:gd name="T83" fmla="*/ 52 h 123"/>
                    <a:gd name="T84" fmla="*/ 47 w 110"/>
                    <a:gd name="T85" fmla="*/ 51 h 123"/>
                    <a:gd name="T86" fmla="*/ 51 w 110"/>
                    <a:gd name="T87" fmla="*/ 50 h 123"/>
                    <a:gd name="T88" fmla="*/ 54 w 110"/>
                    <a:gd name="T89" fmla="*/ 47 h 123"/>
                    <a:gd name="T90" fmla="*/ 55 w 110"/>
                    <a:gd name="T91" fmla="*/ 43 h 123"/>
                    <a:gd name="T92" fmla="*/ 55 w 110"/>
                    <a:gd name="T93" fmla="*/ 39 h 123"/>
                    <a:gd name="T94" fmla="*/ 53 w 110"/>
                    <a:gd name="T95" fmla="*/ 35 h 123"/>
                    <a:gd name="T96" fmla="*/ 50 w 110"/>
                    <a:gd name="T97" fmla="*/ 31 h 12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0"/>
                    <a:gd name="T148" fmla="*/ 0 h 123"/>
                    <a:gd name="T149" fmla="*/ 110 w 110"/>
                    <a:gd name="T150" fmla="*/ 123 h 12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0" h="123">
                      <a:moveTo>
                        <a:pt x="99" y="62"/>
                      </a:moveTo>
                      <a:lnTo>
                        <a:pt x="105" y="56"/>
                      </a:lnTo>
                      <a:lnTo>
                        <a:pt x="110" y="48"/>
                      </a:lnTo>
                      <a:lnTo>
                        <a:pt x="110" y="39"/>
                      </a:lnTo>
                      <a:lnTo>
                        <a:pt x="108" y="31"/>
                      </a:lnTo>
                      <a:lnTo>
                        <a:pt x="102" y="25"/>
                      </a:lnTo>
                      <a:lnTo>
                        <a:pt x="94" y="21"/>
                      </a:lnTo>
                      <a:lnTo>
                        <a:pt x="86" y="20"/>
                      </a:lnTo>
                      <a:lnTo>
                        <a:pt x="77" y="23"/>
                      </a:lnTo>
                      <a:lnTo>
                        <a:pt x="74" y="13"/>
                      </a:lnTo>
                      <a:lnTo>
                        <a:pt x="70" y="6"/>
                      </a:lnTo>
                      <a:lnTo>
                        <a:pt x="63" y="2"/>
                      </a:lnTo>
                      <a:lnTo>
                        <a:pt x="55" y="0"/>
                      </a:lnTo>
                      <a:lnTo>
                        <a:pt x="48" y="2"/>
                      </a:lnTo>
                      <a:lnTo>
                        <a:pt x="41" y="6"/>
                      </a:lnTo>
                      <a:lnTo>
                        <a:pt x="36" y="13"/>
                      </a:lnTo>
                      <a:lnTo>
                        <a:pt x="34" y="23"/>
                      </a:lnTo>
                      <a:lnTo>
                        <a:pt x="25" y="20"/>
                      </a:lnTo>
                      <a:lnTo>
                        <a:pt x="17" y="20"/>
                      </a:lnTo>
                      <a:lnTo>
                        <a:pt x="9" y="24"/>
                      </a:lnTo>
                      <a:lnTo>
                        <a:pt x="3" y="31"/>
                      </a:lnTo>
                      <a:lnTo>
                        <a:pt x="1" y="39"/>
                      </a:lnTo>
                      <a:lnTo>
                        <a:pt x="1" y="47"/>
                      </a:lnTo>
                      <a:lnTo>
                        <a:pt x="4" y="55"/>
                      </a:lnTo>
                      <a:lnTo>
                        <a:pt x="11" y="61"/>
                      </a:lnTo>
                      <a:lnTo>
                        <a:pt x="4" y="66"/>
                      </a:lnTo>
                      <a:lnTo>
                        <a:pt x="0" y="74"/>
                      </a:lnTo>
                      <a:lnTo>
                        <a:pt x="0" y="84"/>
                      </a:lnTo>
                      <a:lnTo>
                        <a:pt x="2" y="92"/>
                      </a:lnTo>
                      <a:lnTo>
                        <a:pt x="8" y="97"/>
                      </a:lnTo>
                      <a:lnTo>
                        <a:pt x="16" y="101"/>
                      </a:lnTo>
                      <a:lnTo>
                        <a:pt x="24" y="102"/>
                      </a:lnTo>
                      <a:lnTo>
                        <a:pt x="33" y="100"/>
                      </a:lnTo>
                      <a:lnTo>
                        <a:pt x="35" y="109"/>
                      </a:lnTo>
                      <a:lnTo>
                        <a:pt x="40" y="116"/>
                      </a:lnTo>
                      <a:lnTo>
                        <a:pt x="46" y="121"/>
                      </a:lnTo>
                      <a:lnTo>
                        <a:pt x="54" y="123"/>
                      </a:lnTo>
                      <a:lnTo>
                        <a:pt x="62" y="121"/>
                      </a:lnTo>
                      <a:lnTo>
                        <a:pt x="69" y="116"/>
                      </a:lnTo>
                      <a:lnTo>
                        <a:pt x="73" y="109"/>
                      </a:lnTo>
                      <a:lnTo>
                        <a:pt x="76" y="101"/>
                      </a:lnTo>
                      <a:lnTo>
                        <a:pt x="85" y="103"/>
                      </a:lnTo>
                      <a:lnTo>
                        <a:pt x="93" y="102"/>
                      </a:lnTo>
                      <a:lnTo>
                        <a:pt x="101" y="99"/>
                      </a:lnTo>
                      <a:lnTo>
                        <a:pt x="107" y="93"/>
                      </a:lnTo>
                      <a:lnTo>
                        <a:pt x="109" y="85"/>
                      </a:lnTo>
                      <a:lnTo>
                        <a:pt x="109" y="77"/>
                      </a:lnTo>
                      <a:lnTo>
                        <a:pt x="105" y="69"/>
                      </a:lnTo>
                      <a:lnTo>
                        <a:pt x="99" y="6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0" name="Freeform 66"/>
                <p:cNvSpPr>
                  <a:spLocks/>
                </p:cNvSpPr>
                <p:nvPr/>
              </p:nvSpPr>
              <p:spPr bwMode="auto">
                <a:xfrm>
                  <a:off x="3367" y="3375"/>
                  <a:ext cx="16" cy="16"/>
                </a:xfrm>
                <a:custGeom>
                  <a:avLst/>
                  <a:gdLst>
                    <a:gd name="T0" fmla="*/ 8 w 31"/>
                    <a:gd name="T1" fmla="*/ 16 h 33"/>
                    <a:gd name="T2" fmla="*/ 5 w 31"/>
                    <a:gd name="T3" fmla="*/ 16 h 33"/>
                    <a:gd name="T4" fmla="*/ 2 w 31"/>
                    <a:gd name="T5" fmla="*/ 14 h 33"/>
                    <a:gd name="T6" fmla="*/ 1 w 31"/>
                    <a:gd name="T7" fmla="*/ 12 h 33"/>
                    <a:gd name="T8" fmla="*/ 0 w 31"/>
                    <a:gd name="T9" fmla="*/ 8 h 33"/>
                    <a:gd name="T10" fmla="*/ 1 w 31"/>
                    <a:gd name="T11" fmla="*/ 5 h 33"/>
                    <a:gd name="T12" fmla="*/ 2 w 31"/>
                    <a:gd name="T13" fmla="*/ 2 h 33"/>
                    <a:gd name="T14" fmla="*/ 5 w 31"/>
                    <a:gd name="T15" fmla="*/ 1 h 33"/>
                    <a:gd name="T16" fmla="*/ 8 w 31"/>
                    <a:gd name="T17" fmla="*/ 0 h 33"/>
                    <a:gd name="T18" fmla="*/ 11 w 31"/>
                    <a:gd name="T19" fmla="*/ 1 h 33"/>
                    <a:gd name="T20" fmla="*/ 13 w 31"/>
                    <a:gd name="T21" fmla="*/ 2 h 33"/>
                    <a:gd name="T22" fmla="*/ 15 w 31"/>
                    <a:gd name="T23" fmla="*/ 5 h 33"/>
                    <a:gd name="T24" fmla="*/ 16 w 31"/>
                    <a:gd name="T25" fmla="*/ 8 h 33"/>
                    <a:gd name="T26" fmla="*/ 15 w 31"/>
                    <a:gd name="T27" fmla="*/ 12 h 33"/>
                    <a:gd name="T28" fmla="*/ 13 w 31"/>
                    <a:gd name="T29" fmla="*/ 14 h 33"/>
                    <a:gd name="T30" fmla="*/ 11 w 31"/>
                    <a:gd name="T31" fmla="*/ 16 h 33"/>
                    <a:gd name="T32" fmla="*/ 8 w 31"/>
                    <a:gd name="T33" fmla="*/ 16 h 3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1"/>
                    <a:gd name="T52" fmla="*/ 0 h 33"/>
                    <a:gd name="T53" fmla="*/ 31 w 31"/>
                    <a:gd name="T54" fmla="*/ 33 h 3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1" h="33">
                      <a:moveTo>
                        <a:pt x="15" y="33"/>
                      </a:moveTo>
                      <a:lnTo>
                        <a:pt x="9" y="32"/>
                      </a:lnTo>
                      <a:lnTo>
                        <a:pt x="4" y="28"/>
                      </a:lnTo>
                      <a:lnTo>
                        <a:pt x="1" y="24"/>
                      </a:lnTo>
                      <a:lnTo>
                        <a:pt x="0" y="17"/>
                      </a:lnTo>
                      <a:lnTo>
                        <a:pt x="1" y="10"/>
                      </a:lnTo>
                      <a:lnTo>
                        <a:pt x="4" y="5"/>
                      </a:lnTo>
                      <a:lnTo>
                        <a:pt x="9" y="2"/>
                      </a:lnTo>
                      <a:lnTo>
                        <a:pt x="15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30" y="10"/>
                      </a:lnTo>
                      <a:lnTo>
                        <a:pt x="31" y="17"/>
                      </a:lnTo>
                      <a:lnTo>
                        <a:pt x="30" y="24"/>
                      </a:lnTo>
                      <a:lnTo>
                        <a:pt x="26" y="28"/>
                      </a:lnTo>
                      <a:lnTo>
                        <a:pt x="22" y="32"/>
                      </a:lnTo>
                      <a:lnTo>
                        <a:pt x="15" y="33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1" name="Freeform 67"/>
                <p:cNvSpPr>
                  <a:spLocks/>
                </p:cNvSpPr>
                <p:nvPr/>
              </p:nvSpPr>
              <p:spPr bwMode="auto">
                <a:xfrm>
                  <a:off x="2828" y="3366"/>
                  <a:ext cx="56" cy="61"/>
                </a:xfrm>
                <a:custGeom>
                  <a:avLst/>
                  <a:gdLst>
                    <a:gd name="T0" fmla="*/ 51 w 111"/>
                    <a:gd name="T1" fmla="*/ 31 h 122"/>
                    <a:gd name="T2" fmla="*/ 54 w 111"/>
                    <a:gd name="T3" fmla="*/ 28 h 122"/>
                    <a:gd name="T4" fmla="*/ 56 w 111"/>
                    <a:gd name="T5" fmla="*/ 24 h 122"/>
                    <a:gd name="T6" fmla="*/ 56 w 111"/>
                    <a:gd name="T7" fmla="*/ 20 h 122"/>
                    <a:gd name="T8" fmla="*/ 55 w 111"/>
                    <a:gd name="T9" fmla="*/ 15 h 122"/>
                    <a:gd name="T10" fmla="*/ 52 w 111"/>
                    <a:gd name="T11" fmla="*/ 12 h 122"/>
                    <a:gd name="T12" fmla="*/ 48 w 111"/>
                    <a:gd name="T13" fmla="*/ 11 h 122"/>
                    <a:gd name="T14" fmla="*/ 44 w 111"/>
                    <a:gd name="T15" fmla="*/ 10 h 122"/>
                    <a:gd name="T16" fmla="*/ 40 w 111"/>
                    <a:gd name="T17" fmla="*/ 11 h 122"/>
                    <a:gd name="T18" fmla="*/ 39 w 111"/>
                    <a:gd name="T19" fmla="*/ 7 h 122"/>
                    <a:gd name="T20" fmla="*/ 36 w 111"/>
                    <a:gd name="T21" fmla="*/ 3 h 122"/>
                    <a:gd name="T22" fmla="*/ 32 w 111"/>
                    <a:gd name="T23" fmla="*/ 1 h 122"/>
                    <a:gd name="T24" fmla="*/ 28 w 111"/>
                    <a:gd name="T25" fmla="*/ 0 h 122"/>
                    <a:gd name="T26" fmla="*/ 24 w 111"/>
                    <a:gd name="T27" fmla="*/ 1 h 122"/>
                    <a:gd name="T28" fmla="*/ 21 w 111"/>
                    <a:gd name="T29" fmla="*/ 3 h 122"/>
                    <a:gd name="T30" fmla="*/ 18 w 111"/>
                    <a:gd name="T31" fmla="*/ 7 h 122"/>
                    <a:gd name="T32" fmla="*/ 17 w 111"/>
                    <a:gd name="T33" fmla="*/ 11 h 122"/>
                    <a:gd name="T34" fmla="*/ 13 w 111"/>
                    <a:gd name="T35" fmla="*/ 10 h 122"/>
                    <a:gd name="T36" fmla="*/ 9 w 111"/>
                    <a:gd name="T37" fmla="*/ 10 h 122"/>
                    <a:gd name="T38" fmla="*/ 5 w 111"/>
                    <a:gd name="T39" fmla="*/ 12 h 122"/>
                    <a:gd name="T40" fmla="*/ 2 w 111"/>
                    <a:gd name="T41" fmla="*/ 15 h 122"/>
                    <a:gd name="T42" fmla="*/ 1 w 111"/>
                    <a:gd name="T43" fmla="*/ 19 h 122"/>
                    <a:gd name="T44" fmla="*/ 1 w 111"/>
                    <a:gd name="T45" fmla="*/ 23 h 122"/>
                    <a:gd name="T46" fmla="*/ 2 w 111"/>
                    <a:gd name="T47" fmla="*/ 27 h 122"/>
                    <a:gd name="T48" fmla="*/ 6 w 111"/>
                    <a:gd name="T49" fmla="*/ 30 h 122"/>
                    <a:gd name="T50" fmla="*/ 2 w 111"/>
                    <a:gd name="T51" fmla="*/ 33 h 122"/>
                    <a:gd name="T52" fmla="*/ 1 w 111"/>
                    <a:gd name="T53" fmla="*/ 37 h 122"/>
                    <a:gd name="T54" fmla="*/ 0 w 111"/>
                    <a:gd name="T55" fmla="*/ 42 h 122"/>
                    <a:gd name="T56" fmla="*/ 1 w 111"/>
                    <a:gd name="T57" fmla="*/ 46 h 122"/>
                    <a:gd name="T58" fmla="*/ 4 w 111"/>
                    <a:gd name="T59" fmla="*/ 49 h 122"/>
                    <a:gd name="T60" fmla="*/ 8 w 111"/>
                    <a:gd name="T61" fmla="*/ 51 h 122"/>
                    <a:gd name="T62" fmla="*/ 12 w 111"/>
                    <a:gd name="T63" fmla="*/ 51 h 122"/>
                    <a:gd name="T64" fmla="*/ 17 w 111"/>
                    <a:gd name="T65" fmla="*/ 50 h 122"/>
                    <a:gd name="T66" fmla="*/ 18 w 111"/>
                    <a:gd name="T67" fmla="*/ 54 h 122"/>
                    <a:gd name="T68" fmla="*/ 20 w 111"/>
                    <a:gd name="T69" fmla="*/ 58 h 122"/>
                    <a:gd name="T70" fmla="*/ 24 w 111"/>
                    <a:gd name="T71" fmla="*/ 60 h 122"/>
                    <a:gd name="T72" fmla="*/ 28 w 111"/>
                    <a:gd name="T73" fmla="*/ 61 h 122"/>
                    <a:gd name="T74" fmla="*/ 32 w 111"/>
                    <a:gd name="T75" fmla="*/ 60 h 122"/>
                    <a:gd name="T76" fmla="*/ 35 w 111"/>
                    <a:gd name="T77" fmla="*/ 58 h 122"/>
                    <a:gd name="T78" fmla="*/ 38 w 111"/>
                    <a:gd name="T79" fmla="*/ 54 h 122"/>
                    <a:gd name="T80" fmla="*/ 39 w 111"/>
                    <a:gd name="T81" fmla="*/ 50 h 122"/>
                    <a:gd name="T82" fmla="*/ 44 w 111"/>
                    <a:gd name="T83" fmla="*/ 52 h 122"/>
                    <a:gd name="T84" fmla="*/ 48 w 111"/>
                    <a:gd name="T85" fmla="*/ 51 h 122"/>
                    <a:gd name="T86" fmla="*/ 52 w 111"/>
                    <a:gd name="T87" fmla="*/ 49 h 122"/>
                    <a:gd name="T88" fmla="*/ 55 w 111"/>
                    <a:gd name="T89" fmla="*/ 46 h 122"/>
                    <a:gd name="T90" fmla="*/ 56 w 111"/>
                    <a:gd name="T91" fmla="*/ 42 h 122"/>
                    <a:gd name="T92" fmla="*/ 55 w 111"/>
                    <a:gd name="T93" fmla="*/ 38 h 122"/>
                    <a:gd name="T94" fmla="*/ 54 w 111"/>
                    <a:gd name="T95" fmla="*/ 34 h 122"/>
                    <a:gd name="T96" fmla="*/ 51 w 111"/>
                    <a:gd name="T97" fmla="*/ 31 h 12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1"/>
                    <a:gd name="T148" fmla="*/ 0 h 122"/>
                    <a:gd name="T149" fmla="*/ 111 w 111"/>
                    <a:gd name="T150" fmla="*/ 122 h 12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1" h="122">
                      <a:moveTo>
                        <a:pt x="101" y="61"/>
                      </a:moveTo>
                      <a:lnTo>
                        <a:pt x="108" y="55"/>
                      </a:lnTo>
                      <a:lnTo>
                        <a:pt x="111" y="47"/>
                      </a:lnTo>
                      <a:lnTo>
                        <a:pt x="111" y="39"/>
                      </a:lnTo>
                      <a:lnTo>
                        <a:pt x="109" y="31"/>
                      </a:lnTo>
                      <a:lnTo>
                        <a:pt x="103" y="24"/>
                      </a:lnTo>
                      <a:lnTo>
                        <a:pt x="96" y="21"/>
                      </a:lnTo>
                      <a:lnTo>
                        <a:pt x="88" y="20"/>
                      </a:lnTo>
                      <a:lnTo>
                        <a:pt x="79" y="22"/>
                      </a:lnTo>
                      <a:lnTo>
                        <a:pt x="77" y="13"/>
                      </a:lnTo>
                      <a:lnTo>
                        <a:pt x="71" y="6"/>
                      </a:lnTo>
                      <a:lnTo>
                        <a:pt x="64" y="1"/>
                      </a:lnTo>
                      <a:lnTo>
                        <a:pt x="56" y="0"/>
                      </a:lnTo>
                      <a:lnTo>
                        <a:pt x="48" y="1"/>
                      </a:lnTo>
                      <a:lnTo>
                        <a:pt x="41" y="6"/>
                      </a:lnTo>
                      <a:lnTo>
                        <a:pt x="36" y="13"/>
                      </a:lnTo>
                      <a:lnTo>
                        <a:pt x="34" y="22"/>
                      </a:lnTo>
                      <a:lnTo>
                        <a:pt x="25" y="20"/>
                      </a:lnTo>
                      <a:lnTo>
                        <a:pt x="17" y="20"/>
                      </a:lnTo>
                      <a:lnTo>
                        <a:pt x="9" y="23"/>
                      </a:lnTo>
                      <a:lnTo>
                        <a:pt x="3" y="30"/>
                      </a:lnTo>
                      <a:lnTo>
                        <a:pt x="1" y="38"/>
                      </a:lnTo>
                      <a:lnTo>
                        <a:pt x="1" y="46"/>
                      </a:lnTo>
                      <a:lnTo>
                        <a:pt x="4" y="54"/>
                      </a:lnTo>
                      <a:lnTo>
                        <a:pt x="11" y="60"/>
                      </a:lnTo>
                      <a:lnTo>
                        <a:pt x="4" y="66"/>
                      </a:lnTo>
                      <a:lnTo>
                        <a:pt x="1" y="74"/>
                      </a:lnTo>
                      <a:lnTo>
                        <a:pt x="0" y="83"/>
                      </a:lnTo>
                      <a:lnTo>
                        <a:pt x="2" y="91"/>
                      </a:lnTo>
                      <a:lnTo>
                        <a:pt x="8" y="98"/>
                      </a:lnTo>
                      <a:lnTo>
                        <a:pt x="16" y="102"/>
                      </a:lnTo>
                      <a:lnTo>
                        <a:pt x="24" y="102"/>
                      </a:lnTo>
                      <a:lnTo>
                        <a:pt x="33" y="99"/>
                      </a:lnTo>
                      <a:lnTo>
                        <a:pt x="35" y="108"/>
                      </a:lnTo>
                      <a:lnTo>
                        <a:pt x="40" y="115"/>
                      </a:lnTo>
                      <a:lnTo>
                        <a:pt x="47" y="120"/>
                      </a:lnTo>
                      <a:lnTo>
                        <a:pt x="55" y="122"/>
                      </a:lnTo>
                      <a:lnTo>
                        <a:pt x="63" y="120"/>
                      </a:lnTo>
                      <a:lnTo>
                        <a:pt x="70" y="115"/>
                      </a:lnTo>
                      <a:lnTo>
                        <a:pt x="76" y="108"/>
                      </a:lnTo>
                      <a:lnTo>
                        <a:pt x="78" y="100"/>
                      </a:lnTo>
                      <a:lnTo>
                        <a:pt x="87" y="103"/>
                      </a:lnTo>
                      <a:lnTo>
                        <a:pt x="95" y="102"/>
                      </a:lnTo>
                      <a:lnTo>
                        <a:pt x="103" y="98"/>
                      </a:lnTo>
                      <a:lnTo>
                        <a:pt x="109" y="92"/>
                      </a:lnTo>
                      <a:lnTo>
                        <a:pt x="111" y="84"/>
                      </a:lnTo>
                      <a:lnTo>
                        <a:pt x="110" y="76"/>
                      </a:lnTo>
                      <a:lnTo>
                        <a:pt x="107" y="68"/>
                      </a:lnTo>
                      <a:lnTo>
                        <a:pt x="101" y="6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2" name="Freeform 68"/>
                <p:cNvSpPr>
                  <a:spLocks/>
                </p:cNvSpPr>
                <p:nvPr/>
              </p:nvSpPr>
              <p:spPr bwMode="auto">
                <a:xfrm>
                  <a:off x="2847" y="3388"/>
                  <a:ext cx="16" cy="16"/>
                </a:xfrm>
                <a:custGeom>
                  <a:avLst/>
                  <a:gdLst>
                    <a:gd name="T0" fmla="*/ 8 w 32"/>
                    <a:gd name="T1" fmla="*/ 16 h 32"/>
                    <a:gd name="T2" fmla="*/ 4 w 32"/>
                    <a:gd name="T3" fmla="*/ 15 h 32"/>
                    <a:gd name="T4" fmla="*/ 2 w 32"/>
                    <a:gd name="T5" fmla="*/ 14 h 32"/>
                    <a:gd name="T6" fmla="*/ 1 w 32"/>
                    <a:gd name="T7" fmla="*/ 11 h 32"/>
                    <a:gd name="T8" fmla="*/ 0 w 32"/>
                    <a:gd name="T9" fmla="*/ 8 h 32"/>
                    <a:gd name="T10" fmla="*/ 1 w 32"/>
                    <a:gd name="T11" fmla="*/ 4 h 32"/>
                    <a:gd name="T12" fmla="*/ 2 w 32"/>
                    <a:gd name="T13" fmla="*/ 2 h 32"/>
                    <a:gd name="T14" fmla="*/ 4 w 32"/>
                    <a:gd name="T15" fmla="*/ 1 h 32"/>
                    <a:gd name="T16" fmla="*/ 8 w 32"/>
                    <a:gd name="T17" fmla="*/ 0 h 32"/>
                    <a:gd name="T18" fmla="*/ 11 w 32"/>
                    <a:gd name="T19" fmla="*/ 1 h 32"/>
                    <a:gd name="T20" fmla="*/ 13 w 32"/>
                    <a:gd name="T21" fmla="*/ 2 h 32"/>
                    <a:gd name="T22" fmla="*/ 15 w 32"/>
                    <a:gd name="T23" fmla="*/ 4 h 32"/>
                    <a:gd name="T24" fmla="*/ 16 w 32"/>
                    <a:gd name="T25" fmla="*/ 8 h 32"/>
                    <a:gd name="T26" fmla="*/ 15 w 32"/>
                    <a:gd name="T27" fmla="*/ 11 h 32"/>
                    <a:gd name="T28" fmla="*/ 13 w 32"/>
                    <a:gd name="T29" fmla="*/ 14 h 32"/>
                    <a:gd name="T30" fmla="*/ 11 w 32"/>
                    <a:gd name="T31" fmla="*/ 15 h 32"/>
                    <a:gd name="T32" fmla="*/ 8 w 32"/>
                    <a:gd name="T33" fmla="*/ 16 h 3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32"/>
                    <a:gd name="T53" fmla="*/ 32 w 32"/>
                    <a:gd name="T54" fmla="*/ 32 h 3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32">
                      <a:moveTo>
                        <a:pt x="16" y="32"/>
                      </a:moveTo>
                      <a:lnTo>
                        <a:pt x="9" y="31"/>
                      </a:lnTo>
                      <a:lnTo>
                        <a:pt x="4" y="28"/>
                      </a:lnTo>
                      <a:lnTo>
                        <a:pt x="1" y="23"/>
                      </a:lnTo>
                      <a:lnTo>
                        <a:pt x="0" y="16"/>
                      </a:lnTo>
                      <a:lnTo>
                        <a:pt x="1" y="9"/>
                      </a:lnTo>
                      <a:lnTo>
                        <a:pt x="4" y="5"/>
                      </a:lnTo>
                      <a:lnTo>
                        <a:pt x="9" y="1"/>
                      </a:lnTo>
                      <a:lnTo>
                        <a:pt x="16" y="0"/>
                      </a:lnTo>
                      <a:lnTo>
                        <a:pt x="23" y="1"/>
                      </a:lnTo>
                      <a:lnTo>
                        <a:pt x="27" y="5"/>
                      </a:lnTo>
                      <a:lnTo>
                        <a:pt x="31" y="9"/>
                      </a:lnTo>
                      <a:lnTo>
                        <a:pt x="32" y="16"/>
                      </a:lnTo>
                      <a:lnTo>
                        <a:pt x="31" y="23"/>
                      </a:lnTo>
                      <a:lnTo>
                        <a:pt x="27" y="28"/>
                      </a:lnTo>
                      <a:lnTo>
                        <a:pt x="23" y="31"/>
                      </a:lnTo>
                      <a:lnTo>
                        <a:pt x="16" y="32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3" name="Freeform 69"/>
                <p:cNvSpPr>
                  <a:spLocks/>
                </p:cNvSpPr>
                <p:nvPr/>
              </p:nvSpPr>
              <p:spPr bwMode="auto">
                <a:xfrm>
                  <a:off x="2862" y="2353"/>
                  <a:ext cx="68" cy="74"/>
                </a:xfrm>
                <a:custGeom>
                  <a:avLst/>
                  <a:gdLst>
                    <a:gd name="T0" fmla="*/ 66 w 136"/>
                    <a:gd name="T1" fmla="*/ 33 h 149"/>
                    <a:gd name="T2" fmla="*/ 68 w 136"/>
                    <a:gd name="T3" fmla="*/ 23 h 149"/>
                    <a:gd name="T4" fmla="*/ 65 w 136"/>
                    <a:gd name="T5" fmla="*/ 17 h 149"/>
                    <a:gd name="T6" fmla="*/ 60 w 136"/>
                    <a:gd name="T7" fmla="*/ 14 h 149"/>
                    <a:gd name="T8" fmla="*/ 56 w 136"/>
                    <a:gd name="T9" fmla="*/ 13 h 149"/>
                    <a:gd name="T10" fmla="*/ 51 w 136"/>
                    <a:gd name="T11" fmla="*/ 13 h 149"/>
                    <a:gd name="T12" fmla="*/ 47 w 136"/>
                    <a:gd name="T13" fmla="*/ 9 h 149"/>
                    <a:gd name="T14" fmla="*/ 39 w 136"/>
                    <a:gd name="T15" fmla="*/ 1 h 149"/>
                    <a:gd name="T16" fmla="*/ 29 w 136"/>
                    <a:gd name="T17" fmla="*/ 1 h 149"/>
                    <a:gd name="T18" fmla="*/ 22 w 136"/>
                    <a:gd name="T19" fmla="*/ 8 h 149"/>
                    <a:gd name="T20" fmla="*/ 18 w 136"/>
                    <a:gd name="T21" fmla="*/ 12 h 149"/>
                    <a:gd name="T22" fmla="*/ 12 w 136"/>
                    <a:gd name="T23" fmla="*/ 12 h 149"/>
                    <a:gd name="T24" fmla="*/ 7 w 136"/>
                    <a:gd name="T25" fmla="*/ 13 h 149"/>
                    <a:gd name="T26" fmla="*/ 3 w 136"/>
                    <a:gd name="T27" fmla="*/ 16 h 149"/>
                    <a:gd name="T28" fmla="*/ 0 w 136"/>
                    <a:gd name="T29" fmla="*/ 23 h 149"/>
                    <a:gd name="T30" fmla="*/ 3 w 136"/>
                    <a:gd name="T31" fmla="*/ 33 h 149"/>
                    <a:gd name="T32" fmla="*/ 2 w 136"/>
                    <a:gd name="T33" fmla="*/ 40 h 149"/>
                    <a:gd name="T34" fmla="*/ 0 w 136"/>
                    <a:gd name="T35" fmla="*/ 50 h 149"/>
                    <a:gd name="T36" fmla="*/ 3 w 136"/>
                    <a:gd name="T37" fmla="*/ 57 h 149"/>
                    <a:gd name="T38" fmla="*/ 7 w 136"/>
                    <a:gd name="T39" fmla="*/ 60 h 149"/>
                    <a:gd name="T40" fmla="*/ 12 w 136"/>
                    <a:gd name="T41" fmla="*/ 61 h 149"/>
                    <a:gd name="T42" fmla="*/ 17 w 136"/>
                    <a:gd name="T43" fmla="*/ 61 h 149"/>
                    <a:gd name="T44" fmla="*/ 21 w 136"/>
                    <a:gd name="T45" fmla="*/ 66 h 149"/>
                    <a:gd name="T46" fmla="*/ 28 w 136"/>
                    <a:gd name="T47" fmla="*/ 73 h 149"/>
                    <a:gd name="T48" fmla="*/ 39 w 136"/>
                    <a:gd name="T49" fmla="*/ 73 h 149"/>
                    <a:gd name="T50" fmla="*/ 45 w 136"/>
                    <a:gd name="T51" fmla="*/ 66 h 149"/>
                    <a:gd name="T52" fmla="*/ 50 w 136"/>
                    <a:gd name="T53" fmla="*/ 61 h 149"/>
                    <a:gd name="T54" fmla="*/ 55 w 136"/>
                    <a:gd name="T55" fmla="*/ 62 h 149"/>
                    <a:gd name="T56" fmla="*/ 60 w 136"/>
                    <a:gd name="T57" fmla="*/ 61 h 149"/>
                    <a:gd name="T58" fmla="*/ 64 w 136"/>
                    <a:gd name="T59" fmla="*/ 58 h 149"/>
                    <a:gd name="T60" fmla="*/ 68 w 136"/>
                    <a:gd name="T61" fmla="*/ 51 h 149"/>
                    <a:gd name="T62" fmla="*/ 65 w 136"/>
                    <a:gd name="T63" fmla="*/ 41 h 14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9"/>
                    <a:gd name="T98" fmla="*/ 136 w 136"/>
                    <a:gd name="T99" fmla="*/ 149 h 14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9">
                      <a:moveTo>
                        <a:pt x="123" y="75"/>
                      </a:moveTo>
                      <a:lnTo>
                        <a:pt x="131" y="67"/>
                      </a:lnTo>
                      <a:lnTo>
                        <a:pt x="135" y="58"/>
                      </a:lnTo>
                      <a:lnTo>
                        <a:pt x="136" y="47"/>
                      </a:lnTo>
                      <a:lnTo>
                        <a:pt x="133" y="38"/>
                      </a:lnTo>
                      <a:lnTo>
                        <a:pt x="129" y="34"/>
                      </a:lnTo>
                      <a:lnTo>
                        <a:pt x="126" y="30"/>
                      </a:lnTo>
                      <a:lnTo>
                        <a:pt x="121" y="28"/>
                      </a:lnTo>
                      <a:lnTo>
                        <a:pt x="117" y="26"/>
                      </a:lnTo>
                      <a:lnTo>
                        <a:pt x="112" y="26"/>
                      </a:lnTo>
                      <a:lnTo>
                        <a:pt x="106" y="26"/>
                      </a:lnTo>
                      <a:lnTo>
                        <a:pt x="102" y="26"/>
                      </a:lnTo>
                      <a:lnTo>
                        <a:pt x="96" y="28"/>
                      </a:lnTo>
                      <a:lnTo>
                        <a:pt x="94" y="18"/>
                      </a:lnTo>
                      <a:lnTo>
                        <a:pt x="88" y="8"/>
                      </a:lnTo>
                      <a:lnTo>
                        <a:pt x="79" y="3"/>
                      </a:lnTo>
                      <a:lnTo>
                        <a:pt x="68" y="0"/>
                      </a:lnTo>
                      <a:lnTo>
                        <a:pt x="58" y="3"/>
                      </a:lnTo>
                      <a:lnTo>
                        <a:pt x="50" y="8"/>
                      </a:lnTo>
                      <a:lnTo>
                        <a:pt x="44" y="16"/>
                      </a:lnTo>
                      <a:lnTo>
                        <a:pt x="42" y="27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25" y="24"/>
                      </a:lnTo>
                      <a:lnTo>
                        <a:pt x="20" y="24"/>
                      </a:lnTo>
                      <a:lnTo>
                        <a:pt x="15" y="27"/>
                      </a:lnTo>
                      <a:lnTo>
                        <a:pt x="11" y="29"/>
                      </a:lnTo>
                      <a:lnTo>
                        <a:pt x="7" y="32"/>
                      </a:lnTo>
                      <a:lnTo>
                        <a:pt x="4" y="37"/>
                      </a:lnTo>
                      <a:lnTo>
                        <a:pt x="0" y="46"/>
                      </a:lnTo>
                      <a:lnTo>
                        <a:pt x="2" y="57"/>
                      </a:lnTo>
                      <a:lnTo>
                        <a:pt x="6" y="66"/>
                      </a:lnTo>
                      <a:lnTo>
                        <a:pt x="13" y="74"/>
                      </a:lnTo>
                      <a:lnTo>
                        <a:pt x="5" y="81"/>
                      </a:lnTo>
                      <a:lnTo>
                        <a:pt x="0" y="90"/>
                      </a:lnTo>
                      <a:lnTo>
                        <a:pt x="0" y="100"/>
                      </a:lnTo>
                      <a:lnTo>
                        <a:pt x="4" y="111"/>
                      </a:lnTo>
                      <a:lnTo>
                        <a:pt x="7" y="115"/>
                      </a:lnTo>
                      <a:lnTo>
                        <a:pt x="11" y="119"/>
                      </a:lnTo>
                      <a:lnTo>
                        <a:pt x="14" y="121"/>
                      </a:lnTo>
                      <a:lnTo>
                        <a:pt x="19" y="122"/>
                      </a:lnTo>
                      <a:lnTo>
                        <a:pt x="25" y="123"/>
                      </a:lnTo>
                      <a:lnTo>
                        <a:pt x="29" y="123"/>
                      </a:lnTo>
                      <a:lnTo>
                        <a:pt x="34" y="122"/>
                      </a:lnTo>
                      <a:lnTo>
                        <a:pt x="40" y="121"/>
                      </a:lnTo>
                      <a:lnTo>
                        <a:pt x="42" y="132"/>
                      </a:lnTo>
                      <a:lnTo>
                        <a:pt x="49" y="141"/>
                      </a:lnTo>
                      <a:lnTo>
                        <a:pt x="57" y="147"/>
                      </a:lnTo>
                      <a:lnTo>
                        <a:pt x="67" y="149"/>
                      </a:lnTo>
                      <a:lnTo>
                        <a:pt x="78" y="147"/>
                      </a:lnTo>
                      <a:lnTo>
                        <a:pt x="86" y="141"/>
                      </a:lnTo>
                      <a:lnTo>
                        <a:pt x="91" y="133"/>
                      </a:lnTo>
                      <a:lnTo>
                        <a:pt x="94" y="122"/>
                      </a:lnTo>
                      <a:lnTo>
                        <a:pt x="100" y="123"/>
                      </a:lnTo>
                      <a:lnTo>
                        <a:pt x="105" y="125"/>
                      </a:lnTo>
                      <a:lnTo>
                        <a:pt x="111" y="125"/>
                      </a:lnTo>
                      <a:lnTo>
                        <a:pt x="116" y="123"/>
                      </a:lnTo>
                      <a:lnTo>
                        <a:pt x="120" y="122"/>
                      </a:lnTo>
                      <a:lnTo>
                        <a:pt x="125" y="120"/>
                      </a:lnTo>
                      <a:lnTo>
                        <a:pt x="128" y="117"/>
                      </a:lnTo>
                      <a:lnTo>
                        <a:pt x="132" y="112"/>
                      </a:lnTo>
                      <a:lnTo>
                        <a:pt x="135" y="103"/>
                      </a:lnTo>
                      <a:lnTo>
                        <a:pt x="134" y="92"/>
                      </a:lnTo>
                      <a:lnTo>
                        <a:pt x="129" y="83"/>
                      </a:lnTo>
                      <a:lnTo>
                        <a:pt x="123" y="7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4" name="Freeform 70"/>
                <p:cNvSpPr>
                  <a:spLocks/>
                </p:cNvSpPr>
                <p:nvPr/>
              </p:nvSpPr>
              <p:spPr bwMode="auto">
                <a:xfrm>
                  <a:off x="2885" y="2380"/>
                  <a:ext cx="20" cy="20"/>
                </a:xfrm>
                <a:custGeom>
                  <a:avLst/>
                  <a:gdLst>
                    <a:gd name="T0" fmla="*/ 10 w 39"/>
                    <a:gd name="T1" fmla="*/ 20 h 40"/>
                    <a:gd name="T2" fmla="*/ 6 w 39"/>
                    <a:gd name="T3" fmla="*/ 19 h 40"/>
                    <a:gd name="T4" fmla="*/ 3 w 39"/>
                    <a:gd name="T5" fmla="*/ 17 h 40"/>
                    <a:gd name="T6" fmla="*/ 1 w 39"/>
                    <a:gd name="T7" fmla="*/ 13 h 40"/>
                    <a:gd name="T8" fmla="*/ 0 w 39"/>
                    <a:gd name="T9" fmla="*/ 10 h 40"/>
                    <a:gd name="T10" fmla="*/ 1 w 39"/>
                    <a:gd name="T11" fmla="*/ 6 h 40"/>
                    <a:gd name="T12" fmla="*/ 3 w 39"/>
                    <a:gd name="T13" fmla="*/ 3 h 40"/>
                    <a:gd name="T14" fmla="*/ 6 w 39"/>
                    <a:gd name="T15" fmla="*/ 1 h 40"/>
                    <a:gd name="T16" fmla="*/ 10 w 39"/>
                    <a:gd name="T17" fmla="*/ 0 h 40"/>
                    <a:gd name="T18" fmla="*/ 13 w 39"/>
                    <a:gd name="T19" fmla="*/ 1 h 40"/>
                    <a:gd name="T20" fmla="*/ 17 w 39"/>
                    <a:gd name="T21" fmla="*/ 3 h 40"/>
                    <a:gd name="T22" fmla="*/ 19 w 39"/>
                    <a:gd name="T23" fmla="*/ 6 h 40"/>
                    <a:gd name="T24" fmla="*/ 20 w 39"/>
                    <a:gd name="T25" fmla="*/ 10 h 40"/>
                    <a:gd name="T26" fmla="*/ 19 w 39"/>
                    <a:gd name="T27" fmla="*/ 13 h 40"/>
                    <a:gd name="T28" fmla="*/ 17 w 39"/>
                    <a:gd name="T29" fmla="*/ 17 h 40"/>
                    <a:gd name="T30" fmla="*/ 13 w 39"/>
                    <a:gd name="T31" fmla="*/ 19 h 40"/>
                    <a:gd name="T32" fmla="*/ 10 w 39"/>
                    <a:gd name="T33" fmla="*/ 20 h 4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40"/>
                    <a:gd name="T53" fmla="*/ 39 w 39"/>
                    <a:gd name="T54" fmla="*/ 40 h 4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40">
                      <a:moveTo>
                        <a:pt x="19" y="40"/>
                      </a:moveTo>
                      <a:lnTo>
                        <a:pt x="11" y="38"/>
                      </a:lnTo>
                      <a:lnTo>
                        <a:pt x="5" y="34"/>
                      </a:lnTo>
                      <a:lnTo>
                        <a:pt x="1" y="27"/>
                      </a:lnTo>
                      <a:lnTo>
                        <a:pt x="0" y="20"/>
                      </a:lnTo>
                      <a:lnTo>
                        <a:pt x="1" y="12"/>
                      </a:lnTo>
                      <a:lnTo>
                        <a:pt x="5" y="6"/>
                      </a:lnTo>
                      <a:lnTo>
                        <a:pt x="11" y="2"/>
                      </a:lnTo>
                      <a:lnTo>
                        <a:pt x="19" y="0"/>
                      </a:lnTo>
                      <a:lnTo>
                        <a:pt x="26" y="2"/>
                      </a:lnTo>
                      <a:lnTo>
                        <a:pt x="33" y="6"/>
                      </a:lnTo>
                      <a:lnTo>
                        <a:pt x="38" y="12"/>
                      </a:lnTo>
                      <a:lnTo>
                        <a:pt x="39" y="20"/>
                      </a:lnTo>
                      <a:lnTo>
                        <a:pt x="38" y="27"/>
                      </a:lnTo>
                      <a:lnTo>
                        <a:pt x="33" y="34"/>
                      </a:lnTo>
                      <a:lnTo>
                        <a:pt x="26" y="38"/>
                      </a:lnTo>
                      <a:lnTo>
                        <a:pt x="19" y="4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5" name="Freeform 71"/>
                <p:cNvSpPr>
                  <a:spLocks/>
                </p:cNvSpPr>
                <p:nvPr/>
              </p:nvSpPr>
              <p:spPr bwMode="auto">
                <a:xfrm>
                  <a:off x="3744" y="3196"/>
                  <a:ext cx="64" cy="90"/>
                </a:xfrm>
                <a:custGeom>
                  <a:avLst/>
                  <a:gdLst>
                    <a:gd name="T0" fmla="*/ 0 w 129"/>
                    <a:gd name="T1" fmla="*/ 90 h 181"/>
                    <a:gd name="T2" fmla="*/ 12 w 129"/>
                    <a:gd name="T3" fmla="*/ 86 h 181"/>
                    <a:gd name="T4" fmla="*/ 26 w 129"/>
                    <a:gd name="T5" fmla="*/ 79 h 181"/>
                    <a:gd name="T6" fmla="*/ 38 w 129"/>
                    <a:gd name="T7" fmla="*/ 70 h 181"/>
                    <a:gd name="T8" fmla="*/ 48 w 129"/>
                    <a:gd name="T9" fmla="*/ 60 h 181"/>
                    <a:gd name="T10" fmla="*/ 57 w 129"/>
                    <a:gd name="T11" fmla="*/ 49 h 181"/>
                    <a:gd name="T12" fmla="*/ 62 w 129"/>
                    <a:gd name="T13" fmla="*/ 37 h 181"/>
                    <a:gd name="T14" fmla="*/ 64 w 129"/>
                    <a:gd name="T15" fmla="*/ 25 h 181"/>
                    <a:gd name="T16" fmla="*/ 62 w 129"/>
                    <a:gd name="T17" fmla="*/ 13 h 181"/>
                    <a:gd name="T18" fmla="*/ 57 w 129"/>
                    <a:gd name="T19" fmla="*/ 4 h 181"/>
                    <a:gd name="T20" fmla="*/ 50 w 129"/>
                    <a:gd name="T21" fmla="*/ 0 h 181"/>
                    <a:gd name="T22" fmla="*/ 43 w 129"/>
                    <a:gd name="T23" fmla="*/ 0 h 181"/>
                    <a:gd name="T24" fmla="*/ 36 w 129"/>
                    <a:gd name="T25" fmla="*/ 4 h 181"/>
                    <a:gd name="T26" fmla="*/ 30 w 129"/>
                    <a:gd name="T27" fmla="*/ 10 h 181"/>
                    <a:gd name="T28" fmla="*/ 26 w 129"/>
                    <a:gd name="T29" fmla="*/ 19 h 181"/>
                    <a:gd name="T30" fmla="*/ 24 w 129"/>
                    <a:gd name="T31" fmla="*/ 29 h 181"/>
                    <a:gd name="T32" fmla="*/ 26 w 129"/>
                    <a:gd name="T33" fmla="*/ 39 h 181"/>
                    <a:gd name="T34" fmla="*/ 27 w 129"/>
                    <a:gd name="T35" fmla="*/ 47 h 181"/>
                    <a:gd name="T36" fmla="*/ 24 w 129"/>
                    <a:gd name="T37" fmla="*/ 56 h 181"/>
                    <a:gd name="T38" fmla="*/ 20 w 129"/>
                    <a:gd name="T39" fmla="*/ 64 h 181"/>
                    <a:gd name="T40" fmla="*/ 15 w 129"/>
                    <a:gd name="T41" fmla="*/ 72 h 181"/>
                    <a:gd name="T42" fmla="*/ 9 w 129"/>
                    <a:gd name="T43" fmla="*/ 80 h 181"/>
                    <a:gd name="T44" fmla="*/ 5 w 129"/>
                    <a:gd name="T45" fmla="*/ 85 h 181"/>
                    <a:gd name="T46" fmla="*/ 1 w 129"/>
                    <a:gd name="T47" fmla="*/ 89 h 181"/>
                    <a:gd name="T48" fmla="*/ 0 w 129"/>
                    <a:gd name="T49" fmla="*/ 90 h 18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9"/>
                    <a:gd name="T76" fmla="*/ 0 h 181"/>
                    <a:gd name="T77" fmla="*/ 129 w 129"/>
                    <a:gd name="T78" fmla="*/ 181 h 18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9" h="181">
                      <a:moveTo>
                        <a:pt x="0" y="181"/>
                      </a:moveTo>
                      <a:lnTo>
                        <a:pt x="25" y="172"/>
                      </a:lnTo>
                      <a:lnTo>
                        <a:pt x="52" y="158"/>
                      </a:lnTo>
                      <a:lnTo>
                        <a:pt x="76" y="141"/>
                      </a:lnTo>
                      <a:lnTo>
                        <a:pt x="97" y="120"/>
                      </a:lnTo>
                      <a:lnTo>
                        <a:pt x="114" y="98"/>
                      </a:lnTo>
                      <a:lnTo>
                        <a:pt x="124" y="74"/>
                      </a:lnTo>
                      <a:lnTo>
                        <a:pt x="129" y="50"/>
                      </a:lnTo>
                      <a:lnTo>
                        <a:pt x="124" y="26"/>
                      </a:lnTo>
                      <a:lnTo>
                        <a:pt x="114" y="8"/>
                      </a:lnTo>
                      <a:lnTo>
                        <a:pt x="100" y="0"/>
                      </a:lnTo>
                      <a:lnTo>
                        <a:pt x="86" y="1"/>
                      </a:lnTo>
                      <a:lnTo>
                        <a:pt x="72" y="8"/>
                      </a:lnTo>
                      <a:lnTo>
                        <a:pt x="61" y="21"/>
                      </a:lnTo>
                      <a:lnTo>
                        <a:pt x="53" y="38"/>
                      </a:lnTo>
                      <a:lnTo>
                        <a:pt x="49" y="58"/>
                      </a:lnTo>
                      <a:lnTo>
                        <a:pt x="52" y="79"/>
                      </a:lnTo>
                      <a:lnTo>
                        <a:pt x="54" y="95"/>
                      </a:lnTo>
                      <a:lnTo>
                        <a:pt x="49" y="113"/>
                      </a:lnTo>
                      <a:lnTo>
                        <a:pt x="41" y="129"/>
                      </a:lnTo>
                      <a:lnTo>
                        <a:pt x="31" y="145"/>
                      </a:lnTo>
                      <a:lnTo>
                        <a:pt x="19" y="160"/>
                      </a:lnTo>
                      <a:lnTo>
                        <a:pt x="10" y="171"/>
                      </a:lnTo>
                      <a:lnTo>
                        <a:pt x="2" y="179"/>
                      </a:lnTo>
                      <a:lnTo>
                        <a:pt x="0" y="18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6" name="Freeform 72"/>
                <p:cNvSpPr>
                  <a:spLocks/>
                </p:cNvSpPr>
                <p:nvPr/>
              </p:nvSpPr>
              <p:spPr bwMode="auto">
                <a:xfrm>
                  <a:off x="3713" y="3180"/>
                  <a:ext cx="45" cy="103"/>
                </a:xfrm>
                <a:custGeom>
                  <a:avLst/>
                  <a:gdLst>
                    <a:gd name="T0" fmla="*/ 25 w 90"/>
                    <a:gd name="T1" fmla="*/ 103 h 206"/>
                    <a:gd name="T2" fmla="*/ 33 w 90"/>
                    <a:gd name="T3" fmla="*/ 92 h 206"/>
                    <a:gd name="T4" fmla="*/ 39 w 90"/>
                    <a:gd name="T5" fmla="*/ 79 h 206"/>
                    <a:gd name="T6" fmla="*/ 43 w 90"/>
                    <a:gd name="T7" fmla="*/ 64 h 206"/>
                    <a:gd name="T8" fmla="*/ 45 w 90"/>
                    <a:gd name="T9" fmla="*/ 50 h 206"/>
                    <a:gd name="T10" fmla="*/ 44 w 90"/>
                    <a:gd name="T11" fmla="*/ 35 h 206"/>
                    <a:gd name="T12" fmla="*/ 42 w 90"/>
                    <a:gd name="T13" fmla="*/ 23 h 206"/>
                    <a:gd name="T14" fmla="*/ 35 w 90"/>
                    <a:gd name="T15" fmla="*/ 12 h 206"/>
                    <a:gd name="T16" fmla="*/ 26 w 90"/>
                    <a:gd name="T17" fmla="*/ 3 h 206"/>
                    <a:gd name="T18" fmla="*/ 17 w 90"/>
                    <a:gd name="T19" fmla="*/ 0 h 206"/>
                    <a:gd name="T20" fmla="*/ 9 w 90"/>
                    <a:gd name="T21" fmla="*/ 1 h 206"/>
                    <a:gd name="T22" fmla="*/ 3 w 90"/>
                    <a:gd name="T23" fmla="*/ 6 h 206"/>
                    <a:gd name="T24" fmla="*/ 1 w 90"/>
                    <a:gd name="T25" fmla="*/ 13 h 206"/>
                    <a:gd name="T26" fmla="*/ 0 w 90"/>
                    <a:gd name="T27" fmla="*/ 22 h 206"/>
                    <a:gd name="T28" fmla="*/ 1 w 90"/>
                    <a:gd name="T29" fmla="*/ 30 h 206"/>
                    <a:gd name="T30" fmla="*/ 6 w 90"/>
                    <a:gd name="T31" fmla="*/ 40 h 206"/>
                    <a:gd name="T32" fmla="*/ 13 w 90"/>
                    <a:gd name="T33" fmla="*/ 47 h 206"/>
                    <a:gd name="T34" fmla="*/ 20 w 90"/>
                    <a:gd name="T35" fmla="*/ 53 h 206"/>
                    <a:gd name="T36" fmla="*/ 23 w 90"/>
                    <a:gd name="T37" fmla="*/ 61 h 206"/>
                    <a:gd name="T38" fmla="*/ 26 w 90"/>
                    <a:gd name="T39" fmla="*/ 71 h 206"/>
                    <a:gd name="T40" fmla="*/ 26 w 90"/>
                    <a:gd name="T41" fmla="*/ 80 h 206"/>
                    <a:gd name="T42" fmla="*/ 26 w 90"/>
                    <a:gd name="T43" fmla="*/ 89 h 206"/>
                    <a:gd name="T44" fmla="*/ 26 w 90"/>
                    <a:gd name="T45" fmla="*/ 97 h 206"/>
                    <a:gd name="T46" fmla="*/ 25 w 90"/>
                    <a:gd name="T47" fmla="*/ 102 h 206"/>
                    <a:gd name="T48" fmla="*/ 25 w 90"/>
                    <a:gd name="T49" fmla="*/ 103 h 20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0"/>
                    <a:gd name="T76" fmla="*/ 0 h 206"/>
                    <a:gd name="T77" fmla="*/ 90 w 90"/>
                    <a:gd name="T78" fmla="*/ 206 h 20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0" h="206">
                      <a:moveTo>
                        <a:pt x="50" y="206"/>
                      </a:moveTo>
                      <a:lnTo>
                        <a:pt x="65" y="183"/>
                      </a:lnTo>
                      <a:lnTo>
                        <a:pt x="77" y="157"/>
                      </a:lnTo>
                      <a:lnTo>
                        <a:pt x="85" y="128"/>
                      </a:lnTo>
                      <a:lnTo>
                        <a:pt x="90" y="99"/>
                      </a:lnTo>
                      <a:lnTo>
                        <a:pt x="88" y="70"/>
                      </a:lnTo>
                      <a:lnTo>
                        <a:pt x="83" y="45"/>
                      </a:lnTo>
                      <a:lnTo>
                        <a:pt x="70" y="23"/>
                      </a:lnTo>
                      <a:lnTo>
                        <a:pt x="52" y="7"/>
                      </a:lnTo>
                      <a:lnTo>
                        <a:pt x="33" y="0"/>
                      </a:lnTo>
                      <a:lnTo>
                        <a:pt x="18" y="2"/>
                      </a:lnTo>
                      <a:lnTo>
                        <a:pt x="7" y="12"/>
                      </a:lnTo>
                      <a:lnTo>
                        <a:pt x="1" y="26"/>
                      </a:lnTo>
                      <a:lnTo>
                        <a:pt x="0" y="43"/>
                      </a:lnTo>
                      <a:lnTo>
                        <a:pt x="3" y="61"/>
                      </a:lnTo>
                      <a:lnTo>
                        <a:pt x="12" y="80"/>
                      </a:lnTo>
                      <a:lnTo>
                        <a:pt x="27" y="93"/>
                      </a:lnTo>
                      <a:lnTo>
                        <a:pt x="39" y="106"/>
                      </a:lnTo>
                      <a:lnTo>
                        <a:pt x="47" y="122"/>
                      </a:lnTo>
                      <a:lnTo>
                        <a:pt x="52" y="141"/>
                      </a:lnTo>
                      <a:lnTo>
                        <a:pt x="53" y="159"/>
                      </a:lnTo>
                      <a:lnTo>
                        <a:pt x="53" y="178"/>
                      </a:lnTo>
                      <a:lnTo>
                        <a:pt x="53" y="193"/>
                      </a:lnTo>
                      <a:lnTo>
                        <a:pt x="50" y="203"/>
                      </a:lnTo>
                      <a:lnTo>
                        <a:pt x="50" y="20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7" name="Freeform 73"/>
                <p:cNvSpPr>
                  <a:spLocks/>
                </p:cNvSpPr>
                <p:nvPr/>
              </p:nvSpPr>
              <p:spPr bwMode="auto">
                <a:xfrm>
                  <a:off x="3745" y="3250"/>
                  <a:ext cx="100" cy="50"/>
                </a:xfrm>
                <a:custGeom>
                  <a:avLst/>
                  <a:gdLst>
                    <a:gd name="T0" fmla="*/ 0 w 201"/>
                    <a:gd name="T1" fmla="*/ 39 h 99"/>
                    <a:gd name="T2" fmla="*/ 6 w 201"/>
                    <a:gd name="T3" fmla="*/ 42 h 99"/>
                    <a:gd name="T4" fmla="*/ 13 w 201"/>
                    <a:gd name="T5" fmla="*/ 44 h 99"/>
                    <a:gd name="T6" fmla="*/ 19 w 201"/>
                    <a:gd name="T7" fmla="*/ 46 h 99"/>
                    <a:gd name="T8" fmla="*/ 26 w 201"/>
                    <a:gd name="T9" fmla="*/ 48 h 99"/>
                    <a:gd name="T10" fmla="*/ 34 w 201"/>
                    <a:gd name="T11" fmla="*/ 49 h 99"/>
                    <a:gd name="T12" fmla="*/ 41 w 201"/>
                    <a:gd name="T13" fmla="*/ 50 h 99"/>
                    <a:gd name="T14" fmla="*/ 49 w 201"/>
                    <a:gd name="T15" fmla="*/ 50 h 99"/>
                    <a:gd name="T16" fmla="*/ 56 w 201"/>
                    <a:gd name="T17" fmla="*/ 50 h 99"/>
                    <a:gd name="T18" fmla="*/ 63 w 201"/>
                    <a:gd name="T19" fmla="*/ 48 h 99"/>
                    <a:gd name="T20" fmla="*/ 70 w 201"/>
                    <a:gd name="T21" fmla="*/ 47 h 99"/>
                    <a:gd name="T22" fmla="*/ 76 w 201"/>
                    <a:gd name="T23" fmla="*/ 45 h 99"/>
                    <a:gd name="T24" fmla="*/ 82 w 201"/>
                    <a:gd name="T25" fmla="*/ 42 h 99"/>
                    <a:gd name="T26" fmla="*/ 87 w 201"/>
                    <a:gd name="T27" fmla="*/ 39 h 99"/>
                    <a:gd name="T28" fmla="*/ 92 w 201"/>
                    <a:gd name="T29" fmla="*/ 34 h 99"/>
                    <a:gd name="T30" fmla="*/ 95 w 201"/>
                    <a:gd name="T31" fmla="*/ 29 h 99"/>
                    <a:gd name="T32" fmla="*/ 98 w 201"/>
                    <a:gd name="T33" fmla="*/ 24 h 99"/>
                    <a:gd name="T34" fmla="*/ 100 w 201"/>
                    <a:gd name="T35" fmla="*/ 14 h 99"/>
                    <a:gd name="T36" fmla="*/ 98 w 201"/>
                    <a:gd name="T37" fmla="*/ 6 h 99"/>
                    <a:gd name="T38" fmla="*/ 93 w 201"/>
                    <a:gd name="T39" fmla="*/ 2 h 99"/>
                    <a:gd name="T40" fmla="*/ 85 w 201"/>
                    <a:gd name="T41" fmla="*/ 0 h 99"/>
                    <a:gd name="T42" fmla="*/ 76 w 201"/>
                    <a:gd name="T43" fmla="*/ 1 h 99"/>
                    <a:gd name="T44" fmla="*/ 68 w 201"/>
                    <a:gd name="T45" fmla="*/ 5 h 99"/>
                    <a:gd name="T46" fmla="*/ 60 w 201"/>
                    <a:gd name="T47" fmla="*/ 10 h 99"/>
                    <a:gd name="T48" fmla="*/ 54 w 201"/>
                    <a:gd name="T49" fmla="*/ 19 h 99"/>
                    <a:gd name="T50" fmla="*/ 49 w 201"/>
                    <a:gd name="T51" fmla="*/ 26 h 99"/>
                    <a:gd name="T52" fmla="*/ 41 w 201"/>
                    <a:gd name="T53" fmla="*/ 31 h 99"/>
                    <a:gd name="T54" fmla="*/ 33 w 201"/>
                    <a:gd name="T55" fmla="*/ 35 h 99"/>
                    <a:gd name="T56" fmla="*/ 23 w 201"/>
                    <a:gd name="T57" fmla="*/ 37 h 99"/>
                    <a:gd name="T58" fmla="*/ 14 w 201"/>
                    <a:gd name="T59" fmla="*/ 38 h 99"/>
                    <a:gd name="T60" fmla="*/ 7 w 201"/>
                    <a:gd name="T61" fmla="*/ 39 h 99"/>
                    <a:gd name="T62" fmla="*/ 2 w 201"/>
                    <a:gd name="T63" fmla="*/ 39 h 99"/>
                    <a:gd name="T64" fmla="*/ 0 w 201"/>
                    <a:gd name="T65" fmla="*/ 39 h 9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1"/>
                    <a:gd name="T100" fmla="*/ 0 h 99"/>
                    <a:gd name="T101" fmla="*/ 201 w 201"/>
                    <a:gd name="T102" fmla="*/ 99 h 9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1" h="99">
                      <a:moveTo>
                        <a:pt x="0" y="78"/>
                      </a:moveTo>
                      <a:lnTo>
                        <a:pt x="13" y="84"/>
                      </a:lnTo>
                      <a:lnTo>
                        <a:pt x="26" y="88"/>
                      </a:lnTo>
                      <a:lnTo>
                        <a:pt x="39" y="92"/>
                      </a:lnTo>
                      <a:lnTo>
                        <a:pt x="53" y="95"/>
                      </a:lnTo>
                      <a:lnTo>
                        <a:pt x="68" y="98"/>
                      </a:lnTo>
                      <a:lnTo>
                        <a:pt x="83" y="99"/>
                      </a:lnTo>
                      <a:lnTo>
                        <a:pt x="98" y="99"/>
                      </a:lnTo>
                      <a:lnTo>
                        <a:pt x="113" y="99"/>
                      </a:lnTo>
                      <a:lnTo>
                        <a:pt x="127" y="96"/>
                      </a:lnTo>
                      <a:lnTo>
                        <a:pt x="140" y="93"/>
                      </a:lnTo>
                      <a:lnTo>
                        <a:pt x="152" y="90"/>
                      </a:lnTo>
                      <a:lnTo>
                        <a:pt x="165" y="84"/>
                      </a:lnTo>
                      <a:lnTo>
                        <a:pt x="175" y="77"/>
                      </a:lnTo>
                      <a:lnTo>
                        <a:pt x="184" y="68"/>
                      </a:lnTo>
                      <a:lnTo>
                        <a:pt x="191" y="58"/>
                      </a:lnTo>
                      <a:lnTo>
                        <a:pt x="197" y="47"/>
                      </a:lnTo>
                      <a:lnTo>
                        <a:pt x="201" y="27"/>
                      </a:lnTo>
                      <a:lnTo>
                        <a:pt x="196" y="12"/>
                      </a:lnTo>
                      <a:lnTo>
                        <a:pt x="186" y="3"/>
                      </a:lnTo>
                      <a:lnTo>
                        <a:pt x="171" y="0"/>
                      </a:lnTo>
                      <a:lnTo>
                        <a:pt x="153" y="2"/>
                      </a:lnTo>
                      <a:lnTo>
                        <a:pt x="136" y="9"/>
                      </a:lnTo>
                      <a:lnTo>
                        <a:pt x="120" y="20"/>
                      </a:lnTo>
                      <a:lnTo>
                        <a:pt x="108" y="38"/>
                      </a:lnTo>
                      <a:lnTo>
                        <a:pt x="98" y="52"/>
                      </a:lnTo>
                      <a:lnTo>
                        <a:pt x="83" y="62"/>
                      </a:lnTo>
                      <a:lnTo>
                        <a:pt x="66" y="69"/>
                      </a:lnTo>
                      <a:lnTo>
                        <a:pt x="47" y="73"/>
                      </a:lnTo>
                      <a:lnTo>
                        <a:pt x="29" y="76"/>
                      </a:lnTo>
                      <a:lnTo>
                        <a:pt x="14" y="78"/>
                      </a:lnTo>
                      <a:lnTo>
                        <a:pt x="4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8" name="Freeform 74"/>
                <p:cNvSpPr>
                  <a:spLocks/>
                </p:cNvSpPr>
                <p:nvPr/>
              </p:nvSpPr>
              <p:spPr bwMode="auto">
                <a:xfrm>
                  <a:off x="3743" y="3295"/>
                  <a:ext cx="99" cy="50"/>
                </a:xfrm>
                <a:custGeom>
                  <a:avLst/>
                  <a:gdLst>
                    <a:gd name="T0" fmla="*/ 0 w 198"/>
                    <a:gd name="T1" fmla="*/ 0 h 100"/>
                    <a:gd name="T2" fmla="*/ 7 w 198"/>
                    <a:gd name="T3" fmla="*/ 12 h 100"/>
                    <a:gd name="T4" fmla="*/ 17 w 198"/>
                    <a:gd name="T5" fmla="*/ 22 h 100"/>
                    <a:gd name="T6" fmla="*/ 27 w 198"/>
                    <a:gd name="T7" fmla="*/ 33 h 100"/>
                    <a:gd name="T8" fmla="*/ 40 w 198"/>
                    <a:gd name="T9" fmla="*/ 41 h 100"/>
                    <a:gd name="T10" fmla="*/ 52 w 198"/>
                    <a:gd name="T11" fmla="*/ 47 h 100"/>
                    <a:gd name="T12" fmla="*/ 65 w 198"/>
                    <a:gd name="T13" fmla="*/ 50 h 100"/>
                    <a:gd name="T14" fmla="*/ 77 w 198"/>
                    <a:gd name="T15" fmla="*/ 50 h 100"/>
                    <a:gd name="T16" fmla="*/ 89 w 198"/>
                    <a:gd name="T17" fmla="*/ 45 h 100"/>
                    <a:gd name="T18" fmla="*/ 96 w 198"/>
                    <a:gd name="T19" fmla="*/ 38 h 100"/>
                    <a:gd name="T20" fmla="*/ 99 w 198"/>
                    <a:gd name="T21" fmla="*/ 30 h 100"/>
                    <a:gd name="T22" fmla="*/ 97 w 198"/>
                    <a:gd name="T23" fmla="*/ 24 h 100"/>
                    <a:gd name="T24" fmla="*/ 92 w 198"/>
                    <a:gd name="T25" fmla="*/ 18 h 100"/>
                    <a:gd name="T26" fmla="*/ 85 w 198"/>
                    <a:gd name="T27" fmla="*/ 13 h 100"/>
                    <a:gd name="T28" fmla="*/ 76 w 198"/>
                    <a:gd name="T29" fmla="*/ 11 h 100"/>
                    <a:gd name="T30" fmla="*/ 66 w 198"/>
                    <a:gd name="T31" fmla="*/ 12 h 100"/>
                    <a:gd name="T32" fmla="*/ 55 w 198"/>
                    <a:gd name="T33" fmla="*/ 14 h 100"/>
                    <a:gd name="T34" fmla="*/ 48 w 198"/>
                    <a:gd name="T35" fmla="*/ 17 h 100"/>
                    <a:gd name="T36" fmla="*/ 39 w 198"/>
                    <a:gd name="T37" fmla="*/ 17 h 100"/>
                    <a:gd name="T38" fmla="*/ 29 w 198"/>
                    <a:gd name="T39" fmla="*/ 14 h 100"/>
                    <a:gd name="T40" fmla="*/ 21 w 198"/>
                    <a:gd name="T41" fmla="*/ 12 h 100"/>
                    <a:gd name="T42" fmla="*/ 12 w 198"/>
                    <a:gd name="T43" fmla="*/ 7 h 100"/>
                    <a:gd name="T44" fmla="*/ 6 w 198"/>
                    <a:gd name="T45" fmla="*/ 4 h 100"/>
                    <a:gd name="T46" fmla="*/ 2 w 198"/>
                    <a:gd name="T47" fmla="*/ 1 h 100"/>
                    <a:gd name="T48" fmla="*/ 0 w 198"/>
                    <a:gd name="T49" fmla="*/ 0 h 1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98"/>
                    <a:gd name="T76" fmla="*/ 0 h 100"/>
                    <a:gd name="T77" fmla="*/ 198 w 198"/>
                    <a:gd name="T78" fmla="*/ 100 h 1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98" h="100">
                      <a:moveTo>
                        <a:pt x="0" y="0"/>
                      </a:moveTo>
                      <a:lnTo>
                        <a:pt x="15" y="23"/>
                      </a:lnTo>
                      <a:lnTo>
                        <a:pt x="33" y="44"/>
                      </a:lnTo>
                      <a:lnTo>
                        <a:pt x="55" y="65"/>
                      </a:lnTo>
                      <a:lnTo>
                        <a:pt x="79" y="81"/>
                      </a:lnTo>
                      <a:lnTo>
                        <a:pt x="105" y="94"/>
                      </a:lnTo>
                      <a:lnTo>
                        <a:pt x="130" y="100"/>
                      </a:lnTo>
                      <a:lnTo>
                        <a:pt x="154" y="99"/>
                      </a:lnTo>
                      <a:lnTo>
                        <a:pt x="177" y="89"/>
                      </a:lnTo>
                      <a:lnTo>
                        <a:pt x="192" y="76"/>
                      </a:lnTo>
                      <a:lnTo>
                        <a:pt x="198" y="61"/>
                      </a:lnTo>
                      <a:lnTo>
                        <a:pt x="194" y="47"/>
                      </a:lnTo>
                      <a:lnTo>
                        <a:pt x="184" y="35"/>
                      </a:lnTo>
                      <a:lnTo>
                        <a:pt x="169" y="26"/>
                      </a:lnTo>
                      <a:lnTo>
                        <a:pt x="151" y="21"/>
                      </a:lnTo>
                      <a:lnTo>
                        <a:pt x="131" y="23"/>
                      </a:lnTo>
                      <a:lnTo>
                        <a:pt x="111" y="29"/>
                      </a:lnTo>
                      <a:lnTo>
                        <a:pt x="95" y="34"/>
                      </a:lnTo>
                      <a:lnTo>
                        <a:pt x="78" y="34"/>
                      </a:lnTo>
                      <a:lnTo>
                        <a:pt x="58" y="29"/>
                      </a:lnTo>
                      <a:lnTo>
                        <a:pt x="41" y="23"/>
                      </a:lnTo>
                      <a:lnTo>
                        <a:pt x="25" y="15"/>
                      </a:lnTo>
                      <a:lnTo>
                        <a:pt x="11" y="8"/>
                      </a:lnTo>
                      <a:lnTo>
                        <a:pt x="3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19" name="Freeform 75"/>
                <p:cNvSpPr>
                  <a:spLocks/>
                </p:cNvSpPr>
                <p:nvPr/>
              </p:nvSpPr>
              <p:spPr bwMode="auto">
                <a:xfrm>
                  <a:off x="3735" y="3304"/>
                  <a:ext cx="68" cy="87"/>
                </a:xfrm>
                <a:custGeom>
                  <a:avLst/>
                  <a:gdLst>
                    <a:gd name="T0" fmla="*/ 0 w 136"/>
                    <a:gd name="T1" fmla="*/ 0 h 174"/>
                    <a:gd name="T2" fmla="*/ 0 w 136"/>
                    <a:gd name="T3" fmla="*/ 14 h 174"/>
                    <a:gd name="T4" fmla="*/ 1 w 136"/>
                    <a:gd name="T5" fmla="*/ 28 h 174"/>
                    <a:gd name="T6" fmla="*/ 5 w 136"/>
                    <a:gd name="T7" fmla="*/ 43 h 174"/>
                    <a:gd name="T8" fmla="*/ 10 w 136"/>
                    <a:gd name="T9" fmla="*/ 56 h 174"/>
                    <a:gd name="T10" fmla="*/ 17 w 136"/>
                    <a:gd name="T11" fmla="*/ 69 h 174"/>
                    <a:gd name="T12" fmla="*/ 26 w 136"/>
                    <a:gd name="T13" fmla="*/ 79 h 174"/>
                    <a:gd name="T14" fmla="*/ 37 w 136"/>
                    <a:gd name="T15" fmla="*/ 85 h 174"/>
                    <a:gd name="T16" fmla="*/ 49 w 136"/>
                    <a:gd name="T17" fmla="*/ 87 h 174"/>
                    <a:gd name="T18" fmla="*/ 59 w 136"/>
                    <a:gd name="T19" fmla="*/ 85 h 174"/>
                    <a:gd name="T20" fmla="*/ 66 w 136"/>
                    <a:gd name="T21" fmla="*/ 81 h 174"/>
                    <a:gd name="T22" fmla="*/ 68 w 136"/>
                    <a:gd name="T23" fmla="*/ 74 h 174"/>
                    <a:gd name="T24" fmla="*/ 67 w 136"/>
                    <a:gd name="T25" fmla="*/ 66 h 174"/>
                    <a:gd name="T26" fmla="*/ 63 w 136"/>
                    <a:gd name="T27" fmla="*/ 58 h 174"/>
                    <a:gd name="T28" fmla="*/ 57 w 136"/>
                    <a:gd name="T29" fmla="*/ 51 h 174"/>
                    <a:gd name="T30" fmla="*/ 48 w 136"/>
                    <a:gd name="T31" fmla="*/ 46 h 174"/>
                    <a:gd name="T32" fmla="*/ 38 w 136"/>
                    <a:gd name="T33" fmla="*/ 44 h 174"/>
                    <a:gd name="T34" fmla="*/ 30 w 136"/>
                    <a:gd name="T35" fmla="*/ 42 h 174"/>
                    <a:gd name="T36" fmla="*/ 23 w 136"/>
                    <a:gd name="T37" fmla="*/ 37 h 174"/>
                    <a:gd name="T38" fmla="*/ 16 w 136"/>
                    <a:gd name="T39" fmla="*/ 29 h 174"/>
                    <a:gd name="T40" fmla="*/ 10 w 136"/>
                    <a:gd name="T41" fmla="*/ 22 h 174"/>
                    <a:gd name="T42" fmla="*/ 6 w 136"/>
                    <a:gd name="T43" fmla="*/ 13 h 174"/>
                    <a:gd name="T44" fmla="*/ 2 w 136"/>
                    <a:gd name="T45" fmla="*/ 6 h 174"/>
                    <a:gd name="T46" fmla="*/ 1 w 136"/>
                    <a:gd name="T47" fmla="*/ 1 h 174"/>
                    <a:gd name="T48" fmla="*/ 0 w 136"/>
                    <a:gd name="T49" fmla="*/ 0 h 17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36"/>
                    <a:gd name="T76" fmla="*/ 0 h 174"/>
                    <a:gd name="T77" fmla="*/ 136 w 136"/>
                    <a:gd name="T78" fmla="*/ 174 h 17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36" h="174">
                      <a:moveTo>
                        <a:pt x="0" y="0"/>
                      </a:moveTo>
                      <a:lnTo>
                        <a:pt x="0" y="28"/>
                      </a:lnTo>
                      <a:lnTo>
                        <a:pt x="2" y="56"/>
                      </a:lnTo>
                      <a:lnTo>
                        <a:pt x="10" y="85"/>
                      </a:lnTo>
                      <a:lnTo>
                        <a:pt x="20" y="113"/>
                      </a:lnTo>
                      <a:lnTo>
                        <a:pt x="35" y="137"/>
                      </a:lnTo>
                      <a:lnTo>
                        <a:pt x="53" y="157"/>
                      </a:lnTo>
                      <a:lnTo>
                        <a:pt x="74" y="169"/>
                      </a:lnTo>
                      <a:lnTo>
                        <a:pt x="99" y="174"/>
                      </a:lnTo>
                      <a:lnTo>
                        <a:pt x="118" y="170"/>
                      </a:lnTo>
                      <a:lnTo>
                        <a:pt x="131" y="161"/>
                      </a:lnTo>
                      <a:lnTo>
                        <a:pt x="136" y="147"/>
                      </a:lnTo>
                      <a:lnTo>
                        <a:pt x="133" y="132"/>
                      </a:lnTo>
                      <a:lnTo>
                        <a:pt x="126" y="116"/>
                      </a:lnTo>
                      <a:lnTo>
                        <a:pt x="114" y="102"/>
                      </a:lnTo>
                      <a:lnTo>
                        <a:pt x="96" y="92"/>
                      </a:lnTo>
                      <a:lnTo>
                        <a:pt x="77" y="88"/>
                      </a:lnTo>
                      <a:lnTo>
                        <a:pt x="61" y="83"/>
                      </a:lnTo>
                      <a:lnTo>
                        <a:pt x="46" y="73"/>
                      </a:lnTo>
                      <a:lnTo>
                        <a:pt x="32" y="59"/>
                      </a:lnTo>
                      <a:lnTo>
                        <a:pt x="21" y="43"/>
                      </a:lnTo>
                      <a:lnTo>
                        <a:pt x="12" y="26"/>
                      </a:lnTo>
                      <a:lnTo>
                        <a:pt x="5" y="13"/>
                      </a:lnTo>
                      <a:lnTo>
                        <a:pt x="1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0" name="Freeform 76"/>
                <p:cNvSpPr>
                  <a:spLocks/>
                </p:cNvSpPr>
                <p:nvPr/>
              </p:nvSpPr>
              <p:spPr bwMode="auto">
                <a:xfrm>
                  <a:off x="3490" y="3260"/>
                  <a:ext cx="234" cy="81"/>
                </a:xfrm>
                <a:custGeom>
                  <a:avLst/>
                  <a:gdLst>
                    <a:gd name="T0" fmla="*/ 4 w 469"/>
                    <a:gd name="T1" fmla="*/ 2 h 163"/>
                    <a:gd name="T2" fmla="*/ 0 w 469"/>
                    <a:gd name="T3" fmla="*/ 0 h 163"/>
                    <a:gd name="T4" fmla="*/ 0 w 469"/>
                    <a:gd name="T5" fmla="*/ 1 h 163"/>
                    <a:gd name="T6" fmla="*/ 3 w 469"/>
                    <a:gd name="T7" fmla="*/ 4 h 163"/>
                    <a:gd name="T8" fmla="*/ 8 w 469"/>
                    <a:gd name="T9" fmla="*/ 9 h 163"/>
                    <a:gd name="T10" fmla="*/ 16 w 469"/>
                    <a:gd name="T11" fmla="*/ 17 h 163"/>
                    <a:gd name="T12" fmla="*/ 26 w 469"/>
                    <a:gd name="T13" fmla="*/ 25 h 163"/>
                    <a:gd name="T14" fmla="*/ 39 w 469"/>
                    <a:gd name="T15" fmla="*/ 33 h 163"/>
                    <a:gd name="T16" fmla="*/ 53 w 469"/>
                    <a:gd name="T17" fmla="*/ 42 h 163"/>
                    <a:gd name="T18" fmla="*/ 69 w 469"/>
                    <a:gd name="T19" fmla="*/ 52 h 163"/>
                    <a:gd name="T20" fmla="*/ 86 w 469"/>
                    <a:gd name="T21" fmla="*/ 60 h 163"/>
                    <a:gd name="T22" fmla="*/ 105 w 469"/>
                    <a:gd name="T23" fmla="*/ 68 h 163"/>
                    <a:gd name="T24" fmla="*/ 124 w 469"/>
                    <a:gd name="T25" fmla="*/ 74 h 163"/>
                    <a:gd name="T26" fmla="*/ 143 w 469"/>
                    <a:gd name="T27" fmla="*/ 79 h 163"/>
                    <a:gd name="T28" fmla="*/ 163 w 469"/>
                    <a:gd name="T29" fmla="*/ 81 h 163"/>
                    <a:gd name="T30" fmla="*/ 183 w 469"/>
                    <a:gd name="T31" fmla="*/ 80 h 163"/>
                    <a:gd name="T32" fmla="*/ 202 w 469"/>
                    <a:gd name="T33" fmla="*/ 77 h 163"/>
                    <a:gd name="T34" fmla="*/ 212 w 469"/>
                    <a:gd name="T35" fmla="*/ 73 h 163"/>
                    <a:gd name="T36" fmla="*/ 220 w 469"/>
                    <a:gd name="T37" fmla="*/ 67 h 163"/>
                    <a:gd name="T38" fmla="*/ 225 w 469"/>
                    <a:gd name="T39" fmla="*/ 60 h 163"/>
                    <a:gd name="T40" fmla="*/ 230 w 469"/>
                    <a:gd name="T41" fmla="*/ 53 h 163"/>
                    <a:gd name="T42" fmla="*/ 232 w 469"/>
                    <a:gd name="T43" fmla="*/ 45 h 163"/>
                    <a:gd name="T44" fmla="*/ 234 w 469"/>
                    <a:gd name="T45" fmla="*/ 40 h 163"/>
                    <a:gd name="T46" fmla="*/ 234 w 469"/>
                    <a:gd name="T47" fmla="*/ 36 h 163"/>
                    <a:gd name="T48" fmla="*/ 234 w 469"/>
                    <a:gd name="T49" fmla="*/ 34 h 163"/>
                    <a:gd name="T50" fmla="*/ 234 w 469"/>
                    <a:gd name="T51" fmla="*/ 35 h 163"/>
                    <a:gd name="T52" fmla="*/ 232 w 469"/>
                    <a:gd name="T53" fmla="*/ 38 h 163"/>
                    <a:gd name="T54" fmla="*/ 231 w 469"/>
                    <a:gd name="T55" fmla="*/ 42 h 163"/>
                    <a:gd name="T56" fmla="*/ 227 w 469"/>
                    <a:gd name="T57" fmla="*/ 48 h 163"/>
                    <a:gd name="T58" fmla="*/ 222 w 469"/>
                    <a:gd name="T59" fmla="*/ 54 h 163"/>
                    <a:gd name="T60" fmla="*/ 216 w 469"/>
                    <a:gd name="T61" fmla="*/ 60 h 163"/>
                    <a:gd name="T62" fmla="*/ 207 w 469"/>
                    <a:gd name="T63" fmla="*/ 65 h 163"/>
                    <a:gd name="T64" fmla="*/ 196 w 469"/>
                    <a:gd name="T65" fmla="*/ 69 h 163"/>
                    <a:gd name="T66" fmla="*/ 183 w 469"/>
                    <a:gd name="T67" fmla="*/ 72 h 163"/>
                    <a:gd name="T68" fmla="*/ 167 w 469"/>
                    <a:gd name="T69" fmla="*/ 72 h 163"/>
                    <a:gd name="T70" fmla="*/ 148 w 469"/>
                    <a:gd name="T71" fmla="*/ 71 h 163"/>
                    <a:gd name="T72" fmla="*/ 127 w 469"/>
                    <a:gd name="T73" fmla="*/ 65 h 163"/>
                    <a:gd name="T74" fmla="*/ 102 w 469"/>
                    <a:gd name="T75" fmla="*/ 56 h 163"/>
                    <a:gd name="T76" fmla="*/ 73 w 469"/>
                    <a:gd name="T77" fmla="*/ 43 h 163"/>
                    <a:gd name="T78" fmla="*/ 41 w 469"/>
                    <a:gd name="T79" fmla="*/ 25 h 163"/>
                    <a:gd name="T80" fmla="*/ 4 w 469"/>
                    <a:gd name="T81" fmla="*/ 2 h 16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69"/>
                    <a:gd name="T124" fmla="*/ 0 h 163"/>
                    <a:gd name="T125" fmla="*/ 469 w 469"/>
                    <a:gd name="T126" fmla="*/ 163 h 16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69" h="163">
                      <a:moveTo>
                        <a:pt x="9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6" y="8"/>
                      </a:lnTo>
                      <a:lnTo>
                        <a:pt x="16" y="19"/>
                      </a:lnTo>
                      <a:lnTo>
                        <a:pt x="32" y="34"/>
                      </a:lnTo>
                      <a:lnTo>
                        <a:pt x="53" y="50"/>
                      </a:lnTo>
                      <a:lnTo>
                        <a:pt x="78" y="67"/>
                      </a:lnTo>
                      <a:lnTo>
                        <a:pt x="107" y="85"/>
                      </a:lnTo>
                      <a:lnTo>
                        <a:pt x="138" y="104"/>
                      </a:lnTo>
                      <a:lnTo>
                        <a:pt x="173" y="121"/>
                      </a:lnTo>
                      <a:lnTo>
                        <a:pt x="210" y="137"/>
                      </a:lnTo>
                      <a:lnTo>
                        <a:pt x="248" y="149"/>
                      </a:lnTo>
                      <a:lnTo>
                        <a:pt x="287" y="158"/>
                      </a:lnTo>
                      <a:lnTo>
                        <a:pt x="326" y="163"/>
                      </a:lnTo>
                      <a:lnTo>
                        <a:pt x="366" y="161"/>
                      </a:lnTo>
                      <a:lnTo>
                        <a:pt x="405" y="154"/>
                      </a:lnTo>
                      <a:lnTo>
                        <a:pt x="425" y="146"/>
                      </a:lnTo>
                      <a:lnTo>
                        <a:pt x="440" y="135"/>
                      </a:lnTo>
                      <a:lnTo>
                        <a:pt x="451" y="121"/>
                      </a:lnTo>
                      <a:lnTo>
                        <a:pt x="460" y="106"/>
                      </a:lnTo>
                      <a:lnTo>
                        <a:pt x="464" y="91"/>
                      </a:lnTo>
                      <a:lnTo>
                        <a:pt x="468" y="80"/>
                      </a:lnTo>
                      <a:lnTo>
                        <a:pt x="469" y="72"/>
                      </a:lnTo>
                      <a:lnTo>
                        <a:pt x="469" y="68"/>
                      </a:lnTo>
                      <a:lnTo>
                        <a:pt x="468" y="70"/>
                      </a:lnTo>
                      <a:lnTo>
                        <a:pt x="465" y="76"/>
                      </a:lnTo>
                      <a:lnTo>
                        <a:pt x="462" y="85"/>
                      </a:lnTo>
                      <a:lnTo>
                        <a:pt x="455" y="97"/>
                      </a:lnTo>
                      <a:lnTo>
                        <a:pt x="445" y="108"/>
                      </a:lnTo>
                      <a:lnTo>
                        <a:pt x="432" y="121"/>
                      </a:lnTo>
                      <a:lnTo>
                        <a:pt x="415" y="131"/>
                      </a:lnTo>
                      <a:lnTo>
                        <a:pt x="393" y="139"/>
                      </a:lnTo>
                      <a:lnTo>
                        <a:pt x="366" y="145"/>
                      </a:lnTo>
                      <a:lnTo>
                        <a:pt x="335" y="145"/>
                      </a:lnTo>
                      <a:lnTo>
                        <a:pt x="297" y="142"/>
                      </a:lnTo>
                      <a:lnTo>
                        <a:pt x="255" y="130"/>
                      </a:lnTo>
                      <a:lnTo>
                        <a:pt x="204" y="113"/>
                      </a:lnTo>
                      <a:lnTo>
                        <a:pt x="146" y="87"/>
                      </a:lnTo>
                      <a:lnTo>
                        <a:pt x="82" y="51"/>
                      </a:lnTo>
                      <a:lnTo>
                        <a:pt x="9" y="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1" name="Freeform 77"/>
                <p:cNvSpPr>
                  <a:spLocks/>
                </p:cNvSpPr>
                <p:nvPr/>
              </p:nvSpPr>
              <p:spPr bwMode="auto">
                <a:xfrm>
                  <a:off x="3587" y="3175"/>
                  <a:ext cx="71" cy="73"/>
                </a:xfrm>
                <a:custGeom>
                  <a:avLst/>
                  <a:gdLst>
                    <a:gd name="T0" fmla="*/ 42 w 142"/>
                    <a:gd name="T1" fmla="*/ 67 h 145"/>
                    <a:gd name="T2" fmla="*/ 34 w 142"/>
                    <a:gd name="T3" fmla="*/ 73 h 145"/>
                    <a:gd name="T4" fmla="*/ 24 w 142"/>
                    <a:gd name="T5" fmla="*/ 70 h 145"/>
                    <a:gd name="T6" fmla="*/ 18 w 142"/>
                    <a:gd name="T7" fmla="*/ 62 h 145"/>
                    <a:gd name="T8" fmla="*/ 15 w 142"/>
                    <a:gd name="T9" fmla="*/ 57 h 145"/>
                    <a:gd name="T10" fmla="*/ 10 w 142"/>
                    <a:gd name="T11" fmla="*/ 57 h 145"/>
                    <a:gd name="T12" fmla="*/ 5 w 142"/>
                    <a:gd name="T13" fmla="*/ 54 h 145"/>
                    <a:gd name="T14" fmla="*/ 2 w 142"/>
                    <a:gd name="T15" fmla="*/ 51 h 145"/>
                    <a:gd name="T16" fmla="*/ 0 w 142"/>
                    <a:gd name="T17" fmla="*/ 43 h 145"/>
                    <a:gd name="T18" fmla="*/ 4 w 142"/>
                    <a:gd name="T19" fmla="*/ 34 h 145"/>
                    <a:gd name="T20" fmla="*/ 6 w 142"/>
                    <a:gd name="T21" fmla="*/ 27 h 145"/>
                    <a:gd name="T22" fmla="*/ 5 w 142"/>
                    <a:gd name="T23" fmla="*/ 16 h 145"/>
                    <a:gd name="T24" fmla="*/ 9 w 142"/>
                    <a:gd name="T25" fmla="*/ 10 h 145"/>
                    <a:gd name="T26" fmla="*/ 14 w 142"/>
                    <a:gd name="T27" fmla="*/ 8 h 145"/>
                    <a:gd name="T28" fmla="*/ 19 w 142"/>
                    <a:gd name="T29" fmla="*/ 8 h 145"/>
                    <a:gd name="T30" fmla="*/ 24 w 142"/>
                    <a:gd name="T31" fmla="*/ 9 h 145"/>
                    <a:gd name="T32" fmla="*/ 29 w 142"/>
                    <a:gd name="T33" fmla="*/ 5 h 145"/>
                    <a:gd name="T34" fmla="*/ 37 w 142"/>
                    <a:gd name="T35" fmla="*/ 0 h 145"/>
                    <a:gd name="T36" fmla="*/ 47 w 142"/>
                    <a:gd name="T37" fmla="*/ 2 h 145"/>
                    <a:gd name="T38" fmla="*/ 53 w 142"/>
                    <a:gd name="T39" fmla="*/ 11 h 145"/>
                    <a:gd name="T40" fmla="*/ 56 w 142"/>
                    <a:gd name="T41" fmla="*/ 15 h 145"/>
                    <a:gd name="T42" fmla="*/ 61 w 142"/>
                    <a:gd name="T43" fmla="*/ 16 h 145"/>
                    <a:gd name="T44" fmla="*/ 67 w 142"/>
                    <a:gd name="T45" fmla="*/ 18 h 145"/>
                    <a:gd name="T46" fmla="*/ 70 w 142"/>
                    <a:gd name="T47" fmla="*/ 22 h 145"/>
                    <a:gd name="T48" fmla="*/ 71 w 142"/>
                    <a:gd name="T49" fmla="*/ 29 h 145"/>
                    <a:gd name="T50" fmla="*/ 67 w 142"/>
                    <a:gd name="T51" fmla="*/ 38 h 145"/>
                    <a:gd name="T52" fmla="*/ 66 w 142"/>
                    <a:gd name="T53" fmla="*/ 46 h 145"/>
                    <a:gd name="T54" fmla="*/ 66 w 142"/>
                    <a:gd name="T55" fmla="*/ 56 h 145"/>
                    <a:gd name="T56" fmla="*/ 62 w 142"/>
                    <a:gd name="T57" fmla="*/ 62 h 145"/>
                    <a:gd name="T58" fmla="*/ 57 w 142"/>
                    <a:gd name="T59" fmla="*/ 65 h 145"/>
                    <a:gd name="T60" fmla="*/ 52 w 142"/>
                    <a:gd name="T61" fmla="*/ 65 h 145"/>
                    <a:gd name="T62" fmla="*/ 47 w 142"/>
                    <a:gd name="T63" fmla="*/ 64 h 14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42"/>
                    <a:gd name="T97" fmla="*/ 0 h 145"/>
                    <a:gd name="T98" fmla="*/ 142 w 142"/>
                    <a:gd name="T99" fmla="*/ 145 h 14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42" h="145">
                      <a:moveTo>
                        <a:pt x="89" y="123"/>
                      </a:moveTo>
                      <a:lnTo>
                        <a:pt x="85" y="134"/>
                      </a:lnTo>
                      <a:lnTo>
                        <a:pt x="76" y="140"/>
                      </a:lnTo>
                      <a:lnTo>
                        <a:pt x="67" y="145"/>
                      </a:lnTo>
                      <a:lnTo>
                        <a:pt x="57" y="145"/>
                      </a:lnTo>
                      <a:lnTo>
                        <a:pt x="48" y="140"/>
                      </a:lnTo>
                      <a:lnTo>
                        <a:pt x="41" y="134"/>
                      </a:lnTo>
                      <a:lnTo>
                        <a:pt x="37" y="124"/>
                      </a:lnTo>
                      <a:lnTo>
                        <a:pt x="36" y="113"/>
                      </a:lnTo>
                      <a:lnTo>
                        <a:pt x="30" y="114"/>
                      </a:lnTo>
                      <a:lnTo>
                        <a:pt x="25" y="114"/>
                      </a:lnTo>
                      <a:lnTo>
                        <a:pt x="20" y="113"/>
                      </a:lnTo>
                      <a:lnTo>
                        <a:pt x="15" y="112"/>
                      </a:lnTo>
                      <a:lnTo>
                        <a:pt x="11" y="108"/>
                      </a:lnTo>
                      <a:lnTo>
                        <a:pt x="7" y="105"/>
                      </a:lnTo>
                      <a:lnTo>
                        <a:pt x="4" y="101"/>
                      </a:lnTo>
                      <a:lnTo>
                        <a:pt x="2" y="97"/>
                      </a:lnTo>
                      <a:lnTo>
                        <a:pt x="0" y="86"/>
                      </a:lnTo>
                      <a:lnTo>
                        <a:pt x="3" y="76"/>
                      </a:lnTo>
                      <a:lnTo>
                        <a:pt x="9" y="68"/>
                      </a:lnTo>
                      <a:lnTo>
                        <a:pt x="18" y="62"/>
                      </a:lnTo>
                      <a:lnTo>
                        <a:pt x="12" y="53"/>
                      </a:lnTo>
                      <a:lnTo>
                        <a:pt x="10" y="43"/>
                      </a:lnTo>
                      <a:lnTo>
                        <a:pt x="11" y="32"/>
                      </a:lnTo>
                      <a:lnTo>
                        <a:pt x="15" y="23"/>
                      </a:lnTo>
                      <a:lnTo>
                        <a:pt x="19" y="20"/>
                      </a:lnTo>
                      <a:lnTo>
                        <a:pt x="24" y="17"/>
                      </a:lnTo>
                      <a:lnTo>
                        <a:pt x="28" y="16"/>
                      </a:lnTo>
                      <a:lnTo>
                        <a:pt x="33" y="15"/>
                      </a:lnTo>
                      <a:lnTo>
                        <a:pt x="38" y="15"/>
                      </a:lnTo>
                      <a:lnTo>
                        <a:pt x="43" y="16"/>
                      </a:lnTo>
                      <a:lnTo>
                        <a:pt x="49" y="18"/>
                      </a:lnTo>
                      <a:lnTo>
                        <a:pt x="53" y="21"/>
                      </a:lnTo>
                      <a:lnTo>
                        <a:pt x="58" y="10"/>
                      </a:lnTo>
                      <a:lnTo>
                        <a:pt x="66" y="3"/>
                      </a:lnTo>
                      <a:lnTo>
                        <a:pt x="75" y="0"/>
                      </a:lnTo>
                      <a:lnTo>
                        <a:pt x="86" y="0"/>
                      </a:lnTo>
                      <a:lnTo>
                        <a:pt x="95" y="3"/>
                      </a:lnTo>
                      <a:lnTo>
                        <a:pt x="102" y="10"/>
                      </a:lnTo>
                      <a:lnTo>
                        <a:pt x="106" y="21"/>
                      </a:lnTo>
                      <a:lnTo>
                        <a:pt x="106" y="31"/>
                      </a:lnTo>
                      <a:lnTo>
                        <a:pt x="112" y="30"/>
                      </a:lnTo>
                      <a:lnTo>
                        <a:pt x="118" y="30"/>
                      </a:lnTo>
                      <a:lnTo>
                        <a:pt x="123" y="31"/>
                      </a:lnTo>
                      <a:lnTo>
                        <a:pt x="128" y="33"/>
                      </a:lnTo>
                      <a:lnTo>
                        <a:pt x="133" y="36"/>
                      </a:lnTo>
                      <a:lnTo>
                        <a:pt x="136" y="39"/>
                      </a:lnTo>
                      <a:lnTo>
                        <a:pt x="139" y="44"/>
                      </a:lnTo>
                      <a:lnTo>
                        <a:pt x="141" y="48"/>
                      </a:lnTo>
                      <a:lnTo>
                        <a:pt x="142" y="58"/>
                      </a:lnTo>
                      <a:lnTo>
                        <a:pt x="140" y="68"/>
                      </a:lnTo>
                      <a:lnTo>
                        <a:pt x="134" y="76"/>
                      </a:lnTo>
                      <a:lnTo>
                        <a:pt x="125" y="83"/>
                      </a:lnTo>
                      <a:lnTo>
                        <a:pt x="131" y="92"/>
                      </a:lnTo>
                      <a:lnTo>
                        <a:pt x="133" y="101"/>
                      </a:lnTo>
                      <a:lnTo>
                        <a:pt x="132" y="112"/>
                      </a:lnTo>
                      <a:lnTo>
                        <a:pt x="127" y="121"/>
                      </a:lnTo>
                      <a:lnTo>
                        <a:pt x="124" y="124"/>
                      </a:lnTo>
                      <a:lnTo>
                        <a:pt x="119" y="127"/>
                      </a:lnTo>
                      <a:lnTo>
                        <a:pt x="114" y="129"/>
                      </a:lnTo>
                      <a:lnTo>
                        <a:pt x="110" y="129"/>
                      </a:lnTo>
                      <a:lnTo>
                        <a:pt x="104" y="129"/>
                      </a:lnTo>
                      <a:lnTo>
                        <a:pt x="100" y="128"/>
                      </a:lnTo>
                      <a:lnTo>
                        <a:pt x="94" y="127"/>
                      </a:lnTo>
                      <a:lnTo>
                        <a:pt x="89" y="12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2" name="Freeform 78"/>
                <p:cNvSpPr>
                  <a:spLocks/>
                </p:cNvSpPr>
                <p:nvPr/>
              </p:nvSpPr>
              <p:spPr bwMode="auto">
                <a:xfrm>
                  <a:off x="3611" y="3201"/>
                  <a:ext cx="21" cy="20"/>
                </a:xfrm>
                <a:custGeom>
                  <a:avLst/>
                  <a:gdLst>
                    <a:gd name="T0" fmla="*/ 20 w 40"/>
                    <a:gd name="T1" fmla="*/ 7 h 39"/>
                    <a:gd name="T2" fmla="*/ 19 w 40"/>
                    <a:gd name="T3" fmla="*/ 4 h 39"/>
                    <a:gd name="T4" fmla="*/ 15 w 40"/>
                    <a:gd name="T5" fmla="*/ 1 h 39"/>
                    <a:gd name="T6" fmla="*/ 12 w 40"/>
                    <a:gd name="T7" fmla="*/ 0 h 39"/>
                    <a:gd name="T8" fmla="*/ 7 w 40"/>
                    <a:gd name="T9" fmla="*/ 1 h 39"/>
                    <a:gd name="T10" fmla="*/ 4 w 40"/>
                    <a:gd name="T11" fmla="*/ 2 h 39"/>
                    <a:gd name="T12" fmla="*/ 1 w 40"/>
                    <a:gd name="T13" fmla="*/ 6 h 39"/>
                    <a:gd name="T14" fmla="*/ 0 w 40"/>
                    <a:gd name="T15" fmla="*/ 9 h 39"/>
                    <a:gd name="T16" fmla="*/ 1 w 40"/>
                    <a:gd name="T17" fmla="*/ 13 h 39"/>
                    <a:gd name="T18" fmla="*/ 3 w 40"/>
                    <a:gd name="T19" fmla="*/ 16 h 39"/>
                    <a:gd name="T20" fmla="*/ 6 w 40"/>
                    <a:gd name="T21" fmla="*/ 19 h 39"/>
                    <a:gd name="T22" fmla="*/ 9 w 40"/>
                    <a:gd name="T23" fmla="*/ 20 h 39"/>
                    <a:gd name="T24" fmla="*/ 14 w 40"/>
                    <a:gd name="T25" fmla="*/ 19 h 39"/>
                    <a:gd name="T26" fmla="*/ 17 w 40"/>
                    <a:gd name="T27" fmla="*/ 17 h 39"/>
                    <a:gd name="T28" fmla="*/ 20 w 40"/>
                    <a:gd name="T29" fmla="*/ 15 h 39"/>
                    <a:gd name="T30" fmla="*/ 21 w 40"/>
                    <a:gd name="T31" fmla="*/ 11 h 39"/>
                    <a:gd name="T32" fmla="*/ 20 w 40"/>
                    <a:gd name="T33" fmla="*/ 7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0"/>
                    <a:gd name="T52" fmla="*/ 0 h 39"/>
                    <a:gd name="T53" fmla="*/ 40 w 40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0" h="39">
                      <a:moveTo>
                        <a:pt x="39" y="14"/>
                      </a:moveTo>
                      <a:lnTo>
                        <a:pt x="36" y="7"/>
                      </a:lnTo>
                      <a:lnTo>
                        <a:pt x="29" y="2"/>
                      </a:lnTo>
                      <a:lnTo>
                        <a:pt x="22" y="0"/>
                      </a:lnTo>
                      <a:lnTo>
                        <a:pt x="14" y="1"/>
                      </a:lnTo>
                      <a:lnTo>
                        <a:pt x="7" y="4"/>
                      </a:lnTo>
                      <a:lnTo>
                        <a:pt x="2" y="11"/>
                      </a:lnTo>
                      <a:lnTo>
                        <a:pt x="0" y="18"/>
                      </a:lnTo>
                      <a:lnTo>
                        <a:pt x="1" y="26"/>
                      </a:lnTo>
                      <a:lnTo>
                        <a:pt x="5" y="32"/>
                      </a:lnTo>
                      <a:lnTo>
                        <a:pt x="12" y="37"/>
                      </a:lnTo>
                      <a:lnTo>
                        <a:pt x="18" y="39"/>
                      </a:lnTo>
                      <a:lnTo>
                        <a:pt x="26" y="38"/>
                      </a:lnTo>
                      <a:lnTo>
                        <a:pt x="33" y="34"/>
                      </a:lnTo>
                      <a:lnTo>
                        <a:pt x="38" y="29"/>
                      </a:lnTo>
                      <a:lnTo>
                        <a:pt x="40" y="22"/>
                      </a:lnTo>
                      <a:lnTo>
                        <a:pt x="39" y="1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3" name="Freeform 79"/>
                <p:cNvSpPr>
                  <a:spLocks/>
                </p:cNvSpPr>
                <p:nvPr/>
              </p:nvSpPr>
              <p:spPr bwMode="auto">
                <a:xfrm>
                  <a:off x="3406" y="3166"/>
                  <a:ext cx="26" cy="26"/>
                </a:xfrm>
                <a:custGeom>
                  <a:avLst/>
                  <a:gdLst>
                    <a:gd name="T0" fmla="*/ 13 w 52"/>
                    <a:gd name="T1" fmla="*/ 26 h 50"/>
                    <a:gd name="T2" fmla="*/ 19 w 52"/>
                    <a:gd name="T3" fmla="*/ 25 h 50"/>
                    <a:gd name="T4" fmla="*/ 23 w 52"/>
                    <a:gd name="T5" fmla="*/ 22 h 50"/>
                    <a:gd name="T6" fmla="*/ 25 w 52"/>
                    <a:gd name="T7" fmla="*/ 18 h 50"/>
                    <a:gd name="T8" fmla="*/ 26 w 52"/>
                    <a:gd name="T9" fmla="*/ 13 h 50"/>
                    <a:gd name="T10" fmla="*/ 25 w 52"/>
                    <a:gd name="T11" fmla="*/ 8 h 50"/>
                    <a:gd name="T12" fmla="*/ 23 w 52"/>
                    <a:gd name="T13" fmla="*/ 3 h 50"/>
                    <a:gd name="T14" fmla="*/ 19 w 52"/>
                    <a:gd name="T15" fmla="*/ 1 h 50"/>
                    <a:gd name="T16" fmla="*/ 13 w 52"/>
                    <a:gd name="T17" fmla="*/ 0 h 50"/>
                    <a:gd name="T18" fmla="*/ 8 w 52"/>
                    <a:gd name="T19" fmla="*/ 1 h 50"/>
                    <a:gd name="T20" fmla="*/ 4 w 52"/>
                    <a:gd name="T21" fmla="*/ 3 h 50"/>
                    <a:gd name="T22" fmla="*/ 1 w 52"/>
                    <a:gd name="T23" fmla="*/ 8 h 50"/>
                    <a:gd name="T24" fmla="*/ 0 w 52"/>
                    <a:gd name="T25" fmla="*/ 13 h 50"/>
                    <a:gd name="T26" fmla="*/ 1 w 52"/>
                    <a:gd name="T27" fmla="*/ 18 h 50"/>
                    <a:gd name="T28" fmla="*/ 4 w 52"/>
                    <a:gd name="T29" fmla="*/ 22 h 50"/>
                    <a:gd name="T30" fmla="*/ 8 w 52"/>
                    <a:gd name="T31" fmla="*/ 25 h 50"/>
                    <a:gd name="T32" fmla="*/ 13 w 52"/>
                    <a:gd name="T33" fmla="*/ 26 h 5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2"/>
                    <a:gd name="T52" fmla="*/ 0 h 50"/>
                    <a:gd name="T53" fmla="*/ 52 w 52"/>
                    <a:gd name="T54" fmla="*/ 50 h 5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2" h="50">
                      <a:moveTo>
                        <a:pt x="26" y="50"/>
                      </a:moveTo>
                      <a:lnTo>
                        <a:pt x="37" y="48"/>
                      </a:lnTo>
                      <a:lnTo>
                        <a:pt x="45" y="42"/>
                      </a:lnTo>
                      <a:lnTo>
                        <a:pt x="49" y="34"/>
                      </a:lnTo>
                      <a:lnTo>
                        <a:pt x="52" y="25"/>
                      </a:lnTo>
                      <a:lnTo>
                        <a:pt x="49" y="15"/>
                      </a:lnTo>
                      <a:lnTo>
                        <a:pt x="45" y="6"/>
                      </a:lnTo>
                      <a:lnTo>
                        <a:pt x="37" y="2"/>
                      </a:lnTo>
                      <a:lnTo>
                        <a:pt x="26" y="0"/>
                      </a:lnTo>
                      <a:lnTo>
                        <a:pt x="16" y="2"/>
                      </a:lnTo>
                      <a:lnTo>
                        <a:pt x="8" y="6"/>
                      </a:lnTo>
                      <a:lnTo>
                        <a:pt x="2" y="15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8" y="42"/>
                      </a:lnTo>
                      <a:lnTo>
                        <a:pt x="16" y="48"/>
                      </a:lnTo>
                      <a:lnTo>
                        <a:pt x="26" y="5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4" name="Freeform 80"/>
                <p:cNvSpPr>
                  <a:spLocks/>
                </p:cNvSpPr>
                <p:nvPr/>
              </p:nvSpPr>
              <p:spPr bwMode="auto">
                <a:xfrm>
                  <a:off x="3392" y="3081"/>
                  <a:ext cx="56" cy="78"/>
                </a:xfrm>
                <a:custGeom>
                  <a:avLst/>
                  <a:gdLst>
                    <a:gd name="T0" fmla="*/ 34 w 113"/>
                    <a:gd name="T1" fmla="*/ 78 h 156"/>
                    <a:gd name="T2" fmla="*/ 22 w 113"/>
                    <a:gd name="T3" fmla="*/ 78 h 156"/>
                    <a:gd name="T4" fmla="*/ 19 w 113"/>
                    <a:gd name="T5" fmla="*/ 75 h 156"/>
                    <a:gd name="T6" fmla="*/ 14 w 113"/>
                    <a:gd name="T7" fmla="*/ 66 h 156"/>
                    <a:gd name="T8" fmla="*/ 8 w 113"/>
                    <a:gd name="T9" fmla="*/ 53 h 156"/>
                    <a:gd name="T10" fmla="*/ 3 w 113"/>
                    <a:gd name="T11" fmla="*/ 39 h 156"/>
                    <a:gd name="T12" fmla="*/ 0 w 113"/>
                    <a:gd name="T13" fmla="*/ 25 h 156"/>
                    <a:gd name="T14" fmla="*/ 2 w 113"/>
                    <a:gd name="T15" fmla="*/ 12 h 156"/>
                    <a:gd name="T16" fmla="*/ 11 w 113"/>
                    <a:gd name="T17" fmla="*/ 3 h 156"/>
                    <a:gd name="T18" fmla="*/ 27 w 113"/>
                    <a:gd name="T19" fmla="*/ 0 h 156"/>
                    <a:gd name="T20" fmla="*/ 45 w 113"/>
                    <a:gd name="T21" fmla="*/ 3 h 156"/>
                    <a:gd name="T22" fmla="*/ 54 w 113"/>
                    <a:gd name="T23" fmla="*/ 12 h 156"/>
                    <a:gd name="T24" fmla="*/ 56 w 113"/>
                    <a:gd name="T25" fmla="*/ 25 h 156"/>
                    <a:gd name="T26" fmla="*/ 53 w 113"/>
                    <a:gd name="T27" fmla="*/ 39 h 156"/>
                    <a:gd name="T28" fmla="*/ 48 w 113"/>
                    <a:gd name="T29" fmla="*/ 53 h 156"/>
                    <a:gd name="T30" fmla="*/ 42 w 113"/>
                    <a:gd name="T31" fmla="*/ 66 h 156"/>
                    <a:gd name="T32" fmla="*/ 37 w 113"/>
                    <a:gd name="T33" fmla="*/ 75 h 156"/>
                    <a:gd name="T34" fmla="*/ 34 w 113"/>
                    <a:gd name="T35" fmla="*/ 78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3"/>
                    <a:gd name="T55" fmla="*/ 0 h 156"/>
                    <a:gd name="T56" fmla="*/ 113 w 113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3" h="156">
                      <a:moveTo>
                        <a:pt x="69" y="156"/>
                      </a:moveTo>
                      <a:lnTo>
                        <a:pt x="44" y="156"/>
                      </a:lnTo>
                      <a:lnTo>
                        <a:pt x="39" y="149"/>
                      </a:lnTo>
                      <a:lnTo>
                        <a:pt x="29" y="131"/>
                      </a:lnTo>
                      <a:lnTo>
                        <a:pt x="17" y="106"/>
                      </a:lnTo>
                      <a:lnTo>
                        <a:pt x="6" y="77"/>
                      </a:lnTo>
                      <a:lnTo>
                        <a:pt x="0" y="50"/>
                      </a:lnTo>
                      <a:lnTo>
                        <a:pt x="5" y="24"/>
                      </a:lnTo>
                      <a:lnTo>
                        <a:pt x="22" y="7"/>
                      </a:lnTo>
                      <a:lnTo>
                        <a:pt x="55" y="0"/>
                      </a:lnTo>
                      <a:lnTo>
                        <a:pt x="91" y="7"/>
                      </a:lnTo>
                      <a:lnTo>
                        <a:pt x="108" y="24"/>
                      </a:lnTo>
                      <a:lnTo>
                        <a:pt x="113" y="50"/>
                      </a:lnTo>
                      <a:lnTo>
                        <a:pt x="107" y="77"/>
                      </a:lnTo>
                      <a:lnTo>
                        <a:pt x="97" y="106"/>
                      </a:lnTo>
                      <a:lnTo>
                        <a:pt x="84" y="131"/>
                      </a:lnTo>
                      <a:lnTo>
                        <a:pt x="74" y="149"/>
                      </a:lnTo>
                      <a:lnTo>
                        <a:pt x="69" y="15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5" name="Freeform 81"/>
                <p:cNvSpPr>
                  <a:spLocks/>
                </p:cNvSpPr>
                <p:nvPr/>
              </p:nvSpPr>
              <p:spPr bwMode="auto">
                <a:xfrm>
                  <a:off x="3392" y="3081"/>
                  <a:ext cx="56" cy="78"/>
                </a:xfrm>
                <a:custGeom>
                  <a:avLst/>
                  <a:gdLst>
                    <a:gd name="T0" fmla="*/ 34 w 113"/>
                    <a:gd name="T1" fmla="*/ 78 h 156"/>
                    <a:gd name="T2" fmla="*/ 22 w 113"/>
                    <a:gd name="T3" fmla="*/ 78 h 156"/>
                    <a:gd name="T4" fmla="*/ 19 w 113"/>
                    <a:gd name="T5" fmla="*/ 75 h 156"/>
                    <a:gd name="T6" fmla="*/ 14 w 113"/>
                    <a:gd name="T7" fmla="*/ 66 h 156"/>
                    <a:gd name="T8" fmla="*/ 8 w 113"/>
                    <a:gd name="T9" fmla="*/ 53 h 156"/>
                    <a:gd name="T10" fmla="*/ 3 w 113"/>
                    <a:gd name="T11" fmla="*/ 39 h 156"/>
                    <a:gd name="T12" fmla="*/ 0 w 113"/>
                    <a:gd name="T13" fmla="*/ 25 h 156"/>
                    <a:gd name="T14" fmla="*/ 2 w 113"/>
                    <a:gd name="T15" fmla="*/ 12 h 156"/>
                    <a:gd name="T16" fmla="*/ 11 w 113"/>
                    <a:gd name="T17" fmla="*/ 3 h 156"/>
                    <a:gd name="T18" fmla="*/ 27 w 113"/>
                    <a:gd name="T19" fmla="*/ 0 h 156"/>
                    <a:gd name="T20" fmla="*/ 45 w 113"/>
                    <a:gd name="T21" fmla="*/ 3 h 156"/>
                    <a:gd name="T22" fmla="*/ 54 w 113"/>
                    <a:gd name="T23" fmla="*/ 12 h 156"/>
                    <a:gd name="T24" fmla="*/ 56 w 113"/>
                    <a:gd name="T25" fmla="*/ 25 h 156"/>
                    <a:gd name="T26" fmla="*/ 53 w 113"/>
                    <a:gd name="T27" fmla="*/ 39 h 156"/>
                    <a:gd name="T28" fmla="*/ 48 w 113"/>
                    <a:gd name="T29" fmla="*/ 53 h 156"/>
                    <a:gd name="T30" fmla="*/ 42 w 113"/>
                    <a:gd name="T31" fmla="*/ 66 h 156"/>
                    <a:gd name="T32" fmla="*/ 37 w 113"/>
                    <a:gd name="T33" fmla="*/ 75 h 156"/>
                    <a:gd name="T34" fmla="*/ 34 w 113"/>
                    <a:gd name="T35" fmla="*/ 78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3"/>
                    <a:gd name="T55" fmla="*/ 0 h 156"/>
                    <a:gd name="T56" fmla="*/ 113 w 113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3" h="156">
                      <a:moveTo>
                        <a:pt x="69" y="156"/>
                      </a:moveTo>
                      <a:lnTo>
                        <a:pt x="44" y="156"/>
                      </a:lnTo>
                      <a:lnTo>
                        <a:pt x="39" y="149"/>
                      </a:lnTo>
                      <a:lnTo>
                        <a:pt x="29" y="131"/>
                      </a:lnTo>
                      <a:lnTo>
                        <a:pt x="17" y="106"/>
                      </a:lnTo>
                      <a:lnTo>
                        <a:pt x="6" y="77"/>
                      </a:lnTo>
                      <a:lnTo>
                        <a:pt x="0" y="50"/>
                      </a:lnTo>
                      <a:lnTo>
                        <a:pt x="5" y="24"/>
                      </a:lnTo>
                      <a:lnTo>
                        <a:pt x="22" y="7"/>
                      </a:lnTo>
                      <a:lnTo>
                        <a:pt x="55" y="0"/>
                      </a:lnTo>
                      <a:lnTo>
                        <a:pt x="91" y="7"/>
                      </a:lnTo>
                      <a:lnTo>
                        <a:pt x="108" y="24"/>
                      </a:lnTo>
                      <a:lnTo>
                        <a:pt x="113" y="50"/>
                      </a:lnTo>
                      <a:lnTo>
                        <a:pt x="107" y="77"/>
                      </a:lnTo>
                      <a:lnTo>
                        <a:pt x="97" y="106"/>
                      </a:lnTo>
                      <a:lnTo>
                        <a:pt x="84" y="131"/>
                      </a:lnTo>
                      <a:lnTo>
                        <a:pt x="74" y="149"/>
                      </a:lnTo>
                      <a:lnTo>
                        <a:pt x="69" y="15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6" name="Freeform 82"/>
                <p:cNvSpPr>
                  <a:spLocks/>
                </p:cNvSpPr>
                <p:nvPr/>
              </p:nvSpPr>
              <p:spPr bwMode="auto">
                <a:xfrm>
                  <a:off x="3434" y="3114"/>
                  <a:ext cx="76" cy="61"/>
                </a:xfrm>
                <a:custGeom>
                  <a:avLst/>
                  <a:gdLst>
                    <a:gd name="T0" fmla="*/ 6 w 152"/>
                    <a:gd name="T1" fmla="*/ 61 h 123"/>
                    <a:gd name="T2" fmla="*/ 0 w 152"/>
                    <a:gd name="T3" fmla="*/ 50 h 123"/>
                    <a:gd name="T4" fmla="*/ 2 w 152"/>
                    <a:gd name="T5" fmla="*/ 46 h 123"/>
                    <a:gd name="T6" fmla="*/ 7 w 152"/>
                    <a:gd name="T7" fmla="*/ 37 h 123"/>
                    <a:gd name="T8" fmla="*/ 14 w 152"/>
                    <a:gd name="T9" fmla="*/ 26 h 123"/>
                    <a:gd name="T10" fmla="*/ 24 w 152"/>
                    <a:gd name="T11" fmla="*/ 13 h 123"/>
                    <a:gd name="T12" fmla="*/ 35 w 152"/>
                    <a:gd name="T13" fmla="*/ 4 h 123"/>
                    <a:gd name="T14" fmla="*/ 46 w 152"/>
                    <a:gd name="T15" fmla="*/ 0 h 123"/>
                    <a:gd name="T16" fmla="*/ 59 w 152"/>
                    <a:gd name="T17" fmla="*/ 2 h 123"/>
                    <a:gd name="T18" fmla="*/ 71 w 152"/>
                    <a:gd name="T19" fmla="*/ 16 h 123"/>
                    <a:gd name="T20" fmla="*/ 75 w 152"/>
                    <a:gd name="T21" fmla="*/ 25 h 123"/>
                    <a:gd name="T22" fmla="*/ 76 w 152"/>
                    <a:gd name="T23" fmla="*/ 32 h 123"/>
                    <a:gd name="T24" fmla="*/ 76 w 152"/>
                    <a:gd name="T25" fmla="*/ 39 h 123"/>
                    <a:gd name="T26" fmla="*/ 73 w 152"/>
                    <a:gd name="T27" fmla="*/ 45 h 123"/>
                    <a:gd name="T28" fmla="*/ 69 w 152"/>
                    <a:gd name="T29" fmla="*/ 49 h 123"/>
                    <a:gd name="T30" fmla="*/ 63 w 152"/>
                    <a:gd name="T31" fmla="*/ 53 h 123"/>
                    <a:gd name="T32" fmla="*/ 57 w 152"/>
                    <a:gd name="T33" fmla="*/ 56 h 123"/>
                    <a:gd name="T34" fmla="*/ 49 w 152"/>
                    <a:gd name="T35" fmla="*/ 58 h 123"/>
                    <a:gd name="T36" fmla="*/ 42 w 152"/>
                    <a:gd name="T37" fmla="*/ 60 h 123"/>
                    <a:gd name="T38" fmla="*/ 35 w 152"/>
                    <a:gd name="T39" fmla="*/ 60 h 123"/>
                    <a:gd name="T40" fmla="*/ 27 w 152"/>
                    <a:gd name="T41" fmla="*/ 61 h 123"/>
                    <a:gd name="T42" fmla="*/ 21 w 152"/>
                    <a:gd name="T43" fmla="*/ 61 h 123"/>
                    <a:gd name="T44" fmla="*/ 15 w 152"/>
                    <a:gd name="T45" fmla="*/ 61 h 123"/>
                    <a:gd name="T46" fmla="*/ 10 w 152"/>
                    <a:gd name="T47" fmla="*/ 61 h 123"/>
                    <a:gd name="T48" fmla="*/ 7 w 152"/>
                    <a:gd name="T49" fmla="*/ 61 h 123"/>
                    <a:gd name="T50" fmla="*/ 6 w 152"/>
                    <a:gd name="T51" fmla="*/ 61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2"/>
                    <a:gd name="T79" fmla="*/ 0 h 123"/>
                    <a:gd name="T80" fmla="*/ 152 w 152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2" h="123">
                      <a:moveTo>
                        <a:pt x="13" y="122"/>
                      </a:moveTo>
                      <a:lnTo>
                        <a:pt x="0" y="100"/>
                      </a:lnTo>
                      <a:lnTo>
                        <a:pt x="4" y="93"/>
                      </a:lnTo>
                      <a:lnTo>
                        <a:pt x="14" y="75"/>
                      </a:lnTo>
                      <a:lnTo>
                        <a:pt x="29" y="52"/>
                      </a:lnTo>
                      <a:lnTo>
                        <a:pt x="48" y="27"/>
                      </a:lnTo>
                      <a:lnTo>
                        <a:pt x="70" y="9"/>
                      </a:lnTo>
                      <a:lnTo>
                        <a:pt x="93" y="0"/>
                      </a:lnTo>
                      <a:lnTo>
                        <a:pt x="118" y="5"/>
                      </a:lnTo>
                      <a:lnTo>
                        <a:pt x="141" y="32"/>
                      </a:lnTo>
                      <a:lnTo>
                        <a:pt x="149" y="50"/>
                      </a:lnTo>
                      <a:lnTo>
                        <a:pt x="152" y="65"/>
                      </a:lnTo>
                      <a:lnTo>
                        <a:pt x="151" y="79"/>
                      </a:lnTo>
                      <a:lnTo>
                        <a:pt x="146" y="91"/>
                      </a:lnTo>
                      <a:lnTo>
                        <a:pt x="138" y="99"/>
                      </a:lnTo>
                      <a:lnTo>
                        <a:pt x="127" y="107"/>
                      </a:lnTo>
                      <a:lnTo>
                        <a:pt x="114" y="113"/>
                      </a:lnTo>
                      <a:lnTo>
                        <a:pt x="99" y="116"/>
                      </a:lnTo>
                      <a:lnTo>
                        <a:pt x="84" y="120"/>
                      </a:lnTo>
                      <a:lnTo>
                        <a:pt x="69" y="121"/>
                      </a:lnTo>
                      <a:lnTo>
                        <a:pt x="54" y="122"/>
                      </a:lnTo>
                      <a:lnTo>
                        <a:pt x="42" y="123"/>
                      </a:lnTo>
                      <a:lnTo>
                        <a:pt x="30" y="123"/>
                      </a:lnTo>
                      <a:lnTo>
                        <a:pt x="21" y="122"/>
                      </a:lnTo>
                      <a:lnTo>
                        <a:pt x="15" y="122"/>
                      </a:lnTo>
                      <a:lnTo>
                        <a:pt x="13" y="12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7" name="Freeform 83"/>
                <p:cNvSpPr>
                  <a:spLocks/>
                </p:cNvSpPr>
                <p:nvPr/>
              </p:nvSpPr>
              <p:spPr bwMode="auto">
                <a:xfrm>
                  <a:off x="3434" y="3184"/>
                  <a:ext cx="76" cy="61"/>
                </a:xfrm>
                <a:custGeom>
                  <a:avLst/>
                  <a:gdLst>
                    <a:gd name="T0" fmla="*/ 0 w 153"/>
                    <a:gd name="T1" fmla="*/ 12 h 122"/>
                    <a:gd name="T2" fmla="*/ 6 w 153"/>
                    <a:gd name="T3" fmla="*/ 1 h 122"/>
                    <a:gd name="T4" fmla="*/ 7 w 153"/>
                    <a:gd name="T5" fmla="*/ 1 h 122"/>
                    <a:gd name="T6" fmla="*/ 10 w 153"/>
                    <a:gd name="T7" fmla="*/ 1 h 122"/>
                    <a:gd name="T8" fmla="*/ 15 w 153"/>
                    <a:gd name="T9" fmla="*/ 0 h 122"/>
                    <a:gd name="T10" fmla="*/ 21 w 153"/>
                    <a:gd name="T11" fmla="*/ 0 h 122"/>
                    <a:gd name="T12" fmla="*/ 27 w 153"/>
                    <a:gd name="T13" fmla="*/ 1 h 122"/>
                    <a:gd name="T14" fmla="*/ 34 w 153"/>
                    <a:gd name="T15" fmla="*/ 1 h 122"/>
                    <a:gd name="T16" fmla="*/ 42 w 153"/>
                    <a:gd name="T17" fmla="*/ 2 h 122"/>
                    <a:gd name="T18" fmla="*/ 49 w 153"/>
                    <a:gd name="T19" fmla="*/ 4 h 122"/>
                    <a:gd name="T20" fmla="*/ 57 w 153"/>
                    <a:gd name="T21" fmla="*/ 5 h 122"/>
                    <a:gd name="T22" fmla="*/ 63 w 153"/>
                    <a:gd name="T23" fmla="*/ 8 h 122"/>
                    <a:gd name="T24" fmla="*/ 69 w 153"/>
                    <a:gd name="T25" fmla="*/ 12 h 122"/>
                    <a:gd name="T26" fmla="*/ 73 w 153"/>
                    <a:gd name="T27" fmla="*/ 16 h 122"/>
                    <a:gd name="T28" fmla="*/ 76 w 153"/>
                    <a:gd name="T29" fmla="*/ 22 h 122"/>
                    <a:gd name="T30" fmla="*/ 76 w 153"/>
                    <a:gd name="T31" fmla="*/ 28 h 122"/>
                    <a:gd name="T32" fmla="*/ 75 w 153"/>
                    <a:gd name="T33" fmla="*/ 35 h 122"/>
                    <a:gd name="T34" fmla="*/ 71 w 153"/>
                    <a:gd name="T35" fmla="*/ 45 h 122"/>
                    <a:gd name="T36" fmla="*/ 59 w 153"/>
                    <a:gd name="T37" fmla="*/ 58 h 122"/>
                    <a:gd name="T38" fmla="*/ 46 w 153"/>
                    <a:gd name="T39" fmla="*/ 61 h 122"/>
                    <a:gd name="T40" fmla="*/ 35 w 153"/>
                    <a:gd name="T41" fmla="*/ 57 h 122"/>
                    <a:gd name="T42" fmla="*/ 24 w 153"/>
                    <a:gd name="T43" fmla="*/ 48 h 122"/>
                    <a:gd name="T44" fmla="*/ 14 w 153"/>
                    <a:gd name="T45" fmla="*/ 36 h 122"/>
                    <a:gd name="T46" fmla="*/ 7 w 153"/>
                    <a:gd name="T47" fmla="*/ 24 h 122"/>
                    <a:gd name="T48" fmla="*/ 2 w 153"/>
                    <a:gd name="T49" fmla="*/ 15 h 122"/>
                    <a:gd name="T50" fmla="*/ 0 w 153"/>
                    <a:gd name="T51" fmla="*/ 12 h 12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3"/>
                    <a:gd name="T79" fmla="*/ 0 h 122"/>
                    <a:gd name="T80" fmla="*/ 153 w 153"/>
                    <a:gd name="T81" fmla="*/ 122 h 12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3" h="122">
                      <a:moveTo>
                        <a:pt x="0" y="23"/>
                      </a:moveTo>
                      <a:lnTo>
                        <a:pt x="13" y="1"/>
                      </a:lnTo>
                      <a:lnTo>
                        <a:pt x="15" y="1"/>
                      </a:lnTo>
                      <a:lnTo>
                        <a:pt x="21" y="1"/>
                      </a:lnTo>
                      <a:lnTo>
                        <a:pt x="30" y="0"/>
                      </a:lnTo>
                      <a:lnTo>
                        <a:pt x="42" y="0"/>
                      </a:lnTo>
                      <a:lnTo>
                        <a:pt x="54" y="1"/>
                      </a:lnTo>
                      <a:lnTo>
                        <a:pt x="69" y="2"/>
                      </a:lnTo>
                      <a:lnTo>
                        <a:pt x="84" y="4"/>
                      </a:lnTo>
                      <a:lnTo>
                        <a:pt x="99" y="7"/>
                      </a:lnTo>
                      <a:lnTo>
                        <a:pt x="114" y="10"/>
                      </a:lnTo>
                      <a:lnTo>
                        <a:pt x="127" y="16"/>
                      </a:lnTo>
                      <a:lnTo>
                        <a:pt x="138" y="23"/>
                      </a:lnTo>
                      <a:lnTo>
                        <a:pt x="146" y="32"/>
                      </a:lnTo>
                      <a:lnTo>
                        <a:pt x="152" y="43"/>
                      </a:lnTo>
                      <a:lnTo>
                        <a:pt x="153" y="55"/>
                      </a:lnTo>
                      <a:lnTo>
                        <a:pt x="150" y="70"/>
                      </a:lnTo>
                      <a:lnTo>
                        <a:pt x="142" y="89"/>
                      </a:lnTo>
                      <a:lnTo>
                        <a:pt x="118" y="115"/>
                      </a:lnTo>
                      <a:lnTo>
                        <a:pt x="93" y="122"/>
                      </a:lnTo>
                      <a:lnTo>
                        <a:pt x="70" y="114"/>
                      </a:lnTo>
                      <a:lnTo>
                        <a:pt x="48" y="95"/>
                      </a:lnTo>
                      <a:lnTo>
                        <a:pt x="29" y="72"/>
                      </a:lnTo>
                      <a:lnTo>
                        <a:pt x="14" y="48"/>
                      </a:lnTo>
                      <a:lnTo>
                        <a:pt x="4" y="30"/>
                      </a:lnTo>
                      <a:lnTo>
                        <a:pt x="0" y="2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8" name="Freeform 84"/>
                <p:cNvSpPr>
                  <a:spLocks/>
                </p:cNvSpPr>
                <p:nvPr/>
              </p:nvSpPr>
              <p:spPr bwMode="auto">
                <a:xfrm>
                  <a:off x="3392" y="3199"/>
                  <a:ext cx="55" cy="78"/>
                </a:xfrm>
                <a:custGeom>
                  <a:avLst/>
                  <a:gdLst>
                    <a:gd name="T0" fmla="*/ 21 w 112"/>
                    <a:gd name="T1" fmla="*/ 0 h 156"/>
                    <a:gd name="T2" fmla="*/ 33 w 112"/>
                    <a:gd name="T3" fmla="*/ 0 h 156"/>
                    <a:gd name="T4" fmla="*/ 36 w 112"/>
                    <a:gd name="T5" fmla="*/ 3 h 156"/>
                    <a:gd name="T6" fmla="*/ 41 w 112"/>
                    <a:gd name="T7" fmla="*/ 12 h 156"/>
                    <a:gd name="T8" fmla="*/ 47 w 112"/>
                    <a:gd name="T9" fmla="*/ 25 h 156"/>
                    <a:gd name="T10" fmla="*/ 52 w 112"/>
                    <a:gd name="T11" fmla="*/ 39 h 156"/>
                    <a:gd name="T12" fmla="*/ 55 w 112"/>
                    <a:gd name="T13" fmla="*/ 53 h 156"/>
                    <a:gd name="T14" fmla="*/ 53 w 112"/>
                    <a:gd name="T15" fmla="*/ 66 h 156"/>
                    <a:gd name="T16" fmla="*/ 45 w 112"/>
                    <a:gd name="T17" fmla="*/ 75 h 156"/>
                    <a:gd name="T18" fmla="*/ 28 w 112"/>
                    <a:gd name="T19" fmla="*/ 78 h 156"/>
                    <a:gd name="T20" fmla="*/ 11 w 112"/>
                    <a:gd name="T21" fmla="*/ 75 h 156"/>
                    <a:gd name="T22" fmla="*/ 2 w 112"/>
                    <a:gd name="T23" fmla="*/ 66 h 156"/>
                    <a:gd name="T24" fmla="*/ 0 w 112"/>
                    <a:gd name="T25" fmla="*/ 53 h 156"/>
                    <a:gd name="T26" fmla="*/ 2 w 112"/>
                    <a:gd name="T27" fmla="*/ 39 h 156"/>
                    <a:gd name="T28" fmla="*/ 7 w 112"/>
                    <a:gd name="T29" fmla="*/ 25 h 156"/>
                    <a:gd name="T30" fmla="*/ 14 w 112"/>
                    <a:gd name="T31" fmla="*/ 12 h 156"/>
                    <a:gd name="T32" fmla="*/ 19 w 112"/>
                    <a:gd name="T33" fmla="*/ 3 h 156"/>
                    <a:gd name="T34" fmla="*/ 21 w 112"/>
                    <a:gd name="T35" fmla="*/ 0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2"/>
                    <a:gd name="T55" fmla="*/ 0 h 156"/>
                    <a:gd name="T56" fmla="*/ 112 w 112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2" h="156">
                      <a:moveTo>
                        <a:pt x="43" y="0"/>
                      </a:moveTo>
                      <a:lnTo>
                        <a:pt x="68" y="0"/>
                      </a:lnTo>
                      <a:lnTo>
                        <a:pt x="73" y="7"/>
                      </a:lnTo>
                      <a:lnTo>
                        <a:pt x="83" y="24"/>
                      </a:lnTo>
                      <a:lnTo>
                        <a:pt x="96" y="50"/>
                      </a:lnTo>
                      <a:lnTo>
                        <a:pt x="106" y="77"/>
                      </a:lnTo>
                      <a:lnTo>
                        <a:pt x="112" y="106"/>
                      </a:lnTo>
                      <a:lnTo>
                        <a:pt x="108" y="131"/>
                      </a:lnTo>
                      <a:lnTo>
                        <a:pt x="91" y="149"/>
                      </a:lnTo>
                      <a:lnTo>
                        <a:pt x="56" y="156"/>
                      </a:lnTo>
                      <a:lnTo>
                        <a:pt x="22" y="149"/>
                      </a:lnTo>
                      <a:lnTo>
                        <a:pt x="4" y="131"/>
                      </a:lnTo>
                      <a:lnTo>
                        <a:pt x="0" y="106"/>
                      </a:lnTo>
                      <a:lnTo>
                        <a:pt x="5" y="77"/>
                      </a:lnTo>
                      <a:lnTo>
                        <a:pt x="15" y="50"/>
                      </a:lnTo>
                      <a:lnTo>
                        <a:pt x="28" y="24"/>
                      </a:lnTo>
                      <a:lnTo>
                        <a:pt x="38" y="7"/>
                      </a:lnTo>
                      <a:lnTo>
                        <a:pt x="4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29" name="Freeform 85"/>
                <p:cNvSpPr>
                  <a:spLocks/>
                </p:cNvSpPr>
                <p:nvPr/>
              </p:nvSpPr>
              <p:spPr bwMode="auto">
                <a:xfrm>
                  <a:off x="3330" y="3182"/>
                  <a:ext cx="75" cy="62"/>
                </a:xfrm>
                <a:custGeom>
                  <a:avLst/>
                  <a:gdLst>
                    <a:gd name="T0" fmla="*/ 69 w 151"/>
                    <a:gd name="T1" fmla="*/ 1 h 123"/>
                    <a:gd name="T2" fmla="*/ 75 w 151"/>
                    <a:gd name="T3" fmla="*/ 12 h 123"/>
                    <a:gd name="T4" fmla="*/ 73 w 151"/>
                    <a:gd name="T5" fmla="*/ 15 h 123"/>
                    <a:gd name="T6" fmla="*/ 68 w 151"/>
                    <a:gd name="T7" fmla="*/ 24 h 123"/>
                    <a:gd name="T8" fmla="*/ 61 w 151"/>
                    <a:gd name="T9" fmla="*/ 36 h 123"/>
                    <a:gd name="T10" fmla="*/ 51 w 151"/>
                    <a:gd name="T11" fmla="*/ 48 h 123"/>
                    <a:gd name="T12" fmla="*/ 41 w 151"/>
                    <a:gd name="T13" fmla="*/ 57 h 123"/>
                    <a:gd name="T14" fmla="*/ 28 w 151"/>
                    <a:gd name="T15" fmla="*/ 62 h 123"/>
                    <a:gd name="T16" fmla="*/ 17 w 151"/>
                    <a:gd name="T17" fmla="*/ 59 h 123"/>
                    <a:gd name="T18" fmla="*/ 5 w 151"/>
                    <a:gd name="T19" fmla="*/ 46 h 123"/>
                    <a:gd name="T20" fmla="*/ 1 w 151"/>
                    <a:gd name="T21" fmla="*/ 36 h 123"/>
                    <a:gd name="T22" fmla="*/ 0 w 151"/>
                    <a:gd name="T23" fmla="*/ 29 h 123"/>
                    <a:gd name="T24" fmla="*/ 0 w 151"/>
                    <a:gd name="T25" fmla="*/ 22 h 123"/>
                    <a:gd name="T26" fmla="*/ 3 w 151"/>
                    <a:gd name="T27" fmla="*/ 16 h 123"/>
                    <a:gd name="T28" fmla="*/ 7 w 151"/>
                    <a:gd name="T29" fmla="*/ 12 h 123"/>
                    <a:gd name="T30" fmla="*/ 12 w 151"/>
                    <a:gd name="T31" fmla="*/ 8 h 123"/>
                    <a:gd name="T32" fmla="*/ 19 w 151"/>
                    <a:gd name="T33" fmla="*/ 5 h 123"/>
                    <a:gd name="T34" fmla="*/ 26 w 151"/>
                    <a:gd name="T35" fmla="*/ 4 h 123"/>
                    <a:gd name="T36" fmla="*/ 33 w 151"/>
                    <a:gd name="T37" fmla="*/ 2 h 123"/>
                    <a:gd name="T38" fmla="*/ 41 w 151"/>
                    <a:gd name="T39" fmla="*/ 1 h 123"/>
                    <a:gd name="T40" fmla="*/ 48 w 151"/>
                    <a:gd name="T41" fmla="*/ 1 h 123"/>
                    <a:gd name="T42" fmla="*/ 54 w 151"/>
                    <a:gd name="T43" fmla="*/ 0 h 123"/>
                    <a:gd name="T44" fmla="*/ 60 w 151"/>
                    <a:gd name="T45" fmla="*/ 0 h 123"/>
                    <a:gd name="T46" fmla="*/ 65 w 151"/>
                    <a:gd name="T47" fmla="*/ 1 h 123"/>
                    <a:gd name="T48" fmla="*/ 68 w 151"/>
                    <a:gd name="T49" fmla="*/ 1 h 123"/>
                    <a:gd name="T50" fmla="*/ 69 w 151"/>
                    <a:gd name="T51" fmla="*/ 1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1"/>
                    <a:gd name="T79" fmla="*/ 0 h 123"/>
                    <a:gd name="T80" fmla="*/ 151 w 151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1" h="123">
                      <a:moveTo>
                        <a:pt x="138" y="1"/>
                      </a:moveTo>
                      <a:lnTo>
                        <a:pt x="151" y="23"/>
                      </a:lnTo>
                      <a:lnTo>
                        <a:pt x="147" y="30"/>
                      </a:lnTo>
                      <a:lnTo>
                        <a:pt x="137" y="48"/>
                      </a:lnTo>
                      <a:lnTo>
                        <a:pt x="122" y="71"/>
                      </a:lnTo>
                      <a:lnTo>
                        <a:pt x="103" y="95"/>
                      </a:lnTo>
                      <a:lnTo>
                        <a:pt x="82" y="114"/>
                      </a:lnTo>
                      <a:lnTo>
                        <a:pt x="57" y="123"/>
                      </a:lnTo>
                      <a:lnTo>
                        <a:pt x="34" y="117"/>
                      </a:lnTo>
                      <a:lnTo>
                        <a:pt x="11" y="91"/>
                      </a:lnTo>
                      <a:lnTo>
                        <a:pt x="3" y="72"/>
                      </a:ln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6" y="32"/>
                      </a:lnTo>
                      <a:lnTo>
                        <a:pt x="14" y="24"/>
                      </a:lnTo>
                      <a:lnTo>
                        <a:pt x="25" y="16"/>
                      </a:lnTo>
                      <a:lnTo>
                        <a:pt x="38" y="10"/>
                      </a:lnTo>
                      <a:lnTo>
                        <a:pt x="52" y="7"/>
                      </a:lnTo>
                      <a:lnTo>
                        <a:pt x="67" y="3"/>
                      </a:lnTo>
                      <a:lnTo>
                        <a:pt x="82" y="2"/>
                      </a:lnTo>
                      <a:lnTo>
                        <a:pt x="97" y="1"/>
                      </a:lnTo>
                      <a:lnTo>
                        <a:pt x="109" y="0"/>
                      </a:lnTo>
                      <a:lnTo>
                        <a:pt x="121" y="0"/>
                      </a:lnTo>
                      <a:lnTo>
                        <a:pt x="130" y="1"/>
                      </a:lnTo>
                      <a:lnTo>
                        <a:pt x="136" y="1"/>
                      </a:lnTo>
                      <a:lnTo>
                        <a:pt x="138" y="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0" name="Freeform 86"/>
                <p:cNvSpPr>
                  <a:spLocks/>
                </p:cNvSpPr>
                <p:nvPr/>
              </p:nvSpPr>
              <p:spPr bwMode="auto">
                <a:xfrm>
                  <a:off x="3329" y="3113"/>
                  <a:ext cx="76" cy="62"/>
                </a:xfrm>
                <a:custGeom>
                  <a:avLst/>
                  <a:gdLst>
                    <a:gd name="T0" fmla="*/ 76 w 152"/>
                    <a:gd name="T1" fmla="*/ 50 h 123"/>
                    <a:gd name="T2" fmla="*/ 70 w 152"/>
                    <a:gd name="T3" fmla="*/ 61 h 123"/>
                    <a:gd name="T4" fmla="*/ 69 w 152"/>
                    <a:gd name="T5" fmla="*/ 61 h 123"/>
                    <a:gd name="T6" fmla="*/ 66 w 152"/>
                    <a:gd name="T7" fmla="*/ 61 h 123"/>
                    <a:gd name="T8" fmla="*/ 61 w 152"/>
                    <a:gd name="T9" fmla="*/ 62 h 123"/>
                    <a:gd name="T10" fmla="*/ 55 w 152"/>
                    <a:gd name="T11" fmla="*/ 61 h 123"/>
                    <a:gd name="T12" fmla="*/ 49 w 152"/>
                    <a:gd name="T13" fmla="*/ 61 h 123"/>
                    <a:gd name="T14" fmla="*/ 41 w 152"/>
                    <a:gd name="T15" fmla="*/ 61 h 123"/>
                    <a:gd name="T16" fmla="*/ 34 w 152"/>
                    <a:gd name="T17" fmla="*/ 59 h 123"/>
                    <a:gd name="T18" fmla="*/ 26 w 152"/>
                    <a:gd name="T19" fmla="*/ 58 h 123"/>
                    <a:gd name="T20" fmla="*/ 19 w 152"/>
                    <a:gd name="T21" fmla="*/ 56 h 123"/>
                    <a:gd name="T22" fmla="*/ 13 w 152"/>
                    <a:gd name="T23" fmla="*/ 53 h 123"/>
                    <a:gd name="T24" fmla="*/ 7 w 152"/>
                    <a:gd name="T25" fmla="*/ 50 h 123"/>
                    <a:gd name="T26" fmla="*/ 3 w 152"/>
                    <a:gd name="T27" fmla="*/ 46 h 123"/>
                    <a:gd name="T28" fmla="*/ 1 w 152"/>
                    <a:gd name="T29" fmla="*/ 40 h 123"/>
                    <a:gd name="T30" fmla="*/ 0 w 152"/>
                    <a:gd name="T31" fmla="*/ 33 h 123"/>
                    <a:gd name="T32" fmla="*/ 1 w 152"/>
                    <a:gd name="T33" fmla="*/ 26 h 123"/>
                    <a:gd name="T34" fmla="*/ 5 w 152"/>
                    <a:gd name="T35" fmla="*/ 17 h 123"/>
                    <a:gd name="T36" fmla="*/ 17 w 152"/>
                    <a:gd name="T37" fmla="*/ 3 h 123"/>
                    <a:gd name="T38" fmla="*/ 29 w 152"/>
                    <a:gd name="T39" fmla="*/ 0 h 123"/>
                    <a:gd name="T40" fmla="*/ 41 w 152"/>
                    <a:gd name="T41" fmla="*/ 4 h 123"/>
                    <a:gd name="T42" fmla="*/ 52 w 152"/>
                    <a:gd name="T43" fmla="*/ 14 h 123"/>
                    <a:gd name="T44" fmla="*/ 61 w 152"/>
                    <a:gd name="T45" fmla="*/ 25 h 123"/>
                    <a:gd name="T46" fmla="*/ 69 w 152"/>
                    <a:gd name="T47" fmla="*/ 37 h 123"/>
                    <a:gd name="T48" fmla="*/ 74 w 152"/>
                    <a:gd name="T49" fmla="*/ 46 h 123"/>
                    <a:gd name="T50" fmla="*/ 76 w 152"/>
                    <a:gd name="T51" fmla="*/ 50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2"/>
                    <a:gd name="T79" fmla="*/ 0 h 123"/>
                    <a:gd name="T80" fmla="*/ 152 w 152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2" h="123">
                      <a:moveTo>
                        <a:pt x="152" y="99"/>
                      </a:moveTo>
                      <a:lnTo>
                        <a:pt x="139" y="122"/>
                      </a:lnTo>
                      <a:lnTo>
                        <a:pt x="137" y="122"/>
                      </a:lnTo>
                      <a:lnTo>
                        <a:pt x="131" y="122"/>
                      </a:lnTo>
                      <a:lnTo>
                        <a:pt x="122" y="123"/>
                      </a:lnTo>
                      <a:lnTo>
                        <a:pt x="110" y="122"/>
                      </a:lnTo>
                      <a:lnTo>
                        <a:pt x="98" y="122"/>
                      </a:lnTo>
                      <a:lnTo>
                        <a:pt x="83" y="121"/>
                      </a:lnTo>
                      <a:lnTo>
                        <a:pt x="68" y="118"/>
                      </a:lnTo>
                      <a:lnTo>
                        <a:pt x="53" y="116"/>
                      </a:lnTo>
                      <a:lnTo>
                        <a:pt x="39" y="111"/>
                      </a:lnTo>
                      <a:lnTo>
                        <a:pt x="26" y="106"/>
                      </a:lnTo>
                      <a:lnTo>
                        <a:pt x="15" y="99"/>
                      </a:lnTo>
                      <a:lnTo>
                        <a:pt x="7" y="91"/>
                      </a:lnTo>
                      <a:lnTo>
                        <a:pt x="1" y="79"/>
                      </a:lnTo>
                      <a:lnTo>
                        <a:pt x="0" y="66"/>
                      </a:lnTo>
                      <a:lnTo>
                        <a:pt x="3" y="51"/>
                      </a:lnTo>
                      <a:lnTo>
                        <a:pt x="11" y="33"/>
                      </a:lnTo>
                      <a:lnTo>
                        <a:pt x="34" y="6"/>
                      </a:lnTo>
                      <a:lnTo>
                        <a:pt x="58" y="0"/>
                      </a:lnTo>
                      <a:lnTo>
                        <a:pt x="83" y="8"/>
                      </a:lnTo>
                      <a:lnTo>
                        <a:pt x="104" y="27"/>
                      </a:lnTo>
                      <a:lnTo>
                        <a:pt x="123" y="50"/>
                      </a:lnTo>
                      <a:lnTo>
                        <a:pt x="138" y="73"/>
                      </a:lnTo>
                      <a:lnTo>
                        <a:pt x="148" y="92"/>
                      </a:lnTo>
                      <a:lnTo>
                        <a:pt x="152" y="99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1" name="Freeform 87"/>
                <p:cNvSpPr>
                  <a:spLocks/>
                </p:cNvSpPr>
                <p:nvPr/>
              </p:nvSpPr>
              <p:spPr bwMode="auto">
                <a:xfrm>
                  <a:off x="3017" y="3114"/>
                  <a:ext cx="68" cy="74"/>
                </a:xfrm>
                <a:custGeom>
                  <a:avLst/>
                  <a:gdLst>
                    <a:gd name="T0" fmla="*/ 3 w 136"/>
                    <a:gd name="T1" fmla="*/ 34 h 148"/>
                    <a:gd name="T2" fmla="*/ 0 w 136"/>
                    <a:gd name="T3" fmla="*/ 23 h 148"/>
                    <a:gd name="T4" fmla="*/ 3 w 136"/>
                    <a:gd name="T5" fmla="*/ 17 h 148"/>
                    <a:gd name="T6" fmla="*/ 7 w 136"/>
                    <a:gd name="T7" fmla="*/ 13 h 148"/>
                    <a:gd name="T8" fmla="*/ 12 w 136"/>
                    <a:gd name="T9" fmla="*/ 12 h 148"/>
                    <a:gd name="T10" fmla="*/ 17 w 136"/>
                    <a:gd name="T11" fmla="*/ 12 h 148"/>
                    <a:gd name="T12" fmla="*/ 21 w 136"/>
                    <a:gd name="T13" fmla="*/ 8 h 148"/>
                    <a:gd name="T14" fmla="*/ 29 w 136"/>
                    <a:gd name="T15" fmla="*/ 1 h 148"/>
                    <a:gd name="T16" fmla="*/ 39 w 136"/>
                    <a:gd name="T17" fmla="*/ 1 h 148"/>
                    <a:gd name="T18" fmla="*/ 46 w 136"/>
                    <a:gd name="T19" fmla="*/ 8 h 148"/>
                    <a:gd name="T20" fmla="*/ 50 w 136"/>
                    <a:gd name="T21" fmla="*/ 12 h 148"/>
                    <a:gd name="T22" fmla="*/ 55 w 136"/>
                    <a:gd name="T23" fmla="*/ 11 h 148"/>
                    <a:gd name="T24" fmla="*/ 60 w 136"/>
                    <a:gd name="T25" fmla="*/ 13 h 148"/>
                    <a:gd name="T26" fmla="*/ 65 w 136"/>
                    <a:gd name="T27" fmla="*/ 16 h 148"/>
                    <a:gd name="T28" fmla="*/ 68 w 136"/>
                    <a:gd name="T29" fmla="*/ 23 h 148"/>
                    <a:gd name="T30" fmla="*/ 65 w 136"/>
                    <a:gd name="T31" fmla="*/ 33 h 148"/>
                    <a:gd name="T32" fmla="*/ 65 w 136"/>
                    <a:gd name="T33" fmla="*/ 40 h 148"/>
                    <a:gd name="T34" fmla="*/ 68 w 136"/>
                    <a:gd name="T35" fmla="*/ 50 h 148"/>
                    <a:gd name="T36" fmla="*/ 65 w 136"/>
                    <a:gd name="T37" fmla="*/ 57 h 148"/>
                    <a:gd name="T38" fmla="*/ 60 w 136"/>
                    <a:gd name="T39" fmla="*/ 60 h 148"/>
                    <a:gd name="T40" fmla="*/ 56 w 136"/>
                    <a:gd name="T41" fmla="*/ 61 h 148"/>
                    <a:gd name="T42" fmla="*/ 51 w 136"/>
                    <a:gd name="T43" fmla="*/ 61 h 148"/>
                    <a:gd name="T44" fmla="*/ 47 w 136"/>
                    <a:gd name="T45" fmla="*/ 66 h 148"/>
                    <a:gd name="T46" fmla="*/ 40 w 136"/>
                    <a:gd name="T47" fmla="*/ 73 h 148"/>
                    <a:gd name="T48" fmla="*/ 29 w 136"/>
                    <a:gd name="T49" fmla="*/ 73 h 148"/>
                    <a:gd name="T50" fmla="*/ 22 w 136"/>
                    <a:gd name="T51" fmla="*/ 66 h 148"/>
                    <a:gd name="T52" fmla="*/ 18 w 136"/>
                    <a:gd name="T53" fmla="*/ 61 h 148"/>
                    <a:gd name="T54" fmla="*/ 13 w 136"/>
                    <a:gd name="T55" fmla="*/ 62 h 148"/>
                    <a:gd name="T56" fmla="*/ 8 w 136"/>
                    <a:gd name="T57" fmla="*/ 61 h 148"/>
                    <a:gd name="T58" fmla="*/ 4 w 136"/>
                    <a:gd name="T59" fmla="*/ 58 h 148"/>
                    <a:gd name="T60" fmla="*/ 1 w 136"/>
                    <a:gd name="T61" fmla="*/ 50 h 148"/>
                    <a:gd name="T62" fmla="*/ 3 w 136"/>
                    <a:gd name="T63" fmla="*/ 41 h 148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8"/>
                    <a:gd name="T98" fmla="*/ 136 w 136"/>
                    <a:gd name="T99" fmla="*/ 148 h 148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8">
                      <a:moveTo>
                        <a:pt x="14" y="75"/>
                      </a:moveTo>
                      <a:lnTo>
                        <a:pt x="6" y="67"/>
                      </a:lnTo>
                      <a:lnTo>
                        <a:pt x="1" y="57"/>
                      </a:lnTo>
                      <a:lnTo>
                        <a:pt x="0" y="47"/>
                      </a:lnTo>
                      <a:lnTo>
                        <a:pt x="4" y="38"/>
                      </a:lnTo>
                      <a:lnTo>
                        <a:pt x="7" y="33"/>
                      </a:lnTo>
                      <a:lnTo>
                        <a:pt x="11" y="30"/>
                      </a:lnTo>
                      <a:lnTo>
                        <a:pt x="15" y="27"/>
                      </a:lnTo>
                      <a:lnTo>
                        <a:pt x="20" y="25"/>
                      </a:lnTo>
                      <a:lnTo>
                        <a:pt x="24" y="25"/>
                      </a:lnTo>
                      <a:lnTo>
                        <a:pt x="30" y="25"/>
                      </a:lnTo>
                      <a:lnTo>
                        <a:pt x="35" y="25"/>
                      </a:lnTo>
                      <a:lnTo>
                        <a:pt x="41" y="27"/>
                      </a:lnTo>
                      <a:lnTo>
                        <a:pt x="43" y="16"/>
                      </a:lnTo>
                      <a:lnTo>
                        <a:pt x="50" y="8"/>
                      </a:lnTo>
                      <a:lnTo>
                        <a:pt x="58" y="2"/>
                      </a:lnTo>
                      <a:lnTo>
                        <a:pt x="68" y="0"/>
                      </a:lnTo>
                      <a:lnTo>
                        <a:pt x="79" y="2"/>
                      </a:lnTo>
                      <a:lnTo>
                        <a:pt x="87" y="8"/>
                      </a:lnTo>
                      <a:lnTo>
                        <a:pt x="92" y="16"/>
                      </a:lnTo>
                      <a:lnTo>
                        <a:pt x="95" y="26"/>
                      </a:lnTo>
                      <a:lnTo>
                        <a:pt x="100" y="24"/>
                      </a:lnTo>
                      <a:lnTo>
                        <a:pt x="105" y="23"/>
                      </a:lnTo>
                      <a:lnTo>
                        <a:pt x="111" y="23"/>
                      </a:lnTo>
                      <a:lnTo>
                        <a:pt x="117" y="24"/>
                      </a:lnTo>
                      <a:lnTo>
                        <a:pt x="121" y="26"/>
                      </a:lnTo>
                      <a:lnTo>
                        <a:pt x="126" y="29"/>
                      </a:lnTo>
                      <a:lnTo>
                        <a:pt x="129" y="32"/>
                      </a:lnTo>
                      <a:lnTo>
                        <a:pt x="133" y="37"/>
                      </a:lnTo>
                      <a:lnTo>
                        <a:pt x="136" y="46"/>
                      </a:lnTo>
                      <a:lnTo>
                        <a:pt x="135" y="56"/>
                      </a:lnTo>
                      <a:lnTo>
                        <a:pt x="130" y="65"/>
                      </a:lnTo>
                      <a:lnTo>
                        <a:pt x="122" y="73"/>
                      </a:lnTo>
                      <a:lnTo>
                        <a:pt x="130" y="80"/>
                      </a:lnTo>
                      <a:lnTo>
                        <a:pt x="135" y="90"/>
                      </a:lnTo>
                      <a:lnTo>
                        <a:pt x="136" y="100"/>
                      </a:lnTo>
                      <a:lnTo>
                        <a:pt x="133" y="110"/>
                      </a:lnTo>
                      <a:lnTo>
                        <a:pt x="129" y="115"/>
                      </a:lnTo>
                      <a:lnTo>
                        <a:pt x="126" y="118"/>
                      </a:lnTo>
                      <a:lnTo>
                        <a:pt x="121" y="121"/>
                      </a:lnTo>
                      <a:lnTo>
                        <a:pt x="117" y="122"/>
                      </a:lnTo>
                      <a:lnTo>
                        <a:pt x="112" y="123"/>
                      </a:lnTo>
                      <a:lnTo>
                        <a:pt x="106" y="123"/>
                      </a:lnTo>
                      <a:lnTo>
                        <a:pt x="102" y="122"/>
                      </a:lnTo>
                      <a:lnTo>
                        <a:pt x="96" y="121"/>
                      </a:lnTo>
                      <a:lnTo>
                        <a:pt x="94" y="131"/>
                      </a:lnTo>
                      <a:lnTo>
                        <a:pt x="88" y="140"/>
                      </a:lnTo>
                      <a:lnTo>
                        <a:pt x="80" y="146"/>
                      </a:lnTo>
                      <a:lnTo>
                        <a:pt x="69" y="148"/>
                      </a:lnTo>
                      <a:lnTo>
                        <a:pt x="59" y="146"/>
                      </a:lnTo>
                      <a:lnTo>
                        <a:pt x="51" y="140"/>
                      </a:lnTo>
                      <a:lnTo>
                        <a:pt x="45" y="131"/>
                      </a:lnTo>
                      <a:lnTo>
                        <a:pt x="42" y="121"/>
                      </a:lnTo>
                      <a:lnTo>
                        <a:pt x="36" y="123"/>
                      </a:lnTo>
                      <a:lnTo>
                        <a:pt x="31" y="124"/>
                      </a:lnTo>
                      <a:lnTo>
                        <a:pt x="26" y="124"/>
                      </a:lnTo>
                      <a:lnTo>
                        <a:pt x="21" y="123"/>
                      </a:lnTo>
                      <a:lnTo>
                        <a:pt x="16" y="122"/>
                      </a:lnTo>
                      <a:lnTo>
                        <a:pt x="12" y="120"/>
                      </a:lnTo>
                      <a:lnTo>
                        <a:pt x="8" y="116"/>
                      </a:lnTo>
                      <a:lnTo>
                        <a:pt x="5" y="111"/>
                      </a:lnTo>
                      <a:lnTo>
                        <a:pt x="1" y="101"/>
                      </a:lnTo>
                      <a:lnTo>
                        <a:pt x="3" y="92"/>
                      </a:lnTo>
                      <a:lnTo>
                        <a:pt x="7" y="83"/>
                      </a:lnTo>
                      <a:lnTo>
                        <a:pt x="14" y="7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2" name="Freeform 88"/>
                <p:cNvSpPr>
                  <a:spLocks/>
                </p:cNvSpPr>
                <p:nvPr/>
              </p:nvSpPr>
              <p:spPr bwMode="auto">
                <a:xfrm>
                  <a:off x="3041" y="3140"/>
                  <a:ext cx="20" cy="21"/>
                </a:xfrm>
                <a:custGeom>
                  <a:avLst/>
                  <a:gdLst>
                    <a:gd name="T0" fmla="*/ 10 w 39"/>
                    <a:gd name="T1" fmla="*/ 21 h 40"/>
                    <a:gd name="T2" fmla="*/ 14 w 39"/>
                    <a:gd name="T3" fmla="*/ 20 h 40"/>
                    <a:gd name="T4" fmla="*/ 17 w 39"/>
                    <a:gd name="T5" fmla="*/ 18 h 40"/>
                    <a:gd name="T6" fmla="*/ 19 w 39"/>
                    <a:gd name="T7" fmla="*/ 14 h 40"/>
                    <a:gd name="T8" fmla="*/ 20 w 39"/>
                    <a:gd name="T9" fmla="*/ 10 h 40"/>
                    <a:gd name="T10" fmla="*/ 19 w 39"/>
                    <a:gd name="T11" fmla="*/ 6 h 40"/>
                    <a:gd name="T12" fmla="*/ 17 w 39"/>
                    <a:gd name="T13" fmla="*/ 3 h 40"/>
                    <a:gd name="T14" fmla="*/ 14 w 39"/>
                    <a:gd name="T15" fmla="*/ 1 h 40"/>
                    <a:gd name="T16" fmla="*/ 10 w 39"/>
                    <a:gd name="T17" fmla="*/ 0 h 40"/>
                    <a:gd name="T18" fmla="*/ 6 w 39"/>
                    <a:gd name="T19" fmla="*/ 1 h 40"/>
                    <a:gd name="T20" fmla="*/ 3 w 39"/>
                    <a:gd name="T21" fmla="*/ 3 h 40"/>
                    <a:gd name="T22" fmla="*/ 1 w 39"/>
                    <a:gd name="T23" fmla="*/ 6 h 40"/>
                    <a:gd name="T24" fmla="*/ 0 w 39"/>
                    <a:gd name="T25" fmla="*/ 10 h 40"/>
                    <a:gd name="T26" fmla="*/ 1 w 39"/>
                    <a:gd name="T27" fmla="*/ 14 h 40"/>
                    <a:gd name="T28" fmla="*/ 3 w 39"/>
                    <a:gd name="T29" fmla="*/ 18 h 40"/>
                    <a:gd name="T30" fmla="*/ 6 w 39"/>
                    <a:gd name="T31" fmla="*/ 20 h 40"/>
                    <a:gd name="T32" fmla="*/ 10 w 39"/>
                    <a:gd name="T33" fmla="*/ 21 h 4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40"/>
                    <a:gd name="T53" fmla="*/ 39 w 39"/>
                    <a:gd name="T54" fmla="*/ 40 h 4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40">
                      <a:moveTo>
                        <a:pt x="19" y="40"/>
                      </a:moveTo>
                      <a:lnTo>
                        <a:pt x="27" y="39"/>
                      </a:lnTo>
                      <a:lnTo>
                        <a:pt x="33" y="34"/>
                      </a:lnTo>
                      <a:lnTo>
                        <a:pt x="38" y="27"/>
                      </a:lnTo>
                      <a:lnTo>
                        <a:pt x="39" y="20"/>
                      </a:lnTo>
                      <a:lnTo>
                        <a:pt x="38" y="12"/>
                      </a:lnTo>
                      <a:lnTo>
                        <a:pt x="33" y="5"/>
                      </a:lnTo>
                      <a:lnTo>
                        <a:pt x="27" y="1"/>
                      </a:lnTo>
                      <a:lnTo>
                        <a:pt x="19" y="0"/>
                      </a:lnTo>
                      <a:lnTo>
                        <a:pt x="12" y="1"/>
                      </a:lnTo>
                      <a:lnTo>
                        <a:pt x="6" y="5"/>
                      </a:lnTo>
                      <a:lnTo>
                        <a:pt x="1" y="12"/>
                      </a:lnTo>
                      <a:lnTo>
                        <a:pt x="0" y="20"/>
                      </a:lnTo>
                      <a:lnTo>
                        <a:pt x="1" y="27"/>
                      </a:lnTo>
                      <a:lnTo>
                        <a:pt x="6" y="34"/>
                      </a:lnTo>
                      <a:lnTo>
                        <a:pt x="12" y="39"/>
                      </a:lnTo>
                      <a:lnTo>
                        <a:pt x="19" y="4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3" name="Freeform 89"/>
                <p:cNvSpPr>
                  <a:spLocks/>
                </p:cNvSpPr>
                <p:nvPr/>
              </p:nvSpPr>
              <p:spPr bwMode="auto">
                <a:xfrm>
                  <a:off x="3104" y="2590"/>
                  <a:ext cx="68" cy="74"/>
                </a:xfrm>
                <a:custGeom>
                  <a:avLst/>
                  <a:gdLst>
                    <a:gd name="T0" fmla="*/ 3 w 136"/>
                    <a:gd name="T1" fmla="*/ 33 h 147"/>
                    <a:gd name="T2" fmla="*/ 0 w 136"/>
                    <a:gd name="T3" fmla="*/ 24 h 147"/>
                    <a:gd name="T4" fmla="*/ 3 w 136"/>
                    <a:gd name="T5" fmla="*/ 17 h 147"/>
                    <a:gd name="T6" fmla="*/ 7 w 136"/>
                    <a:gd name="T7" fmla="*/ 13 h 147"/>
                    <a:gd name="T8" fmla="*/ 12 w 136"/>
                    <a:gd name="T9" fmla="*/ 12 h 147"/>
                    <a:gd name="T10" fmla="*/ 17 w 136"/>
                    <a:gd name="T11" fmla="*/ 13 h 147"/>
                    <a:gd name="T12" fmla="*/ 21 w 136"/>
                    <a:gd name="T13" fmla="*/ 8 h 147"/>
                    <a:gd name="T14" fmla="*/ 29 w 136"/>
                    <a:gd name="T15" fmla="*/ 1 h 147"/>
                    <a:gd name="T16" fmla="*/ 39 w 136"/>
                    <a:gd name="T17" fmla="*/ 1 h 147"/>
                    <a:gd name="T18" fmla="*/ 46 w 136"/>
                    <a:gd name="T19" fmla="*/ 8 h 147"/>
                    <a:gd name="T20" fmla="*/ 50 w 136"/>
                    <a:gd name="T21" fmla="*/ 12 h 147"/>
                    <a:gd name="T22" fmla="*/ 55 w 136"/>
                    <a:gd name="T23" fmla="*/ 12 h 147"/>
                    <a:gd name="T24" fmla="*/ 60 w 136"/>
                    <a:gd name="T25" fmla="*/ 13 h 147"/>
                    <a:gd name="T26" fmla="*/ 65 w 136"/>
                    <a:gd name="T27" fmla="*/ 16 h 147"/>
                    <a:gd name="T28" fmla="*/ 68 w 136"/>
                    <a:gd name="T29" fmla="*/ 23 h 147"/>
                    <a:gd name="T30" fmla="*/ 65 w 136"/>
                    <a:gd name="T31" fmla="*/ 33 h 147"/>
                    <a:gd name="T32" fmla="*/ 65 w 136"/>
                    <a:gd name="T33" fmla="*/ 40 h 147"/>
                    <a:gd name="T34" fmla="*/ 68 w 136"/>
                    <a:gd name="T35" fmla="*/ 50 h 147"/>
                    <a:gd name="T36" fmla="*/ 65 w 136"/>
                    <a:gd name="T37" fmla="*/ 57 h 147"/>
                    <a:gd name="T38" fmla="*/ 60 w 136"/>
                    <a:gd name="T39" fmla="*/ 61 h 147"/>
                    <a:gd name="T40" fmla="*/ 56 w 136"/>
                    <a:gd name="T41" fmla="*/ 62 h 147"/>
                    <a:gd name="T42" fmla="*/ 51 w 136"/>
                    <a:gd name="T43" fmla="*/ 61 h 147"/>
                    <a:gd name="T44" fmla="*/ 47 w 136"/>
                    <a:gd name="T45" fmla="*/ 66 h 147"/>
                    <a:gd name="T46" fmla="*/ 40 w 136"/>
                    <a:gd name="T47" fmla="*/ 73 h 147"/>
                    <a:gd name="T48" fmla="*/ 29 w 136"/>
                    <a:gd name="T49" fmla="*/ 73 h 147"/>
                    <a:gd name="T50" fmla="*/ 22 w 136"/>
                    <a:gd name="T51" fmla="*/ 66 h 147"/>
                    <a:gd name="T52" fmla="*/ 18 w 136"/>
                    <a:gd name="T53" fmla="*/ 62 h 147"/>
                    <a:gd name="T54" fmla="*/ 13 w 136"/>
                    <a:gd name="T55" fmla="*/ 62 h 147"/>
                    <a:gd name="T56" fmla="*/ 8 w 136"/>
                    <a:gd name="T57" fmla="*/ 61 h 147"/>
                    <a:gd name="T58" fmla="*/ 4 w 136"/>
                    <a:gd name="T59" fmla="*/ 58 h 147"/>
                    <a:gd name="T60" fmla="*/ 1 w 136"/>
                    <a:gd name="T61" fmla="*/ 51 h 147"/>
                    <a:gd name="T62" fmla="*/ 3 w 136"/>
                    <a:gd name="T63" fmla="*/ 42 h 14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7"/>
                    <a:gd name="T98" fmla="*/ 136 w 136"/>
                    <a:gd name="T99" fmla="*/ 147 h 14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7">
                      <a:moveTo>
                        <a:pt x="14" y="74"/>
                      </a:moveTo>
                      <a:lnTo>
                        <a:pt x="6" y="66"/>
                      </a:lnTo>
                      <a:lnTo>
                        <a:pt x="1" y="57"/>
                      </a:lnTo>
                      <a:lnTo>
                        <a:pt x="0" y="47"/>
                      </a:lnTo>
                      <a:lnTo>
                        <a:pt x="4" y="36"/>
                      </a:lnTo>
                      <a:lnTo>
                        <a:pt x="7" y="33"/>
                      </a:lnTo>
                      <a:lnTo>
                        <a:pt x="11" y="30"/>
                      </a:lnTo>
                      <a:lnTo>
                        <a:pt x="15" y="26"/>
                      </a:lnTo>
                      <a:lnTo>
                        <a:pt x="20" y="25"/>
                      </a:lnTo>
                      <a:lnTo>
                        <a:pt x="25" y="24"/>
                      </a:lnTo>
                      <a:lnTo>
                        <a:pt x="30" y="24"/>
                      </a:lnTo>
                      <a:lnTo>
                        <a:pt x="35" y="25"/>
                      </a:lnTo>
                      <a:lnTo>
                        <a:pt x="41" y="27"/>
                      </a:lnTo>
                      <a:lnTo>
                        <a:pt x="43" y="16"/>
                      </a:lnTo>
                      <a:lnTo>
                        <a:pt x="50" y="8"/>
                      </a:lnTo>
                      <a:lnTo>
                        <a:pt x="58" y="2"/>
                      </a:lnTo>
                      <a:lnTo>
                        <a:pt x="68" y="0"/>
                      </a:lnTo>
                      <a:lnTo>
                        <a:pt x="79" y="2"/>
                      </a:lnTo>
                      <a:lnTo>
                        <a:pt x="87" y="8"/>
                      </a:lnTo>
                      <a:lnTo>
                        <a:pt x="92" y="16"/>
                      </a:lnTo>
                      <a:lnTo>
                        <a:pt x="95" y="26"/>
                      </a:lnTo>
                      <a:lnTo>
                        <a:pt x="101" y="24"/>
                      </a:lnTo>
                      <a:lnTo>
                        <a:pt x="105" y="23"/>
                      </a:lnTo>
                      <a:lnTo>
                        <a:pt x="111" y="23"/>
                      </a:lnTo>
                      <a:lnTo>
                        <a:pt x="116" y="24"/>
                      </a:lnTo>
                      <a:lnTo>
                        <a:pt x="121" y="25"/>
                      </a:lnTo>
                      <a:lnTo>
                        <a:pt x="126" y="28"/>
                      </a:lnTo>
                      <a:lnTo>
                        <a:pt x="129" y="32"/>
                      </a:lnTo>
                      <a:lnTo>
                        <a:pt x="133" y="35"/>
                      </a:lnTo>
                      <a:lnTo>
                        <a:pt x="136" y="46"/>
                      </a:lnTo>
                      <a:lnTo>
                        <a:pt x="135" y="55"/>
                      </a:lnTo>
                      <a:lnTo>
                        <a:pt x="130" y="65"/>
                      </a:lnTo>
                      <a:lnTo>
                        <a:pt x="122" y="72"/>
                      </a:lnTo>
                      <a:lnTo>
                        <a:pt x="130" y="80"/>
                      </a:lnTo>
                      <a:lnTo>
                        <a:pt x="135" y="89"/>
                      </a:lnTo>
                      <a:lnTo>
                        <a:pt x="136" y="100"/>
                      </a:lnTo>
                      <a:lnTo>
                        <a:pt x="133" y="110"/>
                      </a:lnTo>
                      <a:lnTo>
                        <a:pt x="129" y="114"/>
                      </a:lnTo>
                      <a:lnTo>
                        <a:pt x="126" y="117"/>
                      </a:lnTo>
                      <a:lnTo>
                        <a:pt x="121" y="121"/>
                      </a:lnTo>
                      <a:lnTo>
                        <a:pt x="117" y="122"/>
                      </a:lnTo>
                      <a:lnTo>
                        <a:pt x="112" y="123"/>
                      </a:lnTo>
                      <a:lnTo>
                        <a:pt x="106" y="123"/>
                      </a:lnTo>
                      <a:lnTo>
                        <a:pt x="102" y="122"/>
                      </a:lnTo>
                      <a:lnTo>
                        <a:pt x="96" y="121"/>
                      </a:lnTo>
                      <a:lnTo>
                        <a:pt x="94" y="131"/>
                      </a:lnTo>
                      <a:lnTo>
                        <a:pt x="88" y="139"/>
                      </a:lnTo>
                      <a:lnTo>
                        <a:pt x="80" y="145"/>
                      </a:lnTo>
                      <a:lnTo>
                        <a:pt x="69" y="147"/>
                      </a:lnTo>
                      <a:lnTo>
                        <a:pt x="59" y="145"/>
                      </a:lnTo>
                      <a:lnTo>
                        <a:pt x="51" y="139"/>
                      </a:lnTo>
                      <a:lnTo>
                        <a:pt x="45" y="131"/>
                      </a:lnTo>
                      <a:lnTo>
                        <a:pt x="42" y="121"/>
                      </a:lnTo>
                      <a:lnTo>
                        <a:pt x="36" y="123"/>
                      </a:lnTo>
                      <a:lnTo>
                        <a:pt x="31" y="124"/>
                      </a:lnTo>
                      <a:lnTo>
                        <a:pt x="26" y="124"/>
                      </a:lnTo>
                      <a:lnTo>
                        <a:pt x="21" y="123"/>
                      </a:lnTo>
                      <a:lnTo>
                        <a:pt x="16" y="122"/>
                      </a:lnTo>
                      <a:lnTo>
                        <a:pt x="12" y="119"/>
                      </a:lnTo>
                      <a:lnTo>
                        <a:pt x="8" y="116"/>
                      </a:lnTo>
                      <a:lnTo>
                        <a:pt x="5" y="111"/>
                      </a:lnTo>
                      <a:lnTo>
                        <a:pt x="1" y="101"/>
                      </a:lnTo>
                      <a:lnTo>
                        <a:pt x="3" y="92"/>
                      </a:lnTo>
                      <a:lnTo>
                        <a:pt x="7" y="83"/>
                      </a:lnTo>
                      <a:lnTo>
                        <a:pt x="14" y="7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4" name="Freeform 90"/>
                <p:cNvSpPr>
                  <a:spLocks/>
                </p:cNvSpPr>
                <p:nvPr/>
              </p:nvSpPr>
              <p:spPr bwMode="auto">
                <a:xfrm>
                  <a:off x="3129" y="2616"/>
                  <a:ext cx="20" cy="20"/>
                </a:xfrm>
                <a:custGeom>
                  <a:avLst/>
                  <a:gdLst>
                    <a:gd name="T0" fmla="*/ 10 w 39"/>
                    <a:gd name="T1" fmla="*/ 20 h 39"/>
                    <a:gd name="T2" fmla="*/ 14 w 39"/>
                    <a:gd name="T3" fmla="*/ 19 h 39"/>
                    <a:gd name="T4" fmla="*/ 17 w 39"/>
                    <a:gd name="T5" fmla="*/ 17 h 39"/>
                    <a:gd name="T6" fmla="*/ 19 w 39"/>
                    <a:gd name="T7" fmla="*/ 14 h 39"/>
                    <a:gd name="T8" fmla="*/ 20 w 39"/>
                    <a:gd name="T9" fmla="*/ 10 h 39"/>
                    <a:gd name="T10" fmla="*/ 19 w 39"/>
                    <a:gd name="T11" fmla="*/ 6 h 39"/>
                    <a:gd name="T12" fmla="*/ 17 w 39"/>
                    <a:gd name="T13" fmla="*/ 3 h 39"/>
                    <a:gd name="T14" fmla="*/ 14 w 39"/>
                    <a:gd name="T15" fmla="*/ 1 h 39"/>
                    <a:gd name="T16" fmla="*/ 10 w 39"/>
                    <a:gd name="T17" fmla="*/ 0 h 39"/>
                    <a:gd name="T18" fmla="*/ 7 w 39"/>
                    <a:gd name="T19" fmla="*/ 1 h 39"/>
                    <a:gd name="T20" fmla="*/ 3 w 39"/>
                    <a:gd name="T21" fmla="*/ 3 h 39"/>
                    <a:gd name="T22" fmla="*/ 1 w 39"/>
                    <a:gd name="T23" fmla="*/ 6 h 39"/>
                    <a:gd name="T24" fmla="*/ 0 w 39"/>
                    <a:gd name="T25" fmla="*/ 10 h 39"/>
                    <a:gd name="T26" fmla="*/ 1 w 39"/>
                    <a:gd name="T27" fmla="*/ 14 h 39"/>
                    <a:gd name="T28" fmla="*/ 3 w 39"/>
                    <a:gd name="T29" fmla="*/ 17 h 39"/>
                    <a:gd name="T30" fmla="*/ 7 w 39"/>
                    <a:gd name="T31" fmla="*/ 19 h 39"/>
                    <a:gd name="T32" fmla="*/ 10 w 39"/>
                    <a:gd name="T33" fmla="*/ 20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39"/>
                    <a:gd name="T53" fmla="*/ 39 w 39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39">
                      <a:moveTo>
                        <a:pt x="19" y="39"/>
                      </a:moveTo>
                      <a:lnTo>
                        <a:pt x="28" y="38"/>
                      </a:lnTo>
                      <a:lnTo>
                        <a:pt x="33" y="33"/>
                      </a:lnTo>
                      <a:lnTo>
                        <a:pt x="38" y="27"/>
                      </a:lnTo>
                      <a:lnTo>
                        <a:pt x="39" y="19"/>
                      </a:lnTo>
                      <a:lnTo>
                        <a:pt x="38" y="12"/>
                      </a:lnTo>
                      <a:lnTo>
                        <a:pt x="33" y="5"/>
                      </a:lnTo>
                      <a:lnTo>
                        <a:pt x="28" y="1"/>
                      </a:lnTo>
                      <a:lnTo>
                        <a:pt x="19" y="0"/>
                      </a:lnTo>
                      <a:lnTo>
                        <a:pt x="13" y="1"/>
                      </a:lnTo>
                      <a:lnTo>
                        <a:pt x="6" y="5"/>
                      </a:lnTo>
                      <a:lnTo>
                        <a:pt x="1" y="12"/>
                      </a:lnTo>
                      <a:lnTo>
                        <a:pt x="0" y="19"/>
                      </a:lnTo>
                      <a:lnTo>
                        <a:pt x="1" y="27"/>
                      </a:lnTo>
                      <a:lnTo>
                        <a:pt x="6" y="33"/>
                      </a:lnTo>
                      <a:lnTo>
                        <a:pt x="13" y="38"/>
                      </a:lnTo>
                      <a:lnTo>
                        <a:pt x="19" y="3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5" name="Freeform 91"/>
                <p:cNvSpPr>
                  <a:spLocks/>
                </p:cNvSpPr>
                <p:nvPr/>
              </p:nvSpPr>
              <p:spPr bwMode="auto">
                <a:xfrm>
                  <a:off x="3055" y="2362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7 h 59"/>
                    <a:gd name="T8" fmla="*/ 26 w 60"/>
                    <a:gd name="T9" fmla="*/ 5 h 59"/>
                    <a:gd name="T10" fmla="*/ 24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5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1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9 h 59"/>
                    <a:gd name="T38" fmla="*/ 13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4 w 60"/>
                    <a:gd name="T47" fmla="*/ 27 h 59"/>
                    <a:gd name="T48" fmla="*/ 26 w 60"/>
                    <a:gd name="T49" fmla="*/ 25 h 59"/>
                    <a:gd name="T50" fmla="*/ 28 w 60"/>
                    <a:gd name="T51" fmla="*/ 23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5" y="13"/>
                      </a:lnTo>
                      <a:lnTo>
                        <a:pt x="51" y="9"/>
                      </a:lnTo>
                      <a:lnTo>
                        <a:pt x="47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9"/>
                      </a:lnTo>
                      <a:lnTo>
                        <a:pt x="3" y="18"/>
                      </a:lnTo>
                      <a:lnTo>
                        <a:pt x="0" y="29"/>
                      </a:lnTo>
                      <a:lnTo>
                        <a:pt x="2" y="35"/>
                      </a:lnTo>
                      <a:lnTo>
                        <a:pt x="3" y="41"/>
                      </a:lnTo>
                      <a:lnTo>
                        <a:pt x="6" y="46"/>
                      </a:lnTo>
                      <a:lnTo>
                        <a:pt x="10" y="50"/>
                      </a:lnTo>
                      <a:lnTo>
                        <a:pt x="14" y="54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7" y="54"/>
                      </a:lnTo>
                      <a:lnTo>
                        <a:pt x="51" y="50"/>
                      </a:lnTo>
                      <a:lnTo>
                        <a:pt x="55" y="46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6" name="Freeform 92"/>
                <p:cNvSpPr>
                  <a:spLocks/>
                </p:cNvSpPr>
                <p:nvPr/>
              </p:nvSpPr>
              <p:spPr bwMode="auto">
                <a:xfrm>
                  <a:off x="3063" y="2369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6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6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1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4" y="24"/>
                      </a:lnTo>
                      <a:lnTo>
                        <a:pt x="2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2" y="10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7" name="Freeform 93"/>
                <p:cNvSpPr>
                  <a:spLocks/>
                </p:cNvSpPr>
                <p:nvPr/>
              </p:nvSpPr>
              <p:spPr bwMode="auto">
                <a:xfrm>
                  <a:off x="2814" y="2479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4 w 60"/>
                    <a:gd name="T21" fmla="*/ 5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1 w 60"/>
                    <a:gd name="T29" fmla="*/ 21 h 60"/>
                    <a:gd name="T30" fmla="*/ 2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7" y="19"/>
                      </a:lnTo>
                      <a:lnTo>
                        <a:pt x="54" y="14"/>
                      </a:lnTo>
                      <a:lnTo>
                        <a:pt x="51" y="10"/>
                      </a:lnTo>
                      <a:lnTo>
                        <a:pt x="46" y="6"/>
                      </a:lnTo>
                      <a:lnTo>
                        <a:pt x="41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8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7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8" name="Freeform 94"/>
                <p:cNvSpPr>
                  <a:spLocks/>
                </p:cNvSpPr>
                <p:nvPr/>
              </p:nvSpPr>
              <p:spPr bwMode="auto">
                <a:xfrm>
                  <a:off x="2821" y="2486"/>
                  <a:ext cx="15" cy="15"/>
                </a:xfrm>
                <a:custGeom>
                  <a:avLst/>
                  <a:gdLst>
                    <a:gd name="T0" fmla="*/ 8 w 29"/>
                    <a:gd name="T1" fmla="*/ 15 h 30"/>
                    <a:gd name="T2" fmla="*/ 6 w 29"/>
                    <a:gd name="T3" fmla="*/ 15 h 30"/>
                    <a:gd name="T4" fmla="*/ 5 w 29"/>
                    <a:gd name="T5" fmla="*/ 15 h 30"/>
                    <a:gd name="T6" fmla="*/ 4 w 29"/>
                    <a:gd name="T7" fmla="*/ 14 h 30"/>
                    <a:gd name="T8" fmla="*/ 2 w 29"/>
                    <a:gd name="T9" fmla="*/ 13 h 30"/>
                    <a:gd name="T10" fmla="*/ 1 w 29"/>
                    <a:gd name="T11" fmla="*/ 12 h 30"/>
                    <a:gd name="T12" fmla="*/ 1 w 29"/>
                    <a:gd name="T13" fmla="*/ 11 h 30"/>
                    <a:gd name="T14" fmla="*/ 0 w 29"/>
                    <a:gd name="T15" fmla="*/ 9 h 30"/>
                    <a:gd name="T16" fmla="*/ 0 w 29"/>
                    <a:gd name="T17" fmla="*/ 8 h 30"/>
                    <a:gd name="T18" fmla="*/ 0 w 29"/>
                    <a:gd name="T19" fmla="*/ 7 h 30"/>
                    <a:gd name="T20" fmla="*/ 1 w 29"/>
                    <a:gd name="T21" fmla="*/ 5 h 30"/>
                    <a:gd name="T22" fmla="*/ 1 w 29"/>
                    <a:gd name="T23" fmla="*/ 4 h 30"/>
                    <a:gd name="T24" fmla="*/ 2 w 29"/>
                    <a:gd name="T25" fmla="*/ 3 h 30"/>
                    <a:gd name="T26" fmla="*/ 4 w 29"/>
                    <a:gd name="T27" fmla="*/ 2 h 30"/>
                    <a:gd name="T28" fmla="*/ 5 w 29"/>
                    <a:gd name="T29" fmla="*/ 1 h 30"/>
                    <a:gd name="T30" fmla="*/ 6 w 29"/>
                    <a:gd name="T31" fmla="*/ 0 h 30"/>
                    <a:gd name="T32" fmla="*/ 8 w 29"/>
                    <a:gd name="T33" fmla="*/ 0 h 30"/>
                    <a:gd name="T34" fmla="*/ 9 w 29"/>
                    <a:gd name="T35" fmla="*/ 0 h 30"/>
                    <a:gd name="T36" fmla="*/ 11 w 29"/>
                    <a:gd name="T37" fmla="*/ 1 h 30"/>
                    <a:gd name="T38" fmla="*/ 12 w 29"/>
                    <a:gd name="T39" fmla="*/ 2 h 30"/>
                    <a:gd name="T40" fmla="*/ 13 w 29"/>
                    <a:gd name="T41" fmla="*/ 3 h 30"/>
                    <a:gd name="T42" fmla="*/ 13 w 29"/>
                    <a:gd name="T43" fmla="*/ 4 h 30"/>
                    <a:gd name="T44" fmla="*/ 14 w 29"/>
                    <a:gd name="T45" fmla="*/ 5 h 30"/>
                    <a:gd name="T46" fmla="*/ 15 w 29"/>
                    <a:gd name="T47" fmla="*/ 7 h 30"/>
                    <a:gd name="T48" fmla="*/ 15 w 29"/>
                    <a:gd name="T49" fmla="*/ 8 h 30"/>
                    <a:gd name="T50" fmla="*/ 14 w 29"/>
                    <a:gd name="T51" fmla="*/ 11 h 30"/>
                    <a:gd name="T52" fmla="*/ 13 w 29"/>
                    <a:gd name="T53" fmla="*/ 13 h 30"/>
                    <a:gd name="T54" fmla="*/ 11 w 29"/>
                    <a:gd name="T55" fmla="*/ 15 h 30"/>
                    <a:gd name="T56" fmla="*/ 8 w 29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30"/>
                    <a:gd name="T89" fmla="*/ 29 w 29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10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8" y="10"/>
                      </a:lnTo>
                      <a:lnTo>
                        <a:pt x="29" y="13"/>
                      </a:lnTo>
                      <a:lnTo>
                        <a:pt x="29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39" name="Freeform 95"/>
                <p:cNvSpPr>
                  <a:spLocks/>
                </p:cNvSpPr>
                <p:nvPr/>
              </p:nvSpPr>
              <p:spPr bwMode="auto">
                <a:xfrm>
                  <a:off x="2798" y="2274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29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5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4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9 w 60"/>
                    <a:gd name="T37" fmla="*/ 28 h 59"/>
                    <a:gd name="T38" fmla="*/ 12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3 w 60"/>
                    <a:gd name="T47" fmla="*/ 27 h 59"/>
                    <a:gd name="T48" fmla="*/ 25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0 h 59"/>
                    <a:gd name="T54" fmla="*/ 29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3" y="54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7" y="41"/>
                      </a:lnTo>
                      <a:lnTo>
                        <a:pt x="58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0" name="Freeform 96"/>
                <p:cNvSpPr>
                  <a:spLocks/>
                </p:cNvSpPr>
                <p:nvPr/>
              </p:nvSpPr>
              <p:spPr bwMode="auto">
                <a:xfrm>
                  <a:off x="2805" y="2281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6 w 30"/>
                    <a:gd name="T3" fmla="*/ 15 h 29"/>
                    <a:gd name="T4" fmla="*/ 5 w 30"/>
                    <a:gd name="T5" fmla="*/ 14 h 29"/>
                    <a:gd name="T6" fmla="*/ 4 w 30"/>
                    <a:gd name="T7" fmla="*/ 14 h 29"/>
                    <a:gd name="T8" fmla="*/ 2 w 30"/>
                    <a:gd name="T9" fmla="*/ 13 h 29"/>
                    <a:gd name="T10" fmla="*/ 1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1 w 30"/>
                    <a:gd name="T23" fmla="*/ 3 h 29"/>
                    <a:gd name="T24" fmla="*/ 2 w 30"/>
                    <a:gd name="T25" fmla="*/ 2 h 29"/>
                    <a:gd name="T26" fmla="*/ 4 w 30"/>
                    <a:gd name="T27" fmla="*/ 2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0 w 30"/>
                    <a:gd name="T37" fmla="*/ 1 h 29"/>
                    <a:gd name="T38" fmla="*/ 12 w 30"/>
                    <a:gd name="T39" fmla="*/ 2 h 29"/>
                    <a:gd name="T40" fmla="*/ 13 w 30"/>
                    <a:gd name="T41" fmla="*/ 2 h 29"/>
                    <a:gd name="T42" fmla="*/ 13 w 30"/>
                    <a:gd name="T43" fmla="*/ 3 h 29"/>
                    <a:gd name="T44" fmla="*/ 14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4 w 30"/>
                    <a:gd name="T51" fmla="*/ 11 h 29"/>
                    <a:gd name="T52" fmla="*/ 13 w 30"/>
                    <a:gd name="T53" fmla="*/ 13 h 29"/>
                    <a:gd name="T54" fmla="*/ 10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1" name="Freeform 97"/>
                <p:cNvSpPr>
                  <a:spLocks/>
                </p:cNvSpPr>
                <p:nvPr/>
              </p:nvSpPr>
              <p:spPr bwMode="auto">
                <a:xfrm>
                  <a:off x="2918" y="259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10 h 60"/>
                    <a:gd name="T6" fmla="*/ 28 w 60"/>
                    <a:gd name="T7" fmla="*/ 7 h 60"/>
                    <a:gd name="T8" fmla="*/ 26 w 60"/>
                    <a:gd name="T9" fmla="*/ 4 h 60"/>
                    <a:gd name="T10" fmla="*/ 24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10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4 w 60"/>
                    <a:gd name="T47" fmla="*/ 27 h 60"/>
                    <a:gd name="T48" fmla="*/ 26 w 60"/>
                    <a:gd name="T49" fmla="*/ 26 h 60"/>
                    <a:gd name="T50" fmla="*/ 28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5" y="13"/>
                      </a:lnTo>
                      <a:lnTo>
                        <a:pt x="52" y="8"/>
                      </a:lnTo>
                      <a:lnTo>
                        <a:pt x="47" y="5"/>
                      </a:lnTo>
                      <a:lnTo>
                        <a:pt x="42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7" y="54"/>
                      </a:lnTo>
                      <a:lnTo>
                        <a:pt x="52" y="51"/>
                      </a:lnTo>
                      <a:lnTo>
                        <a:pt x="55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2" name="Freeform 98"/>
                <p:cNvSpPr>
                  <a:spLocks/>
                </p:cNvSpPr>
                <p:nvPr/>
              </p:nvSpPr>
              <p:spPr bwMode="auto">
                <a:xfrm>
                  <a:off x="2925" y="260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6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6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1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3" name="Freeform 99"/>
                <p:cNvSpPr>
                  <a:spLocks/>
                </p:cNvSpPr>
                <p:nvPr/>
              </p:nvSpPr>
              <p:spPr bwMode="auto">
                <a:xfrm>
                  <a:off x="2819" y="2655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6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4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7 h 59"/>
                    <a:gd name="T28" fmla="*/ 2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8 h 59"/>
                    <a:gd name="T38" fmla="*/ 12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3 w 60"/>
                    <a:gd name="T47" fmla="*/ 27 h 59"/>
                    <a:gd name="T48" fmla="*/ 26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0 h 59"/>
                    <a:gd name="T54" fmla="*/ 30 w 60"/>
                    <a:gd name="T55" fmla="*/ 17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3" y="40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9" y="56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2" y="56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8" y="40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4" name="Freeform 100"/>
                <p:cNvSpPr>
                  <a:spLocks/>
                </p:cNvSpPr>
                <p:nvPr/>
              </p:nvSpPr>
              <p:spPr bwMode="auto">
                <a:xfrm>
                  <a:off x="2827" y="2662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7 w 30"/>
                    <a:gd name="T3" fmla="*/ 15 h 29"/>
                    <a:gd name="T4" fmla="*/ 5 w 30"/>
                    <a:gd name="T5" fmla="*/ 14 h 29"/>
                    <a:gd name="T6" fmla="*/ 4 w 30"/>
                    <a:gd name="T7" fmla="*/ 13 h 29"/>
                    <a:gd name="T8" fmla="*/ 3 w 30"/>
                    <a:gd name="T9" fmla="*/ 13 h 29"/>
                    <a:gd name="T10" fmla="*/ 2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7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5 w 30"/>
                    <a:gd name="T51" fmla="*/ 10 h 29"/>
                    <a:gd name="T52" fmla="*/ 13 w 30"/>
                    <a:gd name="T53" fmla="*/ 13 h 29"/>
                    <a:gd name="T54" fmla="*/ 11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3" y="29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3" y="6"/>
                      </a:lnTo>
                      <a:lnTo>
                        <a:pt x="5" y="3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3"/>
                      </a:lnTo>
                      <a:lnTo>
                        <a:pt x="27" y="6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6" y="25"/>
                      </a:lnTo>
                      <a:lnTo>
                        <a:pt x="21" y="27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5" name="Freeform 101"/>
                <p:cNvSpPr>
                  <a:spLocks/>
                </p:cNvSpPr>
                <p:nvPr/>
              </p:nvSpPr>
              <p:spPr bwMode="auto">
                <a:xfrm>
                  <a:off x="3120" y="2711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29 w 59"/>
                    <a:gd name="T3" fmla="*/ 13 h 60"/>
                    <a:gd name="T4" fmla="*/ 29 w 59"/>
                    <a:gd name="T5" fmla="*/ 10 h 60"/>
                    <a:gd name="T6" fmla="*/ 27 w 59"/>
                    <a:gd name="T7" fmla="*/ 7 h 60"/>
                    <a:gd name="T8" fmla="*/ 25 w 59"/>
                    <a:gd name="T9" fmla="*/ 5 h 60"/>
                    <a:gd name="T10" fmla="*/ 23 w 59"/>
                    <a:gd name="T11" fmla="*/ 3 h 60"/>
                    <a:gd name="T12" fmla="*/ 21 w 59"/>
                    <a:gd name="T13" fmla="*/ 2 h 60"/>
                    <a:gd name="T14" fmla="*/ 18 w 59"/>
                    <a:gd name="T15" fmla="*/ 1 h 60"/>
                    <a:gd name="T16" fmla="*/ 15 w 59"/>
                    <a:gd name="T17" fmla="*/ 0 h 60"/>
                    <a:gd name="T18" fmla="*/ 9 w 59"/>
                    <a:gd name="T19" fmla="*/ 2 h 60"/>
                    <a:gd name="T20" fmla="*/ 5 w 59"/>
                    <a:gd name="T21" fmla="*/ 5 h 60"/>
                    <a:gd name="T22" fmla="*/ 1 w 59"/>
                    <a:gd name="T23" fmla="*/ 10 h 60"/>
                    <a:gd name="T24" fmla="*/ 0 w 59"/>
                    <a:gd name="T25" fmla="*/ 15 h 60"/>
                    <a:gd name="T26" fmla="*/ 1 w 59"/>
                    <a:gd name="T27" fmla="*/ 18 h 60"/>
                    <a:gd name="T28" fmla="*/ 1 w 59"/>
                    <a:gd name="T29" fmla="*/ 21 h 60"/>
                    <a:gd name="T30" fmla="*/ 3 w 59"/>
                    <a:gd name="T31" fmla="*/ 24 h 60"/>
                    <a:gd name="T32" fmla="*/ 5 w 59"/>
                    <a:gd name="T33" fmla="*/ 26 h 60"/>
                    <a:gd name="T34" fmla="*/ 7 w 59"/>
                    <a:gd name="T35" fmla="*/ 28 h 60"/>
                    <a:gd name="T36" fmla="*/ 9 w 59"/>
                    <a:gd name="T37" fmla="*/ 29 h 60"/>
                    <a:gd name="T38" fmla="*/ 12 w 59"/>
                    <a:gd name="T39" fmla="*/ 30 h 60"/>
                    <a:gd name="T40" fmla="*/ 15 w 59"/>
                    <a:gd name="T41" fmla="*/ 30 h 60"/>
                    <a:gd name="T42" fmla="*/ 18 w 59"/>
                    <a:gd name="T43" fmla="*/ 30 h 60"/>
                    <a:gd name="T44" fmla="*/ 21 w 59"/>
                    <a:gd name="T45" fmla="*/ 29 h 60"/>
                    <a:gd name="T46" fmla="*/ 23 w 59"/>
                    <a:gd name="T47" fmla="*/ 28 h 60"/>
                    <a:gd name="T48" fmla="*/ 25 w 59"/>
                    <a:gd name="T49" fmla="*/ 26 h 60"/>
                    <a:gd name="T50" fmla="*/ 27 w 59"/>
                    <a:gd name="T51" fmla="*/ 24 h 60"/>
                    <a:gd name="T52" fmla="*/ 29 w 59"/>
                    <a:gd name="T53" fmla="*/ 21 h 60"/>
                    <a:gd name="T54" fmla="*/ 29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8" y="25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5" y="2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9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7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5" y="59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2"/>
                      </a:lnTo>
                      <a:lnTo>
                        <a:pt x="58" y="36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6" name="Freeform 102"/>
                <p:cNvSpPr>
                  <a:spLocks/>
                </p:cNvSpPr>
                <p:nvPr/>
              </p:nvSpPr>
              <p:spPr bwMode="auto">
                <a:xfrm>
                  <a:off x="3128" y="2718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3 w 30"/>
                    <a:gd name="T7" fmla="*/ 14 h 30"/>
                    <a:gd name="T8" fmla="*/ 2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2 w 30"/>
                    <a:gd name="T25" fmla="*/ 3 h 30"/>
                    <a:gd name="T26" fmla="*/ 3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0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4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4 w 30"/>
                    <a:gd name="T51" fmla="*/ 11 h 30"/>
                    <a:gd name="T52" fmla="*/ 13 w 30"/>
                    <a:gd name="T53" fmla="*/ 13 h 30"/>
                    <a:gd name="T54" fmla="*/ 10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6" y="27"/>
                      </a:lnTo>
                      <a:lnTo>
                        <a:pt x="4" y="26"/>
                      </a:lnTo>
                      <a:lnTo>
                        <a:pt x="3" y="24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4" y="5"/>
                      </a:lnTo>
                      <a:lnTo>
                        <a:pt x="6" y="3"/>
                      </a:lnTo>
                      <a:lnTo>
                        <a:pt x="9" y="2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0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8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0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7" name="Freeform 103"/>
                <p:cNvSpPr>
                  <a:spLocks/>
                </p:cNvSpPr>
                <p:nvPr/>
              </p:nvSpPr>
              <p:spPr bwMode="auto">
                <a:xfrm>
                  <a:off x="3136" y="2454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8" y="58"/>
                      </a:lnTo>
                      <a:lnTo>
                        <a:pt x="24" y="60"/>
                      </a:lnTo>
                      <a:lnTo>
                        <a:pt x="30" y="60"/>
                      </a:lnTo>
                      <a:lnTo>
                        <a:pt x="36" y="60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1" y="52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8" name="Freeform 104"/>
                <p:cNvSpPr>
                  <a:spLocks/>
                </p:cNvSpPr>
                <p:nvPr/>
              </p:nvSpPr>
              <p:spPr bwMode="auto">
                <a:xfrm>
                  <a:off x="3144" y="2462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2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1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7 h 30"/>
                    <a:gd name="T20" fmla="*/ 1 w 30"/>
                    <a:gd name="T21" fmla="*/ 5 h 30"/>
                    <a:gd name="T22" fmla="*/ 1 w 30"/>
                    <a:gd name="T23" fmla="*/ 4 h 30"/>
                    <a:gd name="T24" fmla="*/ 2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7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8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3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49" name="Freeform 105"/>
                <p:cNvSpPr>
                  <a:spLocks/>
                </p:cNvSpPr>
                <p:nvPr/>
              </p:nvSpPr>
              <p:spPr bwMode="auto">
                <a:xfrm>
                  <a:off x="3139" y="2831"/>
                  <a:ext cx="30" cy="29"/>
                </a:xfrm>
                <a:custGeom>
                  <a:avLst/>
                  <a:gdLst>
                    <a:gd name="T0" fmla="*/ 30 w 58"/>
                    <a:gd name="T1" fmla="*/ 15 h 60"/>
                    <a:gd name="T2" fmla="*/ 30 w 58"/>
                    <a:gd name="T3" fmla="*/ 12 h 60"/>
                    <a:gd name="T4" fmla="*/ 29 w 58"/>
                    <a:gd name="T5" fmla="*/ 9 h 60"/>
                    <a:gd name="T6" fmla="*/ 28 w 58"/>
                    <a:gd name="T7" fmla="*/ 7 h 60"/>
                    <a:gd name="T8" fmla="*/ 26 w 58"/>
                    <a:gd name="T9" fmla="*/ 4 h 60"/>
                    <a:gd name="T10" fmla="*/ 24 w 58"/>
                    <a:gd name="T11" fmla="*/ 3 h 60"/>
                    <a:gd name="T12" fmla="*/ 21 w 58"/>
                    <a:gd name="T13" fmla="*/ 1 h 60"/>
                    <a:gd name="T14" fmla="*/ 18 w 58"/>
                    <a:gd name="T15" fmla="*/ 0 h 60"/>
                    <a:gd name="T16" fmla="*/ 14 w 58"/>
                    <a:gd name="T17" fmla="*/ 0 h 60"/>
                    <a:gd name="T18" fmla="*/ 9 w 58"/>
                    <a:gd name="T19" fmla="*/ 1 h 60"/>
                    <a:gd name="T20" fmla="*/ 4 w 58"/>
                    <a:gd name="T21" fmla="*/ 4 h 60"/>
                    <a:gd name="T22" fmla="*/ 1 w 58"/>
                    <a:gd name="T23" fmla="*/ 9 h 60"/>
                    <a:gd name="T24" fmla="*/ 0 w 58"/>
                    <a:gd name="T25" fmla="*/ 15 h 60"/>
                    <a:gd name="T26" fmla="*/ 0 w 58"/>
                    <a:gd name="T27" fmla="*/ 17 h 60"/>
                    <a:gd name="T28" fmla="*/ 1 w 58"/>
                    <a:gd name="T29" fmla="*/ 20 h 60"/>
                    <a:gd name="T30" fmla="*/ 2 w 58"/>
                    <a:gd name="T31" fmla="*/ 22 h 60"/>
                    <a:gd name="T32" fmla="*/ 4 w 58"/>
                    <a:gd name="T33" fmla="*/ 25 h 60"/>
                    <a:gd name="T34" fmla="*/ 6 w 58"/>
                    <a:gd name="T35" fmla="*/ 26 h 60"/>
                    <a:gd name="T36" fmla="*/ 9 w 58"/>
                    <a:gd name="T37" fmla="*/ 28 h 60"/>
                    <a:gd name="T38" fmla="*/ 12 w 58"/>
                    <a:gd name="T39" fmla="*/ 29 h 60"/>
                    <a:gd name="T40" fmla="*/ 14 w 58"/>
                    <a:gd name="T41" fmla="*/ 29 h 60"/>
                    <a:gd name="T42" fmla="*/ 18 w 58"/>
                    <a:gd name="T43" fmla="*/ 29 h 60"/>
                    <a:gd name="T44" fmla="*/ 21 w 58"/>
                    <a:gd name="T45" fmla="*/ 28 h 60"/>
                    <a:gd name="T46" fmla="*/ 24 w 58"/>
                    <a:gd name="T47" fmla="*/ 26 h 60"/>
                    <a:gd name="T48" fmla="*/ 26 w 58"/>
                    <a:gd name="T49" fmla="*/ 25 h 60"/>
                    <a:gd name="T50" fmla="*/ 28 w 58"/>
                    <a:gd name="T51" fmla="*/ 22 h 60"/>
                    <a:gd name="T52" fmla="*/ 29 w 58"/>
                    <a:gd name="T53" fmla="*/ 20 h 60"/>
                    <a:gd name="T54" fmla="*/ 30 w 58"/>
                    <a:gd name="T55" fmla="*/ 17 h 60"/>
                    <a:gd name="T56" fmla="*/ 30 w 58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60"/>
                    <a:gd name="T89" fmla="*/ 58 w 58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60">
                      <a:moveTo>
                        <a:pt x="58" y="30"/>
                      </a:moveTo>
                      <a:lnTo>
                        <a:pt x="58" y="24"/>
                      </a:lnTo>
                      <a:lnTo>
                        <a:pt x="56" y="18"/>
                      </a:lnTo>
                      <a:lnTo>
                        <a:pt x="54" y="14"/>
                      </a:lnTo>
                      <a:lnTo>
                        <a:pt x="50" y="9"/>
                      </a:lnTo>
                      <a:lnTo>
                        <a:pt x="46" y="6"/>
                      </a:lnTo>
                      <a:lnTo>
                        <a:pt x="40" y="2"/>
                      </a:lnTo>
                      <a:lnTo>
                        <a:pt x="34" y="1"/>
                      </a:lnTo>
                      <a:lnTo>
                        <a:pt x="28" y="0"/>
                      </a:lnTo>
                      <a:lnTo>
                        <a:pt x="17" y="2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8" y="51"/>
                      </a:lnTo>
                      <a:lnTo>
                        <a:pt x="12" y="54"/>
                      </a:lnTo>
                      <a:lnTo>
                        <a:pt x="18" y="58"/>
                      </a:lnTo>
                      <a:lnTo>
                        <a:pt x="23" y="59"/>
                      </a:lnTo>
                      <a:lnTo>
                        <a:pt x="28" y="60"/>
                      </a:lnTo>
                      <a:lnTo>
                        <a:pt x="34" y="59"/>
                      </a:lnTo>
                      <a:lnTo>
                        <a:pt x="40" y="58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6" y="42"/>
                      </a:lnTo>
                      <a:lnTo>
                        <a:pt x="58" y="36"/>
                      </a:lnTo>
                      <a:lnTo>
                        <a:pt x="58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0" name="Freeform 106"/>
                <p:cNvSpPr>
                  <a:spLocks/>
                </p:cNvSpPr>
                <p:nvPr/>
              </p:nvSpPr>
              <p:spPr bwMode="auto">
                <a:xfrm>
                  <a:off x="3147" y="2838"/>
                  <a:ext cx="14" cy="15"/>
                </a:xfrm>
                <a:custGeom>
                  <a:avLst/>
                  <a:gdLst>
                    <a:gd name="T0" fmla="*/ 7 w 28"/>
                    <a:gd name="T1" fmla="*/ 15 h 30"/>
                    <a:gd name="T2" fmla="*/ 6 w 28"/>
                    <a:gd name="T3" fmla="*/ 15 h 30"/>
                    <a:gd name="T4" fmla="*/ 5 w 28"/>
                    <a:gd name="T5" fmla="*/ 15 h 30"/>
                    <a:gd name="T6" fmla="*/ 3 w 28"/>
                    <a:gd name="T7" fmla="*/ 14 h 30"/>
                    <a:gd name="T8" fmla="*/ 2 w 28"/>
                    <a:gd name="T9" fmla="*/ 13 h 30"/>
                    <a:gd name="T10" fmla="*/ 1 w 28"/>
                    <a:gd name="T11" fmla="*/ 12 h 30"/>
                    <a:gd name="T12" fmla="*/ 1 w 28"/>
                    <a:gd name="T13" fmla="*/ 11 h 30"/>
                    <a:gd name="T14" fmla="*/ 0 w 28"/>
                    <a:gd name="T15" fmla="*/ 9 h 30"/>
                    <a:gd name="T16" fmla="*/ 0 w 28"/>
                    <a:gd name="T17" fmla="*/ 8 h 30"/>
                    <a:gd name="T18" fmla="*/ 0 w 28"/>
                    <a:gd name="T19" fmla="*/ 7 h 30"/>
                    <a:gd name="T20" fmla="*/ 1 w 28"/>
                    <a:gd name="T21" fmla="*/ 5 h 30"/>
                    <a:gd name="T22" fmla="*/ 1 w 28"/>
                    <a:gd name="T23" fmla="*/ 4 h 30"/>
                    <a:gd name="T24" fmla="*/ 2 w 28"/>
                    <a:gd name="T25" fmla="*/ 3 h 30"/>
                    <a:gd name="T26" fmla="*/ 3 w 28"/>
                    <a:gd name="T27" fmla="*/ 2 h 30"/>
                    <a:gd name="T28" fmla="*/ 5 w 28"/>
                    <a:gd name="T29" fmla="*/ 1 h 30"/>
                    <a:gd name="T30" fmla="*/ 6 w 28"/>
                    <a:gd name="T31" fmla="*/ 0 h 30"/>
                    <a:gd name="T32" fmla="*/ 7 w 28"/>
                    <a:gd name="T33" fmla="*/ 0 h 30"/>
                    <a:gd name="T34" fmla="*/ 9 w 28"/>
                    <a:gd name="T35" fmla="*/ 0 h 30"/>
                    <a:gd name="T36" fmla="*/ 10 w 28"/>
                    <a:gd name="T37" fmla="*/ 1 h 30"/>
                    <a:gd name="T38" fmla="*/ 12 w 28"/>
                    <a:gd name="T39" fmla="*/ 2 h 30"/>
                    <a:gd name="T40" fmla="*/ 13 w 28"/>
                    <a:gd name="T41" fmla="*/ 3 h 30"/>
                    <a:gd name="T42" fmla="*/ 13 w 28"/>
                    <a:gd name="T43" fmla="*/ 4 h 30"/>
                    <a:gd name="T44" fmla="*/ 14 w 28"/>
                    <a:gd name="T45" fmla="*/ 5 h 30"/>
                    <a:gd name="T46" fmla="*/ 14 w 28"/>
                    <a:gd name="T47" fmla="*/ 7 h 30"/>
                    <a:gd name="T48" fmla="*/ 14 w 28"/>
                    <a:gd name="T49" fmla="*/ 8 h 30"/>
                    <a:gd name="T50" fmla="*/ 14 w 28"/>
                    <a:gd name="T51" fmla="*/ 11 h 30"/>
                    <a:gd name="T52" fmla="*/ 13 w 28"/>
                    <a:gd name="T53" fmla="*/ 13 h 30"/>
                    <a:gd name="T54" fmla="*/ 10 w 28"/>
                    <a:gd name="T55" fmla="*/ 15 h 30"/>
                    <a:gd name="T56" fmla="*/ 7 w 28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8"/>
                    <a:gd name="T88" fmla="*/ 0 h 30"/>
                    <a:gd name="T89" fmla="*/ 28 w 28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8" h="30">
                      <a:moveTo>
                        <a:pt x="13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3" y="5"/>
                      </a:lnTo>
                      <a:lnTo>
                        <a:pt x="5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7" y="0"/>
                      </a:lnTo>
                      <a:lnTo>
                        <a:pt x="19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7" y="9"/>
                      </a:lnTo>
                      <a:lnTo>
                        <a:pt x="28" y="13"/>
                      </a:lnTo>
                      <a:lnTo>
                        <a:pt x="28" y="15"/>
                      </a:lnTo>
                      <a:lnTo>
                        <a:pt x="27" y="21"/>
                      </a:lnTo>
                      <a:lnTo>
                        <a:pt x="25" y="25"/>
                      </a:lnTo>
                      <a:lnTo>
                        <a:pt x="19" y="29"/>
                      </a:lnTo>
                      <a:lnTo>
                        <a:pt x="13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1" name="Freeform 107"/>
                <p:cNvSpPr>
                  <a:spLocks/>
                </p:cNvSpPr>
                <p:nvPr/>
              </p:nvSpPr>
              <p:spPr bwMode="auto">
                <a:xfrm>
                  <a:off x="3001" y="2926"/>
                  <a:ext cx="29" cy="30"/>
                </a:xfrm>
                <a:custGeom>
                  <a:avLst/>
                  <a:gdLst>
                    <a:gd name="T0" fmla="*/ 29 w 60"/>
                    <a:gd name="T1" fmla="*/ 15 h 60"/>
                    <a:gd name="T2" fmla="*/ 29 w 60"/>
                    <a:gd name="T3" fmla="*/ 12 h 60"/>
                    <a:gd name="T4" fmla="*/ 28 w 60"/>
                    <a:gd name="T5" fmla="*/ 10 h 60"/>
                    <a:gd name="T6" fmla="*/ 26 w 60"/>
                    <a:gd name="T7" fmla="*/ 7 h 60"/>
                    <a:gd name="T8" fmla="*/ 25 w 60"/>
                    <a:gd name="T9" fmla="*/ 4 h 60"/>
                    <a:gd name="T10" fmla="*/ 22 w 60"/>
                    <a:gd name="T11" fmla="*/ 3 h 60"/>
                    <a:gd name="T12" fmla="*/ 20 w 60"/>
                    <a:gd name="T13" fmla="*/ 2 h 60"/>
                    <a:gd name="T14" fmla="*/ 17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4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1 w 60"/>
                    <a:gd name="T29" fmla="*/ 21 h 60"/>
                    <a:gd name="T30" fmla="*/ 2 w 60"/>
                    <a:gd name="T31" fmla="*/ 23 h 60"/>
                    <a:gd name="T32" fmla="*/ 4 w 60"/>
                    <a:gd name="T33" fmla="*/ 26 h 60"/>
                    <a:gd name="T34" fmla="*/ 6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7 w 60"/>
                    <a:gd name="T43" fmla="*/ 30 h 60"/>
                    <a:gd name="T44" fmla="*/ 20 w 60"/>
                    <a:gd name="T45" fmla="*/ 29 h 60"/>
                    <a:gd name="T46" fmla="*/ 22 w 60"/>
                    <a:gd name="T47" fmla="*/ 27 h 60"/>
                    <a:gd name="T48" fmla="*/ 25 w 60"/>
                    <a:gd name="T49" fmla="*/ 26 h 60"/>
                    <a:gd name="T50" fmla="*/ 26 w 60"/>
                    <a:gd name="T51" fmla="*/ 23 h 60"/>
                    <a:gd name="T52" fmla="*/ 28 w 60"/>
                    <a:gd name="T53" fmla="*/ 21 h 60"/>
                    <a:gd name="T54" fmla="*/ 29 w 60"/>
                    <a:gd name="T55" fmla="*/ 18 h 60"/>
                    <a:gd name="T56" fmla="*/ 29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2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8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2" name="Freeform 108"/>
                <p:cNvSpPr>
                  <a:spLocks/>
                </p:cNvSpPr>
                <p:nvPr/>
              </p:nvSpPr>
              <p:spPr bwMode="auto">
                <a:xfrm>
                  <a:off x="3008" y="293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3" name="Freeform 109"/>
                <p:cNvSpPr>
                  <a:spLocks/>
                </p:cNvSpPr>
                <p:nvPr/>
              </p:nvSpPr>
              <p:spPr bwMode="auto">
                <a:xfrm>
                  <a:off x="2878" y="2958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29 w 60"/>
                    <a:gd name="T3" fmla="*/ 12 h 59"/>
                    <a:gd name="T4" fmla="*/ 29 w 60"/>
                    <a:gd name="T5" fmla="*/ 9 h 59"/>
                    <a:gd name="T6" fmla="*/ 27 w 60"/>
                    <a:gd name="T7" fmla="*/ 7 h 59"/>
                    <a:gd name="T8" fmla="*/ 25 w 60"/>
                    <a:gd name="T9" fmla="*/ 5 h 59"/>
                    <a:gd name="T10" fmla="*/ 23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5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2 w 60"/>
                    <a:gd name="T31" fmla="*/ 24 h 59"/>
                    <a:gd name="T32" fmla="*/ 4 w 60"/>
                    <a:gd name="T33" fmla="*/ 26 h 59"/>
                    <a:gd name="T34" fmla="*/ 6 w 60"/>
                    <a:gd name="T35" fmla="*/ 28 h 59"/>
                    <a:gd name="T36" fmla="*/ 9 w 60"/>
                    <a:gd name="T37" fmla="*/ 29 h 59"/>
                    <a:gd name="T38" fmla="*/ 12 w 60"/>
                    <a:gd name="T39" fmla="*/ 30 h 59"/>
                    <a:gd name="T40" fmla="*/ 15 w 60"/>
                    <a:gd name="T41" fmla="*/ 30 h 59"/>
                    <a:gd name="T42" fmla="*/ 18 w 60"/>
                    <a:gd name="T43" fmla="*/ 30 h 59"/>
                    <a:gd name="T44" fmla="*/ 21 w 60"/>
                    <a:gd name="T45" fmla="*/ 29 h 59"/>
                    <a:gd name="T46" fmla="*/ 23 w 60"/>
                    <a:gd name="T47" fmla="*/ 28 h 59"/>
                    <a:gd name="T48" fmla="*/ 25 w 60"/>
                    <a:gd name="T49" fmla="*/ 26 h 59"/>
                    <a:gd name="T50" fmla="*/ 27 w 60"/>
                    <a:gd name="T51" fmla="*/ 24 h 59"/>
                    <a:gd name="T52" fmla="*/ 29 w 60"/>
                    <a:gd name="T53" fmla="*/ 21 h 59"/>
                    <a:gd name="T54" fmla="*/ 29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8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5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8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4" name="Freeform 110"/>
                <p:cNvSpPr>
                  <a:spLocks/>
                </p:cNvSpPr>
                <p:nvPr/>
              </p:nvSpPr>
              <p:spPr bwMode="auto">
                <a:xfrm>
                  <a:off x="2885" y="2965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2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3 h 30"/>
                    <a:gd name="T24" fmla="*/ 2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0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3 w 30"/>
                    <a:gd name="T43" fmla="*/ 3 h 30"/>
                    <a:gd name="T44" fmla="*/ 14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4 w 30"/>
                    <a:gd name="T51" fmla="*/ 10 h 30"/>
                    <a:gd name="T52" fmla="*/ 13 w 30"/>
                    <a:gd name="T53" fmla="*/ 13 h 30"/>
                    <a:gd name="T54" fmla="*/ 10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0"/>
                      </a:lnTo>
                      <a:lnTo>
                        <a:pt x="25" y="25"/>
                      </a:lnTo>
                      <a:lnTo>
                        <a:pt x="20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5" name="Freeform 111"/>
                <p:cNvSpPr>
                  <a:spLocks/>
                </p:cNvSpPr>
                <p:nvPr/>
              </p:nvSpPr>
              <p:spPr bwMode="auto">
                <a:xfrm>
                  <a:off x="2806" y="2879"/>
                  <a:ext cx="30" cy="29"/>
                </a:xfrm>
                <a:custGeom>
                  <a:avLst/>
                  <a:gdLst>
                    <a:gd name="T0" fmla="*/ 30 w 60"/>
                    <a:gd name="T1" fmla="*/ 14 h 57"/>
                    <a:gd name="T2" fmla="*/ 30 w 60"/>
                    <a:gd name="T3" fmla="*/ 12 h 57"/>
                    <a:gd name="T4" fmla="*/ 29 w 60"/>
                    <a:gd name="T5" fmla="*/ 9 h 57"/>
                    <a:gd name="T6" fmla="*/ 27 w 60"/>
                    <a:gd name="T7" fmla="*/ 6 h 57"/>
                    <a:gd name="T8" fmla="*/ 25 w 60"/>
                    <a:gd name="T9" fmla="*/ 4 h 57"/>
                    <a:gd name="T10" fmla="*/ 23 w 60"/>
                    <a:gd name="T11" fmla="*/ 2 h 57"/>
                    <a:gd name="T12" fmla="*/ 21 w 60"/>
                    <a:gd name="T13" fmla="*/ 1 h 57"/>
                    <a:gd name="T14" fmla="*/ 18 w 60"/>
                    <a:gd name="T15" fmla="*/ 0 h 57"/>
                    <a:gd name="T16" fmla="*/ 15 w 60"/>
                    <a:gd name="T17" fmla="*/ 0 h 57"/>
                    <a:gd name="T18" fmla="*/ 9 w 60"/>
                    <a:gd name="T19" fmla="*/ 1 h 57"/>
                    <a:gd name="T20" fmla="*/ 5 w 60"/>
                    <a:gd name="T21" fmla="*/ 4 h 57"/>
                    <a:gd name="T22" fmla="*/ 1 w 60"/>
                    <a:gd name="T23" fmla="*/ 9 h 57"/>
                    <a:gd name="T24" fmla="*/ 0 w 60"/>
                    <a:gd name="T25" fmla="*/ 14 h 57"/>
                    <a:gd name="T26" fmla="*/ 1 w 60"/>
                    <a:gd name="T27" fmla="*/ 17 h 57"/>
                    <a:gd name="T28" fmla="*/ 1 w 60"/>
                    <a:gd name="T29" fmla="*/ 20 h 57"/>
                    <a:gd name="T30" fmla="*/ 2 w 60"/>
                    <a:gd name="T31" fmla="*/ 23 h 57"/>
                    <a:gd name="T32" fmla="*/ 4 w 60"/>
                    <a:gd name="T33" fmla="*/ 25 h 57"/>
                    <a:gd name="T34" fmla="*/ 6 w 60"/>
                    <a:gd name="T35" fmla="*/ 27 h 57"/>
                    <a:gd name="T36" fmla="*/ 9 w 60"/>
                    <a:gd name="T37" fmla="*/ 28 h 57"/>
                    <a:gd name="T38" fmla="*/ 12 w 60"/>
                    <a:gd name="T39" fmla="*/ 29 h 57"/>
                    <a:gd name="T40" fmla="*/ 15 w 60"/>
                    <a:gd name="T41" fmla="*/ 29 h 57"/>
                    <a:gd name="T42" fmla="*/ 18 w 60"/>
                    <a:gd name="T43" fmla="*/ 29 h 57"/>
                    <a:gd name="T44" fmla="*/ 21 w 60"/>
                    <a:gd name="T45" fmla="*/ 28 h 57"/>
                    <a:gd name="T46" fmla="*/ 23 w 60"/>
                    <a:gd name="T47" fmla="*/ 27 h 57"/>
                    <a:gd name="T48" fmla="*/ 25 w 60"/>
                    <a:gd name="T49" fmla="*/ 25 h 57"/>
                    <a:gd name="T50" fmla="*/ 27 w 60"/>
                    <a:gd name="T51" fmla="*/ 23 h 57"/>
                    <a:gd name="T52" fmla="*/ 29 w 60"/>
                    <a:gd name="T53" fmla="*/ 20 h 57"/>
                    <a:gd name="T54" fmla="*/ 30 w 60"/>
                    <a:gd name="T55" fmla="*/ 17 h 57"/>
                    <a:gd name="T56" fmla="*/ 30 w 60"/>
                    <a:gd name="T57" fmla="*/ 14 h 5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7"/>
                    <a:gd name="T89" fmla="*/ 60 w 60"/>
                    <a:gd name="T90" fmla="*/ 57 h 5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7">
                      <a:moveTo>
                        <a:pt x="60" y="27"/>
                      </a:moveTo>
                      <a:lnTo>
                        <a:pt x="59" y="23"/>
                      </a:lnTo>
                      <a:lnTo>
                        <a:pt x="57" y="17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7"/>
                      </a:lnTo>
                      <a:lnTo>
                        <a:pt x="0" y="27"/>
                      </a:lnTo>
                      <a:lnTo>
                        <a:pt x="1" y="33"/>
                      </a:lnTo>
                      <a:lnTo>
                        <a:pt x="2" y="39"/>
                      </a:lnTo>
                      <a:lnTo>
                        <a:pt x="4" y="45"/>
                      </a:lnTo>
                      <a:lnTo>
                        <a:pt x="8" y="49"/>
                      </a:lnTo>
                      <a:lnTo>
                        <a:pt x="12" y="53"/>
                      </a:lnTo>
                      <a:lnTo>
                        <a:pt x="18" y="55"/>
                      </a:lnTo>
                      <a:lnTo>
                        <a:pt x="24" y="57"/>
                      </a:lnTo>
                      <a:lnTo>
                        <a:pt x="30" y="57"/>
                      </a:lnTo>
                      <a:lnTo>
                        <a:pt x="35" y="57"/>
                      </a:lnTo>
                      <a:lnTo>
                        <a:pt x="41" y="55"/>
                      </a:lnTo>
                      <a:lnTo>
                        <a:pt x="46" y="53"/>
                      </a:lnTo>
                      <a:lnTo>
                        <a:pt x="50" y="49"/>
                      </a:lnTo>
                      <a:lnTo>
                        <a:pt x="54" y="45"/>
                      </a:lnTo>
                      <a:lnTo>
                        <a:pt x="57" y="39"/>
                      </a:lnTo>
                      <a:lnTo>
                        <a:pt x="59" y="33"/>
                      </a:lnTo>
                      <a:lnTo>
                        <a:pt x="60" y="27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6" name="Freeform 112"/>
                <p:cNvSpPr>
                  <a:spLocks/>
                </p:cNvSpPr>
                <p:nvPr/>
              </p:nvSpPr>
              <p:spPr bwMode="auto">
                <a:xfrm>
                  <a:off x="2813" y="2886"/>
                  <a:ext cx="15" cy="14"/>
                </a:xfrm>
                <a:custGeom>
                  <a:avLst/>
                  <a:gdLst>
                    <a:gd name="T0" fmla="*/ 8 w 30"/>
                    <a:gd name="T1" fmla="*/ 14 h 27"/>
                    <a:gd name="T2" fmla="*/ 6 w 30"/>
                    <a:gd name="T3" fmla="*/ 14 h 27"/>
                    <a:gd name="T4" fmla="*/ 5 w 30"/>
                    <a:gd name="T5" fmla="*/ 13 h 27"/>
                    <a:gd name="T6" fmla="*/ 4 w 30"/>
                    <a:gd name="T7" fmla="*/ 13 h 27"/>
                    <a:gd name="T8" fmla="*/ 2 w 30"/>
                    <a:gd name="T9" fmla="*/ 12 h 27"/>
                    <a:gd name="T10" fmla="*/ 1 w 30"/>
                    <a:gd name="T11" fmla="*/ 11 h 27"/>
                    <a:gd name="T12" fmla="*/ 1 w 30"/>
                    <a:gd name="T13" fmla="*/ 9 h 27"/>
                    <a:gd name="T14" fmla="*/ 0 w 30"/>
                    <a:gd name="T15" fmla="*/ 8 h 27"/>
                    <a:gd name="T16" fmla="*/ 0 w 30"/>
                    <a:gd name="T17" fmla="*/ 6 h 27"/>
                    <a:gd name="T18" fmla="*/ 0 w 30"/>
                    <a:gd name="T19" fmla="*/ 5 h 27"/>
                    <a:gd name="T20" fmla="*/ 1 w 30"/>
                    <a:gd name="T21" fmla="*/ 4 h 27"/>
                    <a:gd name="T22" fmla="*/ 1 w 30"/>
                    <a:gd name="T23" fmla="*/ 2 h 27"/>
                    <a:gd name="T24" fmla="*/ 2 w 30"/>
                    <a:gd name="T25" fmla="*/ 1 h 27"/>
                    <a:gd name="T26" fmla="*/ 4 w 30"/>
                    <a:gd name="T27" fmla="*/ 1 h 27"/>
                    <a:gd name="T28" fmla="*/ 5 w 30"/>
                    <a:gd name="T29" fmla="*/ 0 h 27"/>
                    <a:gd name="T30" fmla="*/ 6 w 30"/>
                    <a:gd name="T31" fmla="*/ 0 h 27"/>
                    <a:gd name="T32" fmla="*/ 8 w 30"/>
                    <a:gd name="T33" fmla="*/ 0 h 27"/>
                    <a:gd name="T34" fmla="*/ 9 w 30"/>
                    <a:gd name="T35" fmla="*/ 0 h 27"/>
                    <a:gd name="T36" fmla="*/ 10 w 30"/>
                    <a:gd name="T37" fmla="*/ 0 h 27"/>
                    <a:gd name="T38" fmla="*/ 12 w 30"/>
                    <a:gd name="T39" fmla="*/ 1 h 27"/>
                    <a:gd name="T40" fmla="*/ 13 w 30"/>
                    <a:gd name="T41" fmla="*/ 1 h 27"/>
                    <a:gd name="T42" fmla="*/ 13 w 30"/>
                    <a:gd name="T43" fmla="*/ 2 h 27"/>
                    <a:gd name="T44" fmla="*/ 15 w 30"/>
                    <a:gd name="T45" fmla="*/ 4 h 27"/>
                    <a:gd name="T46" fmla="*/ 15 w 30"/>
                    <a:gd name="T47" fmla="*/ 5 h 27"/>
                    <a:gd name="T48" fmla="*/ 15 w 30"/>
                    <a:gd name="T49" fmla="*/ 6 h 27"/>
                    <a:gd name="T50" fmla="*/ 15 w 30"/>
                    <a:gd name="T51" fmla="*/ 9 h 27"/>
                    <a:gd name="T52" fmla="*/ 13 w 30"/>
                    <a:gd name="T53" fmla="*/ 12 h 27"/>
                    <a:gd name="T54" fmla="*/ 10 w 30"/>
                    <a:gd name="T55" fmla="*/ 13 h 27"/>
                    <a:gd name="T56" fmla="*/ 8 w 30"/>
                    <a:gd name="T57" fmla="*/ 14 h 2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7"/>
                    <a:gd name="T89" fmla="*/ 30 w 30"/>
                    <a:gd name="T90" fmla="*/ 27 h 2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7">
                      <a:moveTo>
                        <a:pt x="15" y="27"/>
                      </a:moveTo>
                      <a:lnTo>
                        <a:pt x="11" y="27"/>
                      </a:lnTo>
                      <a:lnTo>
                        <a:pt x="9" y="26"/>
                      </a:lnTo>
                      <a:lnTo>
                        <a:pt x="7" y="25"/>
                      </a:lnTo>
                      <a:lnTo>
                        <a:pt x="4" y="23"/>
                      </a:lnTo>
                      <a:lnTo>
                        <a:pt x="2" y="21"/>
                      </a:lnTo>
                      <a:lnTo>
                        <a:pt x="1" y="18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1" y="7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0"/>
                      </a:lnTo>
                      <a:lnTo>
                        <a:pt x="23" y="1"/>
                      </a:lnTo>
                      <a:lnTo>
                        <a:pt x="25" y="2"/>
                      </a:lnTo>
                      <a:lnTo>
                        <a:pt x="26" y="4"/>
                      </a:lnTo>
                      <a:lnTo>
                        <a:pt x="29" y="7"/>
                      </a:lnTo>
                      <a:lnTo>
                        <a:pt x="30" y="10"/>
                      </a:lnTo>
                      <a:lnTo>
                        <a:pt x="30" y="12"/>
                      </a:lnTo>
                      <a:lnTo>
                        <a:pt x="29" y="18"/>
                      </a:lnTo>
                      <a:lnTo>
                        <a:pt x="25" y="23"/>
                      </a:lnTo>
                      <a:lnTo>
                        <a:pt x="20" y="26"/>
                      </a:lnTo>
                      <a:lnTo>
                        <a:pt x="15" y="27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7" name="Freeform 113"/>
                <p:cNvSpPr>
                  <a:spLocks/>
                </p:cNvSpPr>
                <p:nvPr/>
              </p:nvSpPr>
              <p:spPr bwMode="auto">
                <a:xfrm>
                  <a:off x="2920" y="307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4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8" name="Freeform 114"/>
                <p:cNvSpPr>
                  <a:spLocks/>
                </p:cNvSpPr>
                <p:nvPr/>
              </p:nvSpPr>
              <p:spPr bwMode="auto">
                <a:xfrm>
                  <a:off x="2928" y="3078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1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1 h 30"/>
                    <a:gd name="T40" fmla="*/ 13 w 30"/>
                    <a:gd name="T41" fmla="*/ 3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59" name="Freeform 115"/>
                <p:cNvSpPr>
                  <a:spLocks/>
                </p:cNvSpPr>
                <p:nvPr/>
              </p:nvSpPr>
              <p:spPr bwMode="auto">
                <a:xfrm>
                  <a:off x="2865" y="320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4 w 60"/>
                    <a:gd name="T21" fmla="*/ 5 h 60"/>
                    <a:gd name="T22" fmla="*/ 2 w 60"/>
                    <a:gd name="T23" fmla="*/ 9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2 w 60"/>
                    <a:gd name="T29" fmla="*/ 21 h 60"/>
                    <a:gd name="T30" fmla="*/ 3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8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3" y="41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0" name="Freeform 116"/>
                <p:cNvSpPr>
                  <a:spLocks/>
                </p:cNvSpPr>
                <p:nvPr/>
              </p:nvSpPr>
              <p:spPr bwMode="auto">
                <a:xfrm>
                  <a:off x="2872" y="3213"/>
                  <a:ext cx="15" cy="15"/>
                </a:xfrm>
                <a:custGeom>
                  <a:avLst/>
                  <a:gdLst>
                    <a:gd name="T0" fmla="*/ 8 w 29"/>
                    <a:gd name="T1" fmla="*/ 15 h 30"/>
                    <a:gd name="T2" fmla="*/ 6 w 29"/>
                    <a:gd name="T3" fmla="*/ 15 h 30"/>
                    <a:gd name="T4" fmla="*/ 5 w 29"/>
                    <a:gd name="T5" fmla="*/ 15 h 30"/>
                    <a:gd name="T6" fmla="*/ 4 w 29"/>
                    <a:gd name="T7" fmla="*/ 13 h 30"/>
                    <a:gd name="T8" fmla="*/ 3 w 29"/>
                    <a:gd name="T9" fmla="*/ 13 h 30"/>
                    <a:gd name="T10" fmla="*/ 2 w 29"/>
                    <a:gd name="T11" fmla="*/ 12 h 30"/>
                    <a:gd name="T12" fmla="*/ 1 w 29"/>
                    <a:gd name="T13" fmla="*/ 11 h 30"/>
                    <a:gd name="T14" fmla="*/ 0 w 29"/>
                    <a:gd name="T15" fmla="*/ 9 h 30"/>
                    <a:gd name="T16" fmla="*/ 0 w 29"/>
                    <a:gd name="T17" fmla="*/ 8 h 30"/>
                    <a:gd name="T18" fmla="*/ 0 w 29"/>
                    <a:gd name="T19" fmla="*/ 6 h 30"/>
                    <a:gd name="T20" fmla="*/ 1 w 29"/>
                    <a:gd name="T21" fmla="*/ 5 h 30"/>
                    <a:gd name="T22" fmla="*/ 2 w 29"/>
                    <a:gd name="T23" fmla="*/ 4 h 30"/>
                    <a:gd name="T24" fmla="*/ 3 w 29"/>
                    <a:gd name="T25" fmla="*/ 3 h 30"/>
                    <a:gd name="T26" fmla="*/ 4 w 29"/>
                    <a:gd name="T27" fmla="*/ 1 h 30"/>
                    <a:gd name="T28" fmla="*/ 5 w 29"/>
                    <a:gd name="T29" fmla="*/ 1 h 30"/>
                    <a:gd name="T30" fmla="*/ 6 w 29"/>
                    <a:gd name="T31" fmla="*/ 0 h 30"/>
                    <a:gd name="T32" fmla="*/ 8 w 29"/>
                    <a:gd name="T33" fmla="*/ 0 h 30"/>
                    <a:gd name="T34" fmla="*/ 9 w 29"/>
                    <a:gd name="T35" fmla="*/ 0 h 30"/>
                    <a:gd name="T36" fmla="*/ 11 w 29"/>
                    <a:gd name="T37" fmla="*/ 1 h 30"/>
                    <a:gd name="T38" fmla="*/ 12 w 29"/>
                    <a:gd name="T39" fmla="*/ 1 h 30"/>
                    <a:gd name="T40" fmla="*/ 13 w 29"/>
                    <a:gd name="T41" fmla="*/ 3 h 30"/>
                    <a:gd name="T42" fmla="*/ 14 w 29"/>
                    <a:gd name="T43" fmla="*/ 4 h 30"/>
                    <a:gd name="T44" fmla="*/ 14 w 29"/>
                    <a:gd name="T45" fmla="*/ 5 h 30"/>
                    <a:gd name="T46" fmla="*/ 15 w 29"/>
                    <a:gd name="T47" fmla="*/ 6 h 30"/>
                    <a:gd name="T48" fmla="*/ 15 w 29"/>
                    <a:gd name="T49" fmla="*/ 8 h 30"/>
                    <a:gd name="T50" fmla="*/ 14 w 29"/>
                    <a:gd name="T51" fmla="*/ 11 h 30"/>
                    <a:gd name="T52" fmla="*/ 13 w 29"/>
                    <a:gd name="T53" fmla="*/ 13 h 30"/>
                    <a:gd name="T54" fmla="*/ 11 w 29"/>
                    <a:gd name="T55" fmla="*/ 15 h 30"/>
                    <a:gd name="T56" fmla="*/ 8 w 29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30"/>
                    <a:gd name="T89" fmla="*/ 29 w 29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5"/>
                      </a:lnTo>
                      <a:lnTo>
                        <a:pt x="27" y="7"/>
                      </a:lnTo>
                      <a:lnTo>
                        <a:pt x="28" y="9"/>
                      </a:lnTo>
                      <a:lnTo>
                        <a:pt x="29" y="12"/>
                      </a:lnTo>
                      <a:lnTo>
                        <a:pt x="29" y="15"/>
                      </a:lnTo>
                      <a:lnTo>
                        <a:pt x="28" y="21"/>
                      </a:lnTo>
                      <a:lnTo>
                        <a:pt x="26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1" name="Freeform 117"/>
                <p:cNvSpPr>
                  <a:spLocks/>
                </p:cNvSpPr>
                <p:nvPr/>
              </p:nvSpPr>
              <p:spPr bwMode="auto">
                <a:xfrm>
                  <a:off x="2942" y="3332"/>
                  <a:ext cx="30" cy="29"/>
                </a:xfrm>
                <a:custGeom>
                  <a:avLst/>
                  <a:gdLst>
                    <a:gd name="T0" fmla="*/ 30 w 59"/>
                    <a:gd name="T1" fmla="*/ 14 h 59"/>
                    <a:gd name="T2" fmla="*/ 29 w 59"/>
                    <a:gd name="T3" fmla="*/ 11 h 59"/>
                    <a:gd name="T4" fmla="*/ 29 w 59"/>
                    <a:gd name="T5" fmla="*/ 9 h 59"/>
                    <a:gd name="T6" fmla="*/ 27 w 59"/>
                    <a:gd name="T7" fmla="*/ 6 h 59"/>
                    <a:gd name="T8" fmla="*/ 25 w 59"/>
                    <a:gd name="T9" fmla="*/ 4 h 59"/>
                    <a:gd name="T10" fmla="*/ 23 w 59"/>
                    <a:gd name="T11" fmla="*/ 2 h 59"/>
                    <a:gd name="T12" fmla="*/ 21 w 59"/>
                    <a:gd name="T13" fmla="*/ 1 h 59"/>
                    <a:gd name="T14" fmla="*/ 18 w 59"/>
                    <a:gd name="T15" fmla="*/ 0 h 59"/>
                    <a:gd name="T16" fmla="*/ 15 w 59"/>
                    <a:gd name="T17" fmla="*/ 0 h 59"/>
                    <a:gd name="T18" fmla="*/ 9 w 59"/>
                    <a:gd name="T19" fmla="*/ 1 h 59"/>
                    <a:gd name="T20" fmla="*/ 5 w 59"/>
                    <a:gd name="T21" fmla="*/ 4 h 59"/>
                    <a:gd name="T22" fmla="*/ 1 w 59"/>
                    <a:gd name="T23" fmla="*/ 8 h 59"/>
                    <a:gd name="T24" fmla="*/ 0 w 59"/>
                    <a:gd name="T25" fmla="*/ 14 h 59"/>
                    <a:gd name="T26" fmla="*/ 1 w 59"/>
                    <a:gd name="T27" fmla="*/ 17 h 59"/>
                    <a:gd name="T28" fmla="*/ 1 w 59"/>
                    <a:gd name="T29" fmla="*/ 20 h 59"/>
                    <a:gd name="T30" fmla="*/ 3 w 59"/>
                    <a:gd name="T31" fmla="*/ 23 h 59"/>
                    <a:gd name="T32" fmla="*/ 5 w 59"/>
                    <a:gd name="T33" fmla="*/ 25 h 59"/>
                    <a:gd name="T34" fmla="*/ 7 w 59"/>
                    <a:gd name="T35" fmla="*/ 27 h 59"/>
                    <a:gd name="T36" fmla="*/ 9 w 59"/>
                    <a:gd name="T37" fmla="*/ 28 h 59"/>
                    <a:gd name="T38" fmla="*/ 12 w 59"/>
                    <a:gd name="T39" fmla="*/ 29 h 59"/>
                    <a:gd name="T40" fmla="*/ 15 w 59"/>
                    <a:gd name="T41" fmla="*/ 29 h 59"/>
                    <a:gd name="T42" fmla="*/ 18 w 59"/>
                    <a:gd name="T43" fmla="*/ 29 h 59"/>
                    <a:gd name="T44" fmla="*/ 21 w 59"/>
                    <a:gd name="T45" fmla="*/ 28 h 59"/>
                    <a:gd name="T46" fmla="*/ 23 w 59"/>
                    <a:gd name="T47" fmla="*/ 27 h 59"/>
                    <a:gd name="T48" fmla="*/ 25 w 59"/>
                    <a:gd name="T49" fmla="*/ 25 h 59"/>
                    <a:gd name="T50" fmla="*/ 27 w 59"/>
                    <a:gd name="T51" fmla="*/ 23 h 59"/>
                    <a:gd name="T52" fmla="*/ 29 w 59"/>
                    <a:gd name="T53" fmla="*/ 20 h 59"/>
                    <a:gd name="T54" fmla="*/ 29 w 59"/>
                    <a:gd name="T55" fmla="*/ 17 h 59"/>
                    <a:gd name="T56" fmla="*/ 30 w 59"/>
                    <a:gd name="T57" fmla="*/ 14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59"/>
                    <a:gd name="T89" fmla="*/ 59 w 59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59">
                      <a:moveTo>
                        <a:pt x="59" y="29"/>
                      </a:moveTo>
                      <a:lnTo>
                        <a:pt x="58" y="23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8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7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0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3" y="54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7" y="40"/>
                      </a:lnTo>
                      <a:lnTo>
                        <a:pt x="58" y="35"/>
                      </a:lnTo>
                      <a:lnTo>
                        <a:pt x="59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2" name="Freeform 118"/>
                <p:cNvSpPr>
                  <a:spLocks/>
                </p:cNvSpPr>
                <p:nvPr/>
              </p:nvSpPr>
              <p:spPr bwMode="auto">
                <a:xfrm>
                  <a:off x="2949" y="3339"/>
                  <a:ext cx="15" cy="14"/>
                </a:xfrm>
                <a:custGeom>
                  <a:avLst/>
                  <a:gdLst>
                    <a:gd name="T0" fmla="*/ 8 w 29"/>
                    <a:gd name="T1" fmla="*/ 14 h 29"/>
                    <a:gd name="T2" fmla="*/ 6 w 29"/>
                    <a:gd name="T3" fmla="*/ 14 h 29"/>
                    <a:gd name="T4" fmla="*/ 5 w 29"/>
                    <a:gd name="T5" fmla="*/ 14 h 29"/>
                    <a:gd name="T6" fmla="*/ 3 w 29"/>
                    <a:gd name="T7" fmla="*/ 13 h 29"/>
                    <a:gd name="T8" fmla="*/ 2 w 29"/>
                    <a:gd name="T9" fmla="*/ 12 h 29"/>
                    <a:gd name="T10" fmla="*/ 1 w 29"/>
                    <a:gd name="T11" fmla="*/ 11 h 29"/>
                    <a:gd name="T12" fmla="*/ 1 w 29"/>
                    <a:gd name="T13" fmla="*/ 10 h 29"/>
                    <a:gd name="T14" fmla="*/ 0 w 29"/>
                    <a:gd name="T15" fmla="*/ 8 h 29"/>
                    <a:gd name="T16" fmla="*/ 0 w 29"/>
                    <a:gd name="T17" fmla="*/ 7 h 29"/>
                    <a:gd name="T18" fmla="*/ 0 w 29"/>
                    <a:gd name="T19" fmla="*/ 6 h 29"/>
                    <a:gd name="T20" fmla="*/ 1 w 29"/>
                    <a:gd name="T21" fmla="*/ 4 h 29"/>
                    <a:gd name="T22" fmla="*/ 1 w 29"/>
                    <a:gd name="T23" fmla="*/ 3 h 29"/>
                    <a:gd name="T24" fmla="*/ 2 w 29"/>
                    <a:gd name="T25" fmla="*/ 2 h 29"/>
                    <a:gd name="T26" fmla="*/ 3 w 29"/>
                    <a:gd name="T27" fmla="*/ 1 h 29"/>
                    <a:gd name="T28" fmla="*/ 5 w 29"/>
                    <a:gd name="T29" fmla="*/ 0 h 29"/>
                    <a:gd name="T30" fmla="*/ 6 w 29"/>
                    <a:gd name="T31" fmla="*/ 0 h 29"/>
                    <a:gd name="T32" fmla="*/ 8 w 29"/>
                    <a:gd name="T33" fmla="*/ 0 h 29"/>
                    <a:gd name="T34" fmla="*/ 9 w 29"/>
                    <a:gd name="T35" fmla="*/ 0 h 29"/>
                    <a:gd name="T36" fmla="*/ 10 w 29"/>
                    <a:gd name="T37" fmla="*/ 0 h 29"/>
                    <a:gd name="T38" fmla="*/ 12 w 29"/>
                    <a:gd name="T39" fmla="*/ 1 h 29"/>
                    <a:gd name="T40" fmla="*/ 13 w 29"/>
                    <a:gd name="T41" fmla="*/ 2 h 29"/>
                    <a:gd name="T42" fmla="*/ 13 w 29"/>
                    <a:gd name="T43" fmla="*/ 3 h 29"/>
                    <a:gd name="T44" fmla="*/ 14 w 29"/>
                    <a:gd name="T45" fmla="*/ 4 h 29"/>
                    <a:gd name="T46" fmla="*/ 15 w 29"/>
                    <a:gd name="T47" fmla="*/ 6 h 29"/>
                    <a:gd name="T48" fmla="*/ 15 w 29"/>
                    <a:gd name="T49" fmla="*/ 7 h 29"/>
                    <a:gd name="T50" fmla="*/ 14 w 29"/>
                    <a:gd name="T51" fmla="*/ 10 h 29"/>
                    <a:gd name="T52" fmla="*/ 13 w 29"/>
                    <a:gd name="T53" fmla="*/ 12 h 29"/>
                    <a:gd name="T54" fmla="*/ 10 w 29"/>
                    <a:gd name="T55" fmla="*/ 14 h 29"/>
                    <a:gd name="T56" fmla="*/ 8 w 29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9"/>
                    <a:gd name="T89" fmla="*/ 29 w 29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9">
                      <a:moveTo>
                        <a:pt x="15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6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8"/>
                      </a:lnTo>
                      <a:lnTo>
                        <a:pt x="29" y="12"/>
                      </a:lnTo>
                      <a:lnTo>
                        <a:pt x="29" y="14"/>
                      </a:lnTo>
                      <a:lnTo>
                        <a:pt x="28" y="20"/>
                      </a:lnTo>
                      <a:lnTo>
                        <a:pt x="25" y="24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3" name="Freeform 119"/>
                <p:cNvSpPr>
                  <a:spLocks/>
                </p:cNvSpPr>
                <p:nvPr/>
              </p:nvSpPr>
              <p:spPr bwMode="auto">
                <a:xfrm>
                  <a:off x="3086" y="3252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6 h 59"/>
                    <a:gd name="T8" fmla="*/ 26 w 60"/>
                    <a:gd name="T9" fmla="*/ 4 h 59"/>
                    <a:gd name="T10" fmla="*/ 24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4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8 h 59"/>
                    <a:gd name="T38" fmla="*/ 13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4 w 60"/>
                    <a:gd name="T47" fmla="*/ 27 h 59"/>
                    <a:gd name="T48" fmla="*/ 26 w 60"/>
                    <a:gd name="T49" fmla="*/ 25 h 59"/>
                    <a:gd name="T50" fmla="*/ 28 w 60"/>
                    <a:gd name="T51" fmla="*/ 23 h 59"/>
                    <a:gd name="T52" fmla="*/ 29 w 60"/>
                    <a:gd name="T53" fmla="*/ 20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5" y="13"/>
                      </a:lnTo>
                      <a:lnTo>
                        <a:pt x="51" y="8"/>
                      </a:lnTo>
                      <a:lnTo>
                        <a:pt x="47" y="5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3" y="40"/>
                      </a:lnTo>
                      <a:lnTo>
                        <a:pt x="6" y="46"/>
                      </a:lnTo>
                      <a:lnTo>
                        <a:pt x="10" y="51"/>
                      </a:lnTo>
                      <a:lnTo>
                        <a:pt x="14" y="54"/>
                      </a:lnTo>
                      <a:lnTo>
                        <a:pt x="19" y="56"/>
                      </a:lnTo>
                      <a:lnTo>
                        <a:pt x="25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2" y="56"/>
                      </a:lnTo>
                      <a:lnTo>
                        <a:pt x="47" y="54"/>
                      </a:lnTo>
                      <a:lnTo>
                        <a:pt x="51" y="51"/>
                      </a:lnTo>
                      <a:lnTo>
                        <a:pt x="55" y="46"/>
                      </a:lnTo>
                      <a:lnTo>
                        <a:pt x="58" y="40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4" name="Freeform 120"/>
                <p:cNvSpPr>
                  <a:spLocks/>
                </p:cNvSpPr>
                <p:nvPr/>
              </p:nvSpPr>
              <p:spPr bwMode="auto">
                <a:xfrm>
                  <a:off x="3093" y="3259"/>
                  <a:ext cx="15" cy="14"/>
                </a:xfrm>
                <a:custGeom>
                  <a:avLst/>
                  <a:gdLst>
                    <a:gd name="T0" fmla="*/ 8 w 30"/>
                    <a:gd name="T1" fmla="*/ 14 h 29"/>
                    <a:gd name="T2" fmla="*/ 6 w 30"/>
                    <a:gd name="T3" fmla="*/ 14 h 29"/>
                    <a:gd name="T4" fmla="*/ 5 w 30"/>
                    <a:gd name="T5" fmla="*/ 14 h 29"/>
                    <a:gd name="T6" fmla="*/ 4 w 30"/>
                    <a:gd name="T7" fmla="*/ 13 h 29"/>
                    <a:gd name="T8" fmla="*/ 3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8 h 29"/>
                    <a:gd name="T16" fmla="*/ 0 w 30"/>
                    <a:gd name="T17" fmla="*/ 7 h 29"/>
                    <a:gd name="T18" fmla="*/ 0 w 30"/>
                    <a:gd name="T19" fmla="*/ 5 h 29"/>
                    <a:gd name="T20" fmla="*/ 1 w 30"/>
                    <a:gd name="T21" fmla="*/ 4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1 h 29"/>
                    <a:gd name="T28" fmla="*/ 5 w 30"/>
                    <a:gd name="T29" fmla="*/ 0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0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4 h 29"/>
                    <a:gd name="T46" fmla="*/ 15 w 30"/>
                    <a:gd name="T47" fmla="*/ 5 h 29"/>
                    <a:gd name="T48" fmla="*/ 15 w 30"/>
                    <a:gd name="T49" fmla="*/ 7 h 29"/>
                    <a:gd name="T50" fmla="*/ 15 w 30"/>
                    <a:gd name="T51" fmla="*/ 10 h 29"/>
                    <a:gd name="T52" fmla="*/ 13 w 30"/>
                    <a:gd name="T53" fmla="*/ 12 h 29"/>
                    <a:gd name="T54" fmla="*/ 11 w 30"/>
                    <a:gd name="T55" fmla="*/ 14 h 29"/>
                    <a:gd name="T56" fmla="*/ 8 w 30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2" y="20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2" y="9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5"/>
                      </a:lnTo>
                      <a:lnTo>
                        <a:pt x="27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5" name="Freeform 121"/>
                <p:cNvSpPr>
                  <a:spLocks/>
                </p:cNvSpPr>
                <p:nvPr/>
              </p:nvSpPr>
              <p:spPr bwMode="auto">
                <a:xfrm>
                  <a:off x="3083" y="300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29 w 60"/>
                    <a:gd name="T3" fmla="*/ 12 h 60"/>
                    <a:gd name="T4" fmla="*/ 29 w 60"/>
                    <a:gd name="T5" fmla="*/ 9 h 60"/>
                    <a:gd name="T6" fmla="*/ 28 w 60"/>
                    <a:gd name="T7" fmla="*/ 7 h 60"/>
                    <a:gd name="T8" fmla="*/ 26 w 60"/>
                    <a:gd name="T9" fmla="*/ 5 h 60"/>
                    <a:gd name="T10" fmla="*/ 24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4 w 60"/>
                    <a:gd name="T47" fmla="*/ 28 h 60"/>
                    <a:gd name="T48" fmla="*/ 26 w 60"/>
                    <a:gd name="T49" fmla="*/ 26 h 60"/>
                    <a:gd name="T50" fmla="*/ 28 w 60"/>
                    <a:gd name="T51" fmla="*/ 24 h 60"/>
                    <a:gd name="T52" fmla="*/ 29 w 60"/>
                    <a:gd name="T53" fmla="*/ 21 h 60"/>
                    <a:gd name="T54" fmla="*/ 29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8"/>
                      </a:lnTo>
                      <a:lnTo>
                        <a:pt x="55" y="14"/>
                      </a:lnTo>
                      <a:lnTo>
                        <a:pt x="52" y="9"/>
                      </a:lnTo>
                      <a:lnTo>
                        <a:pt x="47" y="6"/>
                      </a:lnTo>
                      <a:lnTo>
                        <a:pt x="41" y="2"/>
                      </a:lnTo>
                      <a:lnTo>
                        <a:pt x="35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5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60"/>
                      </a:lnTo>
                      <a:lnTo>
                        <a:pt x="30" y="60"/>
                      </a:lnTo>
                      <a:lnTo>
                        <a:pt x="35" y="60"/>
                      </a:lnTo>
                      <a:lnTo>
                        <a:pt x="41" y="57"/>
                      </a:lnTo>
                      <a:lnTo>
                        <a:pt x="47" y="55"/>
                      </a:lnTo>
                      <a:lnTo>
                        <a:pt x="52" y="52"/>
                      </a:lnTo>
                      <a:lnTo>
                        <a:pt x="55" y="47"/>
                      </a:lnTo>
                      <a:lnTo>
                        <a:pt x="57" y="41"/>
                      </a:lnTo>
                      <a:lnTo>
                        <a:pt x="58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6" name="Freeform 122"/>
                <p:cNvSpPr>
                  <a:spLocks/>
                </p:cNvSpPr>
                <p:nvPr/>
              </p:nvSpPr>
              <p:spPr bwMode="auto">
                <a:xfrm>
                  <a:off x="3090" y="3008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6 w 30"/>
                    <a:gd name="T3" fmla="*/ 15 h 29"/>
                    <a:gd name="T4" fmla="*/ 5 w 30"/>
                    <a:gd name="T5" fmla="*/ 14 h 29"/>
                    <a:gd name="T6" fmla="*/ 4 w 30"/>
                    <a:gd name="T7" fmla="*/ 13 h 29"/>
                    <a:gd name="T8" fmla="*/ 2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7 h 29"/>
                    <a:gd name="T18" fmla="*/ 0 w 30"/>
                    <a:gd name="T19" fmla="*/ 6 h 29"/>
                    <a:gd name="T20" fmla="*/ 1 w 30"/>
                    <a:gd name="T21" fmla="*/ 4 h 29"/>
                    <a:gd name="T22" fmla="*/ 2 w 30"/>
                    <a:gd name="T23" fmla="*/ 3 h 29"/>
                    <a:gd name="T24" fmla="*/ 2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0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4 w 30"/>
                    <a:gd name="T45" fmla="*/ 4 h 29"/>
                    <a:gd name="T46" fmla="*/ 15 w 30"/>
                    <a:gd name="T47" fmla="*/ 6 h 29"/>
                    <a:gd name="T48" fmla="*/ 15 w 30"/>
                    <a:gd name="T49" fmla="*/ 7 h 29"/>
                    <a:gd name="T50" fmla="*/ 14 w 30"/>
                    <a:gd name="T51" fmla="*/ 10 h 29"/>
                    <a:gd name="T52" fmla="*/ 13 w 30"/>
                    <a:gd name="T53" fmla="*/ 12 h 29"/>
                    <a:gd name="T54" fmla="*/ 10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7" y="26"/>
                      </a:lnTo>
                      <a:lnTo>
                        <a:pt x="4" y="24"/>
                      </a:lnTo>
                      <a:lnTo>
                        <a:pt x="3" y="22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1"/>
                      </a:lnTo>
                      <a:lnTo>
                        <a:pt x="1" y="8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7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3"/>
                      </a:lnTo>
                      <a:lnTo>
                        <a:pt x="27" y="6"/>
                      </a:lnTo>
                      <a:lnTo>
                        <a:pt x="28" y="8"/>
                      </a:lnTo>
                      <a:lnTo>
                        <a:pt x="30" y="11"/>
                      </a:lnTo>
                      <a:lnTo>
                        <a:pt x="30" y="14"/>
                      </a:lnTo>
                      <a:lnTo>
                        <a:pt x="28" y="20"/>
                      </a:lnTo>
                      <a:lnTo>
                        <a:pt x="25" y="24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7" name="Freeform 123"/>
                <p:cNvSpPr>
                  <a:spLocks/>
                </p:cNvSpPr>
                <p:nvPr/>
              </p:nvSpPr>
              <p:spPr bwMode="auto">
                <a:xfrm>
                  <a:off x="3171" y="3193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6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4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9 w 60"/>
                    <a:gd name="T37" fmla="*/ 29 h 59"/>
                    <a:gd name="T38" fmla="*/ 12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3 w 60"/>
                    <a:gd name="T47" fmla="*/ 27 h 59"/>
                    <a:gd name="T48" fmla="*/ 26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8" name="Freeform 124"/>
                <p:cNvSpPr>
                  <a:spLocks/>
                </p:cNvSpPr>
                <p:nvPr/>
              </p:nvSpPr>
              <p:spPr bwMode="auto">
                <a:xfrm>
                  <a:off x="3178" y="3200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3" y="24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69" name="Freeform 125"/>
                <p:cNvSpPr>
                  <a:spLocks/>
                </p:cNvSpPr>
                <p:nvPr/>
              </p:nvSpPr>
              <p:spPr bwMode="auto">
                <a:xfrm>
                  <a:off x="3283" y="3094"/>
                  <a:ext cx="30" cy="30"/>
                </a:xfrm>
                <a:custGeom>
                  <a:avLst/>
                  <a:gdLst>
                    <a:gd name="T0" fmla="*/ 30 w 58"/>
                    <a:gd name="T1" fmla="*/ 14 h 58"/>
                    <a:gd name="T2" fmla="*/ 30 w 58"/>
                    <a:gd name="T3" fmla="*/ 12 h 58"/>
                    <a:gd name="T4" fmla="*/ 29 w 58"/>
                    <a:gd name="T5" fmla="*/ 9 h 58"/>
                    <a:gd name="T6" fmla="*/ 28 w 58"/>
                    <a:gd name="T7" fmla="*/ 6 h 58"/>
                    <a:gd name="T8" fmla="*/ 26 w 58"/>
                    <a:gd name="T9" fmla="*/ 4 h 58"/>
                    <a:gd name="T10" fmla="*/ 24 w 58"/>
                    <a:gd name="T11" fmla="*/ 2 h 58"/>
                    <a:gd name="T12" fmla="*/ 21 w 58"/>
                    <a:gd name="T13" fmla="*/ 1 h 58"/>
                    <a:gd name="T14" fmla="*/ 18 w 58"/>
                    <a:gd name="T15" fmla="*/ 0 h 58"/>
                    <a:gd name="T16" fmla="*/ 14 w 58"/>
                    <a:gd name="T17" fmla="*/ 0 h 58"/>
                    <a:gd name="T18" fmla="*/ 9 w 58"/>
                    <a:gd name="T19" fmla="*/ 1 h 58"/>
                    <a:gd name="T20" fmla="*/ 4 w 58"/>
                    <a:gd name="T21" fmla="*/ 4 h 58"/>
                    <a:gd name="T22" fmla="*/ 1 w 58"/>
                    <a:gd name="T23" fmla="*/ 9 h 58"/>
                    <a:gd name="T24" fmla="*/ 0 w 58"/>
                    <a:gd name="T25" fmla="*/ 14 h 58"/>
                    <a:gd name="T26" fmla="*/ 0 w 58"/>
                    <a:gd name="T27" fmla="*/ 18 h 58"/>
                    <a:gd name="T28" fmla="*/ 1 w 58"/>
                    <a:gd name="T29" fmla="*/ 21 h 58"/>
                    <a:gd name="T30" fmla="*/ 2 w 58"/>
                    <a:gd name="T31" fmla="*/ 24 h 58"/>
                    <a:gd name="T32" fmla="*/ 4 w 58"/>
                    <a:gd name="T33" fmla="*/ 26 h 58"/>
                    <a:gd name="T34" fmla="*/ 6 w 58"/>
                    <a:gd name="T35" fmla="*/ 28 h 58"/>
                    <a:gd name="T36" fmla="*/ 9 w 58"/>
                    <a:gd name="T37" fmla="*/ 29 h 58"/>
                    <a:gd name="T38" fmla="*/ 12 w 58"/>
                    <a:gd name="T39" fmla="*/ 30 h 58"/>
                    <a:gd name="T40" fmla="*/ 14 w 58"/>
                    <a:gd name="T41" fmla="*/ 30 h 58"/>
                    <a:gd name="T42" fmla="*/ 18 w 58"/>
                    <a:gd name="T43" fmla="*/ 30 h 58"/>
                    <a:gd name="T44" fmla="*/ 21 w 58"/>
                    <a:gd name="T45" fmla="*/ 29 h 58"/>
                    <a:gd name="T46" fmla="*/ 24 w 58"/>
                    <a:gd name="T47" fmla="*/ 28 h 58"/>
                    <a:gd name="T48" fmla="*/ 26 w 58"/>
                    <a:gd name="T49" fmla="*/ 26 h 58"/>
                    <a:gd name="T50" fmla="*/ 28 w 58"/>
                    <a:gd name="T51" fmla="*/ 24 h 58"/>
                    <a:gd name="T52" fmla="*/ 29 w 58"/>
                    <a:gd name="T53" fmla="*/ 21 h 58"/>
                    <a:gd name="T54" fmla="*/ 30 w 58"/>
                    <a:gd name="T55" fmla="*/ 18 h 58"/>
                    <a:gd name="T56" fmla="*/ 30 w 58"/>
                    <a:gd name="T57" fmla="*/ 14 h 5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8"/>
                    <a:gd name="T89" fmla="*/ 58 w 58"/>
                    <a:gd name="T90" fmla="*/ 58 h 5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8">
                      <a:moveTo>
                        <a:pt x="58" y="28"/>
                      </a:moveTo>
                      <a:lnTo>
                        <a:pt x="58" y="23"/>
                      </a:lnTo>
                      <a:lnTo>
                        <a:pt x="56" y="18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0" y="2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2"/>
                      </a:lnTo>
                      <a:lnTo>
                        <a:pt x="8" y="8"/>
                      </a:lnTo>
                      <a:lnTo>
                        <a:pt x="2" y="17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8" y="50"/>
                      </a:lnTo>
                      <a:lnTo>
                        <a:pt x="12" y="54"/>
                      </a:lnTo>
                      <a:lnTo>
                        <a:pt x="18" y="56"/>
                      </a:lnTo>
                      <a:lnTo>
                        <a:pt x="23" y="58"/>
                      </a:lnTo>
                      <a:lnTo>
                        <a:pt x="28" y="58"/>
                      </a:lnTo>
                      <a:lnTo>
                        <a:pt x="34" y="58"/>
                      </a:lnTo>
                      <a:lnTo>
                        <a:pt x="40" y="56"/>
                      </a:lnTo>
                      <a:lnTo>
                        <a:pt x="46" y="54"/>
                      </a:lnTo>
                      <a:lnTo>
                        <a:pt x="50" y="50"/>
                      </a:lnTo>
                      <a:lnTo>
                        <a:pt x="54" y="46"/>
                      </a:lnTo>
                      <a:lnTo>
                        <a:pt x="56" y="40"/>
                      </a:lnTo>
                      <a:lnTo>
                        <a:pt x="58" y="34"/>
                      </a:lnTo>
                      <a:lnTo>
                        <a:pt x="58" y="28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0" name="Freeform 126"/>
                <p:cNvSpPr>
                  <a:spLocks/>
                </p:cNvSpPr>
                <p:nvPr/>
              </p:nvSpPr>
              <p:spPr bwMode="auto">
                <a:xfrm>
                  <a:off x="3291" y="3102"/>
                  <a:ext cx="14" cy="14"/>
                </a:xfrm>
                <a:custGeom>
                  <a:avLst/>
                  <a:gdLst>
                    <a:gd name="T0" fmla="*/ 7 w 29"/>
                    <a:gd name="T1" fmla="*/ 14 h 28"/>
                    <a:gd name="T2" fmla="*/ 6 w 29"/>
                    <a:gd name="T3" fmla="*/ 14 h 28"/>
                    <a:gd name="T4" fmla="*/ 5 w 29"/>
                    <a:gd name="T5" fmla="*/ 14 h 28"/>
                    <a:gd name="T6" fmla="*/ 3 w 29"/>
                    <a:gd name="T7" fmla="*/ 13 h 28"/>
                    <a:gd name="T8" fmla="*/ 2 w 29"/>
                    <a:gd name="T9" fmla="*/ 12 h 28"/>
                    <a:gd name="T10" fmla="*/ 1 w 29"/>
                    <a:gd name="T11" fmla="*/ 11 h 28"/>
                    <a:gd name="T12" fmla="*/ 1 w 29"/>
                    <a:gd name="T13" fmla="*/ 10 h 28"/>
                    <a:gd name="T14" fmla="*/ 0 w 29"/>
                    <a:gd name="T15" fmla="*/ 9 h 28"/>
                    <a:gd name="T16" fmla="*/ 0 w 29"/>
                    <a:gd name="T17" fmla="*/ 7 h 28"/>
                    <a:gd name="T18" fmla="*/ 0 w 29"/>
                    <a:gd name="T19" fmla="*/ 6 h 28"/>
                    <a:gd name="T20" fmla="*/ 1 w 29"/>
                    <a:gd name="T21" fmla="*/ 4 h 28"/>
                    <a:gd name="T22" fmla="*/ 1 w 29"/>
                    <a:gd name="T23" fmla="*/ 3 h 28"/>
                    <a:gd name="T24" fmla="*/ 2 w 29"/>
                    <a:gd name="T25" fmla="*/ 2 h 28"/>
                    <a:gd name="T26" fmla="*/ 3 w 29"/>
                    <a:gd name="T27" fmla="*/ 1 h 28"/>
                    <a:gd name="T28" fmla="*/ 5 w 29"/>
                    <a:gd name="T29" fmla="*/ 1 h 28"/>
                    <a:gd name="T30" fmla="*/ 6 w 29"/>
                    <a:gd name="T31" fmla="*/ 0 h 28"/>
                    <a:gd name="T32" fmla="*/ 7 w 29"/>
                    <a:gd name="T33" fmla="*/ 0 h 28"/>
                    <a:gd name="T34" fmla="*/ 9 w 29"/>
                    <a:gd name="T35" fmla="*/ 0 h 28"/>
                    <a:gd name="T36" fmla="*/ 10 w 29"/>
                    <a:gd name="T37" fmla="*/ 1 h 28"/>
                    <a:gd name="T38" fmla="*/ 12 w 29"/>
                    <a:gd name="T39" fmla="*/ 1 h 28"/>
                    <a:gd name="T40" fmla="*/ 13 w 29"/>
                    <a:gd name="T41" fmla="*/ 2 h 28"/>
                    <a:gd name="T42" fmla="*/ 13 w 29"/>
                    <a:gd name="T43" fmla="*/ 3 h 28"/>
                    <a:gd name="T44" fmla="*/ 14 w 29"/>
                    <a:gd name="T45" fmla="*/ 4 h 28"/>
                    <a:gd name="T46" fmla="*/ 14 w 29"/>
                    <a:gd name="T47" fmla="*/ 6 h 28"/>
                    <a:gd name="T48" fmla="*/ 14 w 29"/>
                    <a:gd name="T49" fmla="*/ 7 h 28"/>
                    <a:gd name="T50" fmla="*/ 14 w 29"/>
                    <a:gd name="T51" fmla="*/ 10 h 28"/>
                    <a:gd name="T52" fmla="*/ 13 w 29"/>
                    <a:gd name="T53" fmla="*/ 12 h 28"/>
                    <a:gd name="T54" fmla="*/ 10 w 29"/>
                    <a:gd name="T55" fmla="*/ 14 h 28"/>
                    <a:gd name="T56" fmla="*/ 7 w 29"/>
                    <a:gd name="T57" fmla="*/ 14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8"/>
                    <a:gd name="T89" fmla="*/ 29 w 29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8">
                      <a:moveTo>
                        <a:pt x="14" y="28"/>
                      </a:moveTo>
                      <a:lnTo>
                        <a:pt x="12" y="28"/>
                      </a:lnTo>
                      <a:lnTo>
                        <a:pt x="10" y="27"/>
                      </a:lnTo>
                      <a:lnTo>
                        <a:pt x="6" y="26"/>
                      </a:lnTo>
                      <a:lnTo>
                        <a:pt x="4" y="24"/>
                      </a:lnTo>
                      <a:lnTo>
                        <a:pt x="3" y="21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2" y="8"/>
                      </a:lnTo>
                      <a:lnTo>
                        <a:pt x="3" y="5"/>
                      </a:ln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8" y="0"/>
                      </a:lnTo>
                      <a:lnTo>
                        <a:pt x="20" y="1"/>
                      </a:lnTo>
                      <a:lnTo>
                        <a:pt x="24" y="2"/>
                      </a:lnTo>
                      <a:lnTo>
                        <a:pt x="26" y="3"/>
                      </a:lnTo>
                      <a:lnTo>
                        <a:pt x="27" y="5"/>
                      </a:lnTo>
                      <a:lnTo>
                        <a:pt x="28" y="8"/>
                      </a:lnTo>
                      <a:lnTo>
                        <a:pt x="29" y="11"/>
                      </a:lnTo>
                      <a:lnTo>
                        <a:pt x="29" y="13"/>
                      </a:lnTo>
                      <a:lnTo>
                        <a:pt x="28" y="19"/>
                      </a:lnTo>
                      <a:lnTo>
                        <a:pt x="26" y="24"/>
                      </a:lnTo>
                      <a:lnTo>
                        <a:pt x="20" y="27"/>
                      </a:lnTo>
                      <a:lnTo>
                        <a:pt x="14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1" name="Freeform 127"/>
                <p:cNvSpPr>
                  <a:spLocks/>
                </p:cNvSpPr>
                <p:nvPr/>
              </p:nvSpPr>
              <p:spPr bwMode="auto">
                <a:xfrm>
                  <a:off x="3280" y="3273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6 h 60"/>
                    <a:gd name="T8" fmla="*/ 25 w 60"/>
                    <a:gd name="T9" fmla="*/ 4 h 60"/>
                    <a:gd name="T10" fmla="*/ 23 w 60"/>
                    <a:gd name="T11" fmla="*/ 2 h 60"/>
                    <a:gd name="T12" fmla="*/ 21 w 60"/>
                    <a:gd name="T13" fmla="*/ 1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4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5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5 w 60"/>
                    <a:gd name="T49" fmla="*/ 25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5" y="58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0"/>
                      </a:lnTo>
                      <a:lnTo>
                        <a:pt x="54" y="46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2" name="Freeform 128"/>
                <p:cNvSpPr>
                  <a:spLocks/>
                </p:cNvSpPr>
                <p:nvPr/>
              </p:nvSpPr>
              <p:spPr bwMode="auto">
                <a:xfrm>
                  <a:off x="3288" y="3280"/>
                  <a:ext cx="15" cy="15"/>
                </a:xfrm>
                <a:custGeom>
                  <a:avLst/>
                  <a:gdLst>
                    <a:gd name="T0" fmla="*/ 8 w 30"/>
                    <a:gd name="T1" fmla="*/ 15 h 28"/>
                    <a:gd name="T2" fmla="*/ 6 w 30"/>
                    <a:gd name="T3" fmla="*/ 15 h 28"/>
                    <a:gd name="T4" fmla="*/ 5 w 30"/>
                    <a:gd name="T5" fmla="*/ 14 h 28"/>
                    <a:gd name="T6" fmla="*/ 4 w 30"/>
                    <a:gd name="T7" fmla="*/ 14 h 28"/>
                    <a:gd name="T8" fmla="*/ 2 w 30"/>
                    <a:gd name="T9" fmla="*/ 13 h 28"/>
                    <a:gd name="T10" fmla="*/ 1 w 30"/>
                    <a:gd name="T11" fmla="*/ 12 h 28"/>
                    <a:gd name="T12" fmla="*/ 1 w 30"/>
                    <a:gd name="T13" fmla="*/ 10 h 28"/>
                    <a:gd name="T14" fmla="*/ 0 w 30"/>
                    <a:gd name="T15" fmla="*/ 9 h 28"/>
                    <a:gd name="T16" fmla="*/ 0 w 30"/>
                    <a:gd name="T17" fmla="*/ 8 h 28"/>
                    <a:gd name="T18" fmla="*/ 0 w 30"/>
                    <a:gd name="T19" fmla="*/ 6 h 28"/>
                    <a:gd name="T20" fmla="*/ 1 w 30"/>
                    <a:gd name="T21" fmla="*/ 5 h 28"/>
                    <a:gd name="T22" fmla="*/ 1 w 30"/>
                    <a:gd name="T23" fmla="*/ 4 h 28"/>
                    <a:gd name="T24" fmla="*/ 2 w 30"/>
                    <a:gd name="T25" fmla="*/ 2 h 28"/>
                    <a:gd name="T26" fmla="*/ 4 w 30"/>
                    <a:gd name="T27" fmla="*/ 1 h 28"/>
                    <a:gd name="T28" fmla="*/ 5 w 30"/>
                    <a:gd name="T29" fmla="*/ 1 h 28"/>
                    <a:gd name="T30" fmla="*/ 6 w 30"/>
                    <a:gd name="T31" fmla="*/ 0 h 28"/>
                    <a:gd name="T32" fmla="*/ 8 w 30"/>
                    <a:gd name="T33" fmla="*/ 0 h 28"/>
                    <a:gd name="T34" fmla="*/ 9 w 30"/>
                    <a:gd name="T35" fmla="*/ 0 h 28"/>
                    <a:gd name="T36" fmla="*/ 10 w 30"/>
                    <a:gd name="T37" fmla="*/ 1 h 28"/>
                    <a:gd name="T38" fmla="*/ 12 w 30"/>
                    <a:gd name="T39" fmla="*/ 1 h 28"/>
                    <a:gd name="T40" fmla="*/ 13 w 30"/>
                    <a:gd name="T41" fmla="*/ 2 h 28"/>
                    <a:gd name="T42" fmla="*/ 13 w 30"/>
                    <a:gd name="T43" fmla="*/ 4 h 28"/>
                    <a:gd name="T44" fmla="*/ 15 w 30"/>
                    <a:gd name="T45" fmla="*/ 5 h 28"/>
                    <a:gd name="T46" fmla="*/ 15 w 30"/>
                    <a:gd name="T47" fmla="*/ 6 h 28"/>
                    <a:gd name="T48" fmla="*/ 15 w 30"/>
                    <a:gd name="T49" fmla="*/ 8 h 28"/>
                    <a:gd name="T50" fmla="*/ 15 w 30"/>
                    <a:gd name="T51" fmla="*/ 11 h 28"/>
                    <a:gd name="T52" fmla="*/ 13 w 30"/>
                    <a:gd name="T53" fmla="*/ 13 h 28"/>
                    <a:gd name="T54" fmla="*/ 10 w 30"/>
                    <a:gd name="T55" fmla="*/ 14 h 28"/>
                    <a:gd name="T56" fmla="*/ 8 w 30"/>
                    <a:gd name="T57" fmla="*/ 15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8"/>
                    <a:gd name="T89" fmla="*/ 30 w 30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8">
                      <a:moveTo>
                        <a:pt x="15" y="28"/>
                      </a:moveTo>
                      <a:lnTo>
                        <a:pt x="11" y="28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4" y="4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4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0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3" name="Freeform 129"/>
                <p:cNvSpPr>
                  <a:spLocks/>
                </p:cNvSpPr>
                <p:nvPr/>
              </p:nvSpPr>
              <p:spPr bwMode="auto">
                <a:xfrm>
                  <a:off x="3264" y="3390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29 w 59"/>
                    <a:gd name="T3" fmla="*/ 13 h 60"/>
                    <a:gd name="T4" fmla="*/ 29 w 59"/>
                    <a:gd name="T5" fmla="*/ 10 h 60"/>
                    <a:gd name="T6" fmla="*/ 27 w 59"/>
                    <a:gd name="T7" fmla="*/ 7 h 60"/>
                    <a:gd name="T8" fmla="*/ 25 w 59"/>
                    <a:gd name="T9" fmla="*/ 5 h 60"/>
                    <a:gd name="T10" fmla="*/ 23 w 59"/>
                    <a:gd name="T11" fmla="*/ 3 h 60"/>
                    <a:gd name="T12" fmla="*/ 21 w 59"/>
                    <a:gd name="T13" fmla="*/ 2 h 60"/>
                    <a:gd name="T14" fmla="*/ 18 w 59"/>
                    <a:gd name="T15" fmla="*/ 1 h 60"/>
                    <a:gd name="T16" fmla="*/ 15 w 59"/>
                    <a:gd name="T17" fmla="*/ 0 h 60"/>
                    <a:gd name="T18" fmla="*/ 9 w 59"/>
                    <a:gd name="T19" fmla="*/ 2 h 60"/>
                    <a:gd name="T20" fmla="*/ 5 w 59"/>
                    <a:gd name="T21" fmla="*/ 5 h 60"/>
                    <a:gd name="T22" fmla="*/ 1 w 59"/>
                    <a:gd name="T23" fmla="*/ 10 h 60"/>
                    <a:gd name="T24" fmla="*/ 0 w 59"/>
                    <a:gd name="T25" fmla="*/ 15 h 60"/>
                    <a:gd name="T26" fmla="*/ 1 w 59"/>
                    <a:gd name="T27" fmla="*/ 18 h 60"/>
                    <a:gd name="T28" fmla="*/ 1 w 59"/>
                    <a:gd name="T29" fmla="*/ 21 h 60"/>
                    <a:gd name="T30" fmla="*/ 3 w 59"/>
                    <a:gd name="T31" fmla="*/ 24 h 60"/>
                    <a:gd name="T32" fmla="*/ 5 w 59"/>
                    <a:gd name="T33" fmla="*/ 26 h 60"/>
                    <a:gd name="T34" fmla="*/ 7 w 59"/>
                    <a:gd name="T35" fmla="*/ 28 h 60"/>
                    <a:gd name="T36" fmla="*/ 9 w 59"/>
                    <a:gd name="T37" fmla="*/ 29 h 60"/>
                    <a:gd name="T38" fmla="*/ 12 w 59"/>
                    <a:gd name="T39" fmla="*/ 30 h 60"/>
                    <a:gd name="T40" fmla="*/ 15 w 59"/>
                    <a:gd name="T41" fmla="*/ 30 h 60"/>
                    <a:gd name="T42" fmla="*/ 18 w 59"/>
                    <a:gd name="T43" fmla="*/ 30 h 60"/>
                    <a:gd name="T44" fmla="*/ 21 w 59"/>
                    <a:gd name="T45" fmla="*/ 29 h 60"/>
                    <a:gd name="T46" fmla="*/ 23 w 59"/>
                    <a:gd name="T47" fmla="*/ 28 h 60"/>
                    <a:gd name="T48" fmla="*/ 25 w 59"/>
                    <a:gd name="T49" fmla="*/ 26 h 60"/>
                    <a:gd name="T50" fmla="*/ 27 w 59"/>
                    <a:gd name="T51" fmla="*/ 24 h 60"/>
                    <a:gd name="T52" fmla="*/ 29 w 59"/>
                    <a:gd name="T53" fmla="*/ 21 h 60"/>
                    <a:gd name="T54" fmla="*/ 29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8" y="25"/>
                      </a:lnTo>
                      <a:lnTo>
                        <a:pt x="57" y="19"/>
                      </a:lnTo>
                      <a:lnTo>
                        <a:pt x="54" y="14"/>
                      </a:lnTo>
                      <a:lnTo>
                        <a:pt x="50" y="10"/>
                      </a:lnTo>
                      <a:lnTo>
                        <a:pt x="46" y="6"/>
                      </a:lnTo>
                      <a:lnTo>
                        <a:pt x="41" y="3"/>
                      </a:lnTo>
                      <a:lnTo>
                        <a:pt x="35" y="2"/>
                      </a:lnTo>
                      <a:lnTo>
                        <a:pt x="29" y="0"/>
                      </a:lnTo>
                      <a:lnTo>
                        <a:pt x="18" y="3"/>
                      </a:lnTo>
                      <a:lnTo>
                        <a:pt x="9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8"/>
                      </a:lnTo>
                      <a:lnTo>
                        <a:pt x="9" y="52"/>
                      </a:lnTo>
                      <a:lnTo>
                        <a:pt x="13" y="56"/>
                      </a:lnTo>
                      <a:lnTo>
                        <a:pt x="18" y="58"/>
                      </a:lnTo>
                      <a:lnTo>
                        <a:pt x="24" y="60"/>
                      </a:lnTo>
                      <a:lnTo>
                        <a:pt x="29" y="60"/>
                      </a:lnTo>
                      <a:lnTo>
                        <a:pt x="35" y="60"/>
                      </a:lnTo>
                      <a:lnTo>
                        <a:pt x="41" y="58"/>
                      </a:lnTo>
                      <a:lnTo>
                        <a:pt x="46" y="56"/>
                      </a:lnTo>
                      <a:lnTo>
                        <a:pt x="50" y="52"/>
                      </a:lnTo>
                      <a:lnTo>
                        <a:pt x="54" y="48"/>
                      </a:lnTo>
                      <a:lnTo>
                        <a:pt x="57" y="42"/>
                      </a:lnTo>
                      <a:lnTo>
                        <a:pt x="58" y="36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4" name="Freeform 130"/>
                <p:cNvSpPr>
                  <a:spLocks/>
                </p:cNvSpPr>
                <p:nvPr/>
              </p:nvSpPr>
              <p:spPr bwMode="auto">
                <a:xfrm>
                  <a:off x="3272" y="339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1 h 30"/>
                    <a:gd name="T14" fmla="*/ 0 w 30"/>
                    <a:gd name="T15" fmla="*/ 10 h 30"/>
                    <a:gd name="T16" fmla="*/ 0 w 30"/>
                    <a:gd name="T17" fmla="*/ 8 h 30"/>
                    <a:gd name="T18" fmla="*/ 0 w 30"/>
                    <a:gd name="T19" fmla="*/ 7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7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0" y="29"/>
                      </a:lnTo>
                      <a:lnTo>
                        <a:pt x="7" y="28"/>
                      </a:lnTo>
                      <a:lnTo>
                        <a:pt x="5" y="26"/>
                      </a:lnTo>
                      <a:lnTo>
                        <a:pt x="4" y="23"/>
                      </a:lnTo>
                      <a:lnTo>
                        <a:pt x="2" y="21"/>
                      </a:lnTo>
                      <a:lnTo>
                        <a:pt x="0" y="19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2" y="10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4"/>
                      </a:lnTo>
                      <a:lnTo>
                        <a:pt x="10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2"/>
                      </a:lnTo>
                      <a:lnTo>
                        <a:pt x="24" y="4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3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5" name="Freeform 131"/>
                <p:cNvSpPr>
                  <a:spLocks/>
                </p:cNvSpPr>
                <p:nvPr/>
              </p:nvSpPr>
              <p:spPr bwMode="auto">
                <a:xfrm>
                  <a:off x="3480" y="3319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5 w 60"/>
                    <a:gd name="T21" fmla="*/ 5 h 60"/>
                    <a:gd name="T22" fmla="*/ 2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2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3" y="41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6" name="Freeform 132"/>
                <p:cNvSpPr>
                  <a:spLocks/>
                </p:cNvSpPr>
                <p:nvPr/>
              </p:nvSpPr>
              <p:spPr bwMode="auto">
                <a:xfrm>
                  <a:off x="3487" y="332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3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2 h 30"/>
                    <a:gd name="T26" fmla="*/ 4 w 30"/>
                    <a:gd name="T27" fmla="*/ 1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1 h 30"/>
                    <a:gd name="T40" fmla="*/ 13 w 30"/>
                    <a:gd name="T41" fmla="*/ 2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9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4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4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7" name="Freeform 133"/>
                <p:cNvSpPr>
                  <a:spLocks/>
                </p:cNvSpPr>
                <p:nvPr/>
              </p:nvSpPr>
              <p:spPr bwMode="auto">
                <a:xfrm>
                  <a:off x="3586" y="3398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7 h 59"/>
                    <a:gd name="T8" fmla="*/ 26 w 60"/>
                    <a:gd name="T9" fmla="*/ 5 h 59"/>
                    <a:gd name="T10" fmla="*/ 24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5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1 h 59"/>
                    <a:gd name="T30" fmla="*/ 3 w 60"/>
                    <a:gd name="T31" fmla="*/ 24 h 59"/>
                    <a:gd name="T32" fmla="*/ 5 w 60"/>
                    <a:gd name="T33" fmla="*/ 26 h 59"/>
                    <a:gd name="T34" fmla="*/ 7 w 60"/>
                    <a:gd name="T35" fmla="*/ 28 h 59"/>
                    <a:gd name="T36" fmla="*/ 10 w 60"/>
                    <a:gd name="T37" fmla="*/ 29 h 59"/>
                    <a:gd name="T38" fmla="*/ 13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4 w 60"/>
                    <a:gd name="T47" fmla="*/ 28 h 59"/>
                    <a:gd name="T48" fmla="*/ 26 w 60"/>
                    <a:gd name="T49" fmla="*/ 26 h 59"/>
                    <a:gd name="T50" fmla="*/ 28 w 60"/>
                    <a:gd name="T51" fmla="*/ 24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6" y="13"/>
                      </a:lnTo>
                      <a:lnTo>
                        <a:pt x="52" y="9"/>
                      </a:lnTo>
                      <a:lnTo>
                        <a:pt x="48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3" y="41"/>
                      </a:lnTo>
                      <a:lnTo>
                        <a:pt x="6" y="47"/>
                      </a:lnTo>
                      <a:lnTo>
                        <a:pt x="10" y="51"/>
                      </a:lnTo>
                      <a:lnTo>
                        <a:pt x="14" y="55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8" y="55"/>
                      </a:lnTo>
                      <a:lnTo>
                        <a:pt x="52" y="51"/>
                      </a:lnTo>
                      <a:lnTo>
                        <a:pt x="56" y="47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8" name="Freeform 134"/>
                <p:cNvSpPr>
                  <a:spLocks/>
                </p:cNvSpPr>
                <p:nvPr/>
              </p:nvSpPr>
              <p:spPr bwMode="auto">
                <a:xfrm>
                  <a:off x="3594" y="3405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7 w 30"/>
                    <a:gd name="T3" fmla="*/ 15 h 29"/>
                    <a:gd name="T4" fmla="*/ 6 w 30"/>
                    <a:gd name="T5" fmla="*/ 14 h 29"/>
                    <a:gd name="T6" fmla="*/ 4 w 30"/>
                    <a:gd name="T7" fmla="*/ 14 h 29"/>
                    <a:gd name="T8" fmla="*/ 3 w 30"/>
                    <a:gd name="T9" fmla="*/ 13 h 29"/>
                    <a:gd name="T10" fmla="*/ 2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2 h 29"/>
                    <a:gd name="T28" fmla="*/ 6 w 30"/>
                    <a:gd name="T29" fmla="*/ 1 h 29"/>
                    <a:gd name="T30" fmla="*/ 7 w 30"/>
                    <a:gd name="T31" fmla="*/ 0 h 29"/>
                    <a:gd name="T32" fmla="*/ 8 w 30"/>
                    <a:gd name="T33" fmla="*/ 0 h 29"/>
                    <a:gd name="T34" fmla="*/ 10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2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5 w 30"/>
                    <a:gd name="T51" fmla="*/ 10 h 29"/>
                    <a:gd name="T52" fmla="*/ 13 w 30"/>
                    <a:gd name="T53" fmla="*/ 13 h 29"/>
                    <a:gd name="T54" fmla="*/ 11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3" y="29"/>
                      </a:lnTo>
                      <a:lnTo>
                        <a:pt x="11" y="28"/>
                      </a:lnTo>
                      <a:lnTo>
                        <a:pt x="7" y="27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6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6" y="4"/>
                      </a:lnTo>
                      <a:lnTo>
                        <a:pt x="28" y="6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6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79" name="Freeform 135"/>
                <p:cNvSpPr>
                  <a:spLocks/>
                </p:cNvSpPr>
                <p:nvPr/>
              </p:nvSpPr>
              <p:spPr bwMode="auto">
                <a:xfrm>
                  <a:off x="3541" y="3129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30 w 59"/>
                    <a:gd name="T3" fmla="*/ 12 h 60"/>
                    <a:gd name="T4" fmla="*/ 29 w 59"/>
                    <a:gd name="T5" fmla="*/ 9 h 60"/>
                    <a:gd name="T6" fmla="*/ 28 w 59"/>
                    <a:gd name="T7" fmla="*/ 6 h 60"/>
                    <a:gd name="T8" fmla="*/ 26 w 59"/>
                    <a:gd name="T9" fmla="*/ 4 h 60"/>
                    <a:gd name="T10" fmla="*/ 24 w 59"/>
                    <a:gd name="T11" fmla="*/ 2 h 60"/>
                    <a:gd name="T12" fmla="*/ 21 w 59"/>
                    <a:gd name="T13" fmla="*/ 1 h 60"/>
                    <a:gd name="T14" fmla="*/ 18 w 59"/>
                    <a:gd name="T15" fmla="*/ 0 h 60"/>
                    <a:gd name="T16" fmla="*/ 15 w 59"/>
                    <a:gd name="T17" fmla="*/ 0 h 60"/>
                    <a:gd name="T18" fmla="*/ 10 w 59"/>
                    <a:gd name="T19" fmla="*/ 1 h 60"/>
                    <a:gd name="T20" fmla="*/ 5 w 59"/>
                    <a:gd name="T21" fmla="*/ 4 h 60"/>
                    <a:gd name="T22" fmla="*/ 2 w 59"/>
                    <a:gd name="T23" fmla="*/ 9 h 60"/>
                    <a:gd name="T24" fmla="*/ 0 w 59"/>
                    <a:gd name="T25" fmla="*/ 15 h 60"/>
                    <a:gd name="T26" fmla="*/ 0 w 59"/>
                    <a:gd name="T27" fmla="*/ 18 h 60"/>
                    <a:gd name="T28" fmla="*/ 2 w 59"/>
                    <a:gd name="T29" fmla="*/ 21 h 60"/>
                    <a:gd name="T30" fmla="*/ 3 w 59"/>
                    <a:gd name="T31" fmla="*/ 23 h 60"/>
                    <a:gd name="T32" fmla="*/ 5 w 59"/>
                    <a:gd name="T33" fmla="*/ 25 h 60"/>
                    <a:gd name="T34" fmla="*/ 7 w 59"/>
                    <a:gd name="T35" fmla="*/ 27 h 60"/>
                    <a:gd name="T36" fmla="*/ 10 w 59"/>
                    <a:gd name="T37" fmla="*/ 29 h 60"/>
                    <a:gd name="T38" fmla="*/ 13 w 59"/>
                    <a:gd name="T39" fmla="*/ 29 h 60"/>
                    <a:gd name="T40" fmla="*/ 15 w 59"/>
                    <a:gd name="T41" fmla="*/ 30 h 60"/>
                    <a:gd name="T42" fmla="*/ 18 w 59"/>
                    <a:gd name="T43" fmla="*/ 29 h 60"/>
                    <a:gd name="T44" fmla="*/ 21 w 59"/>
                    <a:gd name="T45" fmla="*/ 29 h 60"/>
                    <a:gd name="T46" fmla="*/ 24 w 59"/>
                    <a:gd name="T47" fmla="*/ 27 h 60"/>
                    <a:gd name="T48" fmla="*/ 26 w 59"/>
                    <a:gd name="T49" fmla="*/ 25 h 60"/>
                    <a:gd name="T50" fmla="*/ 28 w 59"/>
                    <a:gd name="T51" fmla="*/ 23 h 60"/>
                    <a:gd name="T52" fmla="*/ 29 w 59"/>
                    <a:gd name="T53" fmla="*/ 21 h 60"/>
                    <a:gd name="T54" fmla="*/ 30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5" y="12"/>
                      </a:lnTo>
                      <a:lnTo>
                        <a:pt x="51" y="8"/>
                      </a:lnTo>
                      <a:lnTo>
                        <a:pt x="47" y="4"/>
                      </a:lnTo>
                      <a:lnTo>
                        <a:pt x="41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0" y="35"/>
                      </a:lnTo>
                      <a:lnTo>
                        <a:pt x="3" y="41"/>
                      </a:lnTo>
                      <a:lnTo>
                        <a:pt x="5" y="46"/>
                      </a:lnTo>
                      <a:lnTo>
                        <a:pt x="9" y="50"/>
                      </a:lnTo>
                      <a:lnTo>
                        <a:pt x="13" y="54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7" y="54"/>
                      </a:lnTo>
                      <a:lnTo>
                        <a:pt x="51" y="50"/>
                      </a:lnTo>
                      <a:lnTo>
                        <a:pt x="55" y="46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0" name="Freeform 136"/>
                <p:cNvSpPr>
                  <a:spLocks/>
                </p:cNvSpPr>
                <p:nvPr/>
              </p:nvSpPr>
              <p:spPr bwMode="auto">
                <a:xfrm>
                  <a:off x="3549" y="3136"/>
                  <a:ext cx="14" cy="15"/>
                </a:xfrm>
                <a:custGeom>
                  <a:avLst/>
                  <a:gdLst>
                    <a:gd name="T0" fmla="*/ 7 w 29"/>
                    <a:gd name="T1" fmla="*/ 15 h 28"/>
                    <a:gd name="T2" fmla="*/ 6 w 29"/>
                    <a:gd name="T3" fmla="*/ 15 h 28"/>
                    <a:gd name="T4" fmla="*/ 5 w 29"/>
                    <a:gd name="T5" fmla="*/ 14 h 28"/>
                    <a:gd name="T6" fmla="*/ 3 w 29"/>
                    <a:gd name="T7" fmla="*/ 14 h 28"/>
                    <a:gd name="T8" fmla="*/ 2 w 29"/>
                    <a:gd name="T9" fmla="*/ 13 h 28"/>
                    <a:gd name="T10" fmla="*/ 1 w 29"/>
                    <a:gd name="T11" fmla="*/ 12 h 28"/>
                    <a:gd name="T12" fmla="*/ 1 w 29"/>
                    <a:gd name="T13" fmla="*/ 10 h 28"/>
                    <a:gd name="T14" fmla="*/ 0 w 29"/>
                    <a:gd name="T15" fmla="*/ 9 h 28"/>
                    <a:gd name="T16" fmla="*/ 0 w 29"/>
                    <a:gd name="T17" fmla="*/ 8 h 28"/>
                    <a:gd name="T18" fmla="*/ 0 w 29"/>
                    <a:gd name="T19" fmla="*/ 6 h 28"/>
                    <a:gd name="T20" fmla="*/ 1 w 29"/>
                    <a:gd name="T21" fmla="*/ 5 h 28"/>
                    <a:gd name="T22" fmla="*/ 1 w 29"/>
                    <a:gd name="T23" fmla="*/ 4 h 28"/>
                    <a:gd name="T24" fmla="*/ 2 w 29"/>
                    <a:gd name="T25" fmla="*/ 2 h 28"/>
                    <a:gd name="T26" fmla="*/ 3 w 29"/>
                    <a:gd name="T27" fmla="*/ 1 h 28"/>
                    <a:gd name="T28" fmla="*/ 5 w 29"/>
                    <a:gd name="T29" fmla="*/ 1 h 28"/>
                    <a:gd name="T30" fmla="*/ 6 w 29"/>
                    <a:gd name="T31" fmla="*/ 0 h 28"/>
                    <a:gd name="T32" fmla="*/ 7 w 29"/>
                    <a:gd name="T33" fmla="*/ 0 h 28"/>
                    <a:gd name="T34" fmla="*/ 9 w 29"/>
                    <a:gd name="T35" fmla="*/ 0 h 28"/>
                    <a:gd name="T36" fmla="*/ 10 w 29"/>
                    <a:gd name="T37" fmla="*/ 1 h 28"/>
                    <a:gd name="T38" fmla="*/ 11 w 29"/>
                    <a:gd name="T39" fmla="*/ 1 h 28"/>
                    <a:gd name="T40" fmla="*/ 13 w 29"/>
                    <a:gd name="T41" fmla="*/ 2 h 28"/>
                    <a:gd name="T42" fmla="*/ 13 w 29"/>
                    <a:gd name="T43" fmla="*/ 4 h 28"/>
                    <a:gd name="T44" fmla="*/ 14 w 29"/>
                    <a:gd name="T45" fmla="*/ 5 h 28"/>
                    <a:gd name="T46" fmla="*/ 14 w 29"/>
                    <a:gd name="T47" fmla="*/ 6 h 28"/>
                    <a:gd name="T48" fmla="*/ 14 w 29"/>
                    <a:gd name="T49" fmla="*/ 8 h 28"/>
                    <a:gd name="T50" fmla="*/ 14 w 29"/>
                    <a:gd name="T51" fmla="*/ 11 h 28"/>
                    <a:gd name="T52" fmla="*/ 13 w 29"/>
                    <a:gd name="T53" fmla="*/ 13 h 28"/>
                    <a:gd name="T54" fmla="*/ 10 w 29"/>
                    <a:gd name="T55" fmla="*/ 14 h 28"/>
                    <a:gd name="T56" fmla="*/ 7 w 29"/>
                    <a:gd name="T57" fmla="*/ 15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8"/>
                    <a:gd name="T89" fmla="*/ 29 w 29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8">
                      <a:moveTo>
                        <a:pt x="15" y="28"/>
                      </a:moveTo>
                      <a:lnTo>
                        <a:pt x="12" y="28"/>
                      </a:lnTo>
                      <a:lnTo>
                        <a:pt x="10" y="27"/>
                      </a:lnTo>
                      <a:lnTo>
                        <a:pt x="6" y="26"/>
                      </a:lnTo>
                      <a:lnTo>
                        <a:pt x="4" y="25"/>
                      </a:lnTo>
                      <a:lnTo>
                        <a:pt x="3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2" y="9"/>
                      </a:lnTo>
                      <a:lnTo>
                        <a:pt x="3" y="7"/>
                      </a:lnTo>
                      <a:lnTo>
                        <a:pt x="4" y="4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4"/>
                      </a:lnTo>
                      <a:lnTo>
                        <a:pt x="27" y="7"/>
                      </a:lnTo>
                      <a:lnTo>
                        <a:pt x="28" y="9"/>
                      </a:lnTo>
                      <a:lnTo>
                        <a:pt x="29" y="11"/>
                      </a:lnTo>
                      <a:lnTo>
                        <a:pt x="29" y="15"/>
                      </a:lnTo>
                      <a:lnTo>
                        <a:pt x="28" y="20"/>
                      </a:lnTo>
                      <a:lnTo>
                        <a:pt x="26" y="25"/>
                      </a:lnTo>
                      <a:lnTo>
                        <a:pt x="21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1" name="Freeform 137"/>
                <p:cNvSpPr>
                  <a:spLocks/>
                </p:cNvSpPr>
                <p:nvPr/>
              </p:nvSpPr>
              <p:spPr bwMode="auto">
                <a:xfrm>
                  <a:off x="3696" y="311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10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3"/>
                      </a:lnTo>
                      <a:lnTo>
                        <a:pt x="51" y="9"/>
                      </a:lnTo>
                      <a:lnTo>
                        <a:pt x="46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9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6" y="55"/>
                      </a:lnTo>
                      <a:lnTo>
                        <a:pt x="51" y="52"/>
                      </a:lnTo>
                      <a:lnTo>
                        <a:pt x="54" y="47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2" name="Freeform 138"/>
                <p:cNvSpPr>
                  <a:spLocks/>
                </p:cNvSpPr>
                <p:nvPr/>
              </p:nvSpPr>
              <p:spPr bwMode="auto">
                <a:xfrm>
                  <a:off x="3703" y="311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0 h 30"/>
                    <a:gd name="T52" fmla="*/ 13 w 30"/>
                    <a:gd name="T53" fmla="*/ 13 h 30"/>
                    <a:gd name="T54" fmla="*/ 11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3" name="Freeform 139"/>
                <p:cNvSpPr>
                  <a:spLocks/>
                </p:cNvSpPr>
                <p:nvPr/>
              </p:nvSpPr>
              <p:spPr bwMode="auto">
                <a:xfrm>
                  <a:off x="3669" y="3257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2 h 60"/>
                    <a:gd name="T20" fmla="*/ 5 w 60"/>
                    <a:gd name="T21" fmla="*/ 5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8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8" y="19"/>
                      </a:lnTo>
                      <a:lnTo>
                        <a:pt x="54" y="14"/>
                      </a:lnTo>
                      <a:lnTo>
                        <a:pt x="51" y="10"/>
                      </a:lnTo>
                      <a:lnTo>
                        <a:pt x="46" y="6"/>
                      </a:lnTo>
                      <a:lnTo>
                        <a:pt x="42" y="3"/>
                      </a:lnTo>
                      <a:lnTo>
                        <a:pt x="36" y="2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9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5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5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4" name="Freeform 140"/>
                <p:cNvSpPr>
                  <a:spLocks/>
                </p:cNvSpPr>
                <p:nvPr/>
              </p:nvSpPr>
              <p:spPr bwMode="auto">
                <a:xfrm>
                  <a:off x="3677" y="326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5" name="Freeform 141"/>
                <p:cNvSpPr>
                  <a:spLocks/>
                </p:cNvSpPr>
                <p:nvPr/>
              </p:nvSpPr>
              <p:spPr bwMode="auto">
                <a:xfrm>
                  <a:off x="3693" y="3382"/>
                  <a:ext cx="30" cy="30"/>
                </a:xfrm>
                <a:custGeom>
                  <a:avLst/>
                  <a:gdLst>
                    <a:gd name="T0" fmla="*/ 30 w 58"/>
                    <a:gd name="T1" fmla="*/ 15 h 59"/>
                    <a:gd name="T2" fmla="*/ 30 w 58"/>
                    <a:gd name="T3" fmla="*/ 12 h 59"/>
                    <a:gd name="T4" fmla="*/ 29 w 58"/>
                    <a:gd name="T5" fmla="*/ 10 h 59"/>
                    <a:gd name="T6" fmla="*/ 28 w 58"/>
                    <a:gd name="T7" fmla="*/ 7 h 59"/>
                    <a:gd name="T8" fmla="*/ 26 w 58"/>
                    <a:gd name="T9" fmla="*/ 5 h 59"/>
                    <a:gd name="T10" fmla="*/ 24 w 58"/>
                    <a:gd name="T11" fmla="*/ 3 h 59"/>
                    <a:gd name="T12" fmla="*/ 21 w 58"/>
                    <a:gd name="T13" fmla="*/ 2 h 59"/>
                    <a:gd name="T14" fmla="*/ 18 w 58"/>
                    <a:gd name="T15" fmla="*/ 0 h 59"/>
                    <a:gd name="T16" fmla="*/ 14 w 58"/>
                    <a:gd name="T17" fmla="*/ 0 h 59"/>
                    <a:gd name="T18" fmla="*/ 9 w 58"/>
                    <a:gd name="T19" fmla="*/ 2 h 59"/>
                    <a:gd name="T20" fmla="*/ 4 w 58"/>
                    <a:gd name="T21" fmla="*/ 5 h 59"/>
                    <a:gd name="T22" fmla="*/ 1 w 58"/>
                    <a:gd name="T23" fmla="*/ 9 h 59"/>
                    <a:gd name="T24" fmla="*/ 0 w 58"/>
                    <a:gd name="T25" fmla="*/ 15 h 59"/>
                    <a:gd name="T26" fmla="*/ 0 w 58"/>
                    <a:gd name="T27" fmla="*/ 18 h 59"/>
                    <a:gd name="T28" fmla="*/ 1 w 58"/>
                    <a:gd name="T29" fmla="*/ 21 h 59"/>
                    <a:gd name="T30" fmla="*/ 2 w 58"/>
                    <a:gd name="T31" fmla="*/ 24 h 59"/>
                    <a:gd name="T32" fmla="*/ 4 w 58"/>
                    <a:gd name="T33" fmla="*/ 26 h 59"/>
                    <a:gd name="T34" fmla="*/ 6 w 58"/>
                    <a:gd name="T35" fmla="*/ 28 h 59"/>
                    <a:gd name="T36" fmla="*/ 9 w 58"/>
                    <a:gd name="T37" fmla="*/ 29 h 59"/>
                    <a:gd name="T38" fmla="*/ 12 w 58"/>
                    <a:gd name="T39" fmla="*/ 30 h 59"/>
                    <a:gd name="T40" fmla="*/ 14 w 58"/>
                    <a:gd name="T41" fmla="*/ 30 h 59"/>
                    <a:gd name="T42" fmla="*/ 18 w 58"/>
                    <a:gd name="T43" fmla="*/ 30 h 59"/>
                    <a:gd name="T44" fmla="*/ 21 w 58"/>
                    <a:gd name="T45" fmla="*/ 29 h 59"/>
                    <a:gd name="T46" fmla="*/ 24 w 58"/>
                    <a:gd name="T47" fmla="*/ 28 h 59"/>
                    <a:gd name="T48" fmla="*/ 26 w 58"/>
                    <a:gd name="T49" fmla="*/ 26 h 59"/>
                    <a:gd name="T50" fmla="*/ 28 w 58"/>
                    <a:gd name="T51" fmla="*/ 24 h 59"/>
                    <a:gd name="T52" fmla="*/ 29 w 58"/>
                    <a:gd name="T53" fmla="*/ 21 h 59"/>
                    <a:gd name="T54" fmla="*/ 30 w 58"/>
                    <a:gd name="T55" fmla="*/ 18 h 59"/>
                    <a:gd name="T56" fmla="*/ 30 w 58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9"/>
                    <a:gd name="T89" fmla="*/ 58 w 58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9">
                      <a:moveTo>
                        <a:pt x="58" y="29"/>
                      </a:moveTo>
                      <a:lnTo>
                        <a:pt x="58" y="23"/>
                      </a:lnTo>
                      <a:lnTo>
                        <a:pt x="56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0" y="3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3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8" y="57"/>
                      </a:lnTo>
                      <a:lnTo>
                        <a:pt x="23" y="59"/>
                      </a:lnTo>
                      <a:lnTo>
                        <a:pt x="28" y="59"/>
                      </a:lnTo>
                      <a:lnTo>
                        <a:pt x="34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6" y="41"/>
                      </a:lnTo>
                      <a:lnTo>
                        <a:pt x="58" y="35"/>
                      </a:lnTo>
                      <a:lnTo>
                        <a:pt x="58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6" name="Freeform 142"/>
                <p:cNvSpPr>
                  <a:spLocks/>
                </p:cNvSpPr>
                <p:nvPr/>
              </p:nvSpPr>
              <p:spPr bwMode="auto">
                <a:xfrm>
                  <a:off x="3701" y="3390"/>
                  <a:ext cx="14" cy="14"/>
                </a:xfrm>
                <a:custGeom>
                  <a:avLst/>
                  <a:gdLst>
                    <a:gd name="T0" fmla="*/ 7 w 28"/>
                    <a:gd name="T1" fmla="*/ 14 h 29"/>
                    <a:gd name="T2" fmla="*/ 6 w 28"/>
                    <a:gd name="T3" fmla="*/ 14 h 29"/>
                    <a:gd name="T4" fmla="*/ 5 w 28"/>
                    <a:gd name="T5" fmla="*/ 14 h 29"/>
                    <a:gd name="T6" fmla="*/ 3 w 28"/>
                    <a:gd name="T7" fmla="*/ 13 h 29"/>
                    <a:gd name="T8" fmla="*/ 2 w 28"/>
                    <a:gd name="T9" fmla="*/ 12 h 29"/>
                    <a:gd name="T10" fmla="*/ 1 w 28"/>
                    <a:gd name="T11" fmla="*/ 11 h 29"/>
                    <a:gd name="T12" fmla="*/ 1 w 28"/>
                    <a:gd name="T13" fmla="*/ 10 h 29"/>
                    <a:gd name="T14" fmla="*/ 0 w 28"/>
                    <a:gd name="T15" fmla="*/ 9 h 29"/>
                    <a:gd name="T16" fmla="*/ 0 w 28"/>
                    <a:gd name="T17" fmla="*/ 7 h 29"/>
                    <a:gd name="T18" fmla="*/ 0 w 28"/>
                    <a:gd name="T19" fmla="*/ 6 h 29"/>
                    <a:gd name="T20" fmla="*/ 1 w 28"/>
                    <a:gd name="T21" fmla="*/ 4 h 29"/>
                    <a:gd name="T22" fmla="*/ 1 w 28"/>
                    <a:gd name="T23" fmla="*/ 3 h 29"/>
                    <a:gd name="T24" fmla="*/ 2 w 28"/>
                    <a:gd name="T25" fmla="*/ 2 h 29"/>
                    <a:gd name="T26" fmla="*/ 3 w 28"/>
                    <a:gd name="T27" fmla="*/ 1 h 29"/>
                    <a:gd name="T28" fmla="*/ 5 w 28"/>
                    <a:gd name="T29" fmla="*/ 1 h 29"/>
                    <a:gd name="T30" fmla="*/ 6 w 28"/>
                    <a:gd name="T31" fmla="*/ 0 h 29"/>
                    <a:gd name="T32" fmla="*/ 7 w 28"/>
                    <a:gd name="T33" fmla="*/ 0 h 29"/>
                    <a:gd name="T34" fmla="*/ 9 w 28"/>
                    <a:gd name="T35" fmla="*/ 0 h 29"/>
                    <a:gd name="T36" fmla="*/ 10 w 28"/>
                    <a:gd name="T37" fmla="*/ 1 h 29"/>
                    <a:gd name="T38" fmla="*/ 12 w 28"/>
                    <a:gd name="T39" fmla="*/ 1 h 29"/>
                    <a:gd name="T40" fmla="*/ 13 w 28"/>
                    <a:gd name="T41" fmla="*/ 2 h 29"/>
                    <a:gd name="T42" fmla="*/ 13 w 28"/>
                    <a:gd name="T43" fmla="*/ 3 h 29"/>
                    <a:gd name="T44" fmla="*/ 14 w 28"/>
                    <a:gd name="T45" fmla="*/ 4 h 29"/>
                    <a:gd name="T46" fmla="*/ 14 w 28"/>
                    <a:gd name="T47" fmla="*/ 6 h 29"/>
                    <a:gd name="T48" fmla="*/ 14 w 28"/>
                    <a:gd name="T49" fmla="*/ 7 h 29"/>
                    <a:gd name="T50" fmla="*/ 14 w 28"/>
                    <a:gd name="T51" fmla="*/ 10 h 29"/>
                    <a:gd name="T52" fmla="*/ 13 w 28"/>
                    <a:gd name="T53" fmla="*/ 12 h 29"/>
                    <a:gd name="T54" fmla="*/ 10 w 28"/>
                    <a:gd name="T55" fmla="*/ 14 h 29"/>
                    <a:gd name="T56" fmla="*/ 7 w 28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8"/>
                    <a:gd name="T88" fmla="*/ 0 h 29"/>
                    <a:gd name="T89" fmla="*/ 28 w 28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8" h="29">
                      <a:moveTo>
                        <a:pt x="13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5" y="27"/>
                      </a:lnTo>
                      <a:lnTo>
                        <a:pt x="3" y="25"/>
                      </a:lnTo>
                      <a:lnTo>
                        <a:pt x="2" y="22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2" y="6"/>
                      </a:lnTo>
                      <a:lnTo>
                        <a:pt x="3" y="4"/>
                      </a:lnTo>
                      <a:lnTo>
                        <a:pt x="5" y="3"/>
                      </a:lnTo>
                      <a:lnTo>
                        <a:pt x="9" y="2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7" y="0"/>
                      </a:lnTo>
                      <a:lnTo>
                        <a:pt x="19" y="2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7" y="8"/>
                      </a:lnTo>
                      <a:lnTo>
                        <a:pt x="28" y="12"/>
                      </a:lnTo>
                      <a:lnTo>
                        <a:pt x="28" y="14"/>
                      </a:lnTo>
                      <a:lnTo>
                        <a:pt x="27" y="20"/>
                      </a:lnTo>
                      <a:lnTo>
                        <a:pt x="25" y="25"/>
                      </a:lnTo>
                      <a:lnTo>
                        <a:pt x="19" y="28"/>
                      </a:lnTo>
                      <a:lnTo>
                        <a:pt x="13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7" name="Freeform 143"/>
                <p:cNvSpPr>
                  <a:spLocks/>
                </p:cNvSpPr>
                <p:nvPr/>
              </p:nvSpPr>
              <p:spPr bwMode="auto">
                <a:xfrm>
                  <a:off x="3842" y="3409"/>
                  <a:ext cx="30" cy="30"/>
                </a:xfrm>
                <a:custGeom>
                  <a:avLst/>
                  <a:gdLst>
                    <a:gd name="T0" fmla="*/ 30 w 60"/>
                    <a:gd name="T1" fmla="*/ 16 h 58"/>
                    <a:gd name="T2" fmla="*/ 30 w 60"/>
                    <a:gd name="T3" fmla="*/ 12 h 58"/>
                    <a:gd name="T4" fmla="*/ 29 w 60"/>
                    <a:gd name="T5" fmla="*/ 9 h 58"/>
                    <a:gd name="T6" fmla="*/ 27 w 60"/>
                    <a:gd name="T7" fmla="*/ 6 h 58"/>
                    <a:gd name="T8" fmla="*/ 26 w 60"/>
                    <a:gd name="T9" fmla="*/ 4 h 58"/>
                    <a:gd name="T10" fmla="*/ 23 w 60"/>
                    <a:gd name="T11" fmla="*/ 2 h 58"/>
                    <a:gd name="T12" fmla="*/ 21 w 60"/>
                    <a:gd name="T13" fmla="*/ 1 h 58"/>
                    <a:gd name="T14" fmla="*/ 18 w 60"/>
                    <a:gd name="T15" fmla="*/ 0 h 58"/>
                    <a:gd name="T16" fmla="*/ 15 w 60"/>
                    <a:gd name="T17" fmla="*/ 0 h 58"/>
                    <a:gd name="T18" fmla="*/ 9 w 60"/>
                    <a:gd name="T19" fmla="*/ 1 h 58"/>
                    <a:gd name="T20" fmla="*/ 4 w 60"/>
                    <a:gd name="T21" fmla="*/ 4 h 58"/>
                    <a:gd name="T22" fmla="*/ 1 w 60"/>
                    <a:gd name="T23" fmla="*/ 9 h 58"/>
                    <a:gd name="T24" fmla="*/ 0 w 60"/>
                    <a:gd name="T25" fmla="*/ 16 h 58"/>
                    <a:gd name="T26" fmla="*/ 1 w 60"/>
                    <a:gd name="T27" fmla="*/ 18 h 58"/>
                    <a:gd name="T28" fmla="*/ 1 w 60"/>
                    <a:gd name="T29" fmla="*/ 21 h 58"/>
                    <a:gd name="T30" fmla="*/ 2 w 60"/>
                    <a:gd name="T31" fmla="*/ 24 h 58"/>
                    <a:gd name="T32" fmla="*/ 4 w 60"/>
                    <a:gd name="T33" fmla="*/ 26 h 58"/>
                    <a:gd name="T34" fmla="*/ 6 w 60"/>
                    <a:gd name="T35" fmla="*/ 28 h 58"/>
                    <a:gd name="T36" fmla="*/ 9 w 60"/>
                    <a:gd name="T37" fmla="*/ 29 h 58"/>
                    <a:gd name="T38" fmla="*/ 12 w 60"/>
                    <a:gd name="T39" fmla="*/ 30 h 58"/>
                    <a:gd name="T40" fmla="*/ 15 w 60"/>
                    <a:gd name="T41" fmla="*/ 30 h 58"/>
                    <a:gd name="T42" fmla="*/ 18 w 60"/>
                    <a:gd name="T43" fmla="*/ 30 h 58"/>
                    <a:gd name="T44" fmla="*/ 21 w 60"/>
                    <a:gd name="T45" fmla="*/ 29 h 58"/>
                    <a:gd name="T46" fmla="*/ 23 w 60"/>
                    <a:gd name="T47" fmla="*/ 28 h 58"/>
                    <a:gd name="T48" fmla="*/ 26 w 60"/>
                    <a:gd name="T49" fmla="*/ 26 h 58"/>
                    <a:gd name="T50" fmla="*/ 27 w 60"/>
                    <a:gd name="T51" fmla="*/ 24 h 58"/>
                    <a:gd name="T52" fmla="*/ 29 w 60"/>
                    <a:gd name="T53" fmla="*/ 21 h 58"/>
                    <a:gd name="T54" fmla="*/ 30 w 60"/>
                    <a:gd name="T55" fmla="*/ 18 h 58"/>
                    <a:gd name="T56" fmla="*/ 30 w 60"/>
                    <a:gd name="T57" fmla="*/ 16 h 5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8"/>
                    <a:gd name="T89" fmla="*/ 60 w 60"/>
                    <a:gd name="T90" fmla="*/ 58 h 5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8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8" y="8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8" y="50"/>
                      </a:lnTo>
                      <a:lnTo>
                        <a:pt x="12" y="54"/>
                      </a:lnTo>
                      <a:lnTo>
                        <a:pt x="18" y="56"/>
                      </a:lnTo>
                      <a:lnTo>
                        <a:pt x="24" y="58"/>
                      </a:lnTo>
                      <a:lnTo>
                        <a:pt x="30" y="58"/>
                      </a:lnTo>
                      <a:lnTo>
                        <a:pt x="36" y="58"/>
                      </a:lnTo>
                      <a:lnTo>
                        <a:pt x="41" y="56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7" y="40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8" name="Freeform 144"/>
                <p:cNvSpPr>
                  <a:spLocks/>
                </p:cNvSpPr>
                <p:nvPr/>
              </p:nvSpPr>
              <p:spPr bwMode="auto">
                <a:xfrm>
                  <a:off x="3850" y="3417"/>
                  <a:ext cx="15" cy="14"/>
                </a:xfrm>
                <a:custGeom>
                  <a:avLst/>
                  <a:gdLst>
                    <a:gd name="T0" fmla="*/ 8 w 30"/>
                    <a:gd name="T1" fmla="*/ 14 h 28"/>
                    <a:gd name="T2" fmla="*/ 6 w 30"/>
                    <a:gd name="T3" fmla="*/ 14 h 28"/>
                    <a:gd name="T4" fmla="*/ 5 w 30"/>
                    <a:gd name="T5" fmla="*/ 14 h 28"/>
                    <a:gd name="T6" fmla="*/ 4 w 30"/>
                    <a:gd name="T7" fmla="*/ 13 h 28"/>
                    <a:gd name="T8" fmla="*/ 2 w 30"/>
                    <a:gd name="T9" fmla="*/ 13 h 28"/>
                    <a:gd name="T10" fmla="*/ 1 w 30"/>
                    <a:gd name="T11" fmla="*/ 12 h 28"/>
                    <a:gd name="T12" fmla="*/ 1 w 30"/>
                    <a:gd name="T13" fmla="*/ 10 h 28"/>
                    <a:gd name="T14" fmla="*/ 0 w 30"/>
                    <a:gd name="T15" fmla="*/ 9 h 28"/>
                    <a:gd name="T16" fmla="*/ 0 w 30"/>
                    <a:gd name="T17" fmla="*/ 7 h 28"/>
                    <a:gd name="T18" fmla="*/ 0 w 30"/>
                    <a:gd name="T19" fmla="*/ 6 h 28"/>
                    <a:gd name="T20" fmla="*/ 1 w 30"/>
                    <a:gd name="T21" fmla="*/ 5 h 28"/>
                    <a:gd name="T22" fmla="*/ 1 w 30"/>
                    <a:gd name="T23" fmla="*/ 3 h 28"/>
                    <a:gd name="T24" fmla="*/ 2 w 30"/>
                    <a:gd name="T25" fmla="*/ 2 h 28"/>
                    <a:gd name="T26" fmla="*/ 4 w 30"/>
                    <a:gd name="T27" fmla="*/ 1 h 28"/>
                    <a:gd name="T28" fmla="*/ 5 w 30"/>
                    <a:gd name="T29" fmla="*/ 1 h 28"/>
                    <a:gd name="T30" fmla="*/ 6 w 30"/>
                    <a:gd name="T31" fmla="*/ 0 h 28"/>
                    <a:gd name="T32" fmla="*/ 8 w 30"/>
                    <a:gd name="T33" fmla="*/ 0 h 28"/>
                    <a:gd name="T34" fmla="*/ 9 w 30"/>
                    <a:gd name="T35" fmla="*/ 0 h 28"/>
                    <a:gd name="T36" fmla="*/ 11 w 30"/>
                    <a:gd name="T37" fmla="*/ 1 h 28"/>
                    <a:gd name="T38" fmla="*/ 12 w 30"/>
                    <a:gd name="T39" fmla="*/ 1 h 28"/>
                    <a:gd name="T40" fmla="*/ 13 w 30"/>
                    <a:gd name="T41" fmla="*/ 2 h 28"/>
                    <a:gd name="T42" fmla="*/ 13 w 30"/>
                    <a:gd name="T43" fmla="*/ 3 h 28"/>
                    <a:gd name="T44" fmla="*/ 15 w 30"/>
                    <a:gd name="T45" fmla="*/ 5 h 28"/>
                    <a:gd name="T46" fmla="*/ 15 w 30"/>
                    <a:gd name="T47" fmla="*/ 6 h 28"/>
                    <a:gd name="T48" fmla="*/ 15 w 30"/>
                    <a:gd name="T49" fmla="*/ 7 h 28"/>
                    <a:gd name="T50" fmla="*/ 15 w 30"/>
                    <a:gd name="T51" fmla="*/ 10 h 28"/>
                    <a:gd name="T52" fmla="*/ 13 w 30"/>
                    <a:gd name="T53" fmla="*/ 13 h 28"/>
                    <a:gd name="T54" fmla="*/ 11 w 30"/>
                    <a:gd name="T55" fmla="*/ 14 h 28"/>
                    <a:gd name="T56" fmla="*/ 8 w 30"/>
                    <a:gd name="T57" fmla="*/ 14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8"/>
                    <a:gd name="T89" fmla="*/ 30 w 30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8">
                      <a:moveTo>
                        <a:pt x="15" y="28"/>
                      </a:moveTo>
                      <a:lnTo>
                        <a:pt x="11" y="28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2" y="5"/>
                      </a:lnTo>
                      <a:lnTo>
                        <a:pt x="4" y="3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5" y="3"/>
                      </a:lnTo>
                      <a:lnTo>
                        <a:pt x="26" y="5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89" name="Freeform 145"/>
                <p:cNvSpPr>
                  <a:spLocks/>
                </p:cNvSpPr>
                <p:nvPr/>
              </p:nvSpPr>
              <p:spPr bwMode="auto">
                <a:xfrm>
                  <a:off x="3869" y="3310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10 h 59"/>
                    <a:gd name="T6" fmla="*/ 27 w 60"/>
                    <a:gd name="T7" fmla="*/ 7 h 59"/>
                    <a:gd name="T8" fmla="*/ 25 w 60"/>
                    <a:gd name="T9" fmla="*/ 5 h 59"/>
                    <a:gd name="T10" fmla="*/ 23 w 60"/>
                    <a:gd name="T11" fmla="*/ 3 h 59"/>
                    <a:gd name="T12" fmla="*/ 21 w 60"/>
                    <a:gd name="T13" fmla="*/ 2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9 w 60"/>
                    <a:gd name="T19" fmla="*/ 2 h 59"/>
                    <a:gd name="T20" fmla="*/ 5 w 60"/>
                    <a:gd name="T21" fmla="*/ 5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3 w 60"/>
                    <a:gd name="T31" fmla="*/ 24 h 59"/>
                    <a:gd name="T32" fmla="*/ 5 w 60"/>
                    <a:gd name="T33" fmla="*/ 26 h 59"/>
                    <a:gd name="T34" fmla="*/ 7 w 60"/>
                    <a:gd name="T35" fmla="*/ 28 h 59"/>
                    <a:gd name="T36" fmla="*/ 9 w 60"/>
                    <a:gd name="T37" fmla="*/ 29 h 59"/>
                    <a:gd name="T38" fmla="*/ 12 w 60"/>
                    <a:gd name="T39" fmla="*/ 30 h 59"/>
                    <a:gd name="T40" fmla="*/ 15 w 60"/>
                    <a:gd name="T41" fmla="*/ 30 h 59"/>
                    <a:gd name="T42" fmla="*/ 18 w 60"/>
                    <a:gd name="T43" fmla="*/ 30 h 59"/>
                    <a:gd name="T44" fmla="*/ 21 w 60"/>
                    <a:gd name="T45" fmla="*/ 29 h 59"/>
                    <a:gd name="T46" fmla="*/ 23 w 60"/>
                    <a:gd name="T47" fmla="*/ 28 h 59"/>
                    <a:gd name="T48" fmla="*/ 25 w 60"/>
                    <a:gd name="T49" fmla="*/ 26 h 59"/>
                    <a:gd name="T50" fmla="*/ 27 w 60"/>
                    <a:gd name="T51" fmla="*/ 24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0" name="Freeform 146"/>
                <p:cNvSpPr>
                  <a:spLocks/>
                </p:cNvSpPr>
                <p:nvPr/>
              </p:nvSpPr>
              <p:spPr bwMode="auto">
                <a:xfrm>
                  <a:off x="3876" y="3318"/>
                  <a:ext cx="15" cy="14"/>
                </a:xfrm>
                <a:custGeom>
                  <a:avLst/>
                  <a:gdLst>
                    <a:gd name="T0" fmla="*/ 8 w 30"/>
                    <a:gd name="T1" fmla="*/ 14 h 29"/>
                    <a:gd name="T2" fmla="*/ 6 w 30"/>
                    <a:gd name="T3" fmla="*/ 14 h 29"/>
                    <a:gd name="T4" fmla="*/ 5 w 30"/>
                    <a:gd name="T5" fmla="*/ 14 h 29"/>
                    <a:gd name="T6" fmla="*/ 4 w 30"/>
                    <a:gd name="T7" fmla="*/ 13 h 29"/>
                    <a:gd name="T8" fmla="*/ 2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7 h 29"/>
                    <a:gd name="T18" fmla="*/ 0 w 30"/>
                    <a:gd name="T19" fmla="*/ 6 h 29"/>
                    <a:gd name="T20" fmla="*/ 1 w 30"/>
                    <a:gd name="T21" fmla="*/ 4 h 29"/>
                    <a:gd name="T22" fmla="*/ 2 w 30"/>
                    <a:gd name="T23" fmla="*/ 3 h 29"/>
                    <a:gd name="T24" fmla="*/ 2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3 w 30"/>
                    <a:gd name="T43" fmla="*/ 3 h 29"/>
                    <a:gd name="T44" fmla="*/ 15 w 30"/>
                    <a:gd name="T45" fmla="*/ 4 h 29"/>
                    <a:gd name="T46" fmla="*/ 15 w 30"/>
                    <a:gd name="T47" fmla="*/ 6 h 29"/>
                    <a:gd name="T48" fmla="*/ 15 w 30"/>
                    <a:gd name="T49" fmla="*/ 7 h 29"/>
                    <a:gd name="T50" fmla="*/ 15 w 30"/>
                    <a:gd name="T51" fmla="*/ 10 h 29"/>
                    <a:gd name="T52" fmla="*/ 13 w 30"/>
                    <a:gd name="T53" fmla="*/ 12 h 29"/>
                    <a:gd name="T54" fmla="*/ 11 w 30"/>
                    <a:gd name="T55" fmla="*/ 14 h 29"/>
                    <a:gd name="T56" fmla="*/ 8 w 30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3" y="22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4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1" name="Freeform 147"/>
                <p:cNvSpPr>
                  <a:spLocks/>
                </p:cNvSpPr>
                <p:nvPr/>
              </p:nvSpPr>
              <p:spPr bwMode="auto">
                <a:xfrm>
                  <a:off x="3869" y="3182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5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5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2" name="Freeform 148"/>
                <p:cNvSpPr>
                  <a:spLocks/>
                </p:cNvSpPr>
                <p:nvPr/>
              </p:nvSpPr>
              <p:spPr bwMode="auto">
                <a:xfrm>
                  <a:off x="3876" y="3189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2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2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0 h 30"/>
                    <a:gd name="T52" fmla="*/ 13 w 30"/>
                    <a:gd name="T53" fmla="*/ 13 h 30"/>
                    <a:gd name="T54" fmla="*/ 11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3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7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3" name="Freeform 149"/>
                <p:cNvSpPr>
                  <a:spLocks/>
                </p:cNvSpPr>
                <p:nvPr/>
              </p:nvSpPr>
              <p:spPr bwMode="auto">
                <a:xfrm>
                  <a:off x="2809" y="3310"/>
                  <a:ext cx="29" cy="30"/>
                </a:xfrm>
                <a:custGeom>
                  <a:avLst/>
                  <a:gdLst>
                    <a:gd name="T0" fmla="*/ 29 w 58"/>
                    <a:gd name="T1" fmla="*/ 15 h 59"/>
                    <a:gd name="T2" fmla="*/ 29 w 58"/>
                    <a:gd name="T3" fmla="*/ 12 h 59"/>
                    <a:gd name="T4" fmla="*/ 28 w 58"/>
                    <a:gd name="T5" fmla="*/ 10 h 59"/>
                    <a:gd name="T6" fmla="*/ 27 w 58"/>
                    <a:gd name="T7" fmla="*/ 7 h 59"/>
                    <a:gd name="T8" fmla="*/ 25 w 58"/>
                    <a:gd name="T9" fmla="*/ 5 h 59"/>
                    <a:gd name="T10" fmla="*/ 23 w 58"/>
                    <a:gd name="T11" fmla="*/ 3 h 59"/>
                    <a:gd name="T12" fmla="*/ 20 w 58"/>
                    <a:gd name="T13" fmla="*/ 2 h 59"/>
                    <a:gd name="T14" fmla="*/ 17 w 58"/>
                    <a:gd name="T15" fmla="*/ 0 h 59"/>
                    <a:gd name="T16" fmla="*/ 14 w 58"/>
                    <a:gd name="T17" fmla="*/ 0 h 59"/>
                    <a:gd name="T18" fmla="*/ 9 w 58"/>
                    <a:gd name="T19" fmla="*/ 2 h 59"/>
                    <a:gd name="T20" fmla="*/ 4 w 58"/>
                    <a:gd name="T21" fmla="*/ 5 h 59"/>
                    <a:gd name="T22" fmla="*/ 1 w 58"/>
                    <a:gd name="T23" fmla="*/ 9 h 59"/>
                    <a:gd name="T24" fmla="*/ 0 w 58"/>
                    <a:gd name="T25" fmla="*/ 15 h 59"/>
                    <a:gd name="T26" fmla="*/ 0 w 58"/>
                    <a:gd name="T27" fmla="*/ 18 h 59"/>
                    <a:gd name="T28" fmla="*/ 1 w 58"/>
                    <a:gd name="T29" fmla="*/ 21 h 59"/>
                    <a:gd name="T30" fmla="*/ 2 w 58"/>
                    <a:gd name="T31" fmla="*/ 24 h 59"/>
                    <a:gd name="T32" fmla="*/ 4 w 58"/>
                    <a:gd name="T33" fmla="*/ 26 h 59"/>
                    <a:gd name="T34" fmla="*/ 6 w 58"/>
                    <a:gd name="T35" fmla="*/ 28 h 59"/>
                    <a:gd name="T36" fmla="*/ 9 w 58"/>
                    <a:gd name="T37" fmla="*/ 29 h 59"/>
                    <a:gd name="T38" fmla="*/ 12 w 58"/>
                    <a:gd name="T39" fmla="*/ 30 h 59"/>
                    <a:gd name="T40" fmla="*/ 14 w 58"/>
                    <a:gd name="T41" fmla="*/ 30 h 59"/>
                    <a:gd name="T42" fmla="*/ 17 w 58"/>
                    <a:gd name="T43" fmla="*/ 30 h 59"/>
                    <a:gd name="T44" fmla="*/ 20 w 58"/>
                    <a:gd name="T45" fmla="*/ 29 h 59"/>
                    <a:gd name="T46" fmla="*/ 23 w 58"/>
                    <a:gd name="T47" fmla="*/ 28 h 59"/>
                    <a:gd name="T48" fmla="*/ 25 w 58"/>
                    <a:gd name="T49" fmla="*/ 26 h 59"/>
                    <a:gd name="T50" fmla="*/ 27 w 58"/>
                    <a:gd name="T51" fmla="*/ 24 h 59"/>
                    <a:gd name="T52" fmla="*/ 28 w 58"/>
                    <a:gd name="T53" fmla="*/ 21 h 59"/>
                    <a:gd name="T54" fmla="*/ 29 w 58"/>
                    <a:gd name="T55" fmla="*/ 18 h 59"/>
                    <a:gd name="T56" fmla="*/ 29 w 58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9"/>
                    <a:gd name="T89" fmla="*/ 58 w 58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9">
                      <a:moveTo>
                        <a:pt x="58" y="29"/>
                      </a:moveTo>
                      <a:lnTo>
                        <a:pt x="58" y="24"/>
                      </a:lnTo>
                      <a:lnTo>
                        <a:pt x="56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0" y="3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3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7" y="57"/>
                      </a:lnTo>
                      <a:lnTo>
                        <a:pt x="23" y="59"/>
                      </a:lnTo>
                      <a:lnTo>
                        <a:pt x="28" y="59"/>
                      </a:lnTo>
                      <a:lnTo>
                        <a:pt x="34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6" y="41"/>
                      </a:lnTo>
                      <a:lnTo>
                        <a:pt x="58" y="35"/>
                      </a:lnTo>
                      <a:lnTo>
                        <a:pt x="58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4" name="Freeform 150"/>
                <p:cNvSpPr>
                  <a:spLocks/>
                </p:cNvSpPr>
                <p:nvPr/>
              </p:nvSpPr>
              <p:spPr bwMode="auto">
                <a:xfrm>
                  <a:off x="2816" y="3318"/>
                  <a:ext cx="15" cy="14"/>
                </a:xfrm>
                <a:custGeom>
                  <a:avLst/>
                  <a:gdLst>
                    <a:gd name="T0" fmla="*/ 7 w 29"/>
                    <a:gd name="T1" fmla="*/ 14 h 29"/>
                    <a:gd name="T2" fmla="*/ 6 w 29"/>
                    <a:gd name="T3" fmla="*/ 14 h 29"/>
                    <a:gd name="T4" fmla="*/ 5 w 29"/>
                    <a:gd name="T5" fmla="*/ 14 h 29"/>
                    <a:gd name="T6" fmla="*/ 3 w 29"/>
                    <a:gd name="T7" fmla="*/ 13 h 29"/>
                    <a:gd name="T8" fmla="*/ 2 w 29"/>
                    <a:gd name="T9" fmla="*/ 12 h 29"/>
                    <a:gd name="T10" fmla="*/ 2 w 29"/>
                    <a:gd name="T11" fmla="*/ 11 h 29"/>
                    <a:gd name="T12" fmla="*/ 1 w 29"/>
                    <a:gd name="T13" fmla="*/ 10 h 29"/>
                    <a:gd name="T14" fmla="*/ 0 w 29"/>
                    <a:gd name="T15" fmla="*/ 9 h 29"/>
                    <a:gd name="T16" fmla="*/ 0 w 29"/>
                    <a:gd name="T17" fmla="*/ 7 h 29"/>
                    <a:gd name="T18" fmla="*/ 0 w 29"/>
                    <a:gd name="T19" fmla="*/ 6 h 29"/>
                    <a:gd name="T20" fmla="*/ 1 w 29"/>
                    <a:gd name="T21" fmla="*/ 4 h 29"/>
                    <a:gd name="T22" fmla="*/ 2 w 29"/>
                    <a:gd name="T23" fmla="*/ 3 h 29"/>
                    <a:gd name="T24" fmla="*/ 2 w 29"/>
                    <a:gd name="T25" fmla="*/ 2 h 29"/>
                    <a:gd name="T26" fmla="*/ 3 w 29"/>
                    <a:gd name="T27" fmla="*/ 1 h 29"/>
                    <a:gd name="T28" fmla="*/ 5 w 29"/>
                    <a:gd name="T29" fmla="*/ 1 h 29"/>
                    <a:gd name="T30" fmla="*/ 6 w 29"/>
                    <a:gd name="T31" fmla="*/ 0 h 29"/>
                    <a:gd name="T32" fmla="*/ 7 w 29"/>
                    <a:gd name="T33" fmla="*/ 0 h 29"/>
                    <a:gd name="T34" fmla="*/ 9 w 29"/>
                    <a:gd name="T35" fmla="*/ 0 h 29"/>
                    <a:gd name="T36" fmla="*/ 10 w 29"/>
                    <a:gd name="T37" fmla="*/ 1 h 29"/>
                    <a:gd name="T38" fmla="*/ 11 w 29"/>
                    <a:gd name="T39" fmla="*/ 1 h 29"/>
                    <a:gd name="T40" fmla="*/ 13 w 29"/>
                    <a:gd name="T41" fmla="*/ 2 h 29"/>
                    <a:gd name="T42" fmla="*/ 14 w 29"/>
                    <a:gd name="T43" fmla="*/ 3 h 29"/>
                    <a:gd name="T44" fmla="*/ 14 w 29"/>
                    <a:gd name="T45" fmla="*/ 4 h 29"/>
                    <a:gd name="T46" fmla="*/ 15 w 29"/>
                    <a:gd name="T47" fmla="*/ 6 h 29"/>
                    <a:gd name="T48" fmla="*/ 15 w 29"/>
                    <a:gd name="T49" fmla="*/ 7 h 29"/>
                    <a:gd name="T50" fmla="*/ 14 w 29"/>
                    <a:gd name="T51" fmla="*/ 10 h 29"/>
                    <a:gd name="T52" fmla="*/ 13 w 29"/>
                    <a:gd name="T53" fmla="*/ 12 h 29"/>
                    <a:gd name="T54" fmla="*/ 10 w 29"/>
                    <a:gd name="T55" fmla="*/ 14 h 29"/>
                    <a:gd name="T56" fmla="*/ 7 w 29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9"/>
                    <a:gd name="T89" fmla="*/ 29 w 29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9">
                      <a:moveTo>
                        <a:pt x="14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3" y="22"/>
                      </a:lnTo>
                      <a:lnTo>
                        <a:pt x="2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2" y="9"/>
                      </a:lnTo>
                      <a:lnTo>
                        <a:pt x="3" y="6"/>
                      </a:lnTo>
                      <a:lnTo>
                        <a:pt x="4" y="4"/>
                      </a:lnTo>
                      <a:lnTo>
                        <a:pt x="6" y="3"/>
                      </a:lnTo>
                      <a:lnTo>
                        <a:pt x="10" y="2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8" y="0"/>
                      </a:lnTo>
                      <a:lnTo>
                        <a:pt x="20" y="2"/>
                      </a:lnTo>
                      <a:lnTo>
                        <a:pt x="22" y="3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9"/>
                      </a:lnTo>
                      <a:lnTo>
                        <a:pt x="29" y="12"/>
                      </a:lnTo>
                      <a:lnTo>
                        <a:pt x="29" y="14"/>
                      </a:lnTo>
                      <a:lnTo>
                        <a:pt x="28" y="20"/>
                      </a:lnTo>
                      <a:lnTo>
                        <a:pt x="25" y="25"/>
                      </a:lnTo>
                      <a:lnTo>
                        <a:pt x="20" y="28"/>
                      </a:lnTo>
                      <a:lnTo>
                        <a:pt x="14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5" name="Freeform 151"/>
                <p:cNvSpPr>
                  <a:spLocks/>
                </p:cNvSpPr>
                <p:nvPr/>
              </p:nvSpPr>
              <p:spPr bwMode="auto">
                <a:xfrm>
                  <a:off x="2947" y="223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4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1" y="51"/>
                      </a:lnTo>
                      <a:lnTo>
                        <a:pt x="54" y="47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396" name="Freeform 152"/>
                <p:cNvSpPr>
                  <a:spLocks/>
                </p:cNvSpPr>
                <p:nvPr/>
              </p:nvSpPr>
              <p:spPr bwMode="auto">
                <a:xfrm>
                  <a:off x="2954" y="224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0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3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0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" name="Group 153"/>
              <p:cNvGrpSpPr>
                <a:grpSpLocks/>
              </p:cNvGrpSpPr>
              <p:nvPr/>
            </p:nvGrpSpPr>
            <p:grpSpPr bwMode="auto">
              <a:xfrm flipH="1">
                <a:off x="5136" y="3504"/>
                <a:ext cx="528" cy="720"/>
                <a:chOff x="2794" y="2160"/>
                <a:chExt cx="1154" cy="1279"/>
              </a:xfrm>
            </p:grpSpPr>
            <p:sp>
              <p:nvSpPr>
                <p:cNvPr id="4117" name="AutoShape 154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2832" y="2160"/>
                  <a:ext cx="1116" cy="1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8" name="Freeform 155"/>
                <p:cNvSpPr>
                  <a:spLocks/>
                </p:cNvSpPr>
                <p:nvPr/>
              </p:nvSpPr>
              <p:spPr bwMode="auto">
                <a:xfrm>
                  <a:off x="2912" y="2780"/>
                  <a:ext cx="30" cy="30"/>
                </a:xfrm>
                <a:custGeom>
                  <a:avLst/>
                  <a:gdLst>
                    <a:gd name="T0" fmla="*/ 15 w 61"/>
                    <a:gd name="T1" fmla="*/ 30 h 60"/>
                    <a:gd name="T2" fmla="*/ 9 w 61"/>
                    <a:gd name="T3" fmla="*/ 29 h 60"/>
                    <a:gd name="T4" fmla="*/ 4 w 61"/>
                    <a:gd name="T5" fmla="*/ 25 h 60"/>
                    <a:gd name="T6" fmla="*/ 1 w 61"/>
                    <a:gd name="T7" fmla="*/ 21 h 60"/>
                    <a:gd name="T8" fmla="*/ 0 w 61"/>
                    <a:gd name="T9" fmla="*/ 15 h 60"/>
                    <a:gd name="T10" fmla="*/ 1 w 61"/>
                    <a:gd name="T11" fmla="*/ 9 h 60"/>
                    <a:gd name="T12" fmla="*/ 4 w 61"/>
                    <a:gd name="T13" fmla="*/ 4 h 60"/>
                    <a:gd name="T14" fmla="*/ 9 w 61"/>
                    <a:gd name="T15" fmla="*/ 1 h 60"/>
                    <a:gd name="T16" fmla="*/ 15 w 61"/>
                    <a:gd name="T17" fmla="*/ 0 h 60"/>
                    <a:gd name="T18" fmla="*/ 21 w 61"/>
                    <a:gd name="T19" fmla="*/ 1 h 60"/>
                    <a:gd name="T20" fmla="*/ 26 w 61"/>
                    <a:gd name="T21" fmla="*/ 4 h 60"/>
                    <a:gd name="T22" fmla="*/ 29 w 61"/>
                    <a:gd name="T23" fmla="*/ 9 h 60"/>
                    <a:gd name="T24" fmla="*/ 30 w 61"/>
                    <a:gd name="T25" fmla="*/ 15 h 60"/>
                    <a:gd name="T26" fmla="*/ 29 w 61"/>
                    <a:gd name="T27" fmla="*/ 21 h 60"/>
                    <a:gd name="T28" fmla="*/ 26 w 61"/>
                    <a:gd name="T29" fmla="*/ 25 h 60"/>
                    <a:gd name="T30" fmla="*/ 21 w 61"/>
                    <a:gd name="T31" fmla="*/ 29 h 60"/>
                    <a:gd name="T32" fmla="*/ 15 w 61"/>
                    <a:gd name="T33" fmla="*/ 30 h 6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1"/>
                    <a:gd name="T52" fmla="*/ 0 h 60"/>
                    <a:gd name="T53" fmla="*/ 61 w 61"/>
                    <a:gd name="T54" fmla="*/ 60 h 6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1" h="60">
                      <a:moveTo>
                        <a:pt x="31" y="60"/>
                      </a:moveTo>
                      <a:lnTo>
                        <a:pt x="18" y="57"/>
                      </a:lnTo>
                      <a:lnTo>
                        <a:pt x="9" y="50"/>
                      </a:lnTo>
                      <a:lnTo>
                        <a:pt x="2" y="41"/>
                      </a:lnTo>
                      <a:lnTo>
                        <a:pt x="0" y="30"/>
                      </a:lnTo>
                      <a:lnTo>
                        <a:pt x="2" y="18"/>
                      </a:lnTo>
                      <a:lnTo>
                        <a:pt x="9" y="8"/>
                      </a:lnTo>
                      <a:lnTo>
                        <a:pt x="18" y="2"/>
                      </a:lnTo>
                      <a:lnTo>
                        <a:pt x="31" y="0"/>
                      </a:lnTo>
                      <a:lnTo>
                        <a:pt x="42" y="2"/>
                      </a:lnTo>
                      <a:lnTo>
                        <a:pt x="52" y="8"/>
                      </a:lnTo>
                      <a:lnTo>
                        <a:pt x="58" y="18"/>
                      </a:lnTo>
                      <a:lnTo>
                        <a:pt x="61" y="30"/>
                      </a:lnTo>
                      <a:lnTo>
                        <a:pt x="58" y="41"/>
                      </a:lnTo>
                      <a:lnTo>
                        <a:pt x="52" y="50"/>
                      </a:lnTo>
                      <a:lnTo>
                        <a:pt x="42" y="57"/>
                      </a:lnTo>
                      <a:lnTo>
                        <a:pt x="31" y="6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9" name="Freeform 156"/>
                <p:cNvSpPr>
                  <a:spLocks/>
                </p:cNvSpPr>
                <p:nvPr/>
              </p:nvSpPr>
              <p:spPr bwMode="auto">
                <a:xfrm>
                  <a:off x="2893" y="2680"/>
                  <a:ext cx="67" cy="91"/>
                </a:xfrm>
                <a:custGeom>
                  <a:avLst/>
                  <a:gdLst>
                    <a:gd name="T0" fmla="*/ 25 w 132"/>
                    <a:gd name="T1" fmla="*/ 91 h 182"/>
                    <a:gd name="T2" fmla="*/ 41 w 132"/>
                    <a:gd name="T3" fmla="*/ 91 h 182"/>
                    <a:gd name="T4" fmla="*/ 43 w 132"/>
                    <a:gd name="T5" fmla="*/ 87 h 182"/>
                    <a:gd name="T6" fmla="*/ 50 w 132"/>
                    <a:gd name="T7" fmla="*/ 77 h 182"/>
                    <a:gd name="T8" fmla="*/ 57 w 132"/>
                    <a:gd name="T9" fmla="*/ 62 h 182"/>
                    <a:gd name="T10" fmla="*/ 63 w 132"/>
                    <a:gd name="T11" fmla="*/ 46 h 182"/>
                    <a:gd name="T12" fmla="*/ 67 w 132"/>
                    <a:gd name="T13" fmla="*/ 29 h 182"/>
                    <a:gd name="T14" fmla="*/ 65 w 132"/>
                    <a:gd name="T15" fmla="*/ 14 h 182"/>
                    <a:gd name="T16" fmla="*/ 54 w 132"/>
                    <a:gd name="T17" fmla="*/ 5 h 182"/>
                    <a:gd name="T18" fmla="*/ 34 w 132"/>
                    <a:gd name="T19" fmla="*/ 0 h 182"/>
                    <a:gd name="T20" fmla="*/ 13 w 132"/>
                    <a:gd name="T21" fmla="*/ 5 h 182"/>
                    <a:gd name="T22" fmla="*/ 2 w 132"/>
                    <a:gd name="T23" fmla="*/ 14 h 182"/>
                    <a:gd name="T24" fmla="*/ 0 w 132"/>
                    <a:gd name="T25" fmla="*/ 29 h 182"/>
                    <a:gd name="T26" fmla="*/ 3 w 132"/>
                    <a:gd name="T27" fmla="*/ 46 h 182"/>
                    <a:gd name="T28" fmla="*/ 9 w 132"/>
                    <a:gd name="T29" fmla="*/ 62 h 182"/>
                    <a:gd name="T30" fmla="*/ 17 w 132"/>
                    <a:gd name="T31" fmla="*/ 77 h 182"/>
                    <a:gd name="T32" fmla="*/ 23 w 132"/>
                    <a:gd name="T33" fmla="*/ 87 h 182"/>
                    <a:gd name="T34" fmla="*/ 25 w 132"/>
                    <a:gd name="T35" fmla="*/ 91 h 1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2"/>
                    <a:gd name="T56" fmla="*/ 132 w 132"/>
                    <a:gd name="T57" fmla="*/ 182 h 1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2">
                      <a:moveTo>
                        <a:pt x="50" y="182"/>
                      </a:moveTo>
                      <a:lnTo>
                        <a:pt x="80" y="182"/>
                      </a:lnTo>
                      <a:lnTo>
                        <a:pt x="85" y="174"/>
                      </a:lnTo>
                      <a:lnTo>
                        <a:pt x="98" y="154"/>
                      </a:lnTo>
                      <a:lnTo>
                        <a:pt x="113" y="125"/>
                      </a:lnTo>
                      <a:lnTo>
                        <a:pt x="125" y="91"/>
                      </a:lnTo>
                      <a:lnTo>
                        <a:pt x="132" y="58"/>
                      </a:lnTo>
                      <a:lnTo>
                        <a:pt x="128" y="29"/>
                      </a:lnTo>
                      <a:lnTo>
                        <a:pt x="107" y="9"/>
                      </a:lnTo>
                      <a:lnTo>
                        <a:pt x="67" y="0"/>
                      </a:lnTo>
                      <a:lnTo>
                        <a:pt x="25" y="9"/>
                      </a:lnTo>
                      <a:lnTo>
                        <a:pt x="4" y="29"/>
                      </a:lnTo>
                      <a:lnTo>
                        <a:pt x="0" y="58"/>
                      </a:lnTo>
                      <a:lnTo>
                        <a:pt x="6" y="91"/>
                      </a:lnTo>
                      <a:lnTo>
                        <a:pt x="18" y="125"/>
                      </a:lnTo>
                      <a:lnTo>
                        <a:pt x="33" y="154"/>
                      </a:lnTo>
                      <a:lnTo>
                        <a:pt x="46" y="174"/>
                      </a:lnTo>
                      <a:lnTo>
                        <a:pt x="50" y="18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0" name="Freeform 157"/>
                <p:cNvSpPr>
                  <a:spLocks/>
                </p:cNvSpPr>
                <p:nvPr/>
              </p:nvSpPr>
              <p:spPr bwMode="auto">
                <a:xfrm>
                  <a:off x="2893" y="2680"/>
                  <a:ext cx="67" cy="91"/>
                </a:xfrm>
                <a:custGeom>
                  <a:avLst/>
                  <a:gdLst>
                    <a:gd name="T0" fmla="*/ 25 w 132"/>
                    <a:gd name="T1" fmla="*/ 91 h 182"/>
                    <a:gd name="T2" fmla="*/ 41 w 132"/>
                    <a:gd name="T3" fmla="*/ 91 h 182"/>
                    <a:gd name="T4" fmla="*/ 43 w 132"/>
                    <a:gd name="T5" fmla="*/ 87 h 182"/>
                    <a:gd name="T6" fmla="*/ 50 w 132"/>
                    <a:gd name="T7" fmla="*/ 77 h 182"/>
                    <a:gd name="T8" fmla="*/ 57 w 132"/>
                    <a:gd name="T9" fmla="*/ 62 h 182"/>
                    <a:gd name="T10" fmla="*/ 63 w 132"/>
                    <a:gd name="T11" fmla="*/ 46 h 182"/>
                    <a:gd name="T12" fmla="*/ 67 w 132"/>
                    <a:gd name="T13" fmla="*/ 29 h 182"/>
                    <a:gd name="T14" fmla="*/ 65 w 132"/>
                    <a:gd name="T15" fmla="*/ 14 h 182"/>
                    <a:gd name="T16" fmla="*/ 54 w 132"/>
                    <a:gd name="T17" fmla="*/ 5 h 182"/>
                    <a:gd name="T18" fmla="*/ 34 w 132"/>
                    <a:gd name="T19" fmla="*/ 0 h 182"/>
                    <a:gd name="T20" fmla="*/ 13 w 132"/>
                    <a:gd name="T21" fmla="*/ 5 h 182"/>
                    <a:gd name="T22" fmla="*/ 2 w 132"/>
                    <a:gd name="T23" fmla="*/ 14 h 182"/>
                    <a:gd name="T24" fmla="*/ 0 w 132"/>
                    <a:gd name="T25" fmla="*/ 29 h 182"/>
                    <a:gd name="T26" fmla="*/ 3 w 132"/>
                    <a:gd name="T27" fmla="*/ 46 h 182"/>
                    <a:gd name="T28" fmla="*/ 9 w 132"/>
                    <a:gd name="T29" fmla="*/ 62 h 182"/>
                    <a:gd name="T30" fmla="*/ 17 w 132"/>
                    <a:gd name="T31" fmla="*/ 77 h 182"/>
                    <a:gd name="T32" fmla="*/ 23 w 132"/>
                    <a:gd name="T33" fmla="*/ 87 h 182"/>
                    <a:gd name="T34" fmla="*/ 25 w 132"/>
                    <a:gd name="T35" fmla="*/ 91 h 1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2"/>
                    <a:gd name="T56" fmla="*/ 132 w 132"/>
                    <a:gd name="T57" fmla="*/ 182 h 1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2">
                      <a:moveTo>
                        <a:pt x="50" y="182"/>
                      </a:moveTo>
                      <a:lnTo>
                        <a:pt x="80" y="182"/>
                      </a:lnTo>
                      <a:lnTo>
                        <a:pt x="85" y="174"/>
                      </a:lnTo>
                      <a:lnTo>
                        <a:pt x="98" y="154"/>
                      </a:lnTo>
                      <a:lnTo>
                        <a:pt x="113" y="125"/>
                      </a:lnTo>
                      <a:lnTo>
                        <a:pt x="125" y="91"/>
                      </a:lnTo>
                      <a:lnTo>
                        <a:pt x="132" y="58"/>
                      </a:lnTo>
                      <a:lnTo>
                        <a:pt x="128" y="29"/>
                      </a:lnTo>
                      <a:lnTo>
                        <a:pt x="107" y="9"/>
                      </a:lnTo>
                      <a:lnTo>
                        <a:pt x="67" y="0"/>
                      </a:lnTo>
                      <a:lnTo>
                        <a:pt x="25" y="9"/>
                      </a:lnTo>
                      <a:lnTo>
                        <a:pt x="4" y="29"/>
                      </a:lnTo>
                      <a:lnTo>
                        <a:pt x="0" y="58"/>
                      </a:lnTo>
                      <a:lnTo>
                        <a:pt x="6" y="91"/>
                      </a:lnTo>
                      <a:lnTo>
                        <a:pt x="18" y="125"/>
                      </a:lnTo>
                      <a:lnTo>
                        <a:pt x="33" y="154"/>
                      </a:lnTo>
                      <a:lnTo>
                        <a:pt x="46" y="174"/>
                      </a:lnTo>
                      <a:lnTo>
                        <a:pt x="50" y="18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1" name="Freeform 158"/>
                <p:cNvSpPr>
                  <a:spLocks/>
                </p:cNvSpPr>
                <p:nvPr/>
              </p:nvSpPr>
              <p:spPr bwMode="auto">
                <a:xfrm>
                  <a:off x="2821" y="2718"/>
                  <a:ext cx="89" cy="73"/>
                </a:xfrm>
                <a:custGeom>
                  <a:avLst/>
                  <a:gdLst>
                    <a:gd name="T0" fmla="*/ 82 w 177"/>
                    <a:gd name="T1" fmla="*/ 72 h 146"/>
                    <a:gd name="T2" fmla="*/ 89 w 177"/>
                    <a:gd name="T3" fmla="*/ 59 h 146"/>
                    <a:gd name="T4" fmla="*/ 86 w 177"/>
                    <a:gd name="T5" fmla="*/ 55 h 146"/>
                    <a:gd name="T6" fmla="*/ 81 w 177"/>
                    <a:gd name="T7" fmla="*/ 44 h 146"/>
                    <a:gd name="T8" fmla="*/ 72 w 177"/>
                    <a:gd name="T9" fmla="*/ 31 h 146"/>
                    <a:gd name="T10" fmla="*/ 61 w 177"/>
                    <a:gd name="T11" fmla="*/ 17 h 146"/>
                    <a:gd name="T12" fmla="*/ 48 w 177"/>
                    <a:gd name="T13" fmla="*/ 5 h 146"/>
                    <a:gd name="T14" fmla="*/ 35 w 177"/>
                    <a:gd name="T15" fmla="*/ 0 h 146"/>
                    <a:gd name="T16" fmla="*/ 20 w 177"/>
                    <a:gd name="T17" fmla="*/ 3 h 146"/>
                    <a:gd name="T18" fmla="*/ 7 w 177"/>
                    <a:gd name="T19" fmla="*/ 19 h 146"/>
                    <a:gd name="T20" fmla="*/ 2 w 177"/>
                    <a:gd name="T21" fmla="*/ 30 h 146"/>
                    <a:gd name="T22" fmla="*/ 0 w 177"/>
                    <a:gd name="T23" fmla="*/ 39 h 146"/>
                    <a:gd name="T24" fmla="*/ 1 w 177"/>
                    <a:gd name="T25" fmla="*/ 47 h 146"/>
                    <a:gd name="T26" fmla="*/ 4 w 177"/>
                    <a:gd name="T27" fmla="*/ 53 h 146"/>
                    <a:gd name="T28" fmla="*/ 9 w 177"/>
                    <a:gd name="T29" fmla="*/ 58 h 146"/>
                    <a:gd name="T30" fmla="*/ 15 w 177"/>
                    <a:gd name="T31" fmla="*/ 63 h 146"/>
                    <a:gd name="T32" fmla="*/ 23 w 177"/>
                    <a:gd name="T33" fmla="*/ 66 h 146"/>
                    <a:gd name="T34" fmla="*/ 31 w 177"/>
                    <a:gd name="T35" fmla="*/ 69 h 146"/>
                    <a:gd name="T36" fmla="*/ 40 w 177"/>
                    <a:gd name="T37" fmla="*/ 71 h 146"/>
                    <a:gd name="T38" fmla="*/ 49 w 177"/>
                    <a:gd name="T39" fmla="*/ 72 h 146"/>
                    <a:gd name="T40" fmla="*/ 58 w 177"/>
                    <a:gd name="T41" fmla="*/ 72 h 146"/>
                    <a:gd name="T42" fmla="*/ 65 w 177"/>
                    <a:gd name="T43" fmla="*/ 73 h 146"/>
                    <a:gd name="T44" fmla="*/ 72 w 177"/>
                    <a:gd name="T45" fmla="*/ 73 h 146"/>
                    <a:gd name="T46" fmla="*/ 77 w 177"/>
                    <a:gd name="T47" fmla="*/ 72 h 146"/>
                    <a:gd name="T48" fmla="*/ 81 w 177"/>
                    <a:gd name="T49" fmla="*/ 72 h 146"/>
                    <a:gd name="T50" fmla="*/ 82 w 177"/>
                    <a:gd name="T51" fmla="*/ 72 h 14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7"/>
                    <a:gd name="T79" fmla="*/ 0 h 146"/>
                    <a:gd name="T80" fmla="*/ 177 w 177"/>
                    <a:gd name="T81" fmla="*/ 146 h 14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7" h="146">
                      <a:moveTo>
                        <a:pt x="163" y="144"/>
                      </a:moveTo>
                      <a:lnTo>
                        <a:pt x="177" y="118"/>
                      </a:lnTo>
                      <a:lnTo>
                        <a:pt x="172" y="110"/>
                      </a:lnTo>
                      <a:lnTo>
                        <a:pt x="161" y="89"/>
                      </a:lnTo>
                      <a:lnTo>
                        <a:pt x="144" y="62"/>
                      </a:lnTo>
                      <a:lnTo>
                        <a:pt x="122" y="33"/>
                      </a:lnTo>
                      <a:lnTo>
                        <a:pt x="95" y="11"/>
                      </a:lnTo>
                      <a:lnTo>
                        <a:pt x="69" y="0"/>
                      </a:lnTo>
                      <a:lnTo>
                        <a:pt x="40" y="7"/>
                      </a:lnTo>
                      <a:lnTo>
                        <a:pt x="14" y="38"/>
                      </a:lnTo>
                      <a:lnTo>
                        <a:pt x="3" y="60"/>
                      </a:lnTo>
                      <a:lnTo>
                        <a:pt x="0" y="78"/>
                      </a:lnTo>
                      <a:lnTo>
                        <a:pt x="1" y="94"/>
                      </a:lnTo>
                      <a:lnTo>
                        <a:pt x="8" y="106"/>
                      </a:lnTo>
                      <a:lnTo>
                        <a:pt x="17" y="117"/>
                      </a:lnTo>
                      <a:lnTo>
                        <a:pt x="30" y="126"/>
                      </a:lnTo>
                      <a:lnTo>
                        <a:pt x="46" y="132"/>
                      </a:lnTo>
                      <a:lnTo>
                        <a:pt x="62" y="138"/>
                      </a:lnTo>
                      <a:lnTo>
                        <a:pt x="79" y="141"/>
                      </a:lnTo>
                      <a:lnTo>
                        <a:pt x="98" y="143"/>
                      </a:lnTo>
                      <a:lnTo>
                        <a:pt x="115" y="144"/>
                      </a:lnTo>
                      <a:lnTo>
                        <a:pt x="130" y="146"/>
                      </a:lnTo>
                      <a:lnTo>
                        <a:pt x="144" y="146"/>
                      </a:lnTo>
                      <a:lnTo>
                        <a:pt x="154" y="144"/>
                      </a:lnTo>
                      <a:lnTo>
                        <a:pt x="161" y="144"/>
                      </a:lnTo>
                      <a:lnTo>
                        <a:pt x="163" y="14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2" name="Freeform 159"/>
                <p:cNvSpPr>
                  <a:spLocks/>
                </p:cNvSpPr>
                <p:nvPr/>
              </p:nvSpPr>
              <p:spPr bwMode="auto">
                <a:xfrm>
                  <a:off x="2821" y="2800"/>
                  <a:ext cx="89" cy="71"/>
                </a:xfrm>
                <a:custGeom>
                  <a:avLst/>
                  <a:gdLst>
                    <a:gd name="T0" fmla="*/ 89 w 178"/>
                    <a:gd name="T1" fmla="*/ 13 h 143"/>
                    <a:gd name="T2" fmla="*/ 82 w 178"/>
                    <a:gd name="T3" fmla="*/ 0 h 143"/>
                    <a:gd name="T4" fmla="*/ 81 w 178"/>
                    <a:gd name="T5" fmla="*/ 0 h 143"/>
                    <a:gd name="T6" fmla="*/ 78 w 178"/>
                    <a:gd name="T7" fmla="*/ 0 h 143"/>
                    <a:gd name="T8" fmla="*/ 73 w 178"/>
                    <a:gd name="T9" fmla="*/ 0 h 143"/>
                    <a:gd name="T10" fmla="*/ 66 w 178"/>
                    <a:gd name="T11" fmla="*/ 0 h 143"/>
                    <a:gd name="T12" fmla="*/ 58 w 178"/>
                    <a:gd name="T13" fmla="*/ 0 h 143"/>
                    <a:gd name="T14" fmla="*/ 49 w 178"/>
                    <a:gd name="T15" fmla="*/ 1 h 143"/>
                    <a:gd name="T16" fmla="*/ 40 w 178"/>
                    <a:gd name="T17" fmla="*/ 2 h 143"/>
                    <a:gd name="T18" fmla="*/ 31 w 178"/>
                    <a:gd name="T19" fmla="*/ 3 h 143"/>
                    <a:gd name="T20" fmla="*/ 23 w 178"/>
                    <a:gd name="T21" fmla="*/ 6 h 143"/>
                    <a:gd name="T22" fmla="*/ 15 w 178"/>
                    <a:gd name="T23" fmla="*/ 9 h 143"/>
                    <a:gd name="T24" fmla="*/ 9 w 178"/>
                    <a:gd name="T25" fmla="*/ 13 h 143"/>
                    <a:gd name="T26" fmla="*/ 4 w 178"/>
                    <a:gd name="T27" fmla="*/ 18 h 143"/>
                    <a:gd name="T28" fmla="*/ 1 w 178"/>
                    <a:gd name="T29" fmla="*/ 25 h 143"/>
                    <a:gd name="T30" fmla="*/ 0 w 178"/>
                    <a:gd name="T31" fmla="*/ 32 h 143"/>
                    <a:gd name="T32" fmla="*/ 2 w 178"/>
                    <a:gd name="T33" fmla="*/ 41 h 143"/>
                    <a:gd name="T34" fmla="*/ 7 w 178"/>
                    <a:gd name="T35" fmla="*/ 52 h 143"/>
                    <a:gd name="T36" fmla="*/ 21 w 178"/>
                    <a:gd name="T37" fmla="*/ 67 h 143"/>
                    <a:gd name="T38" fmla="*/ 35 w 178"/>
                    <a:gd name="T39" fmla="*/ 71 h 143"/>
                    <a:gd name="T40" fmla="*/ 48 w 178"/>
                    <a:gd name="T41" fmla="*/ 66 h 143"/>
                    <a:gd name="T42" fmla="*/ 61 w 178"/>
                    <a:gd name="T43" fmla="*/ 55 h 143"/>
                    <a:gd name="T44" fmla="*/ 73 w 178"/>
                    <a:gd name="T45" fmla="*/ 41 h 143"/>
                    <a:gd name="T46" fmla="*/ 81 w 178"/>
                    <a:gd name="T47" fmla="*/ 27 h 143"/>
                    <a:gd name="T48" fmla="*/ 87 w 178"/>
                    <a:gd name="T49" fmla="*/ 17 h 143"/>
                    <a:gd name="T50" fmla="*/ 89 w 178"/>
                    <a:gd name="T51" fmla="*/ 13 h 14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8"/>
                    <a:gd name="T79" fmla="*/ 0 h 143"/>
                    <a:gd name="T80" fmla="*/ 178 w 178"/>
                    <a:gd name="T81" fmla="*/ 143 h 14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8" h="143">
                      <a:moveTo>
                        <a:pt x="178" y="27"/>
                      </a:moveTo>
                      <a:lnTo>
                        <a:pt x="164" y="1"/>
                      </a:lnTo>
                      <a:lnTo>
                        <a:pt x="162" y="1"/>
                      </a:lnTo>
                      <a:lnTo>
                        <a:pt x="155" y="1"/>
                      </a:lnTo>
                      <a:lnTo>
                        <a:pt x="145" y="0"/>
                      </a:lnTo>
                      <a:lnTo>
                        <a:pt x="131" y="0"/>
                      </a:lnTo>
                      <a:lnTo>
                        <a:pt x="116" y="1"/>
                      </a:lnTo>
                      <a:lnTo>
                        <a:pt x="99" y="2"/>
                      </a:lnTo>
                      <a:lnTo>
                        <a:pt x="80" y="5"/>
                      </a:lnTo>
                      <a:lnTo>
                        <a:pt x="63" y="7"/>
                      </a:lnTo>
                      <a:lnTo>
                        <a:pt x="46" y="13"/>
                      </a:lnTo>
                      <a:lnTo>
                        <a:pt x="31" y="18"/>
                      </a:lnTo>
                      <a:lnTo>
                        <a:pt x="18" y="27"/>
                      </a:lnTo>
                      <a:lnTo>
                        <a:pt x="8" y="37"/>
                      </a:lnTo>
                      <a:lnTo>
                        <a:pt x="2" y="50"/>
                      </a:lnTo>
                      <a:lnTo>
                        <a:pt x="0" y="65"/>
                      </a:lnTo>
                      <a:lnTo>
                        <a:pt x="4" y="83"/>
                      </a:lnTo>
                      <a:lnTo>
                        <a:pt x="14" y="104"/>
                      </a:lnTo>
                      <a:lnTo>
                        <a:pt x="41" y="135"/>
                      </a:lnTo>
                      <a:lnTo>
                        <a:pt x="69" y="143"/>
                      </a:lnTo>
                      <a:lnTo>
                        <a:pt x="96" y="132"/>
                      </a:lnTo>
                      <a:lnTo>
                        <a:pt x="122" y="111"/>
                      </a:lnTo>
                      <a:lnTo>
                        <a:pt x="145" y="83"/>
                      </a:lnTo>
                      <a:lnTo>
                        <a:pt x="162" y="55"/>
                      </a:lnTo>
                      <a:lnTo>
                        <a:pt x="174" y="35"/>
                      </a:lnTo>
                      <a:lnTo>
                        <a:pt x="178" y="2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3" name="Freeform 160"/>
                <p:cNvSpPr>
                  <a:spLocks/>
                </p:cNvSpPr>
                <p:nvPr/>
              </p:nvSpPr>
              <p:spPr bwMode="auto">
                <a:xfrm>
                  <a:off x="2894" y="2818"/>
                  <a:ext cx="66" cy="90"/>
                </a:xfrm>
                <a:custGeom>
                  <a:avLst/>
                  <a:gdLst>
                    <a:gd name="T0" fmla="*/ 41 w 132"/>
                    <a:gd name="T1" fmla="*/ 0 h 181"/>
                    <a:gd name="T2" fmla="*/ 26 w 132"/>
                    <a:gd name="T3" fmla="*/ 0 h 181"/>
                    <a:gd name="T4" fmla="*/ 23 w 132"/>
                    <a:gd name="T5" fmla="*/ 4 h 181"/>
                    <a:gd name="T6" fmla="*/ 17 w 132"/>
                    <a:gd name="T7" fmla="*/ 14 h 181"/>
                    <a:gd name="T8" fmla="*/ 10 w 132"/>
                    <a:gd name="T9" fmla="*/ 28 h 181"/>
                    <a:gd name="T10" fmla="*/ 3 w 132"/>
                    <a:gd name="T11" fmla="*/ 45 h 181"/>
                    <a:gd name="T12" fmla="*/ 0 w 132"/>
                    <a:gd name="T13" fmla="*/ 61 h 181"/>
                    <a:gd name="T14" fmla="*/ 2 w 132"/>
                    <a:gd name="T15" fmla="*/ 76 h 181"/>
                    <a:gd name="T16" fmla="*/ 12 w 132"/>
                    <a:gd name="T17" fmla="*/ 86 h 181"/>
                    <a:gd name="T18" fmla="*/ 32 w 132"/>
                    <a:gd name="T19" fmla="*/ 90 h 181"/>
                    <a:gd name="T20" fmla="*/ 53 w 132"/>
                    <a:gd name="T21" fmla="*/ 86 h 181"/>
                    <a:gd name="T22" fmla="*/ 63 w 132"/>
                    <a:gd name="T23" fmla="*/ 76 h 181"/>
                    <a:gd name="T24" fmla="*/ 66 w 132"/>
                    <a:gd name="T25" fmla="*/ 61 h 181"/>
                    <a:gd name="T26" fmla="*/ 63 w 132"/>
                    <a:gd name="T27" fmla="*/ 45 h 181"/>
                    <a:gd name="T28" fmla="*/ 57 w 132"/>
                    <a:gd name="T29" fmla="*/ 28 h 181"/>
                    <a:gd name="T30" fmla="*/ 49 w 132"/>
                    <a:gd name="T31" fmla="*/ 14 h 181"/>
                    <a:gd name="T32" fmla="*/ 43 w 132"/>
                    <a:gd name="T33" fmla="*/ 4 h 181"/>
                    <a:gd name="T34" fmla="*/ 41 w 132"/>
                    <a:gd name="T35" fmla="*/ 0 h 18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32"/>
                    <a:gd name="T55" fmla="*/ 0 h 181"/>
                    <a:gd name="T56" fmla="*/ 132 w 132"/>
                    <a:gd name="T57" fmla="*/ 181 h 181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32" h="181">
                      <a:moveTo>
                        <a:pt x="82" y="0"/>
                      </a:moveTo>
                      <a:lnTo>
                        <a:pt x="52" y="0"/>
                      </a:lnTo>
                      <a:lnTo>
                        <a:pt x="47" y="8"/>
                      </a:lnTo>
                      <a:lnTo>
                        <a:pt x="35" y="29"/>
                      </a:lnTo>
                      <a:lnTo>
                        <a:pt x="20" y="57"/>
                      </a:lnTo>
                      <a:lnTo>
                        <a:pt x="7" y="90"/>
                      </a:lnTo>
                      <a:lnTo>
                        <a:pt x="0" y="123"/>
                      </a:lnTo>
                      <a:lnTo>
                        <a:pt x="5" y="152"/>
                      </a:lnTo>
                      <a:lnTo>
                        <a:pt x="24" y="172"/>
                      </a:lnTo>
                      <a:lnTo>
                        <a:pt x="64" y="181"/>
                      </a:lnTo>
                      <a:lnTo>
                        <a:pt x="106" y="172"/>
                      </a:lnTo>
                      <a:lnTo>
                        <a:pt x="127" y="152"/>
                      </a:lnTo>
                      <a:lnTo>
                        <a:pt x="132" y="123"/>
                      </a:lnTo>
                      <a:lnTo>
                        <a:pt x="127" y="90"/>
                      </a:lnTo>
                      <a:lnTo>
                        <a:pt x="114" y="57"/>
                      </a:lnTo>
                      <a:lnTo>
                        <a:pt x="99" y="29"/>
                      </a:lnTo>
                      <a:lnTo>
                        <a:pt x="86" y="8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4" name="Freeform 161"/>
                <p:cNvSpPr>
                  <a:spLocks/>
                </p:cNvSpPr>
                <p:nvPr/>
              </p:nvSpPr>
              <p:spPr bwMode="auto">
                <a:xfrm>
                  <a:off x="2944" y="2799"/>
                  <a:ext cx="88" cy="72"/>
                </a:xfrm>
                <a:custGeom>
                  <a:avLst/>
                  <a:gdLst>
                    <a:gd name="T0" fmla="*/ 7 w 177"/>
                    <a:gd name="T1" fmla="*/ 1 h 144"/>
                    <a:gd name="T2" fmla="*/ 0 w 177"/>
                    <a:gd name="T3" fmla="*/ 13 h 144"/>
                    <a:gd name="T4" fmla="*/ 2 w 177"/>
                    <a:gd name="T5" fmla="*/ 17 h 144"/>
                    <a:gd name="T6" fmla="*/ 8 w 177"/>
                    <a:gd name="T7" fmla="*/ 27 h 144"/>
                    <a:gd name="T8" fmla="*/ 16 w 177"/>
                    <a:gd name="T9" fmla="*/ 41 h 144"/>
                    <a:gd name="T10" fmla="*/ 28 w 177"/>
                    <a:gd name="T11" fmla="*/ 55 h 144"/>
                    <a:gd name="T12" fmla="*/ 41 w 177"/>
                    <a:gd name="T13" fmla="*/ 66 h 144"/>
                    <a:gd name="T14" fmla="*/ 54 w 177"/>
                    <a:gd name="T15" fmla="*/ 72 h 144"/>
                    <a:gd name="T16" fmla="*/ 68 w 177"/>
                    <a:gd name="T17" fmla="*/ 69 h 144"/>
                    <a:gd name="T18" fmla="*/ 82 w 177"/>
                    <a:gd name="T19" fmla="*/ 53 h 144"/>
                    <a:gd name="T20" fmla="*/ 87 w 177"/>
                    <a:gd name="T21" fmla="*/ 42 h 144"/>
                    <a:gd name="T22" fmla="*/ 88 w 177"/>
                    <a:gd name="T23" fmla="*/ 34 h 144"/>
                    <a:gd name="T24" fmla="*/ 88 w 177"/>
                    <a:gd name="T25" fmla="*/ 25 h 144"/>
                    <a:gd name="T26" fmla="*/ 85 w 177"/>
                    <a:gd name="T27" fmla="*/ 19 h 144"/>
                    <a:gd name="T28" fmla="*/ 80 w 177"/>
                    <a:gd name="T29" fmla="*/ 13 h 144"/>
                    <a:gd name="T30" fmla="*/ 73 w 177"/>
                    <a:gd name="T31" fmla="*/ 9 h 144"/>
                    <a:gd name="T32" fmla="*/ 66 w 177"/>
                    <a:gd name="T33" fmla="*/ 6 h 144"/>
                    <a:gd name="T34" fmla="*/ 58 w 177"/>
                    <a:gd name="T35" fmla="*/ 4 h 144"/>
                    <a:gd name="T36" fmla="*/ 49 w 177"/>
                    <a:gd name="T37" fmla="*/ 2 h 144"/>
                    <a:gd name="T38" fmla="*/ 40 w 177"/>
                    <a:gd name="T39" fmla="*/ 1 h 144"/>
                    <a:gd name="T40" fmla="*/ 31 w 177"/>
                    <a:gd name="T41" fmla="*/ 1 h 144"/>
                    <a:gd name="T42" fmla="*/ 24 w 177"/>
                    <a:gd name="T43" fmla="*/ 0 h 144"/>
                    <a:gd name="T44" fmla="*/ 17 w 177"/>
                    <a:gd name="T45" fmla="*/ 0 h 144"/>
                    <a:gd name="T46" fmla="*/ 12 w 177"/>
                    <a:gd name="T47" fmla="*/ 1 h 144"/>
                    <a:gd name="T48" fmla="*/ 8 w 177"/>
                    <a:gd name="T49" fmla="*/ 1 h 144"/>
                    <a:gd name="T50" fmla="*/ 7 w 177"/>
                    <a:gd name="T51" fmla="*/ 1 h 144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77"/>
                    <a:gd name="T79" fmla="*/ 0 h 144"/>
                    <a:gd name="T80" fmla="*/ 177 w 177"/>
                    <a:gd name="T81" fmla="*/ 144 h 144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77" h="144">
                      <a:moveTo>
                        <a:pt x="15" y="1"/>
                      </a:moveTo>
                      <a:lnTo>
                        <a:pt x="0" y="26"/>
                      </a:lnTo>
                      <a:lnTo>
                        <a:pt x="5" y="34"/>
                      </a:lnTo>
                      <a:lnTo>
                        <a:pt x="16" y="55"/>
                      </a:lnTo>
                      <a:lnTo>
                        <a:pt x="33" y="83"/>
                      </a:lnTo>
                      <a:lnTo>
                        <a:pt x="56" y="110"/>
                      </a:lnTo>
                      <a:lnTo>
                        <a:pt x="82" y="132"/>
                      </a:lnTo>
                      <a:lnTo>
                        <a:pt x="109" y="144"/>
                      </a:lnTo>
                      <a:lnTo>
                        <a:pt x="137" y="137"/>
                      </a:lnTo>
                      <a:lnTo>
                        <a:pt x="164" y="106"/>
                      </a:lnTo>
                      <a:lnTo>
                        <a:pt x="174" y="85"/>
                      </a:lnTo>
                      <a:lnTo>
                        <a:pt x="177" y="67"/>
                      </a:lnTo>
                      <a:lnTo>
                        <a:pt x="176" y="50"/>
                      </a:lnTo>
                      <a:lnTo>
                        <a:pt x="170" y="38"/>
                      </a:lnTo>
                      <a:lnTo>
                        <a:pt x="161" y="27"/>
                      </a:lnTo>
                      <a:lnTo>
                        <a:pt x="147" y="19"/>
                      </a:lnTo>
                      <a:lnTo>
                        <a:pt x="132" y="12"/>
                      </a:lnTo>
                      <a:lnTo>
                        <a:pt x="116" y="8"/>
                      </a:lnTo>
                      <a:lnTo>
                        <a:pt x="98" y="4"/>
                      </a:lnTo>
                      <a:lnTo>
                        <a:pt x="81" y="2"/>
                      </a:lnTo>
                      <a:lnTo>
                        <a:pt x="63" y="1"/>
                      </a:lnTo>
                      <a:lnTo>
                        <a:pt x="48" y="0"/>
                      </a:lnTo>
                      <a:lnTo>
                        <a:pt x="35" y="0"/>
                      </a:lnTo>
                      <a:lnTo>
                        <a:pt x="24" y="1"/>
                      </a:lnTo>
                      <a:lnTo>
                        <a:pt x="17" y="1"/>
                      </a:lnTo>
                      <a:lnTo>
                        <a:pt x="15" y="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5" name="Freeform 162"/>
                <p:cNvSpPr>
                  <a:spLocks/>
                </p:cNvSpPr>
                <p:nvPr/>
              </p:nvSpPr>
              <p:spPr bwMode="auto">
                <a:xfrm>
                  <a:off x="2943" y="2718"/>
                  <a:ext cx="90" cy="72"/>
                </a:xfrm>
                <a:custGeom>
                  <a:avLst/>
                  <a:gdLst>
                    <a:gd name="T0" fmla="*/ 0 w 180"/>
                    <a:gd name="T1" fmla="*/ 58 h 143"/>
                    <a:gd name="T2" fmla="*/ 7 w 180"/>
                    <a:gd name="T3" fmla="*/ 71 h 143"/>
                    <a:gd name="T4" fmla="*/ 9 w 180"/>
                    <a:gd name="T5" fmla="*/ 71 h 143"/>
                    <a:gd name="T6" fmla="*/ 12 w 180"/>
                    <a:gd name="T7" fmla="*/ 71 h 143"/>
                    <a:gd name="T8" fmla="*/ 17 w 180"/>
                    <a:gd name="T9" fmla="*/ 72 h 143"/>
                    <a:gd name="T10" fmla="*/ 24 w 180"/>
                    <a:gd name="T11" fmla="*/ 72 h 143"/>
                    <a:gd name="T12" fmla="*/ 31 w 180"/>
                    <a:gd name="T13" fmla="*/ 71 h 143"/>
                    <a:gd name="T14" fmla="*/ 40 w 180"/>
                    <a:gd name="T15" fmla="*/ 71 h 143"/>
                    <a:gd name="T16" fmla="*/ 49 w 180"/>
                    <a:gd name="T17" fmla="*/ 70 h 143"/>
                    <a:gd name="T18" fmla="*/ 58 w 180"/>
                    <a:gd name="T19" fmla="*/ 68 h 143"/>
                    <a:gd name="T20" fmla="*/ 67 w 180"/>
                    <a:gd name="T21" fmla="*/ 66 h 143"/>
                    <a:gd name="T22" fmla="*/ 74 w 180"/>
                    <a:gd name="T23" fmla="*/ 63 h 143"/>
                    <a:gd name="T24" fmla="*/ 81 w 180"/>
                    <a:gd name="T25" fmla="*/ 59 h 143"/>
                    <a:gd name="T26" fmla="*/ 86 w 180"/>
                    <a:gd name="T27" fmla="*/ 53 h 143"/>
                    <a:gd name="T28" fmla="*/ 89 w 180"/>
                    <a:gd name="T29" fmla="*/ 47 h 143"/>
                    <a:gd name="T30" fmla="*/ 90 w 180"/>
                    <a:gd name="T31" fmla="*/ 40 h 143"/>
                    <a:gd name="T32" fmla="*/ 88 w 180"/>
                    <a:gd name="T33" fmla="*/ 30 h 143"/>
                    <a:gd name="T34" fmla="*/ 83 w 180"/>
                    <a:gd name="T35" fmla="*/ 20 h 143"/>
                    <a:gd name="T36" fmla="*/ 69 w 180"/>
                    <a:gd name="T37" fmla="*/ 4 h 143"/>
                    <a:gd name="T38" fmla="*/ 54 w 180"/>
                    <a:gd name="T39" fmla="*/ 0 h 143"/>
                    <a:gd name="T40" fmla="*/ 41 w 180"/>
                    <a:gd name="T41" fmla="*/ 5 h 143"/>
                    <a:gd name="T42" fmla="*/ 28 w 180"/>
                    <a:gd name="T43" fmla="*/ 16 h 143"/>
                    <a:gd name="T44" fmla="*/ 17 w 180"/>
                    <a:gd name="T45" fmla="*/ 30 h 143"/>
                    <a:gd name="T46" fmla="*/ 8 w 180"/>
                    <a:gd name="T47" fmla="*/ 44 h 143"/>
                    <a:gd name="T48" fmla="*/ 2 w 180"/>
                    <a:gd name="T49" fmla="*/ 54 h 143"/>
                    <a:gd name="T50" fmla="*/ 0 w 180"/>
                    <a:gd name="T51" fmla="*/ 58 h 14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80"/>
                    <a:gd name="T79" fmla="*/ 0 h 143"/>
                    <a:gd name="T80" fmla="*/ 180 w 180"/>
                    <a:gd name="T81" fmla="*/ 143 h 14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80" h="143">
                      <a:moveTo>
                        <a:pt x="0" y="116"/>
                      </a:moveTo>
                      <a:lnTo>
                        <a:pt x="15" y="142"/>
                      </a:lnTo>
                      <a:lnTo>
                        <a:pt x="17" y="142"/>
                      </a:lnTo>
                      <a:lnTo>
                        <a:pt x="24" y="142"/>
                      </a:lnTo>
                      <a:lnTo>
                        <a:pt x="34" y="143"/>
                      </a:lnTo>
                      <a:lnTo>
                        <a:pt x="48" y="143"/>
                      </a:lnTo>
                      <a:lnTo>
                        <a:pt x="63" y="142"/>
                      </a:lnTo>
                      <a:lnTo>
                        <a:pt x="80" y="141"/>
                      </a:lnTo>
                      <a:lnTo>
                        <a:pt x="99" y="139"/>
                      </a:lnTo>
                      <a:lnTo>
                        <a:pt x="116" y="135"/>
                      </a:lnTo>
                      <a:lnTo>
                        <a:pt x="133" y="131"/>
                      </a:lnTo>
                      <a:lnTo>
                        <a:pt x="148" y="125"/>
                      </a:lnTo>
                      <a:lnTo>
                        <a:pt x="161" y="117"/>
                      </a:lnTo>
                      <a:lnTo>
                        <a:pt x="171" y="106"/>
                      </a:lnTo>
                      <a:lnTo>
                        <a:pt x="177" y="94"/>
                      </a:lnTo>
                      <a:lnTo>
                        <a:pt x="180" y="79"/>
                      </a:lnTo>
                      <a:lnTo>
                        <a:pt x="175" y="60"/>
                      </a:lnTo>
                      <a:lnTo>
                        <a:pt x="166" y="40"/>
                      </a:lnTo>
                      <a:lnTo>
                        <a:pt x="138" y="7"/>
                      </a:lnTo>
                      <a:lnTo>
                        <a:pt x="109" y="0"/>
                      </a:lnTo>
                      <a:lnTo>
                        <a:pt x="82" y="10"/>
                      </a:lnTo>
                      <a:lnTo>
                        <a:pt x="56" y="32"/>
                      </a:lnTo>
                      <a:lnTo>
                        <a:pt x="33" y="59"/>
                      </a:lnTo>
                      <a:lnTo>
                        <a:pt x="16" y="87"/>
                      </a:lnTo>
                      <a:lnTo>
                        <a:pt x="4" y="108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6" name="Freeform 163"/>
                <p:cNvSpPr>
                  <a:spLocks/>
                </p:cNvSpPr>
                <p:nvPr/>
              </p:nvSpPr>
              <p:spPr bwMode="auto">
                <a:xfrm>
                  <a:off x="3116" y="2261"/>
                  <a:ext cx="12" cy="12"/>
                </a:xfrm>
                <a:custGeom>
                  <a:avLst/>
                  <a:gdLst>
                    <a:gd name="T0" fmla="*/ 6 w 24"/>
                    <a:gd name="T1" fmla="*/ 12 h 24"/>
                    <a:gd name="T2" fmla="*/ 4 w 24"/>
                    <a:gd name="T3" fmla="*/ 12 h 24"/>
                    <a:gd name="T4" fmla="*/ 2 w 24"/>
                    <a:gd name="T5" fmla="*/ 11 h 24"/>
                    <a:gd name="T6" fmla="*/ 1 w 24"/>
                    <a:gd name="T7" fmla="*/ 8 h 24"/>
                    <a:gd name="T8" fmla="*/ 0 w 24"/>
                    <a:gd name="T9" fmla="*/ 6 h 24"/>
                    <a:gd name="T10" fmla="*/ 1 w 24"/>
                    <a:gd name="T11" fmla="*/ 3 h 24"/>
                    <a:gd name="T12" fmla="*/ 2 w 24"/>
                    <a:gd name="T13" fmla="*/ 2 h 24"/>
                    <a:gd name="T14" fmla="*/ 4 w 24"/>
                    <a:gd name="T15" fmla="*/ 1 h 24"/>
                    <a:gd name="T16" fmla="*/ 6 w 24"/>
                    <a:gd name="T17" fmla="*/ 0 h 24"/>
                    <a:gd name="T18" fmla="*/ 9 w 24"/>
                    <a:gd name="T19" fmla="*/ 1 h 24"/>
                    <a:gd name="T20" fmla="*/ 10 w 24"/>
                    <a:gd name="T21" fmla="*/ 2 h 24"/>
                    <a:gd name="T22" fmla="*/ 12 w 24"/>
                    <a:gd name="T23" fmla="*/ 3 h 24"/>
                    <a:gd name="T24" fmla="*/ 12 w 24"/>
                    <a:gd name="T25" fmla="*/ 6 h 24"/>
                    <a:gd name="T26" fmla="*/ 12 w 24"/>
                    <a:gd name="T27" fmla="*/ 8 h 24"/>
                    <a:gd name="T28" fmla="*/ 10 w 24"/>
                    <a:gd name="T29" fmla="*/ 11 h 24"/>
                    <a:gd name="T30" fmla="*/ 9 w 24"/>
                    <a:gd name="T31" fmla="*/ 12 h 24"/>
                    <a:gd name="T32" fmla="*/ 6 w 24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4"/>
                    <a:gd name="T52" fmla="*/ 0 h 24"/>
                    <a:gd name="T53" fmla="*/ 24 w 24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4" h="24">
                      <a:moveTo>
                        <a:pt x="12" y="24"/>
                      </a:moveTo>
                      <a:lnTo>
                        <a:pt x="8" y="23"/>
                      </a:lnTo>
                      <a:lnTo>
                        <a:pt x="3" y="21"/>
                      </a:lnTo>
                      <a:lnTo>
                        <a:pt x="1" y="16"/>
                      </a:lnTo>
                      <a:lnTo>
                        <a:pt x="0" y="11"/>
                      </a:lnTo>
                      <a:lnTo>
                        <a:pt x="1" y="7"/>
                      </a:lnTo>
                      <a:lnTo>
                        <a:pt x="3" y="3"/>
                      </a:lnTo>
                      <a:lnTo>
                        <a:pt x="8" y="1"/>
                      </a:lnTo>
                      <a:lnTo>
                        <a:pt x="12" y="0"/>
                      </a:lnTo>
                      <a:lnTo>
                        <a:pt x="17" y="1"/>
                      </a:lnTo>
                      <a:lnTo>
                        <a:pt x="20" y="3"/>
                      </a:lnTo>
                      <a:lnTo>
                        <a:pt x="23" y="7"/>
                      </a:lnTo>
                      <a:lnTo>
                        <a:pt x="24" y="11"/>
                      </a:lnTo>
                      <a:lnTo>
                        <a:pt x="23" y="16"/>
                      </a:lnTo>
                      <a:lnTo>
                        <a:pt x="20" y="21"/>
                      </a:lnTo>
                      <a:lnTo>
                        <a:pt x="17" y="23"/>
                      </a:lnTo>
                      <a:lnTo>
                        <a:pt x="12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7" name="Freeform 164"/>
                <p:cNvSpPr>
                  <a:spLocks/>
                </p:cNvSpPr>
                <p:nvPr/>
              </p:nvSpPr>
              <p:spPr bwMode="auto">
                <a:xfrm>
                  <a:off x="3109" y="2221"/>
                  <a:ext cx="26" cy="37"/>
                </a:xfrm>
                <a:custGeom>
                  <a:avLst/>
                  <a:gdLst>
                    <a:gd name="T0" fmla="*/ 10 w 52"/>
                    <a:gd name="T1" fmla="*/ 37 h 73"/>
                    <a:gd name="T2" fmla="*/ 15 w 52"/>
                    <a:gd name="T3" fmla="*/ 37 h 73"/>
                    <a:gd name="T4" fmla="*/ 17 w 52"/>
                    <a:gd name="T5" fmla="*/ 35 h 73"/>
                    <a:gd name="T6" fmla="*/ 19 w 52"/>
                    <a:gd name="T7" fmla="*/ 31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2 h 73"/>
                    <a:gd name="T14" fmla="*/ 25 w 52"/>
                    <a:gd name="T15" fmla="*/ 6 h 73"/>
                    <a:gd name="T16" fmla="*/ 21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2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6 w 52"/>
                    <a:gd name="T31" fmla="*/ 31 h 73"/>
                    <a:gd name="T32" fmla="*/ 9 w 52"/>
                    <a:gd name="T33" fmla="*/ 35 h 73"/>
                    <a:gd name="T34" fmla="*/ 10 w 52"/>
                    <a:gd name="T35" fmla="*/ 37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19" y="73"/>
                      </a:moveTo>
                      <a:lnTo>
                        <a:pt x="31" y="73"/>
                      </a:lnTo>
                      <a:lnTo>
                        <a:pt x="33" y="70"/>
                      </a:lnTo>
                      <a:lnTo>
                        <a:pt x="38" y="62"/>
                      </a:lnTo>
                      <a:lnTo>
                        <a:pt x="43" y="50"/>
                      </a:lnTo>
                      <a:lnTo>
                        <a:pt x="49" y="36"/>
                      </a:lnTo>
                      <a:lnTo>
                        <a:pt x="52" y="24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4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2"/>
                      </a:lnTo>
                      <a:lnTo>
                        <a:pt x="17" y="70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8" name="Freeform 165"/>
                <p:cNvSpPr>
                  <a:spLocks/>
                </p:cNvSpPr>
                <p:nvPr/>
              </p:nvSpPr>
              <p:spPr bwMode="auto">
                <a:xfrm>
                  <a:off x="3109" y="2221"/>
                  <a:ext cx="26" cy="37"/>
                </a:xfrm>
                <a:custGeom>
                  <a:avLst/>
                  <a:gdLst>
                    <a:gd name="T0" fmla="*/ 10 w 52"/>
                    <a:gd name="T1" fmla="*/ 37 h 73"/>
                    <a:gd name="T2" fmla="*/ 15 w 52"/>
                    <a:gd name="T3" fmla="*/ 37 h 73"/>
                    <a:gd name="T4" fmla="*/ 17 w 52"/>
                    <a:gd name="T5" fmla="*/ 35 h 73"/>
                    <a:gd name="T6" fmla="*/ 19 w 52"/>
                    <a:gd name="T7" fmla="*/ 31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2 h 73"/>
                    <a:gd name="T14" fmla="*/ 25 w 52"/>
                    <a:gd name="T15" fmla="*/ 6 h 73"/>
                    <a:gd name="T16" fmla="*/ 21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2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6 w 52"/>
                    <a:gd name="T31" fmla="*/ 31 h 73"/>
                    <a:gd name="T32" fmla="*/ 9 w 52"/>
                    <a:gd name="T33" fmla="*/ 35 h 73"/>
                    <a:gd name="T34" fmla="*/ 10 w 52"/>
                    <a:gd name="T35" fmla="*/ 37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19" y="73"/>
                      </a:moveTo>
                      <a:lnTo>
                        <a:pt x="31" y="73"/>
                      </a:lnTo>
                      <a:lnTo>
                        <a:pt x="33" y="70"/>
                      </a:lnTo>
                      <a:lnTo>
                        <a:pt x="38" y="62"/>
                      </a:lnTo>
                      <a:lnTo>
                        <a:pt x="43" y="50"/>
                      </a:lnTo>
                      <a:lnTo>
                        <a:pt x="49" y="36"/>
                      </a:lnTo>
                      <a:lnTo>
                        <a:pt x="52" y="24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4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2"/>
                      </a:lnTo>
                      <a:lnTo>
                        <a:pt x="17" y="70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9" name="Freeform 166"/>
                <p:cNvSpPr>
                  <a:spLocks/>
                </p:cNvSpPr>
                <p:nvPr/>
              </p:nvSpPr>
              <p:spPr bwMode="auto">
                <a:xfrm>
                  <a:off x="3080" y="2236"/>
                  <a:ext cx="36" cy="29"/>
                </a:xfrm>
                <a:custGeom>
                  <a:avLst/>
                  <a:gdLst>
                    <a:gd name="T0" fmla="*/ 33 w 71"/>
                    <a:gd name="T1" fmla="*/ 29 h 58"/>
                    <a:gd name="T2" fmla="*/ 36 w 71"/>
                    <a:gd name="T3" fmla="*/ 24 h 58"/>
                    <a:gd name="T4" fmla="*/ 35 w 71"/>
                    <a:gd name="T5" fmla="*/ 22 h 58"/>
                    <a:gd name="T6" fmla="*/ 32 w 71"/>
                    <a:gd name="T7" fmla="*/ 18 h 58"/>
                    <a:gd name="T8" fmla="*/ 29 w 71"/>
                    <a:gd name="T9" fmla="*/ 13 h 58"/>
                    <a:gd name="T10" fmla="*/ 25 w 71"/>
                    <a:gd name="T11" fmla="*/ 7 h 58"/>
                    <a:gd name="T12" fmla="*/ 20 w 71"/>
                    <a:gd name="T13" fmla="*/ 3 h 58"/>
                    <a:gd name="T14" fmla="*/ 14 w 71"/>
                    <a:gd name="T15" fmla="*/ 0 h 58"/>
                    <a:gd name="T16" fmla="*/ 8 w 71"/>
                    <a:gd name="T17" fmla="*/ 2 h 58"/>
                    <a:gd name="T18" fmla="*/ 3 w 71"/>
                    <a:gd name="T19" fmla="*/ 9 h 58"/>
                    <a:gd name="T20" fmla="*/ 0 w 71"/>
                    <a:gd name="T21" fmla="*/ 17 h 58"/>
                    <a:gd name="T22" fmla="*/ 2 w 71"/>
                    <a:gd name="T23" fmla="*/ 22 h 58"/>
                    <a:gd name="T24" fmla="*/ 6 w 71"/>
                    <a:gd name="T25" fmla="*/ 26 h 58"/>
                    <a:gd name="T26" fmla="*/ 13 w 71"/>
                    <a:gd name="T27" fmla="*/ 28 h 58"/>
                    <a:gd name="T28" fmla="*/ 20 w 71"/>
                    <a:gd name="T29" fmla="*/ 29 h 58"/>
                    <a:gd name="T30" fmla="*/ 26 w 71"/>
                    <a:gd name="T31" fmla="*/ 29 h 58"/>
                    <a:gd name="T32" fmla="*/ 31 w 71"/>
                    <a:gd name="T33" fmla="*/ 29 h 58"/>
                    <a:gd name="T34" fmla="*/ 33 w 71"/>
                    <a:gd name="T35" fmla="*/ 29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8"/>
                    <a:gd name="T56" fmla="*/ 71 w 71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8">
                      <a:moveTo>
                        <a:pt x="66" y="58"/>
                      </a:moveTo>
                      <a:lnTo>
                        <a:pt x="71" y="48"/>
                      </a:lnTo>
                      <a:lnTo>
                        <a:pt x="70" y="44"/>
                      </a:lnTo>
                      <a:lnTo>
                        <a:pt x="64" y="36"/>
                      </a:lnTo>
                      <a:lnTo>
                        <a:pt x="58" y="25"/>
                      </a:lnTo>
                      <a:lnTo>
                        <a:pt x="49" y="14"/>
                      </a:lnTo>
                      <a:lnTo>
                        <a:pt x="39" y="5"/>
                      </a:lnTo>
                      <a:lnTo>
                        <a:pt x="28" y="0"/>
                      </a:lnTo>
                      <a:lnTo>
                        <a:pt x="16" y="4"/>
                      </a:lnTo>
                      <a:lnTo>
                        <a:pt x="6" y="17"/>
                      </a:lnTo>
                      <a:lnTo>
                        <a:pt x="0" y="33"/>
                      </a:lnTo>
                      <a:lnTo>
                        <a:pt x="3" y="43"/>
                      </a:lnTo>
                      <a:lnTo>
                        <a:pt x="11" y="51"/>
                      </a:lnTo>
                      <a:lnTo>
                        <a:pt x="25" y="56"/>
                      </a:lnTo>
                      <a:lnTo>
                        <a:pt x="39" y="58"/>
                      </a:lnTo>
                      <a:lnTo>
                        <a:pt x="52" y="58"/>
                      </a:lnTo>
                      <a:lnTo>
                        <a:pt x="62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0" name="Freeform 167"/>
                <p:cNvSpPr>
                  <a:spLocks/>
                </p:cNvSpPr>
                <p:nvPr/>
              </p:nvSpPr>
              <p:spPr bwMode="auto">
                <a:xfrm>
                  <a:off x="3080" y="2269"/>
                  <a:ext cx="36" cy="28"/>
                </a:xfrm>
                <a:custGeom>
                  <a:avLst/>
                  <a:gdLst>
                    <a:gd name="T0" fmla="*/ 36 w 71"/>
                    <a:gd name="T1" fmla="*/ 5 h 57"/>
                    <a:gd name="T2" fmla="*/ 33 w 71"/>
                    <a:gd name="T3" fmla="*/ 0 h 57"/>
                    <a:gd name="T4" fmla="*/ 31 w 71"/>
                    <a:gd name="T5" fmla="*/ 0 h 57"/>
                    <a:gd name="T6" fmla="*/ 27 w 71"/>
                    <a:gd name="T7" fmla="*/ 0 h 57"/>
                    <a:gd name="T8" fmla="*/ 20 w 71"/>
                    <a:gd name="T9" fmla="*/ 0 h 57"/>
                    <a:gd name="T10" fmla="*/ 13 w 71"/>
                    <a:gd name="T11" fmla="*/ 1 h 57"/>
                    <a:gd name="T12" fmla="*/ 7 w 71"/>
                    <a:gd name="T13" fmla="*/ 3 h 57"/>
                    <a:gd name="T14" fmla="*/ 2 w 71"/>
                    <a:gd name="T15" fmla="*/ 7 h 57"/>
                    <a:gd name="T16" fmla="*/ 0 w 71"/>
                    <a:gd name="T17" fmla="*/ 12 h 57"/>
                    <a:gd name="T18" fmla="*/ 3 w 71"/>
                    <a:gd name="T19" fmla="*/ 21 h 57"/>
                    <a:gd name="T20" fmla="*/ 8 w 71"/>
                    <a:gd name="T21" fmla="*/ 27 h 57"/>
                    <a:gd name="T22" fmla="*/ 14 w 71"/>
                    <a:gd name="T23" fmla="*/ 28 h 57"/>
                    <a:gd name="T24" fmla="*/ 20 w 71"/>
                    <a:gd name="T25" fmla="*/ 26 h 57"/>
                    <a:gd name="T26" fmla="*/ 25 w 71"/>
                    <a:gd name="T27" fmla="*/ 22 h 57"/>
                    <a:gd name="T28" fmla="*/ 29 w 71"/>
                    <a:gd name="T29" fmla="*/ 16 h 57"/>
                    <a:gd name="T30" fmla="*/ 32 w 71"/>
                    <a:gd name="T31" fmla="*/ 11 h 57"/>
                    <a:gd name="T32" fmla="*/ 35 w 71"/>
                    <a:gd name="T33" fmla="*/ 7 h 57"/>
                    <a:gd name="T34" fmla="*/ 36 w 71"/>
                    <a:gd name="T35" fmla="*/ 5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71" y="10"/>
                      </a:moveTo>
                      <a:lnTo>
                        <a:pt x="66" y="0"/>
                      </a:lnTo>
                      <a:lnTo>
                        <a:pt x="62" y="0"/>
                      </a:lnTo>
                      <a:lnTo>
                        <a:pt x="53" y="0"/>
                      </a:lnTo>
                      <a:lnTo>
                        <a:pt x="39" y="0"/>
                      </a:lnTo>
                      <a:lnTo>
                        <a:pt x="25" y="2"/>
                      </a:lnTo>
                      <a:lnTo>
                        <a:pt x="13" y="7"/>
                      </a:lnTo>
                      <a:lnTo>
                        <a:pt x="3" y="15"/>
                      </a:lnTo>
                      <a:lnTo>
                        <a:pt x="0" y="25"/>
                      </a:lnTo>
                      <a:lnTo>
                        <a:pt x="6" y="42"/>
                      </a:lnTo>
                      <a:lnTo>
                        <a:pt x="16" y="54"/>
                      </a:lnTo>
                      <a:lnTo>
                        <a:pt x="28" y="57"/>
                      </a:lnTo>
                      <a:lnTo>
                        <a:pt x="39" y="53"/>
                      </a:lnTo>
                      <a:lnTo>
                        <a:pt x="49" y="44"/>
                      </a:lnTo>
                      <a:lnTo>
                        <a:pt x="58" y="33"/>
                      </a:lnTo>
                      <a:lnTo>
                        <a:pt x="64" y="22"/>
                      </a:lnTo>
                      <a:lnTo>
                        <a:pt x="70" y="14"/>
                      </a:lnTo>
                      <a:lnTo>
                        <a:pt x="71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1" name="Freeform 168"/>
                <p:cNvSpPr>
                  <a:spLocks/>
                </p:cNvSpPr>
                <p:nvPr/>
              </p:nvSpPr>
              <p:spPr bwMode="auto">
                <a:xfrm>
                  <a:off x="3109" y="2277"/>
                  <a:ext cx="26" cy="36"/>
                </a:xfrm>
                <a:custGeom>
                  <a:avLst/>
                  <a:gdLst>
                    <a:gd name="T0" fmla="*/ 16 w 52"/>
                    <a:gd name="T1" fmla="*/ 0 h 73"/>
                    <a:gd name="T2" fmla="*/ 10 w 52"/>
                    <a:gd name="T3" fmla="*/ 0 h 73"/>
                    <a:gd name="T4" fmla="*/ 9 w 52"/>
                    <a:gd name="T5" fmla="*/ 2 h 73"/>
                    <a:gd name="T6" fmla="*/ 7 w 52"/>
                    <a:gd name="T7" fmla="*/ 6 h 73"/>
                    <a:gd name="T8" fmla="*/ 4 w 52"/>
                    <a:gd name="T9" fmla="*/ 11 h 73"/>
                    <a:gd name="T10" fmla="*/ 1 w 52"/>
                    <a:gd name="T11" fmla="*/ 18 h 73"/>
                    <a:gd name="T12" fmla="*/ 0 w 52"/>
                    <a:gd name="T13" fmla="*/ 25 h 73"/>
                    <a:gd name="T14" fmla="*/ 1 w 52"/>
                    <a:gd name="T15" fmla="*/ 30 h 73"/>
                    <a:gd name="T16" fmla="*/ 5 w 52"/>
                    <a:gd name="T17" fmla="*/ 34 h 73"/>
                    <a:gd name="T18" fmla="*/ 13 w 52"/>
                    <a:gd name="T19" fmla="*/ 36 h 73"/>
                    <a:gd name="T20" fmla="*/ 21 w 52"/>
                    <a:gd name="T21" fmla="*/ 34 h 73"/>
                    <a:gd name="T22" fmla="*/ 25 w 52"/>
                    <a:gd name="T23" fmla="*/ 30 h 73"/>
                    <a:gd name="T24" fmla="*/ 26 w 52"/>
                    <a:gd name="T25" fmla="*/ 25 h 73"/>
                    <a:gd name="T26" fmla="*/ 25 w 52"/>
                    <a:gd name="T27" fmla="*/ 18 h 73"/>
                    <a:gd name="T28" fmla="*/ 23 w 52"/>
                    <a:gd name="T29" fmla="*/ 11 h 73"/>
                    <a:gd name="T30" fmla="*/ 20 w 52"/>
                    <a:gd name="T31" fmla="*/ 6 h 73"/>
                    <a:gd name="T32" fmla="*/ 17 w 52"/>
                    <a:gd name="T33" fmla="*/ 2 h 73"/>
                    <a:gd name="T34" fmla="*/ 16 w 52"/>
                    <a:gd name="T35" fmla="*/ 0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32" y="0"/>
                      </a:moveTo>
                      <a:lnTo>
                        <a:pt x="20" y="0"/>
                      </a:lnTo>
                      <a:lnTo>
                        <a:pt x="18" y="4"/>
                      </a:lnTo>
                      <a:lnTo>
                        <a:pt x="14" y="12"/>
                      </a:lnTo>
                      <a:lnTo>
                        <a:pt x="8" y="23"/>
                      </a:lnTo>
                      <a:lnTo>
                        <a:pt x="2" y="36"/>
                      </a:lnTo>
                      <a:lnTo>
                        <a:pt x="0" y="50"/>
                      </a:lnTo>
                      <a:lnTo>
                        <a:pt x="1" y="61"/>
                      </a:lnTo>
                      <a:lnTo>
                        <a:pt x="9" y="69"/>
                      </a:lnTo>
                      <a:lnTo>
                        <a:pt x="25" y="73"/>
                      </a:lnTo>
                      <a:lnTo>
                        <a:pt x="41" y="69"/>
                      </a:lnTo>
                      <a:lnTo>
                        <a:pt x="50" y="61"/>
                      </a:lnTo>
                      <a:lnTo>
                        <a:pt x="52" y="50"/>
                      </a:lnTo>
                      <a:lnTo>
                        <a:pt x="49" y="36"/>
                      </a:lnTo>
                      <a:lnTo>
                        <a:pt x="45" y="23"/>
                      </a:lnTo>
                      <a:lnTo>
                        <a:pt x="39" y="12"/>
                      </a:lnTo>
                      <a:lnTo>
                        <a:pt x="34" y="4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2" name="Freeform 169"/>
                <p:cNvSpPr>
                  <a:spLocks/>
                </p:cNvSpPr>
                <p:nvPr/>
              </p:nvSpPr>
              <p:spPr bwMode="auto">
                <a:xfrm>
                  <a:off x="3129" y="2269"/>
                  <a:ext cx="36" cy="28"/>
                </a:xfrm>
                <a:custGeom>
                  <a:avLst/>
                  <a:gdLst>
                    <a:gd name="T0" fmla="*/ 3 w 71"/>
                    <a:gd name="T1" fmla="*/ 0 h 57"/>
                    <a:gd name="T2" fmla="*/ 0 w 71"/>
                    <a:gd name="T3" fmla="*/ 5 h 57"/>
                    <a:gd name="T4" fmla="*/ 1 w 71"/>
                    <a:gd name="T5" fmla="*/ 7 h 57"/>
                    <a:gd name="T6" fmla="*/ 4 w 71"/>
                    <a:gd name="T7" fmla="*/ 11 h 57"/>
                    <a:gd name="T8" fmla="*/ 7 w 71"/>
                    <a:gd name="T9" fmla="*/ 16 h 57"/>
                    <a:gd name="T10" fmla="*/ 12 w 71"/>
                    <a:gd name="T11" fmla="*/ 22 h 57"/>
                    <a:gd name="T12" fmla="*/ 16 w 71"/>
                    <a:gd name="T13" fmla="*/ 26 h 57"/>
                    <a:gd name="T14" fmla="*/ 22 w 71"/>
                    <a:gd name="T15" fmla="*/ 28 h 57"/>
                    <a:gd name="T16" fmla="*/ 28 w 71"/>
                    <a:gd name="T17" fmla="*/ 27 h 57"/>
                    <a:gd name="T18" fmla="*/ 33 w 71"/>
                    <a:gd name="T19" fmla="*/ 21 h 57"/>
                    <a:gd name="T20" fmla="*/ 36 w 71"/>
                    <a:gd name="T21" fmla="*/ 12 h 57"/>
                    <a:gd name="T22" fmla="*/ 34 w 71"/>
                    <a:gd name="T23" fmla="*/ 7 h 57"/>
                    <a:gd name="T24" fmla="*/ 30 w 71"/>
                    <a:gd name="T25" fmla="*/ 3 h 57"/>
                    <a:gd name="T26" fmla="*/ 23 w 71"/>
                    <a:gd name="T27" fmla="*/ 1 h 57"/>
                    <a:gd name="T28" fmla="*/ 16 w 71"/>
                    <a:gd name="T29" fmla="*/ 0 h 57"/>
                    <a:gd name="T30" fmla="*/ 10 w 71"/>
                    <a:gd name="T31" fmla="*/ 0 h 57"/>
                    <a:gd name="T32" fmla="*/ 5 w 71"/>
                    <a:gd name="T33" fmla="*/ 0 h 57"/>
                    <a:gd name="T34" fmla="*/ 3 w 71"/>
                    <a:gd name="T35" fmla="*/ 0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4"/>
                      </a:lnTo>
                      <a:lnTo>
                        <a:pt x="32" y="53"/>
                      </a:lnTo>
                      <a:lnTo>
                        <a:pt x="44" y="57"/>
                      </a:lnTo>
                      <a:lnTo>
                        <a:pt x="55" y="54"/>
                      </a:lnTo>
                      <a:lnTo>
                        <a:pt x="66" y="42"/>
                      </a:lnTo>
                      <a:lnTo>
                        <a:pt x="71" y="25"/>
                      </a:lnTo>
                      <a:lnTo>
                        <a:pt x="68" y="15"/>
                      </a:lnTo>
                      <a:lnTo>
                        <a:pt x="60" y="7"/>
                      </a:lnTo>
                      <a:lnTo>
                        <a:pt x="46" y="2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3" name="Freeform 170"/>
                <p:cNvSpPr>
                  <a:spLocks/>
                </p:cNvSpPr>
                <p:nvPr/>
              </p:nvSpPr>
              <p:spPr bwMode="auto">
                <a:xfrm>
                  <a:off x="3129" y="2236"/>
                  <a:ext cx="36" cy="28"/>
                </a:xfrm>
                <a:custGeom>
                  <a:avLst/>
                  <a:gdLst>
                    <a:gd name="T0" fmla="*/ 0 w 71"/>
                    <a:gd name="T1" fmla="*/ 23 h 57"/>
                    <a:gd name="T2" fmla="*/ 3 w 71"/>
                    <a:gd name="T3" fmla="*/ 28 h 57"/>
                    <a:gd name="T4" fmla="*/ 5 w 71"/>
                    <a:gd name="T5" fmla="*/ 28 h 57"/>
                    <a:gd name="T6" fmla="*/ 10 w 71"/>
                    <a:gd name="T7" fmla="*/ 28 h 57"/>
                    <a:gd name="T8" fmla="*/ 16 w 71"/>
                    <a:gd name="T9" fmla="*/ 28 h 57"/>
                    <a:gd name="T10" fmla="*/ 23 w 71"/>
                    <a:gd name="T11" fmla="*/ 27 h 57"/>
                    <a:gd name="T12" fmla="*/ 30 w 71"/>
                    <a:gd name="T13" fmla="*/ 25 h 57"/>
                    <a:gd name="T14" fmla="*/ 34 w 71"/>
                    <a:gd name="T15" fmla="*/ 21 h 57"/>
                    <a:gd name="T16" fmla="*/ 36 w 71"/>
                    <a:gd name="T17" fmla="*/ 16 h 57"/>
                    <a:gd name="T18" fmla="*/ 33 w 71"/>
                    <a:gd name="T19" fmla="*/ 8 h 57"/>
                    <a:gd name="T20" fmla="*/ 28 w 71"/>
                    <a:gd name="T21" fmla="*/ 2 h 57"/>
                    <a:gd name="T22" fmla="*/ 22 w 71"/>
                    <a:gd name="T23" fmla="*/ 0 h 57"/>
                    <a:gd name="T24" fmla="*/ 16 w 71"/>
                    <a:gd name="T25" fmla="*/ 2 h 57"/>
                    <a:gd name="T26" fmla="*/ 12 w 71"/>
                    <a:gd name="T27" fmla="*/ 6 h 57"/>
                    <a:gd name="T28" fmla="*/ 7 w 71"/>
                    <a:gd name="T29" fmla="*/ 11 h 57"/>
                    <a:gd name="T30" fmla="*/ 4 w 71"/>
                    <a:gd name="T31" fmla="*/ 17 h 57"/>
                    <a:gd name="T32" fmla="*/ 1 w 71"/>
                    <a:gd name="T33" fmla="*/ 21 h 57"/>
                    <a:gd name="T34" fmla="*/ 0 w 71"/>
                    <a:gd name="T35" fmla="*/ 23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7"/>
                    <a:gd name="T56" fmla="*/ 71 w 71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7">
                      <a:moveTo>
                        <a:pt x="0" y="47"/>
                      </a:moveTo>
                      <a:lnTo>
                        <a:pt x="6" y="57"/>
                      </a:lnTo>
                      <a:lnTo>
                        <a:pt x="9" y="57"/>
                      </a:lnTo>
                      <a:lnTo>
                        <a:pt x="19" y="57"/>
                      </a:lnTo>
                      <a:lnTo>
                        <a:pt x="32" y="57"/>
                      </a:lnTo>
                      <a:lnTo>
                        <a:pt x="46" y="55"/>
                      </a:lnTo>
                      <a:lnTo>
                        <a:pt x="59" y="50"/>
                      </a:lnTo>
                      <a:lnTo>
                        <a:pt x="68" y="43"/>
                      </a:lnTo>
                      <a:lnTo>
                        <a:pt x="71" y="32"/>
                      </a:lnTo>
                      <a:lnTo>
                        <a:pt x="66" y="17"/>
                      </a:lnTo>
                      <a:lnTo>
                        <a:pt x="55" y="4"/>
                      </a:lnTo>
                      <a:lnTo>
                        <a:pt x="44" y="0"/>
                      </a:lnTo>
                      <a:lnTo>
                        <a:pt x="32" y="4"/>
                      </a:lnTo>
                      <a:lnTo>
                        <a:pt x="23" y="13"/>
                      </a:lnTo>
                      <a:lnTo>
                        <a:pt x="14" y="23"/>
                      </a:lnTo>
                      <a:lnTo>
                        <a:pt x="7" y="35"/>
                      </a:lnTo>
                      <a:lnTo>
                        <a:pt x="1" y="43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4" name="Freeform 171"/>
                <p:cNvSpPr>
                  <a:spLocks/>
                </p:cNvSpPr>
                <p:nvPr/>
              </p:nvSpPr>
              <p:spPr bwMode="auto">
                <a:xfrm>
                  <a:off x="3830" y="3106"/>
                  <a:ext cx="12" cy="12"/>
                </a:xfrm>
                <a:custGeom>
                  <a:avLst/>
                  <a:gdLst>
                    <a:gd name="T0" fmla="*/ 6 w 24"/>
                    <a:gd name="T1" fmla="*/ 12 h 24"/>
                    <a:gd name="T2" fmla="*/ 3 w 24"/>
                    <a:gd name="T3" fmla="*/ 12 h 24"/>
                    <a:gd name="T4" fmla="*/ 2 w 24"/>
                    <a:gd name="T5" fmla="*/ 10 h 24"/>
                    <a:gd name="T6" fmla="*/ 1 w 24"/>
                    <a:gd name="T7" fmla="*/ 8 h 24"/>
                    <a:gd name="T8" fmla="*/ 0 w 24"/>
                    <a:gd name="T9" fmla="*/ 6 h 24"/>
                    <a:gd name="T10" fmla="*/ 1 w 24"/>
                    <a:gd name="T11" fmla="*/ 3 h 24"/>
                    <a:gd name="T12" fmla="*/ 2 w 24"/>
                    <a:gd name="T13" fmla="*/ 2 h 24"/>
                    <a:gd name="T14" fmla="*/ 3 w 24"/>
                    <a:gd name="T15" fmla="*/ 1 h 24"/>
                    <a:gd name="T16" fmla="*/ 6 w 24"/>
                    <a:gd name="T17" fmla="*/ 0 h 24"/>
                    <a:gd name="T18" fmla="*/ 8 w 24"/>
                    <a:gd name="T19" fmla="*/ 1 h 24"/>
                    <a:gd name="T20" fmla="*/ 10 w 24"/>
                    <a:gd name="T21" fmla="*/ 2 h 24"/>
                    <a:gd name="T22" fmla="*/ 12 w 24"/>
                    <a:gd name="T23" fmla="*/ 3 h 24"/>
                    <a:gd name="T24" fmla="*/ 12 w 24"/>
                    <a:gd name="T25" fmla="*/ 6 h 24"/>
                    <a:gd name="T26" fmla="*/ 12 w 24"/>
                    <a:gd name="T27" fmla="*/ 8 h 24"/>
                    <a:gd name="T28" fmla="*/ 10 w 24"/>
                    <a:gd name="T29" fmla="*/ 10 h 24"/>
                    <a:gd name="T30" fmla="*/ 8 w 24"/>
                    <a:gd name="T31" fmla="*/ 12 h 24"/>
                    <a:gd name="T32" fmla="*/ 6 w 24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4"/>
                    <a:gd name="T52" fmla="*/ 0 h 24"/>
                    <a:gd name="T53" fmla="*/ 24 w 24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4" h="24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3" y="20"/>
                      </a:lnTo>
                      <a:lnTo>
                        <a:pt x="1" y="16"/>
                      </a:lnTo>
                      <a:lnTo>
                        <a:pt x="0" y="11"/>
                      </a:lnTo>
                      <a:lnTo>
                        <a:pt x="1" y="7"/>
                      </a:lnTo>
                      <a:lnTo>
                        <a:pt x="3" y="3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6" y="1"/>
                      </a:lnTo>
                      <a:lnTo>
                        <a:pt x="20" y="3"/>
                      </a:lnTo>
                      <a:lnTo>
                        <a:pt x="23" y="7"/>
                      </a:lnTo>
                      <a:lnTo>
                        <a:pt x="24" y="11"/>
                      </a:lnTo>
                      <a:lnTo>
                        <a:pt x="23" y="16"/>
                      </a:lnTo>
                      <a:lnTo>
                        <a:pt x="20" y="20"/>
                      </a:lnTo>
                      <a:lnTo>
                        <a:pt x="16" y="23"/>
                      </a:lnTo>
                      <a:lnTo>
                        <a:pt x="11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5" name="Freeform 172"/>
                <p:cNvSpPr>
                  <a:spLocks/>
                </p:cNvSpPr>
                <p:nvPr/>
              </p:nvSpPr>
              <p:spPr bwMode="auto">
                <a:xfrm>
                  <a:off x="3823" y="3066"/>
                  <a:ext cx="26" cy="36"/>
                </a:xfrm>
                <a:custGeom>
                  <a:avLst/>
                  <a:gdLst>
                    <a:gd name="T0" fmla="*/ 9 w 53"/>
                    <a:gd name="T1" fmla="*/ 36 h 73"/>
                    <a:gd name="T2" fmla="*/ 16 w 53"/>
                    <a:gd name="T3" fmla="*/ 36 h 73"/>
                    <a:gd name="T4" fmla="*/ 17 w 53"/>
                    <a:gd name="T5" fmla="*/ 34 h 73"/>
                    <a:gd name="T6" fmla="*/ 19 w 53"/>
                    <a:gd name="T7" fmla="*/ 30 h 73"/>
                    <a:gd name="T8" fmla="*/ 22 w 53"/>
                    <a:gd name="T9" fmla="*/ 25 h 73"/>
                    <a:gd name="T10" fmla="*/ 25 w 53"/>
                    <a:gd name="T11" fmla="*/ 18 h 73"/>
                    <a:gd name="T12" fmla="*/ 26 w 53"/>
                    <a:gd name="T13" fmla="*/ 11 h 73"/>
                    <a:gd name="T14" fmla="*/ 25 w 53"/>
                    <a:gd name="T15" fmla="*/ 6 h 73"/>
                    <a:gd name="T16" fmla="*/ 21 w 53"/>
                    <a:gd name="T17" fmla="*/ 2 h 73"/>
                    <a:gd name="T18" fmla="*/ 13 w 53"/>
                    <a:gd name="T19" fmla="*/ 0 h 73"/>
                    <a:gd name="T20" fmla="*/ 5 w 53"/>
                    <a:gd name="T21" fmla="*/ 2 h 73"/>
                    <a:gd name="T22" fmla="*/ 0 w 53"/>
                    <a:gd name="T23" fmla="*/ 6 h 73"/>
                    <a:gd name="T24" fmla="*/ 0 w 53"/>
                    <a:gd name="T25" fmla="*/ 11 h 73"/>
                    <a:gd name="T26" fmla="*/ 1 w 53"/>
                    <a:gd name="T27" fmla="*/ 18 h 73"/>
                    <a:gd name="T28" fmla="*/ 3 w 53"/>
                    <a:gd name="T29" fmla="*/ 25 h 73"/>
                    <a:gd name="T30" fmla="*/ 6 w 53"/>
                    <a:gd name="T31" fmla="*/ 30 h 73"/>
                    <a:gd name="T32" fmla="*/ 8 w 53"/>
                    <a:gd name="T33" fmla="*/ 34 h 73"/>
                    <a:gd name="T34" fmla="*/ 9 w 53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3"/>
                    <a:gd name="T56" fmla="*/ 53 w 53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3">
                      <a:moveTo>
                        <a:pt x="19" y="73"/>
                      </a:moveTo>
                      <a:lnTo>
                        <a:pt x="32" y="73"/>
                      </a:lnTo>
                      <a:lnTo>
                        <a:pt x="34" y="69"/>
                      </a:lnTo>
                      <a:lnTo>
                        <a:pt x="39" y="61"/>
                      </a:lnTo>
                      <a:lnTo>
                        <a:pt x="45" y="50"/>
                      </a:lnTo>
                      <a:lnTo>
                        <a:pt x="50" y="36"/>
                      </a:lnTo>
                      <a:lnTo>
                        <a:pt x="53" y="23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1"/>
                      </a:lnTo>
                      <a:lnTo>
                        <a:pt x="17" y="69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6" name="Freeform 173"/>
                <p:cNvSpPr>
                  <a:spLocks/>
                </p:cNvSpPr>
                <p:nvPr/>
              </p:nvSpPr>
              <p:spPr bwMode="auto">
                <a:xfrm>
                  <a:off x="3823" y="3066"/>
                  <a:ext cx="26" cy="36"/>
                </a:xfrm>
                <a:custGeom>
                  <a:avLst/>
                  <a:gdLst>
                    <a:gd name="T0" fmla="*/ 9 w 53"/>
                    <a:gd name="T1" fmla="*/ 36 h 73"/>
                    <a:gd name="T2" fmla="*/ 16 w 53"/>
                    <a:gd name="T3" fmla="*/ 36 h 73"/>
                    <a:gd name="T4" fmla="*/ 17 w 53"/>
                    <a:gd name="T5" fmla="*/ 34 h 73"/>
                    <a:gd name="T6" fmla="*/ 19 w 53"/>
                    <a:gd name="T7" fmla="*/ 30 h 73"/>
                    <a:gd name="T8" fmla="*/ 22 w 53"/>
                    <a:gd name="T9" fmla="*/ 25 h 73"/>
                    <a:gd name="T10" fmla="*/ 25 w 53"/>
                    <a:gd name="T11" fmla="*/ 18 h 73"/>
                    <a:gd name="T12" fmla="*/ 26 w 53"/>
                    <a:gd name="T13" fmla="*/ 11 h 73"/>
                    <a:gd name="T14" fmla="*/ 25 w 53"/>
                    <a:gd name="T15" fmla="*/ 6 h 73"/>
                    <a:gd name="T16" fmla="*/ 21 w 53"/>
                    <a:gd name="T17" fmla="*/ 2 h 73"/>
                    <a:gd name="T18" fmla="*/ 13 w 53"/>
                    <a:gd name="T19" fmla="*/ 0 h 73"/>
                    <a:gd name="T20" fmla="*/ 5 w 53"/>
                    <a:gd name="T21" fmla="*/ 2 h 73"/>
                    <a:gd name="T22" fmla="*/ 0 w 53"/>
                    <a:gd name="T23" fmla="*/ 6 h 73"/>
                    <a:gd name="T24" fmla="*/ 0 w 53"/>
                    <a:gd name="T25" fmla="*/ 11 h 73"/>
                    <a:gd name="T26" fmla="*/ 1 w 53"/>
                    <a:gd name="T27" fmla="*/ 18 h 73"/>
                    <a:gd name="T28" fmla="*/ 3 w 53"/>
                    <a:gd name="T29" fmla="*/ 25 h 73"/>
                    <a:gd name="T30" fmla="*/ 6 w 53"/>
                    <a:gd name="T31" fmla="*/ 30 h 73"/>
                    <a:gd name="T32" fmla="*/ 8 w 53"/>
                    <a:gd name="T33" fmla="*/ 34 h 73"/>
                    <a:gd name="T34" fmla="*/ 9 w 53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3"/>
                    <a:gd name="T56" fmla="*/ 53 w 53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3">
                      <a:moveTo>
                        <a:pt x="19" y="73"/>
                      </a:moveTo>
                      <a:lnTo>
                        <a:pt x="32" y="73"/>
                      </a:lnTo>
                      <a:lnTo>
                        <a:pt x="34" y="69"/>
                      </a:lnTo>
                      <a:lnTo>
                        <a:pt x="39" y="61"/>
                      </a:lnTo>
                      <a:lnTo>
                        <a:pt x="45" y="50"/>
                      </a:lnTo>
                      <a:lnTo>
                        <a:pt x="50" y="36"/>
                      </a:lnTo>
                      <a:lnTo>
                        <a:pt x="53" y="23"/>
                      </a:lnTo>
                      <a:lnTo>
                        <a:pt x="50" y="12"/>
                      </a:lnTo>
                      <a:lnTo>
                        <a:pt x="42" y="4"/>
                      </a:lnTo>
                      <a:lnTo>
                        <a:pt x="26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2" y="61"/>
                      </a:lnTo>
                      <a:lnTo>
                        <a:pt x="17" y="69"/>
                      </a:lnTo>
                      <a:lnTo>
                        <a:pt x="19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7" name="Freeform 174"/>
                <p:cNvSpPr>
                  <a:spLocks/>
                </p:cNvSpPr>
                <p:nvPr/>
              </p:nvSpPr>
              <p:spPr bwMode="auto">
                <a:xfrm>
                  <a:off x="3793" y="3081"/>
                  <a:ext cx="36" cy="29"/>
                </a:xfrm>
                <a:custGeom>
                  <a:avLst/>
                  <a:gdLst>
                    <a:gd name="T0" fmla="*/ 33 w 71"/>
                    <a:gd name="T1" fmla="*/ 29 h 58"/>
                    <a:gd name="T2" fmla="*/ 36 w 71"/>
                    <a:gd name="T3" fmla="*/ 24 h 58"/>
                    <a:gd name="T4" fmla="*/ 35 w 71"/>
                    <a:gd name="T5" fmla="*/ 22 h 58"/>
                    <a:gd name="T6" fmla="*/ 32 w 71"/>
                    <a:gd name="T7" fmla="*/ 18 h 58"/>
                    <a:gd name="T8" fmla="*/ 29 w 71"/>
                    <a:gd name="T9" fmla="*/ 12 h 58"/>
                    <a:gd name="T10" fmla="*/ 25 w 71"/>
                    <a:gd name="T11" fmla="*/ 7 h 58"/>
                    <a:gd name="T12" fmla="*/ 20 w 71"/>
                    <a:gd name="T13" fmla="*/ 3 h 58"/>
                    <a:gd name="T14" fmla="*/ 14 w 71"/>
                    <a:gd name="T15" fmla="*/ 0 h 58"/>
                    <a:gd name="T16" fmla="*/ 8 w 71"/>
                    <a:gd name="T17" fmla="*/ 2 h 58"/>
                    <a:gd name="T18" fmla="*/ 3 w 71"/>
                    <a:gd name="T19" fmla="*/ 8 h 58"/>
                    <a:gd name="T20" fmla="*/ 0 w 71"/>
                    <a:gd name="T21" fmla="*/ 16 h 58"/>
                    <a:gd name="T22" fmla="*/ 2 w 71"/>
                    <a:gd name="T23" fmla="*/ 22 h 58"/>
                    <a:gd name="T24" fmla="*/ 7 w 71"/>
                    <a:gd name="T25" fmla="*/ 26 h 58"/>
                    <a:gd name="T26" fmla="*/ 13 w 71"/>
                    <a:gd name="T27" fmla="*/ 28 h 58"/>
                    <a:gd name="T28" fmla="*/ 20 w 71"/>
                    <a:gd name="T29" fmla="*/ 29 h 58"/>
                    <a:gd name="T30" fmla="*/ 27 w 71"/>
                    <a:gd name="T31" fmla="*/ 29 h 58"/>
                    <a:gd name="T32" fmla="*/ 31 w 71"/>
                    <a:gd name="T33" fmla="*/ 29 h 58"/>
                    <a:gd name="T34" fmla="*/ 33 w 71"/>
                    <a:gd name="T35" fmla="*/ 29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8"/>
                    <a:gd name="T56" fmla="*/ 71 w 71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8">
                      <a:moveTo>
                        <a:pt x="66" y="58"/>
                      </a:moveTo>
                      <a:lnTo>
                        <a:pt x="71" y="47"/>
                      </a:lnTo>
                      <a:lnTo>
                        <a:pt x="70" y="44"/>
                      </a:lnTo>
                      <a:lnTo>
                        <a:pt x="64" y="36"/>
                      </a:lnTo>
                      <a:lnTo>
                        <a:pt x="58" y="24"/>
                      </a:lnTo>
                      <a:lnTo>
                        <a:pt x="49" y="14"/>
                      </a:lnTo>
                      <a:lnTo>
                        <a:pt x="39" y="5"/>
                      </a:lnTo>
                      <a:lnTo>
                        <a:pt x="28" y="0"/>
                      </a:lnTo>
                      <a:lnTo>
                        <a:pt x="16" y="4"/>
                      </a:lnTo>
                      <a:lnTo>
                        <a:pt x="6" y="16"/>
                      </a:lnTo>
                      <a:lnTo>
                        <a:pt x="0" y="32"/>
                      </a:lnTo>
                      <a:lnTo>
                        <a:pt x="3" y="43"/>
                      </a:lnTo>
                      <a:lnTo>
                        <a:pt x="13" y="51"/>
                      </a:lnTo>
                      <a:lnTo>
                        <a:pt x="25" y="55"/>
                      </a:lnTo>
                      <a:lnTo>
                        <a:pt x="39" y="58"/>
                      </a:lnTo>
                      <a:lnTo>
                        <a:pt x="53" y="58"/>
                      </a:lnTo>
                      <a:lnTo>
                        <a:pt x="62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8" name="Freeform 175"/>
                <p:cNvSpPr>
                  <a:spLocks/>
                </p:cNvSpPr>
                <p:nvPr/>
              </p:nvSpPr>
              <p:spPr bwMode="auto">
                <a:xfrm>
                  <a:off x="3793" y="3114"/>
                  <a:ext cx="37" cy="28"/>
                </a:xfrm>
                <a:custGeom>
                  <a:avLst/>
                  <a:gdLst>
                    <a:gd name="T0" fmla="*/ 37 w 72"/>
                    <a:gd name="T1" fmla="*/ 5 h 56"/>
                    <a:gd name="T2" fmla="*/ 34 w 72"/>
                    <a:gd name="T3" fmla="*/ 0 h 56"/>
                    <a:gd name="T4" fmla="*/ 32 w 72"/>
                    <a:gd name="T5" fmla="*/ 0 h 56"/>
                    <a:gd name="T6" fmla="*/ 27 w 72"/>
                    <a:gd name="T7" fmla="*/ 0 h 56"/>
                    <a:gd name="T8" fmla="*/ 21 w 72"/>
                    <a:gd name="T9" fmla="*/ 0 h 56"/>
                    <a:gd name="T10" fmla="*/ 13 w 72"/>
                    <a:gd name="T11" fmla="*/ 1 h 56"/>
                    <a:gd name="T12" fmla="*/ 7 w 72"/>
                    <a:gd name="T13" fmla="*/ 4 h 56"/>
                    <a:gd name="T14" fmla="*/ 2 w 72"/>
                    <a:gd name="T15" fmla="*/ 7 h 56"/>
                    <a:gd name="T16" fmla="*/ 0 w 72"/>
                    <a:gd name="T17" fmla="*/ 13 h 56"/>
                    <a:gd name="T18" fmla="*/ 3 w 72"/>
                    <a:gd name="T19" fmla="*/ 21 h 56"/>
                    <a:gd name="T20" fmla="*/ 9 w 72"/>
                    <a:gd name="T21" fmla="*/ 27 h 56"/>
                    <a:gd name="T22" fmla="*/ 15 w 72"/>
                    <a:gd name="T23" fmla="*/ 28 h 56"/>
                    <a:gd name="T24" fmla="*/ 20 w 72"/>
                    <a:gd name="T25" fmla="*/ 27 h 56"/>
                    <a:gd name="T26" fmla="*/ 25 w 72"/>
                    <a:gd name="T27" fmla="*/ 22 h 56"/>
                    <a:gd name="T28" fmla="*/ 30 w 72"/>
                    <a:gd name="T29" fmla="*/ 17 h 56"/>
                    <a:gd name="T30" fmla="*/ 34 w 72"/>
                    <a:gd name="T31" fmla="*/ 11 h 56"/>
                    <a:gd name="T32" fmla="*/ 36 w 72"/>
                    <a:gd name="T33" fmla="*/ 7 h 56"/>
                    <a:gd name="T34" fmla="*/ 37 w 72"/>
                    <a:gd name="T35" fmla="*/ 5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6"/>
                    <a:gd name="T56" fmla="*/ 72 w 72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6">
                      <a:moveTo>
                        <a:pt x="72" y="10"/>
                      </a:moveTo>
                      <a:lnTo>
                        <a:pt x="67" y="0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0" y="0"/>
                      </a:lnTo>
                      <a:lnTo>
                        <a:pt x="26" y="2"/>
                      </a:lnTo>
                      <a:lnTo>
                        <a:pt x="13" y="7"/>
                      </a:lnTo>
                      <a:lnTo>
                        <a:pt x="3" y="15"/>
                      </a:lnTo>
                      <a:lnTo>
                        <a:pt x="0" y="25"/>
                      </a:lnTo>
                      <a:lnTo>
                        <a:pt x="6" y="41"/>
                      </a:lnTo>
                      <a:lnTo>
                        <a:pt x="17" y="54"/>
                      </a:lnTo>
                      <a:lnTo>
                        <a:pt x="29" y="56"/>
                      </a:lnTo>
                      <a:lnTo>
                        <a:pt x="39" y="53"/>
                      </a:lnTo>
                      <a:lnTo>
                        <a:pt x="49" y="44"/>
                      </a:lnTo>
                      <a:lnTo>
                        <a:pt x="59" y="33"/>
                      </a:lnTo>
                      <a:lnTo>
                        <a:pt x="66" y="22"/>
                      </a:lnTo>
                      <a:lnTo>
                        <a:pt x="71" y="14"/>
                      </a:lnTo>
                      <a:lnTo>
                        <a:pt x="72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39" name="Freeform 176"/>
                <p:cNvSpPr>
                  <a:spLocks/>
                </p:cNvSpPr>
                <p:nvPr/>
              </p:nvSpPr>
              <p:spPr bwMode="auto">
                <a:xfrm>
                  <a:off x="3823" y="3121"/>
                  <a:ext cx="26" cy="37"/>
                </a:xfrm>
                <a:custGeom>
                  <a:avLst/>
                  <a:gdLst>
                    <a:gd name="T0" fmla="*/ 16 w 53"/>
                    <a:gd name="T1" fmla="*/ 0 h 72"/>
                    <a:gd name="T2" fmla="*/ 10 w 53"/>
                    <a:gd name="T3" fmla="*/ 0 h 72"/>
                    <a:gd name="T4" fmla="*/ 9 w 53"/>
                    <a:gd name="T5" fmla="*/ 2 h 72"/>
                    <a:gd name="T6" fmla="*/ 6 w 53"/>
                    <a:gd name="T7" fmla="*/ 6 h 72"/>
                    <a:gd name="T8" fmla="*/ 4 w 53"/>
                    <a:gd name="T9" fmla="*/ 12 h 72"/>
                    <a:gd name="T10" fmla="*/ 1 w 53"/>
                    <a:gd name="T11" fmla="*/ 18 h 72"/>
                    <a:gd name="T12" fmla="*/ 0 w 53"/>
                    <a:gd name="T13" fmla="*/ 25 h 72"/>
                    <a:gd name="T14" fmla="*/ 1 w 53"/>
                    <a:gd name="T15" fmla="*/ 31 h 72"/>
                    <a:gd name="T16" fmla="*/ 5 w 53"/>
                    <a:gd name="T17" fmla="*/ 35 h 72"/>
                    <a:gd name="T18" fmla="*/ 13 w 53"/>
                    <a:gd name="T19" fmla="*/ 37 h 72"/>
                    <a:gd name="T20" fmla="*/ 21 w 53"/>
                    <a:gd name="T21" fmla="*/ 35 h 72"/>
                    <a:gd name="T22" fmla="*/ 25 w 53"/>
                    <a:gd name="T23" fmla="*/ 31 h 72"/>
                    <a:gd name="T24" fmla="*/ 26 w 53"/>
                    <a:gd name="T25" fmla="*/ 25 h 72"/>
                    <a:gd name="T26" fmla="*/ 25 w 53"/>
                    <a:gd name="T27" fmla="*/ 18 h 72"/>
                    <a:gd name="T28" fmla="*/ 23 w 53"/>
                    <a:gd name="T29" fmla="*/ 12 h 72"/>
                    <a:gd name="T30" fmla="*/ 20 w 53"/>
                    <a:gd name="T31" fmla="*/ 6 h 72"/>
                    <a:gd name="T32" fmla="*/ 17 w 53"/>
                    <a:gd name="T33" fmla="*/ 2 h 72"/>
                    <a:gd name="T34" fmla="*/ 16 w 53"/>
                    <a:gd name="T35" fmla="*/ 0 h 7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2"/>
                    <a:gd name="T56" fmla="*/ 53 w 53"/>
                    <a:gd name="T57" fmla="*/ 72 h 7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2">
                      <a:moveTo>
                        <a:pt x="33" y="0"/>
                      </a:moveTo>
                      <a:lnTo>
                        <a:pt x="20" y="0"/>
                      </a:lnTo>
                      <a:lnTo>
                        <a:pt x="18" y="3"/>
                      </a:lnTo>
                      <a:lnTo>
                        <a:pt x="13" y="11"/>
                      </a:lnTo>
                      <a:lnTo>
                        <a:pt x="8" y="23"/>
                      </a:lnTo>
                      <a:lnTo>
                        <a:pt x="3" y="35"/>
                      </a:lnTo>
                      <a:lnTo>
                        <a:pt x="0" y="49"/>
                      </a:lnTo>
                      <a:lnTo>
                        <a:pt x="2" y="61"/>
                      </a:lnTo>
                      <a:lnTo>
                        <a:pt x="10" y="69"/>
                      </a:lnTo>
                      <a:lnTo>
                        <a:pt x="26" y="72"/>
                      </a:lnTo>
                      <a:lnTo>
                        <a:pt x="42" y="69"/>
                      </a:lnTo>
                      <a:lnTo>
                        <a:pt x="51" y="61"/>
                      </a:lnTo>
                      <a:lnTo>
                        <a:pt x="53" y="49"/>
                      </a:lnTo>
                      <a:lnTo>
                        <a:pt x="50" y="35"/>
                      </a:lnTo>
                      <a:lnTo>
                        <a:pt x="46" y="23"/>
                      </a:lnTo>
                      <a:lnTo>
                        <a:pt x="40" y="11"/>
                      </a:lnTo>
                      <a:lnTo>
                        <a:pt x="35" y="3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0" name="Freeform 177"/>
                <p:cNvSpPr>
                  <a:spLocks/>
                </p:cNvSpPr>
                <p:nvPr/>
              </p:nvSpPr>
              <p:spPr bwMode="auto">
                <a:xfrm>
                  <a:off x="3843" y="3114"/>
                  <a:ext cx="36" cy="28"/>
                </a:xfrm>
                <a:custGeom>
                  <a:avLst/>
                  <a:gdLst>
                    <a:gd name="T0" fmla="*/ 3 w 71"/>
                    <a:gd name="T1" fmla="*/ 0 h 56"/>
                    <a:gd name="T2" fmla="*/ 0 w 71"/>
                    <a:gd name="T3" fmla="*/ 5 h 56"/>
                    <a:gd name="T4" fmla="*/ 1 w 71"/>
                    <a:gd name="T5" fmla="*/ 7 h 56"/>
                    <a:gd name="T6" fmla="*/ 4 w 71"/>
                    <a:gd name="T7" fmla="*/ 11 h 56"/>
                    <a:gd name="T8" fmla="*/ 7 w 71"/>
                    <a:gd name="T9" fmla="*/ 17 h 56"/>
                    <a:gd name="T10" fmla="*/ 12 w 71"/>
                    <a:gd name="T11" fmla="*/ 22 h 56"/>
                    <a:gd name="T12" fmla="*/ 16 w 71"/>
                    <a:gd name="T13" fmla="*/ 27 h 56"/>
                    <a:gd name="T14" fmla="*/ 22 w 71"/>
                    <a:gd name="T15" fmla="*/ 28 h 56"/>
                    <a:gd name="T16" fmla="*/ 28 w 71"/>
                    <a:gd name="T17" fmla="*/ 27 h 56"/>
                    <a:gd name="T18" fmla="*/ 33 w 71"/>
                    <a:gd name="T19" fmla="*/ 21 h 56"/>
                    <a:gd name="T20" fmla="*/ 36 w 71"/>
                    <a:gd name="T21" fmla="*/ 13 h 56"/>
                    <a:gd name="T22" fmla="*/ 34 w 71"/>
                    <a:gd name="T23" fmla="*/ 7 h 56"/>
                    <a:gd name="T24" fmla="*/ 30 w 71"/>
                    <a:gd name="T25" fmla="*/ 4 h 56"/>
                    <a:gd name="T26" fmla="*/ 23 w 71"/>
                    <a:gd name="T27" fmla="*/ 1 h 56"/>
                    <a:gd name="T28" fmla="*/ 16 w 71"/>
                    <a:gd name="T29" fmla="*/ 0 h 56"/>
                    <a:gd name="T30" fmla="*/ 10 w 71"/>
                    <a:gd name="T31" fmla="*/ 0 h 56"/>
                    <a:gd name="T32" fmla="*/ 5 w 71"/>
                    <a:gd name="T33" fmla="*/ 0 h 56"/>
                    <a:gd name="T34" fmla="*/ 3 w 71"/>
                    <a:gd name="T35" fmla="*/ 0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1"/>
                    <a:gd name="T55" fmla="*/ 0 h 56"/>
                    <a:gd name="T56" fmla="*/ 71 w 71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1" h="56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4"/>
                      </a:lnTo>
                      <a:lnTo>
                        <a:pt x="32" y="53"/>
                      </a:lnTo>
                      <a:lnTo>
                        <a:pt x="44" y="56"/>
                      </a:lnTo>
                      <a:lnTo>
                        <a:pt x="55" y="54"/>
                      </a:lnTo>
                      <a:lnTo>
                        <a:pt x="66" y="41"/>
                      </a:lnTo>
                      <a:lnTo>
                        <a:pt x="71" y="25"/>
                      </a:lnTo>
                      <a:lnTo>
                        <a:pt x="68" y="15"/>
                      </a:lnTo>
                      <a:lnTo>
                        <a:pt x="59" y="7"/>
                      </a:lnTo>
                      <a:lnTo>
                        <a:pt x="46" y="2"/>
                      </a:lnTo>
                      <a:lnTo>
                        <a:pt x="32" y="0"/>
                      </a:lnTo>
                      <a:lnTo>
                        <a:pt x="20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1" name="Freeform 178"/>
                <p:cNvSpPr>
                  <a:spLocks/>
                </p:cNvSpPr>
                <p:nvPr/>
              </p:nvSpPr>
              <p:spPr bwMode="auto">
                <a:xfrm>
                  <a:off x="3842" y="3081"/>
                  <a:ext cx="37" cy="28"/>
                </a:xfrm>
                <a:custGeom>
                  <a:avLst/>
                  <a:gdLst>
                    <a:gd name="T0" fmla="*/ 0 w 72"/>
                    <a:gd name="T1" fmla="*/ 23 h 57"/>
                    <a:gd name="T2" fmla="*/ 3 w 72"/>
                    <a:gd name="T3" fmla="*/ 28 h 57"/>
                    <a:gd name="T4" fmla="*/ 5 w 72"/>
                    <a:gd name="T5" fmla="*/ 28 h 57"/>
                    <a:gd name="T6" fmla="*/ 10 w 72"/>
                    <a:gd name="T7" fmla="*/ 28 h 57"/>
                    <a:gd name="T8" fmla="*/ 16 w 72"/>
                    <a:gd name="T9" fmla="*/ 28 h 57"/>
                    <a:gd name="T10" fmla="*/ 24 w 72"/>
                    <a:gd name="T11" fmla="*/ 27 h 57"/>
                    <a:gd name="T12" fmla="*/ 31 w 72"/>
                    <a:gd name="T13" fmla="*/ 25 h 57"/>
                    <a:gd name="T14" fmla="*/ 35 w 72"/>
                    <a:gd name="T15" fmla="*/ 21 h 57"/>
                    <a:gd name="T16" fmla="*/ 37 w 72"/>
                    <a:gd name="T17" fmla="*/ 15 h 57"/>
                    <a:gd name="T18" fmla="*/ 34 w 72"/>
                    <a:gd name="T19" fmla="*/ 8 h 57"/>
                    <a:gd name="T20" fmla="*/ 28 w 72"/>
                    <a:gd name="T21" fmla="*/ 2 h 57"/>
                    <a:gd name="T22" fmla="*/ 23 w 72"/>
                    <a:gd name="T23" fmla="*/ 0 h 57"/>
                    <a:gd name="T24" fmla="*/ 17 w 72"/>
                    <a:gd name="T25" fmla="*/ 2 h 57"/>
                    <a:gd name="T26" fmla="*/ 12 w 72"/>
                    <a:gd name="T27" fmla="*/ 6 h 57"/>
                    <a:gd name="T28" fmla="*/ 7 w 72"/>
                    <a:gd name="T29" fmla="*/ 11 h 57"/>
                    <a:gd name="T30" fmla="*/ 4 w 72"/>
                    <a:gd name="T31" fmla="*/ 17 h 57"/>
                    <a:gd name="T32" fmla="*/ 1 w 72"/>
                    <a:gd name="T33" fmla="*/ 21 h 57"/>
                    <a:gd name="T34" fmla="*/ 0 w 72"/>
                    <a:gd name="T35" fmla="*/ 23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7"/>
                    <a:gd name="T56" fmla="*/ 72 w 72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7">
                      <a:moveTo>
                        <a:pt x="0" y="46"/>
                      </a:moveTo>
                      <a:lnTo>
                        <a:pt x="6" y="57"/>
                      </a:lnTo>
                      <a:lnTo>
                        <a:pt x="9" y="57"/>
                      </a:lnTo>
                      <a:lnTo>
                        <a:pt x="19" y="57"/>
                      </a:lnTo>
                      <a:lnTo>
                        <a:pt x="32" y="57"/>
                      </a:lnTo>
                      <a:lnTo>
                        <a:pt x="47" y="54"/>
                      </a:lnTo>
                      <a:lnTo>
                        <a:pt x="60" y="50"/>
                      </a:lnTo>
                      <a:lnTo>
                        <a:pt x="69" y="43"/>
                      </a:lnTo>
                      <a:lnTo>
                        <a:pt x="72" y="31"/>
                      </a:lnTo>
                      <a:lnTo>
                        <a:pt x="67" y="16"/>
                      </a:lnTo>
                      <a:lnTo>
                        <a:pt x="55" y="4"/>
                      </a:lnTo>
                      <a:lnTo>
                        <a:pt x="44" y="0"/>
                      </a:lnTo>
                      <a:lnTo>
                        <a:pt x="33" y="4"/>
                      </a:lnTo>
                      <a:lnTo>
                        <a:pt x="23" y="13"/>
                      </a:lnTo>
                      <a:lnTo>
                        <a:pt x="14" y="23"/>
                      </a:lnTo>
                      <a:lnTo>
                        <a:pt x="7" y="35"/>
                      </a:lnTo>
                      <a:lnTo>
                        <a:pt x="1" y="43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2" name="Freeform 179"/>
                <p:cNvSpPr>
                  <a:spLocks/>
                </p:cNvSpPr>
                <p:nvPr/>
              </p:nvSpPr>
              <p:spPr bwMode="auto">
                <a:xfrm>
                  <a:off x="3134" y="3087"/>
                  <a:ext cx="11" cy="12"/>
                </a:xfrm>
                <a:custGeom>
                  <a:avLst/>
                  <a:gdLst>
                    <a:gd name="T0" fmla="*/ 6 w 23"/>
                    <a:gd name="T1" fmla="*/ 12 h 24"/>
                    <a:gd name="T2" fmla="*/ 3 w 23"/>
                    <a:gd name="T3" fmla="*/ 12 h 24"/>
                    <a:gd name="T4" fmla="*/ 2 w 23"/>
                    <a:gd name="T5" fmla="*/ 10 h 24"/>
                    <a:gd name="T6" fmla="*/ 0 w 23"/>
                    <a:gd name="T7" fmla="*/ 9 h 24"/>
                    <a:gd name="T8" fmla="*/ 0 w 23"/>
                    <a:gd name="T9" fmla="*/ 6 h 24"/>
                    <a:gd name="T10" fmla="*/ 0 w 23"/>
                    <a:gd name="T11" fmla="*/ 4 h 24"/>
                    <a:gd name="T12" fmla="*/ 2 w 23"/>
                    <a:gd name="T13" fmla="*/ 2 h 24"/>
                    <a:gd name="T14" fmla="*/ 3 w 23"/>
                    <a:gd name="T15" fmla="*/ 1 h 24"/>
                    <a:gd name="T16" fmla="*/ 6 w 23"/>
                    <a:gd name="T17" fmla="*/ 0 h 24"/>
                    <a:gd name="T18" fmla="*/ 8 w 23"/>
                    <a:gd name="T19" fmla="*/ 1 h 24"/>
                    <a:gd name="T20" fmla="*/ 10 w 23"/>
                    <a:gd name="T21" fmla="*/ 2 h 24"/>
                    <a:gd name="T22" fmla="*/ 11 w 23"/>
                    <a:gd name="T23" fmla="*/ 4 h 24"/>
                    <a:gd name="T24" fmla="*/ 11 w 23"/>
                    <a:gd name="T25" fmla="*/ 6 h 24"/>
                    <a:gd name="T26" fmla="*/ 11 w 23"/>
                    <a:gd name="T27" fmla="*/ 9 h 24"/>
                    <a:gd name="T28" fmla="*/ 10 w 23"/>
                    <a:gd name="T29" fmla="*/ 10 h 24"/>
                    <a:gd name="T30" fmla="*/ 8 w 23"/>
                    <a:gd name="T31" fmla="*/ 12 h 24"/>
                    <a:gd name="T32" fmla="*/ 6 w 23"/>
                    <a:gd name="T33" fmla="*/ 12 h 2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3"/>
                    <a:gd name="T52" fmla="*/ 0 h 24"/>
                    <a:gd name="T53" fmla="*/ 23 w 23"/>
                    <a:gd name="T54" fmla="*/ 24 h 2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3" h="24">
                      <a:moveTo>
                        <a:pt x="12" y="24"/>
                      </a:moveTo>
                      <a:lnTo>
                        <a:pt x="7" y="23"/>
                      </a:lnTo>
                      <a:lnTo>
                        <a:pt x="4" y="20"/>
                      </a:lnTo>
                      <a:lnTo>
                        <a:pt x="1" y="17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4" y="3"/>
                      </a:lnTo>
                      <a:lnTo>
                        <a:pt x="7" y="1"/>
                      </a:lnTo>
                      <a:lnTo>
                        <a:pt x="12" y="0"/>
                      </a:lnTo>
                      <a:lnTo>
                        <a:pt x="16" y="1"/>
                      </a:lnTo>
                      <a:lnTo>
                        <a:pt x="20" y="3"/>
                      </a:lnTo>
                      <a:lnTo>
                        <a:pt x="22" y="8"/>
                      </a:lnTo>
                      <a:lnTo>
                        <a:pt x="23" y="12"/>
                      </a:lnTo>
                      <a:lnTo>
                        <a:pt x="22" y="17"/>
                      </a:lnTo>
                      <a:lnTo>
                        <a:pt x="20" y="20"/>
                      </a:lnTo>
                      <a:lnTo>
                        <a:pt x="16" y="23"/>
                      </a:lnTo>
                      <a:lnTo>
                        <a:pt x="12" y="2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3" name="Freeform 180"/>
                <p:cNvSpPr>
                  <a:spLocks/>
                </p:cNvSpPr>
                <p:nvPr/>
              </p:nvSpPr>
              <p:spPr bwMode="auto">
                <a:xfrm>
                  <a:off x="3126" y="3048"/>
                  <a:ext cx="26" cy="36"/>
                </a:xfrm>
                <a:custGeom>
                  <a:avLst/>
                  <a:gdLst>
                    <a:gd name="T0" fmla="*/ 10 w 52"/>
                    <a:gd name="T1" fmla="*/ 36 h 73"/>
                    <a:gd name="T2" fmla="*/ 15 w 52"/>
                    <a:gd name="T3" fmla="*/ 36 h 73"/>
                    <a:gd name="T4" fmla="*/ 17 w 52"/>
                    <a:gd name="T5" fmla="*/ 34 h 73"/>
                    <a:gd name="T6" fmla="*/ 19 w 52"/>
                    <a:gd name="T7" fmla="*/ 30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1 h 73"/>
                    <a:gd name="T14" fmla="*/ 26 w 52"/>
                    <a:gd name="T15" fmla="*/ 6 h 73"/>
                    <a:gd name="T16" fmla="*/ 22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1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7 w 52"/>
                    <a:gd name="T31" fmla="*/ 30 h 73"/>
                    <a:gd name="T32" fmla="*/ 9 w 52"/>
                    <a:gd name="T33" fmla="*/ 34 h 73"/>
                    <a:gd name="T34" fmla="*/ 10 w 52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20" y="73"/>
                      </a:moveTo>
                      <a:lnTo>
                        <a:pt x="31" y="73"/>
                      </a:lnTo>
                      <a:lnTo>
                        <a:pt x="34" y="69"/>
                      </a:lnTo>
                      <a:lnTo>
                        <a:pt x="38" y="61"/>
                      </a:lnTo>
                      <a:lnTo>
                        <a:pt x="44" y="50"/>
                      </a:lnTo>
                      <a:lnTo>
                        <a:pt x="50" y="36"/>
                      </a:lnTo>
                      <a:lnTo>
                        <a:pt x="52" y="23"/>
                      </a:lnTo>
                      <a:lnTo>
                        <a:pt x="51" y="12"/>
                      </a:lnTo>
                      <a:lnTo>
                        <a:pt x="43" y="4"/>
                      </a:lnTo>
                      <a:lnTo>
                        <a:pt x="27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3" y="61"/>
                      </a:lnTo>
                      <a:lnTo>
                        <a:pt x="17" y="69"/>
                      </a:lnTo>
                      <a:lnTo>
                        <a:pt x="20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4" name="Freeform 181"/>
                <p:cNvSpPr>
                  <a:spLocks/>
                </p:cNvSpPr>
                <p:nvPr/>
              </p:nvSpPr>
              <p:spPr bwMode="auto">
                <a:xfrm>
                  <a:off x="3126" y="3048"/>
                  <a:ext cx="26" cy="36"/>
                </a:xfrm>
                <a:custGeom>
                  <a:avLst/>
                  <a:gdLst>
                    <a:gd name="T0" fmla="*/ 10 w 52"/>
                    <a:gd name="T1" fmla="*/ 36 h 73"/>
                    <a:gd name="T2" fmla="*/ 15 w 52"/>
                    <a:gd name="T3" fmla="*/ 36 h 73"/>
                    <a:gd name="T4" fmla="*/ 17 w 52"/>
                    <a:gd name="T5" fmla="*/ 34 h 73"/>
                    <a:gd name="T6" fmla="*/ 19 w 52"/>
                    <a:gd name="T7" fmla="*/ 30 h 73"/>
                    <a:gd name="T8" fmla="*/ 22 w 52"/>
                    <a:gd name="T9" fmla="*/ 25 h 73"/>
                    <a:gd name="T10" fmla="*/ 25 w 52"/>
                    <a:gd name="T11" fmla="*/ 18 h 73"/>
                    <a:gd name="T12" fmla="*/ 26 w 52"/>
                    <a:gd name="T13" fmla="*/ 11 h 73"/>
                    <a:gd name="T14" fmla="*/ 26 w 52"/>
                    <a:gd name="T15" fmla="*/ 6 h 73"/>
                    <a:gd name="T16" fmla="*/ 22 w 52"/>
                    <a:gd name="T17" fmla="*/ 2 h 73"/>
                    <a:gd name="T18" fmla="*/ 13 w 52"/>
                    <a:gd name="T19" fmla="*/ 0 h 73"/>
                    <a:gd name="T20" fmla="*/ 5 w 52"/>
                    <a:gd name="T21" fmla="*/ 2 h 73"/>
                    <a:gd name="T22" fmla="*/ 1 w 52"/>
                    <a:gd name="T23" fmla="*/ 6 h 73"/>
                    <a:gd name="T24" fmla="*/ 0 w 52"/>
                    <a:gd name="T25" fmla="*/ 11 h 73"/>
                    <a:gd name="T26" fmla="*/ 1 w 52"/>
                    <a:gd name="T27" fmla="*/ 18 h 73"/>
                    <a:gd name="T28" fmla="*/ 3 w 52"/>
                    <a:gd name="T29" fmla="*/ 25 h 73"/>
                    <a:gd name="T30" fmla="*/ 7 w 52"/>
                    <a:gd name="T31" fmla="*/ 30 h 73"/>
                    <a:gd name="T32" fmla="*/ 9 w 52"/>
                    <a:gd name="T33" fmla="*/ 34 h 73"/>
                    <a:gd name="T34" fmla="*/ 10 w 52"/>
                    <a:gd name="T35" fmla="*/ 36 h 7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2"/>
                    <a:gd name="T55" fmla="*/ 0 h 73"/>
                    <a:gd name="T56" fmla="*/ 52 w 52"/>
                    <a:gd name="T57" fmla="*/ 73 h 73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2" h="73">
                      <a:moveTo>
                        <a:pt x="20" y="73"/>
                      </a:moveTo>
                      <a:lnTo>
                        <a:pt x="31" y="73"/>
                      </a:lnTo>
                      <a:lnTo>
                        <a:pt x="34" y="69"/>
                      </a:lnTo>
                      <a:lnTo>
                        <a:pt x="38" y="61"/>
                      </a:lnTo>
                      <a:lnTo>
                        <a:pt x="44" y="50"/>
                      </a:lnTo>
                      <a:lnTo>
                        <a:pt x="50" y="36"/>
                      </a:lnTo>
                      <a:lnTo>
                        <a:pt x="52" y="23"/>
                      </a:lnTo>
                      <a:lnTo>
                        <a:pt x="51" y="12"/>
                      </a:lnTo>
                      <a:lnTo>
                        <a:pt x="43" y="4"/>
                      </a:lnTo>
                      <a:lnTo>
                        <a:pt x="27" y="0"/>
                      </a:lnTo>
                      <a:lnTo>
                        <a:pt x="10" y="4"/>
                      </a:ln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2" y="36"/>
                      </a:lnTo>
                      <a:lnTo>
                        <a:pt x="7" y="50"/>
                      </a:lnTo>
                      <a:lnTo>
                        <a:pt x="13" y="61"/>
                      </a:lnTo>
                      <a:lnTo>
                        <a:pt x="17" y="69"/>
                      </a:lnTo>
                      <a:lnTo>
                        <a:pt x="20" y="7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5" name="Freeform 182"/>
                <p:cNvSpPr>
                  <a:spLocks/>
                </p:cNvSpPr>
                <p:nvPr/>
              </p:nvSpPr>
              <p:spPr bwMode="auto">
                <a:xfrm>
                  <a:off x="3097" y="3063"/>
                  <a:ext cx="35" cy="28"/>
                </a:xfrm>
                <a:custGeom>
                  <a:avLst/>
                  <a:gdLst>
                    <a:gd name="T0" fmla="*/ 32 w 72"/>
                    <a:gd name="T1" fmla="*/ 28 h 58"/>
                    <a:gd name="T2" fmla="*/ 35 w 72"/>
                    <a:gd name="T3" fmla="*/ 23 h 58"/>
                    <a:gd name="T4" fmla="*/ 35 w 72"/>
                    <a:gd name="T5" fmla="*/ 21 h 58"/>
                    <a:gd name="T6" fmla="*/ 32 w 72"/>
                    <a:gd name="T7" fmla="*/ 17 h 58"/>
                    <a:gd name="T8" fmla="*/ 28 w 72"/>
                    <a:gd name="T9" fmla="*/ 12 h 58"/>
                    <a:gd name="T10" fmla="*/ 24 w 72"/>
                    <a:gd name="T11" fmla="*/ 7 h 58"/>
                    <a:gd name="T12" fmla="*/ 19 w 72"/>
                    <a:gd name="T13" fmla="*/ 2 h 58"/>
                    <a:gd name="T14" fmla="*/ 14 w 72"/>
                    <a:gd name="T15" fmla="*/ 0 h 58"/>
                    <a:gd name="T16" fmla="*/ 8 w 72"/>
                    <a:gd name="T17" fmla="*/ 1 h 58"/>
                    <a:gd name="T18" fmla="*/ 3 w 72"/>
                    <a:gd name="T19" fmla="*/ 7 h 58"/>
                    <a:gd name="T20" fmla="*/ 0 w 72"/>
                    <a:gd name="T21" fmla="*/ 15 h 58"/>
                    <a:gd name="T22" fmla="*/ 2 w 72"/>
                    <a:gd name="T23" fmla="*/ 21 h 58"/>
                    <a:gd name="T24" fmla="*/ 6 w 72"/>
                    <a:gd name="T25" fmla="*/ 25 h 58"/>
                    <a:gd name="T26" fmla="*/ 13 w 72"/>
                    <a:gd name="T27" fmla="*/ 27 h 58"/>
                    <a:gd name="T28" fmla="*/ 19 w 72"/>
                    <a:gd name="T29" fmla="*/ 28 h 58"/>
                    <a:gd name="T30" fmla="*/ 25 w 72"/>
                    <a:gd name="T31" fmla="*/ 28 h 58"/>
                    <a:gd name="T32" fmla="*/ 31 w 72"/>
                    <a:gd name="T33" fmla="*/ 28 h 58"/>
                    <a:gd name="T34" fmla="*/ 32 w 72"/>
                    <a:gd name="T35" fmla="*/ 28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8"/>
                    <a:gd name="T56" fmla="*/ 72 w 72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8">
                      <a:moveTo>
                        <a:pt x="66" y="58"/>
                      </a:moveTo>
                      <a:lnTo>
                        <a:pt x="72" y="47"/>
                      </a:lnTo>
                      <a:lnTo>
                        <a:pt x="71" y="44"/>
                      </a:lnTo>
                      <a:lnTo>
                        <a:pt x="65" y="36"/>
                      </a:lnTo>
                      <a:lnTo>
                        <a:pt x="58" y="24"/>
                      </a:lnTo>
                      <a:lnTo>
                        <a:pt x="50" y="14"/>
                      </a:lnTo>
                      <a:lnTo>
                        <a:pt x="40" y="5"/>
                      </a:lnTo>
                      <a:lnTo>
                        <a:pt x="28" y="0"/>
                      </a:lnTo>
                      <a:lnTo>
                        <a:pt x="16" y="3"/>
                      </a:lnTo>
                      <a:lnTo>
                        <a:pt x="6" y="15"/>
                      </a:lnTo>
                      <a:lnTo>
                        <a:pt x="0" y="31"/>
                      </a:lnTo>
                      <a:lnTo>
                        <a:pt x="4" y="43"/>
                      </a:lnTo>
                      <a:lnTo>
                        <a:pt x="12" y="51"/>
                      </a:lnTo>
                      <a:lnTo>
                        <a:pt x="26" y="56"/>
                      </a:lnTo>
                      <a:lnTo>
                        <a:pt x="40" y="58"/>
                      </a:lnTo>
                      <a:lnTo>
                        <a:pt x="52" y="58"/>
                      </a:lnTo>
                      <a:lnTo>
                        <a:pt x="63" y="58"/>
                      </a:lnTo>
                      <a:lnTo>
                        <a:pt x="66" y="5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6" name="Freeform 183"/>
                <p:cNvSpPr>
                  <a:spLocks/>
                </p:cNvSpPr>
                <p:nvPr/>
              </p:nvSpPr>
              <p:spPr bwMode="auto">
                <a:xfrm>
                  <a:off x="3097" y="3095"/>
                  <a:ext cx="35" cy="29"/>
                </a:xfrm>
                <a:custGeom>
                  <a:avLst/>
                  <a:gdLst>
                    <a:gd name="T0" fmla="*/ 35 w 72"/>
                    <a:gd name="T1" fmla="*/ 5 h 56"/>
                    <a:gd name="T2" fmla="*/ 32 w 72"/>
                    <a:gd name="T3" fmla="*/ 0 h 56"/>
                    <a:gd name="T4" fmla="*/ 31 w 72"/>
                    <a:gd name="T5" fmla="*/ 0 h 56"/>
                    <a:gd name="T6" fmla="*/ 26 w 72"/>
                    <a:gd name="T7" fmla="*/ 0 h 56"/>
                    <a:gd name="T8" fmla="*/ 19 w 72"/>
                    <a:gd name="T9" fmla="*/ 0 h 56"/>
                    <a:gd name="T10" fmla="*/ 13 w 72"/>
                    <a:gd name="T11" fmla="*/ 1 h 56"/>
                    <a:gd name="T12" fmla="*/ 6 w 72"/>
                    <a:gd name="T13" fmla="*/ 4 h 56"/>
                    <a:gd name="T14" fmla="*/ 2 w 72"/>
                    <a:gd name="T15" fmla="*/ 7 h 56"/>
                    <a:gd name="T16" fmla="*/ 0 w 72"/>
                    <a:gd name="T17" fmla="*/ 13 h 56"/>
                    <a:gd name="T18" fmla="*/ 3 w 72"/>
                    <a:gd name="T19" fmla="*/ 21 h 56"/>
                    <a:gd name="T20" fmla="*/ 8 w 72"/>
                    <a:gd name="T21" fmla="*/ 27 h 56"/>
                    <a:gd name="T22" fmla="*/ 14 w 72"/>
                    <a:gd name="T23" fmla="*/ 29 h 56"/>
                    <a:gd name="T24" fmla="*/ 19 w 72"/>
                    <a:gd name="T25" fmla="*/ 27 h 56"/>
                    <a:gd name="T26" fmla="*/ 24 w 72"/>
                    <a:gd name="T27" fmla="*/ 23 h 56"/>
                    <a:gd name="T28" fmla="*/ 28 w 72"/>
                    <a:gd name="T29" fmla="*/ 17 h 56"/>
                    <a:gd name="T30" fmla="*/ 32 w 72"/>
                    <a:gd name="T31" fmla="*/ 11 h 56"/>
                    <a:gd name="T32" fmla="*/ 35 w 72"/>
                    <a:gd name="T33" fmla="*/ 7 h 56"/>
                    <a:gd name="T34" fmla="*/ 35 w 72"/>
                    <a:gd name="T35" fmla="*/ 5 h 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6"/>
                    <a:gd name="T56" fmla="*/ 72 w 72"/>
                    <a:gd name="T57" fmla="*/ 56 h 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6">
                      <a:moveTo>
                        <a:pt x="72" y="10"/>
                      </a:moveTo>
                      <a:lnTo>
                        <a:pt x="66" y="0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0" y="0"/>
                      </a:lnTo>
                      <a:lnTo>
                        <a:pt x="26" y="2"/>
                      </a:lnTo>
                      <a:lnTo>
                        <a:pt x="13" y="7"/>
                      </a:lnTo>
                      <a:lnTo>
                        <a:pt x="4" y="14"/>
                      </a:lnTo>
                      <a:lnTo>
                        <a:pt x="0" y="25"/>
                      </a:lnTo>
                      <a:lnTo>
                        <a:pt x="6" y="40"/>
                      </a:lnTo>
                      <a:lnTo>
                        <a:pt x="16" y="53"/>
                      </a:lnTo>
                      <a:lnTo>
                        <a:pt x="28" y="56"/>
                      </a:lnTo>
                      <a:lnTo>
                        <a:pt x="40" y="53"/>
                      </a:lnTo>
                      <a:lnTo>
                        <a:pt x="50" y="44"/>
                      </a:lnTo>
                      <a:lnTo>
                        <a:pt x="58" y="33"/>
                      </a:lnTo>
                      <a:lnTo>
                        <a:pt x="65" y="22"/>
                      </a:lnTo>
                      <a:lnTo>
                        <a:pt x="71" y="14"/>
                      </a:lnTo>
                      <a:lnTo>
                        <a:pt x="72" y="1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7" name="Freeform 184"/>
                <p:cNvSpPr>
                  <a:spLocks/>
                </p:cNvSpPr>
                <p:nvPr/>
              </p:nvSpPr>
              <p:spPr bwMode="auto">
                <a:xfrm>
                  <a:off x="3126" y="3102"/>
                  <a:ext cx="27" cy="37"/>
                </a:xfrm>
                <a:custGeom>
                  <a:avLst/>
                  <a:gdLst>
                    <a:gd name="T0" fmla="*/ 16 w 53"/>
                    <a:gd name="T1" fmla="*/ 0 h 72"/>
                    <a:gd name="T2" fmla="*/ 11 w 53"/>
                    <a:gd name="T3" fmla="*/ 0 h 72"/>
                    <a:gd name="T4" fmla="*/ 10 w 53"/>
                    <a:gd name="T5" fmla="*/ 2 h 72"/>
                    <a:gd name="T6" fmla="*/ 7 w 53"/>
                    <a:gd name="T7" fmla="*/ 6 h 72"/>
                    <a:gd name="T8" fmla="*/ 4 w 53"/>
                    <a:gd name="T9" fmla="*/ 12 h 72"/>
                    <a:gd name="T10" fmla="*/ 1 w 53"/>
                    <a:gd name="T11" fmla="*/ 18 h 72"/>
                    <a:gd name="T12" fmla="*/ 0 w 53"/>
                    <a:gd name="T13" fmla="*/ 25 h 72"/>
                    <a:gd name="T14" fmla="*/ 1 w 53"/>
                    <a:gd name="T15" fmla="*/ 31 h 72"/>
                    <a:gd name="T16" fmla="*/ 5 w 53"/>
                    <a:gd name="T17" fmla="*/ 35 h 72"/>
                    <a:gd name="T18" fmla="*/ 14 w 53"/>
                    <a:gd name="T19" fmla="*/ 37 h 72"/>
                    <a:gd name="T20" fmla="*/ 22 w 53"/>
                    <a:gd name="T21" fmla="*/ 35 h 72"/>
                    <a:gd name="T22" fmla="*/ 26 w 53"/>
                    <a:gd name="T23" fmla="*/ 31 h 72"/>
                    <a:gd name="T24" fmla="*/ 27 w 53"/>
                    <a:gd name="T25" fmla="*/ 25 h 72"/>
                    <a:gd name="T26" fmla="*/ 26 w 53"/>
                    <a:gd name="T27" fmla="*/ 18 h 72"/>
                    <a:gd name="T28" fmla="*/ 23 w 53"/>
                    <a:gd name="T29" fmla="*/ 12 h 72"/>
                    <a:gd name="T30" fmla="*/ 20 w 53"/>
                    <a:gd name="T31" fmla="*/ 6 h 72"/>
                    <a:gd name="T32" fmla="*/ 18 w 53"/>
                    <a:gd name="T33" fmla="*/ 2 h 72"/>
                    <a:gd name="T34" fmla="*/ 16 w 53"/>
                    <a:gd name="T35" fmla="*/ 0 h 7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3"/>
                    <a:gd name="T55" fmla="*/ 0 h 72"/>
                    <a:gd name="T56" fmla="*/ 53 w 53"/>
                    <a:gd name="T57" fmla="*/ 72 h 7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3" h="72">
                      <a:moveTo>
                        <a:pt x="32" y="0"/>
                      </a:moveTo>
                      <a:lnTo>
                        <a:pt x="21" y="0"/>
                      </a:lnTo>
                      <a:lnTo>
                        <a:pt x="19" y="3"/>
                      </a:lnTo>
                      <a:lnTo>
                        <a:pt x="14" y="11"/>
                      </a:lnTo>
                      <a:lnTo>
                        <a:pt x="8" y="23"/>
                      </a:lnTo>
                      <a:lnTo>
                        <a:pt x="2" y="35"/>
                      </a:lnTo>
                      <a:lnTo>
                        <a:pt x="0" y="49"/>
                      </a:lnTo>
                      <a:lnTo>
                        <a:pt x="2" y="61"/>
                      </a:lnTo>
                      <a:lnTo>
                        <a:pt x="10" y="69"/>
                      </a:lnTo>
                      <a:lnTo>
                        <a:pt x="27" y="72"/>
                      </a:lnTo>
                      <a:lnTo>
                        <a:pt x="43" y="69"/>
                      </a:lnTo>
                      <a:lnTo>
                        <a:pt x="51" y="61"/>
                      </a:lnTo>
                      <a:lnTo>
                        <a:pt x="53" y="49"/>
                      </a:lnTo>
                      <a:lnTo>
                        <a:pt x="51" y="35"/>
                      </a:lnTo>
                      <a:lnTo>
                        <a:pt x="45" y="23"/>
                      </a:lnTo>
                      <a:lnTo>
                        <a:pt x="39" y="11"/>
                      </a:lnTo>
                      <a:lnTo>
                        <a:pt x="35" y="3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8" name="Freeform 185"/>
                <p:cNvSpPr>
                  <a:spLocks/>
                </p:cNvSpPr>
                <p:nvPr/>
              </p:nvSpPr>
              <p:spPr bwMode="auto">
                <a:xfrm>
                  <a:off x="3146" y="3095"/>
                  <a:ext cx="35" cy="29"/>
                </a:xfrm>
                <a:custGeom>
                  <a:avLst/>
                  <a:gdLst>
                    <a:gd name="T0" fmla="*/ 3 w 72"/>
                    <a:gd name="T1" fmla="*/ 0 h 57"/>
                    <a:gd name="T2" fmla="*/ 0 w 72"/>
                    <a:gd name="T3" fmla="*/ 5 h 57"/>
                    <a:gd name="T4" fmla="*/ 0 w 72"/>
                    <a:gd name="T5" fmla="*/ 7 h 57"/>
                    <a:gd name="T6" fmla="*/ 3 w 72"/>
                    <a:gd name="T7" fmla="*/ 11 h 57"/>
                    <a:gd name="T8" fmla="*/ 7 w 72"/>
                    <a:gd name="T9" fmla="*/ 17 h 57"/>
                    <a:gd name="T10" fmla="*/ 11 w 72"/>
                    <a:gd name="T11" fmla="*/ 22 h 57"/>
                    <a:gd name="T12" fmla="*/ 16 w 72"/>
                    <a:gd name="T13" fmla="*/ 27 h 57"/>
                    <a:gd name="T14" fmla="*/ 21 w 72"/>
                    <a:gd name="T15" fmla="*/ 29 h 57"/>
                    <a:gd name="T16" fmla="*/ 27 w 72"/>
                    <a:gd name="T17" fmla="*/ 28 h 57"/>
                    <a:gd name="T18" fmla="*/ 32 w 72"/>
                    <a:gd name="T19" fmla="*/ 21 h 57"/>
                    <a:gd name="T20" fmla="*/ 35 w 72"/>
                    <a:gd name="T21" fmla="*/ 13 h 57"/>
                    <a:gd name="T22" fmla="*/ 33 w 72"/>
                    <a:gd name="T23" fmla="*/ 8 h 57"/>
                    <a:gd name="T24" fmla="*/ 29 w 72"/>
                    <a:gd name="T25" fmla="*/ 4 h 57"/>
                    <a:gd name="T26" fmla="*/ 22 w 72"/>
                    <a:gd name="T27" fmla="*/ 1 h 57"/>
                    <a:gd name="T28" fmla="*/ 16 w 72"/>
                    <a:gd name="T29" fmla="*/ 0 h 57"/>
                    <a:gd name="T30" fmla="*/ 10 w 72"/>
                    <a:gd name="T31" fmla="*/ 0 h 57"/>
                    <a:gd name="T32" fmla="*/ 4 w 72"/>
                    <a:gd name="T33" fmla="*/ 0 h 57"/>
                    <a:gd name="T34" fmla="*/ 3 w 72"/>
                    <a:gd name="T35" fmla="*/ 0 h 5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7"/>
                    <a:gd name="T56" fmla="*/ 72 w 72"/>
                    <a:gd name="T57" fmla="*/ 57 h 5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7">
                      <a:moveTo>
                        <a:pt x="6" y="0"/>
                      </a:moveTo>
                      <a:lnTo>
                        <a:pt x="0" y="10"/>
                      </a:lnTo>
                      <a:lnTo>
                        <a:pt x="1" y="14"/>
                      </a:lnTo>
                      <a:lnTo>
                        <a:pt x="7" y="22"/>
                      </a:lnTo>
                      <a:lnTo>
                        <a:pt x="14" y="33"/>
                      </a:lnTo>
                      <a:lnTo>
                        <a:pt x="23" y="43"/>
                      </a:lnTo>
                      <a:lnTo>
                        <a:pt x="33" y="53"/>
                      </a:lnTo>
                      <a:lnTo>
                        <a:pt x="44" y="57"/>
                      </a:lnTo>
                      <a:lnTo>
                        <a:pt x="56" y="55"/>
                      </a:lnTo>
                      <a:lnTo>
                        <a:pt x="66" y="42"/>
                      </a:lnTo>
                      <a:lnTo>
                        <a:pt x="72" y="26"/>
                      </a:lnTo>
                      <a:lnTo>
                        <a:pt x="68" y="15"/>
                      </a:lnTo>
                      <a:lnTo>
                        <a:pt x="60" y="7"/>
                      </a:lnTo>
                      <a:lnTo>
                        <a:pt x="46" y="2"/>
                      </a:lnTo>
                      <a:lnTo>
                        <a:pt x="33" y="0"/>
                      </a:lnTo>
                      <a:lnTo>
                        <a:pt x="20" y="0"/>
                      </a:lnTo>
                      <a:lnTo>
                        <a:pt x="9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49" name="Freeform 186"/>
                <p:cNvSpPr>
                  <a:spLocks/>
                </p:cNvSpPr>
                <p:nvPr/>
              </p:nvSpPr>
              <p:spPr bwMode="auto">
                <a:xfrm>
                  <a:off x="3146" y="3062"/>
                  <a:ext cx="35" cy="29"/>
                </a:xfrm>
                <a:custGeom>
                  <a:avLst/>
                  <a:gdLst>
                    <a:gd name="T0" fmla="*/ 0 w 72"/>
                    <a:gd name="T1" fmla="*/ 24 h 58"/>
                    <a:gd name="T2" fmla="*/ 3 w 72"/>
                    <a:gd name="T3" fmla="*/ 29 h 58"/>
                    <a:gd name="T4" fmla="*/ 4 w 72"/>
                    <a:gd name="T5" fmla="*/ 29 h 58"/>
                    <a:gd name="T6" fmla="*/ 10 w 72"/>
                    <a:gd name="T7" fmla="*/ 29 h 58"/>
                    <a:gd name="T8" fmla="*/ 16 w 72"/>
                    <a:gd name="T9" fmla="*/ 29 h 58"/>
                    <a:gd name="T10" fmla="*/ 22 w 72"/>
                    <a:gd name="T11" fmla="*/ 28 h 58"/>
                    <a:gd name="T12" fmla="*/ 29 w 72"/>
                    <a:gd name="T13" fmla="*/ 26 h 58"/>
                    <a:gd name="T14" fmla="*/ 33 w 72"/>
                    <a:gd name="T15" fmla="*/ 22 h 58"/>
                    <a:gd name="T16" fmla="*/ 35 w 72"/>
                    <a:gd name="T17" fmla="*/ 16 h 58"/>
                    <a:gd name="T18" fmla="*/ 32 w 72"/>
                    <a:gd name="T19" fmla="*/ 8 h 58"/>
                    <a:gd name="T20" fmla="*/ 27 w 72"/>
                    <a:gd name="T21" fmla="*/ 2 h 58"/>
                    <a:gd name="T22" fmla="*/ 21 w 72"/>
                    <a:gd name="T23" fmla="*/ 0 h 58"/>
                    <a:gd name="T24" fmla="*/ 16 w 72"/>
                    <a:gd name="T25" fmla="*/ 3 h 58"/>
                    <a:gd name="T26" fmla="*/ 11 w 72"/>
                    <a:gd name="T27" fmla="*/ 7 h 58"/>
                    <a:gd name="T28" fmla="*/ 7 w 72"/>
                    <a:gd name="T29" fmla="*/ 12 h 58"/>
                    <a:gd name="T30" fmla="*/ 3 w 72"/>
                    <a:gd name="T31" fmla="*/ 18 h 58"/>
                    <a:gd name="T32" fmla="*/ 0 w 72"/>
                    <a:gd name="T33" fmla="*/ 22 h 58"/>
                    <a:gd name="T34" fmla="*/ 0 w 72"/>
                    <a:gd name="T35" fmla="*/ 24 h 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72"/>
                    <a:gd name="T55" fmla="*/ 0 h 58"/>
                    <a:gd name="T56" fmla="*/ 72 w 72"/>
                    <a:gd name="T57" fmla="*/ 58 h 5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72" h="58">
                      <a:moveTo>
                        <a:pt x="0" y="47"/>
                      </a:moveTo>
                      <a:lnTo>
                        <a:pt x="6" y="58"/>
                      </a:lnTo>
                      <a:lnTo>
                        <a:pt x="9" y="58"/>
                      </a:lnTo>
                      <a:lnTo>
                        <a:pt x="20" y="58"/>
                      </a:lnTo>
                      <a:lnTo>
                        <a:pt x="33" y="58"/>
                      </a:lnTo>
                      <a:lnTo>
                        <a:pt x="46" y="55"/>
                      </a:lnTo>
                      <a:lnTo>
                        <a:pt x="59" y="51"/>
                      </a:lnTo>
                      <a:lnTo>
                        <a:pt x="68" y="43"/>
                      </a:lnTo>
                      <a:lnTo>
                        <a:pt x="72" y="32"/>
                      </a:lnTo>
                      <a:lnTo>
                        <a:pt x="66" y="16"/>
                      </a:lnTo>
                      <a:lnTo>
                        <a:pt x="56" y="4"/>
                      </a:lnTo>
                      <a:lnTo>
                        <a:pt x="44" y="0"/>
                      </a:lnTo>
                      <a:lnTo>
                        <a:pt x="33" y="5"/>
                      </a:lnTo>
                      <a:lnTo>
                        <a:pt x="23" y="14"/>
                      </a:lnTo>
                      <a:lnTo>
                        <a:pt x="14" y="24"/>
                      </a:lnTo>
                      <a:lnTo>
                        <a:pt x="7" y="36"/>
                      </a:lnTo>
                      <a:lnTo>
                        <a:pt x="1" y="44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0" name="Freeform 187"/>
                <p:cNvSpPr>
                  <a:spLocks/>
                </p:cNvSpPr>
                <p:nvPr/>
              </p:nvSpPr>
              <p:spPr bwMode="auto">
                <a:xfrm>
                  <a:off x="2933" y="2482"/>
                  <a:ext cx="72" cy="84"/>
                </a:xfrm>
                <a:custGeom>
                  <a:avLst/>
                  <a:gdLst>
                    <a:gd name="T0" fmla="*/ 72 w 144"/>
                    <a:gd name="T1" fmla="*/ 0 h 167"/>
                    <a:gd name="T2" fmla="*/ 72 w 144"/>
                    <a:gd name="T3" fmla="*/ 14 h 167"/>
                    <a:gd name="T4" fmla="*/ 69 w 144"/>
                    <a:gd name="T5" fmla="*/ 29 h 167"/>
                    <a:gd name="T6" fmla="*/ 65 w 144"/>
                    <a:gd name="T7" fmla="*/ 42 h 167"/>
                    <a:gd name="T8" fmla="*/ 58 w 144"/>
                    <a:gd name="T9" fmla="*/ 56 h 167"/>
                    <a:gd name="T10" fmla="*/ 50 w 144"/>
                    <a:gd name="T11" fmla="*/ 68 h 167"/>
                    <a:gd name="T12" fmla="*/ 41 w 144"/>
                    <a:gd name="T13" fmla="*/ 76 h 167"/>
                    <a:gd name="T14" fmla="*/ 30 w 144"/>
                    <a:gd name="T15" fmla="*/ 82 h 167"/>
                    <a:gd name="T16" fmla="*/ 18 w 144"/>
                    <a:gd name="T17" fmla="*/ 84 h 167"/>
                    <a:gd name="T18" fmla="*/ 8 w 144"/>
                    <a:gd name="T19" fmla="*/ 82 h 167"/>
                    <a:gd name="T20" fmla="*/ 2 w 144"/>
                    <a:gd name="T21" fmla="*/ 76 h 167"/>
                    <a:gd name="T22" fmla="*/ 0 w 144"/>
                    <a:gd name="T23" fmla="*/ 70 h 167"/>
                    <a:gd name="T24" fmla="*/ 1 w 144"/>
                    <a:gd name="T25" fmla="*/ 62 h 167"/>
                    <a:gd name="T26" fmla="*/ 6 w 144"/>
                    <a:gd name="T27" fmla="*/ 55 h 167"/>
                    <a:gd name="T28" fmla="*/ 12 w 144"/>
                    <a:gd name="T29" fmla="*/ 48 h 167"/>
                    <a:gd name="T30" fmla="*/ 21 w 144"/>
                    <a:gd name="T31" fmla="*/ 43 h 167"/>
                    <a:gd name="T32" fmla="*/ 31 w 144"/>
                    <a:gd name="T33" fmla="*/ 41 h 167"/>
                    <a:gd name="T34" fmla="*/ 40 w 144"/>
                    <a:gd name="T35" fmla="*/ 40 h 167"/>
                    <a:gd name="T36" fmla="*/ 47 w 144"/>
                    <a:gd name="T37" fmla="*/ 35 h 167"/>
                    <a:gd name="T38" fmla="*/ 54 w 144"/>
                    <a:gd name="T39" fmla="*/ 29 h 167"/>
                    <a:gd name="T40" fmla="*/ 60 w 144"/>
                    <a:gd name="T41" fmla="*/ 21 h 167"/>
                    <a:gd name="T42" fmla="*/ 65 w 144"/>
                    <a:gd name="T43" fmla="*/ 13 h 167"/>
                    <a:gd name="T44" fmla="*/ 69 w 144"/>
                    <a:gd name="T45" fmla="*/ 7 h 167"/>
                    <a:gd name="T46" fmla="*/ 72 w 144"/>
                    <a:gd name="T47" fmla="*/ 2 h 167"/>
                    <a:gd name="T48" fmla="*/ 72 w 144"/>
                    <a:gd name="T49" fmla="*/ 0 h 16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4"/>
                    <a:gd name="T76" fmla="*/ 0 h 167"/>
                    <a:gd name="T77" fmla="*/ 144 w 144"/>
                    <a:gd name="T78" fmla="*/ 167 h 16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4" h="167">
                      <a:moveTo>
                        <a:pt x="144" y="0"/>
                      </a:moveTo>
                      <a:lnTo>
                        <a:pt x="143" y="28"/>
                      </a:lnTo>
                      <a:lnTo>
                        <a:pt x="138" y="57"/>
                      </a:lnTo>
                      <a:lnTo>
                        <a:pt x="129" y="84"/>
                      </a:lnTo>
                      <a:lnTo>
                        <a:pt x="116" y="111"/>
                      </a:lnTo>
                      <a:lnTo>
                        <a:pt x="100" y="135"/>
                      </a:lnTo>
                      <a:lnTo>
                        <a:pt x="82" y="152"/>
                      </a:lnTo>
                      <a:lnTo>
                        <a:pt x="60" y="164"/>
                      </a:lnTo>
                      <a:lnTo>
                        <a:pt x="36" y="167"/>
                      </a:lnTo>
                      <a:lnTo>
                        <a:pt x="16" y="163"/>
                      </a:lnTo>
                      <a:lnTo>
                        <a:pt x="5" y="152"/>
                      </a:lnTo>
                      <a:lnTo>
                        <a:pt x="0" y="140"/>
                      </a:lnTo>
                      <a:lnTo>
                        <a:pt x="2" y="123"/>
                      </a:lnTo>
                      <a:lnTo>
                        <a:pt x="12" y="109"/>
                      </a:lnTo>
                      <a:lnTo>
                        <a:pt x="24" y="96"/>
                      </a:lnTo>
                      <a:lnTo>
                        <a:pt x="42" y="85"/>
                      </a:lnTo>
                      <a:lnTo>
                        <a:pt x="62" y="82"/>
                      </a:lnTo>
                      <a:lnTo>
                        <a:pt x="80" y="79"/>
                      </a:lnTo>
                      <a:lnTo>
                        <a:pt x="95" y="69"/>
                      </a:lnTo>
                      <a:lnTo>
                        <a:pt x="108" y="57"/>
                      </a:lnTo>
                      <a:lnTo>
                        <a:pt x="121" y="41"/>
                      </a:lnTo>
                      <a:lnTo>
                        <a:pt x="130" y="26"/>
                      </a:lnTo>
                      <a:lnTo>
                        <a:pt x="138" y="13"/>
                      </a:lnTo>
                      <a:lnTo>
                        <a:pt x="143" y="4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1" name="Freeform 188"/>
                <p:cNvSpPr>
                  <a:spLocks/>
                </p:cNvSpPr>
                <p:nvPr/>
              </p:nvSpPr>
              <p:spPr bwMode="auto">
                <a:xfrm>
                  <a:off x="2898" y="2478"/>
                  <a:ext cx="102" cy="40"/>
                </a:xfrm>
                <a:custGeom>
                  <a:avLst/>
                  <a:gdLst>
                    <a:gd name="T0" fmla="*/ 102 w 204"/>
                    <a:gd name="T1" fmla="*/ 0 h 82"/>
                    <a:gd name="T2" fmla="*/ 98 w 204"/>
                    <a:gd name="T3" fmla="*/ 5 h 82"/>
                    <a:gd name="T4" fmla="*/ 94 w 204"/>
                    <a:gd name="T5" fmla="*/ 10 h 82"/>
                    <a:gd name="T6" fmla="*/ 88 w 204"/>
                    <a:gd name="T7" fmla="*/ 15 h 82"/>
                    <a:gd name="T8" fmla="*/ 83 w 204"/>
                    <a:gd name="T9" fmla="*/ 20 h 82"/>
                    <a:gd name="T10" fmla="*/ 76 w 204"/>
                    <a:gd name="T11" fmla="*/ 24 h 82"/>
                    <a:gd name="T12" fmla="*/ 70 w 204"/>
                    <a:gd name="T13" fmla="*/ 28 h 82"/>
                    <a:gd name="T14" fmla="*/ 63 w 204"/>
                    <a:gd name="T15" fmla="*/ 32 h 82"/>
                    <a:gd name="T16" fmla="*/ 57 w 204"/>
                    <a:gd name="T17" fmla="*/ 34 h 82"/>
                    <a:gd name="T18" fmla="*/ 50 w 204"/>
                    <a:gd name="T19" fmla="*/ 37 h 82"/>
                    <a:gd name="T20" fmla="*/ 44 w 204"/>
                    <a:gd name="T21" fmla="*/ 39 h 82"/>
                    <a:gd name="T22" fmla="*/ 37 w 204"/>
                    <a:gd name="T23" fmla="*/ 40 h 82"/>
                    <a:gd name="T24" fmla="*/ 30 w 204"/>
                    <a:gd name="T25" fmla="*/ 40 h 82"/>
                    <a:gd name="T26" fmla="*/ 24 w 204"/>
                    <a:gd name="T27" fmla="*/ 40 h 82"/>
                    <a:gd name="T28" fmla="*/ 19 w 204"/>
                    <a:gd name="T29" fmla="*/ 38 h 82"/>
                    <a:gd name="T30" fmla="*/ 13 w 204"/>
                    <a:gd name="T31" fmla="*/ 35 h 82"/>
                    <a:gd name="T32" fmla="*/ 7 w 204"/>
                    <a:gd name="T33" fmla="*/ 32 h 82"/>
                    <a:gd name="T34" fmla="*/ 1 w 204"/>
                    <a:gd name="T35" fmla="*/ 23 h 82"/>
                    <a:gd name="T36" fmla="*/ 0 w 204"/>
                    <a:gd name="T37" fmla="*/ 16 h 82"/>
                    <a:gd name="T38" fmla="*/ 3 w 204"/>
                    <a:gd name="T39" fmla="*/ 10 h 82"/>
                    <a:gd name="T40" fmla="*/ 9 w 204"/>
                    <a:gd name="T41" fmla="*/ 5 h 82"/>
                    <a:gd name="T42" fmla="*/ 17 w 204"/>
                    <a:gd name="T43" fmla="*/ 1 h 82"/>
                    <a:gd name="T44" fmla="*/ 26 w 204"/>
                    <a:gd name="T45" fmla="*/ 0 h 82"/>
                    <a:gd name="T46" fmla="*/ 36 w 204"/>
                    <a:gd name="T47" fmla="*/ 2 h 82"/>
                    <a:gd name="T48" fmla="*/ 45 w 204"/>
                    <a:gd name="T49" fmla="*/ 7 h 82"/>
                    <a:gd name="T50" fmla="*/ 52 w 204"/>
                    <a:gd name="T51" fmla="*/ 11 h 82"/>
                    <a:gd name="T52" fmla="*/ 61 w 204"/>
                    <a:gd name="T53" fmla="*/ 12 h 82"/>
                    <a:gd name="T54" fmla="*/ 71 w 204"/>
                    <a:gd name="T55" fmla="*/ 11 h 82"/>
                    <a:gd name="T56" fmla="*/ 80 w 204"/>
                    <a:gd name="T57" fmla="*/ 8 h 82"/>
                    <a:gd name="T58" fmla="*/ 89 w 204"/>
                    <a:gd name="T59" fmla="*/ 6 h 82"/>
                    <a:gd name="T60" fmla="*/ 96 w 204"/>
                    <a:gd name="T61" fmla="*/ 3 h 82"/>
                    <a:gd name="T62" fmla="*/ 100 w 204"/>
                    <a:gd name="T63" fmla="*/ 1 h 82"/>
                    <a:gd name="T64" fmla="*/ 102 w 204"/>
                    <a:gd name="T65" fmla="*/ 0 h 8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4"/>
                    <a:gd name="T100" fmla="*/ 0 h 82"/>
                    <a:gd name="T101" fmla="*/ 204 w 204"/>
                    <a:gd name="T102" fmla="*/ 82 h 8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4" h="82">
                      <a:moveTo>
                        <a:pt x="204" y="0"/>
                      </a:moveTo>
                      <a:lnTo>
                        <a:pt x="196" y="10"/>
                      </a:lnTo>
                      <a:lnTo>
                        <a:pt x="187" y="21"/>
                      </a:lnTo>
                      <a:lnTo>
                        <a:pt x="175" y="31"/>
                      </a:lnTo>
                      <a:lnTo>
                        <a:pt x="165" y="40"/>
                      </a:lnTo>
                      <a:lnTo>
                        <a:pt x="152" y="50"/>
                      </a:lnTo>
                      <a:lnTo>
                        <a:pt x="139" y="58"/>
                      </a:lnTo>
                      <a:lnTo>
                        <a:pt x="127" y="65"/>
                      </a:lnTo>
                      <a:lnTo>
                        <a:pt x="114" y="70"/>
                      </a:lnTo>
                      <a:lnTo>
                        <a:pt x="100" y="76"/>
                      </a:lnTo>
                      <a:lnTo>
                        <a:pt x="88" y="80"/>
                      </a:lnTo>
                      <a:lnTo>
                        <a:pt x="74" y="81"/>
                      </a:lnTo>
                      <a:lnTo>
                        <a:pt x="61" y="82"/>
                      </a:lnTo>
                      <a:lnTo>
                        <a:pt x="48" y="81"/>
                      </a:lnTo>
                      <a:lnTo>
                        <a:pt x="37" y="77"/>
                      </a:lnTo>
                      <a:lnTo>
                        <a:pt x="25" y="71"/>
                      </a:lnTo>
                      <a:lnTo>
                        <a:pt x="15" y="65"/>
                      </a:lnTo>
                      <a:lnTo>
                        <a:pt x="2" y="48"/>
                      </a:lnTo>
                      <a:lnTo>
                        <a:pt x="0" y="33"/>
                      </a:lnTo>
                      <a:lnTo>
                        <a:pt x="6" y="21"/>
                      </a:lnTo>
                      <a:lnTo>
                        <a:pt x="17" y="10"/>
                      </a:lnTo>
                      <a:lnTo>
                        <a:pt x="33" y="3"/>
                      </a:lnTo>
                      <a:lnTo>
                        <a:pt x="52" y="1"/>
                      </a:lnTo>
                      <a:lnTo>
                        <a:pt x="71" y="5"/>
                      </a:lnTo>
                      <a:lnTo>
                        <a:pt x="90" y="15"/>
                      </a:lnTo>
                      <a:lnTo>
                        <a:pt x="105" y="22"/>
                      </a:lnTo>
                      <a:lnTo>
                        <a:pt x="123" y="24"/>
                      </a:lnTo>
                      <a:lnTo>
                        <a:pt x="142" y="22"/>
                      </a:lnTo>
                      <a:lnTo>
                        <a:pt x="160" y="17"/>
                      </a:lnTo>
                      <a:lnTo>
                        <a:pt x="177" y="12"/>
                      </a:lnTo>
                      <a:lnTo>
                        <a:pt x="191" y="6"/>
                      </a:lnTo>
                      <a:lnTo>
                        <a:pt x="200" y="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2" name="Freeform 189"/>
                <p:cNvSpPr>
                  <a:spLocks/>
                </p:cNvSpPr>
                <p:nvPr/>
              </p:nvSpPr>
              <p:spPr bwMode="auto">
                <a:xfrm>
                  <a:off x="2996" y="2482"/>
                  <a:ext cx="42" cy="104"/>
                </a:xfrm>
                <a:custGeom>
                  <a:avLst/>
                  <a:gdLst>
                    <a:gd name="T0" fmla="*/ 12 w 84"/>
                    <a:gd name="T1" fmla="*/ 0 h 208"/>
                    <a:gd name="T2" fmla="*/ 21 w 84"/>
                    <a:gd name="T3" fmla="*/ 11 h 208"/>
                    <a:gd name="T4" fmla="*/ 29 w 84"/>
                    <a:gd name="T5" fmla="*/ 23 h 208"/>
                    <a:gd name="T6" fmla="*/ 36 w 84"/>
                    <a:gd name="T7" fmla="*/ 37 h 208"/>
                    <a:gd name="T8" fmla="*/ 40 w 84"/>
                    <a:gd name="T9" fmla="*/ 50 h 208"/>
                    <a:gd name="T10" fmla="*/ 42 w 84"/>
                    <a:gd name="T11" fmla="*/ 64 h 208"/>
                    <a:gd name="T12" fmla="*/ 41 w 84"/>
                    <a:gd name="T13" fmla="*/ 78 h 208"/>
                    <a:gd name="T14" fmla="*/ 37 w 84"/>
                    <a:gd name="T15" fmla="*/ 89 h 208"/>
                    <a:gd name="T16" fmla="*/ 28 w 84"/>
                    <a:gd name="T17" fmla="*/ 99 h 208"/>
                    <a:gd name="T18" fmla="*/ 20 w 84"/>
                    <a:gd name="T19" fmla="*/ 104 h 208"/>
                    <a:gd name="T20" fmla="*/ 12 w 84"/>
                    <a:gd name="T21" fmla="*/ 104 h 208"/>
                    <a:gd name="T22" fmla="*/ 6 w 84"/>
                    <a:gd name="T23" fmla="*/ 101 h 208"/>
                    <a:gd name="T24" fmla="*/ 2 w 84"/>
                    <a:gd name="T25" fmla="*/ 94 h 208"/>
                    <a:gd name="T26" fmla="*/ 0 w 84"/>
                    <a:gd name="T27" fmla="*/ 85 h 208"/>
                    <a:gd name="T28" fmla="*/ 1 w 84"/>
                    <a:gd name="T29" fmla="*/ 76 h 208"/>
                    <a:gd name="T30" fmla="*/ 3 w 84"/>
                    <a:gd name="T31" fmla="*/ 67 h 208"/>
                    <a:gd name="T32" fmla="*/ 10 w 84"/>
                    <a:gd name="T33" fmla="*/ 57 h 208"/>
                    <a:gd name="T34" fmla="*/ 17 w 84"/>
                    <a:gd name="T35" fmla="*/ 42 h 208"/>
                    <a:gd name="T36" fmla="*/ 17 w 84"/>
                    <a:gd name="T37" fmla="*/ 23 h 208"/>
                    <a:gd name="T38" fmla="*/ 13 w 84"/>
                    <a:gd name="T39" fmla="*/ 7 h 208"/>
                    <a:gd name="T40" fmla="*/ 12 w 84"/>
                    <a:gd name="T41" fmla="*/ 0 h 2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4"/>
                    <a:gd name="T64" fmla="*/ 0 h 208"/>
                    <a:gd name="T65" fmla="*/ 84 w 84"/>
                    <a:gd name="T66" fmla="*/ 208 h 20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4" h="208">
                      <a:moveTo>
                        <a:pt x="24" y="0"/>
                      </a:moveTo>
                      <a:lnTo>
                        <a:pt x="42" y="21"/>
                      </a:lnTo>
                      <a:lnTo>
                        <a:pt x="59" y="45"/>
                      </a:lnTo>
                      <a:lnTo>
                        <a:pt x="71" y="73"/>
                      </a:lnTo>
                      <a:lnTo>
                        <a:pt x="79" y="100"/>
                      </a:lnTo>
                      <a:lnTo>
                        <a:pt x="84" y="128"/>
                      </a:lnTo>
                      <a:lnTo>
                        <a:pt x="82" y="155"/>
                      </a:lnTo>
                      <a:lnTo>
                        <a:pt x="74" y="178"/>
                      </a:lnTo>
                      <a:lnTo>
                        <a:pt x="57" y="197"/>
                      </a:lnTo>
                      <a:lnTo>
                        <a:pt x="40" y="208"/>
                      </a:lnTo>
                      <a:lnTo>
                        <a:pt x="25" y="208"/>
                      </a:lnTo>
                      <a:lnTo>
                        <a:pt x="12" y="201"/>
                      </a:lnTo>
                      <a:lnTo>
                        <a:pt x="4" y="187"/>
                      </a:lnTo>
                      <a:lnTo>
                        <a:pt x="0" y="170"/>
                      </a:lnTo>
                      <a:lnTo>
                        <a:pt x="1" y="151"/>
                      </a:lnTo>
                      <a:lnTo>
                        <a:pt x="7" y="133"/>
                      </a:lnTo>
                      <a:lnTo>
                        <a:pt x="19" y="115"/>
                      </a:lnTo>
                      <a:lnTo>
                        <a:pt x="34" y="84"/>
                      </a:lnTo>
                      <a:lnTo>
                        <a:pt x="34" y="46"/>
                      </a:lnTo>
                      <a:lnTo>
                        <a:pt x="27" y="14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3" name="Freeform 190"/>
                <p:cNvSpPr>
                  <a:spLocks/>
                </p:cNvSpPr>
                <p:nvPr/>
              </p:nvSpPr>
              <p:spPr bwMode="auto">
                <a:xfrm>
                  <a:off x="3013" y="2479"/>
                  <a:ext cx="72" cy="84"/>
                </a:xfrm>
                <a:custGeom>
                  <a:avLst/>
                  <a:gdLst>
                    <a:gd name="T0" fmla="*/ 0 w 144"/>
                    <a:gd name="T1" fmla="*/ 0 h 170"/>
                    <a:gd name="T2" fmla="*/ 13 w 144"/>
                    <a:gd name="T3" fmla="*/ 3 h 170"/>
                    <a:gd name="T4" fmla="*/ 27 w 144"/>
                    <a:gd name="T5" fmla="*/ 9 h 170"/>
                    <a:gd name="T6" fmla="*/ 40 w 144"/>
                    <a:gd name="T7" fmla="*/ 16 h 170"/>
                    <a:gd name="T8" fmla="*/ 52 w 144"/>
                    <a:gd name="T9" fmla="*/ 25 h 170"/>
                    <a:gd name="T10" fmla="*/ 61 w 144"/>
                    <a:gd name="T11" fmla="*/ 35 h 170"/>
                    <a:gd name="T12" fmla="*/ 69 w 144"/>
                    <a:gd name="T13" fmla="*/ 45 h 170"/>
                    <a:gd name="T14" fmla="*/ 72 w 144"/>
                    <a:gd name="T15" fmla="*/ 58 h 170"/>
                    <a:gd name="T16" fmla="*/ 71 w 144"/>
                    <a:gd name="T17" fmla="*/ 70 h 170"/>
                    <a:gd name="T18" fmla="*/ 67 w 144"/>
                    <a:gd name="T19" fmla="*/ 79 h 170"/>
                    <a:gd name="T20" fmla="*/ 60 w 144"/>
                    <a:gd name="T21" fmla="*/ 83 h 170"/>
                    <a:gd name="T22" fmla="*/ 53 w 144"/>
                    <a:gd name="T23" fmla="*/ 84 h 170"/>
                    <a:gd name="T24" fmla="*/ 47 w 144"/>
                    <a:gd name="T25" fmla="*/ 81 h 170"/>
                    <a:gd name="T26" fmla="*/ 40 w 144"/>
                    <a:gd name="T27" fmla="*/ 75 h 170"/>
                    <a:gd name="T28" fmla="*/ 35 w 144"/>
                    <a:gd name="T29" fmla="*/ 67 h 170"/>
                    <a:gd name="T30" fmla="*/ 32 w 144"/>
                    <a:gd name="T31" fmla="*/ 58 h 170"/>
                    <a:gd name="T32" fmla="*/ 33 w 144"/>
                    <a:gd name="T33" fmla="*/ 48 h 170"/>
                    <a:gd name="T34" fmla="*/ 33 w 144"/>
                    <a:gd name="T35" fmla="*/ 40 h 170"/>
                    <a:gd name="T36" fmla="*/ 29 w 144"/>
                    <a:gd name="T37" fmla="*/ 31 h 170"/>
                    <a:gd name="T38" fmla="*/ 24 w 144"/>
                    <a:gd name="T39" fmla="*/ 23 h 170"/>
                    <a:gd name="T40" fmla="*/ 18 w 144"/>
                    <a:gd name="T41" fmla="*/ 15 h 170"/>
                    <a:gd name="T42" fmla="*/ 11 w 144"/>
                    <a:gd name="T43" fmla="*/ 9 h 170"/>
                    <a:gd name="T44" fmla="*/ 6 w 144"/>
                    <a:gd name="T45" fmla="*/ 5 h 170"/>
                    <a:gd name="T46" fmla="*/ 2 w 144"/>
                    <a:gd name="T47" fmla="*/ 1 h 170"/>
                    <a:gd name="T48" fmla="*/ 0 w 144"/>
                    <a:gd name="T49" fmla="*/ 0 h 17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4"/>
                    <a:gd name="T76" fmla="*/ 0 h 170"/>
                    <a:gd name="T77" fmla="*/ 144 w 144"/>
                    <a:gd name="T78" fmla="*/ 170 h 17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4" h="170">
                      <a:moveTo>
                        <a:pt x="0" y="0"/>
                      </a:moveTo>
                      <a:lnTo>
                        <a:pt x="27" y="7"/>
                      </a:lnTo>
                      <a:lnTo>
                        <a:pt x="54" y="18"/>
                      </a:lnTo>
                      <a:lnTo>
                        <a:pt x="81" y="33"/>
                      </a:lnTo>
                      <a:lnTo>
                        <a:pt x="104" y="50"/>
                      </a:lnTo>
                      <a:lnTo>
                        <a:pt x="123" y="71"/>
                      </a:lnTo>
                      <a:lnTo>
                        <a:pt x="137" y="92"/>
                      </a:lnTo>
                      <a:lnTo>
                        <a:pt x="144" y="117"/>
                      </a:lnTo>
                      <a:lnTo>
                        <a:pt x="142" y="141"/>
                      </a:lnTo>
                      <a:lnTo>
                        <a:pt x="134" y="159"/>
                      </a:lnTo>
                      <a:lnTo>
                        <a:pt x="121" y="168"/>
                      </a:lnTo>
                      <a:lnTo>
                        <a:pt x="107" y="170"/>
                      </a:lnTo>
                      <a:lnTo>
                        <a:pt x="94" y="164"/>
                      </a:lnTo>
                      <a:lnTo>
                        <a:pt x="80" y="152"/>
                      </a:lnTo>
                      <a:lnTo>
                        <a:pt x="69" y="136"/>
                      </a:lnTo>
                      <a:lnTo>
                        <a:pt x="64" y="118"/>
                      </a:lnTo>
                      <a:lnTo>
                        <a:pt x="65" y="97"/>
                      </a:lnTo>
                      <a:lnTo>
                        <a:pt x="65" y="80"/>
                      </a:lnTo>
                      <a:lnTo>
                        <a:pt x="59" y="63"/>
                      </a:lnTo>
                      <a:lnTo>
                        <a:pt x="49" y="46"/>
                      </a:lnTo>
                      <a:lnTo>
                        <a:pt x="36" y="31"/>
                      </a:lnTo>
                      <a:lnTo>
                        <a:pt x="23" y="19"/>
                      </a:lnTo>
                      <a:lnTo>
                        <a:pt x="12" y="10"/>
                      </a:lnTo>
                      <a:lnTo>
                        <a:pt x="4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4" name="Freeform 191"/>
                <p:cNvSpPr>
                  <a:spLocks/>
                </p:cNvSpPr>
                <p:nvPr/>
              </p:nvSpPr>
              <p:spPr bwMode="auto">
                <a:xfrm>
                  <a:off x="3020" y="2460"/>
                  <a:ext cx="99" cy="51"/>
                </a:xfrm>
                <a:custGeom>
                  <a:avLst/>
                  <a:gdLst>
                    <a:gd name="T0" fmla="*/ 0 w 199"/>
                    <a:gd name="T1" fmla="*/ 9 h 103"/>
                    <a:gd name="T2" fmla="*/ 6 w 199"/>
                    <a:gd name="T3" fmla="*/ 6 h 103"/>
                    <a:gd name="T4" fmla="*/ 13 w 199"/>
                    <a:gd name="T5" fmla="*/ 4 h 103"/>
                    <a:gd name="T6" fmla="*/ 20 w 199"/>
                    <a:gd name="T7" fmla="*/ 2 h 103"/>
                    <a:gd name="T8" fmla="*/ 27 w 199"/>
                    <a:gd name="T9" fmla="*/ 1 h 103"/>
                    <a:gd name="T10" fmla="*/ 34 w 199"/>
                    <a:gd name="T11" fmla="*/ 0 h 103"/>
                    <a:gd name="T12" fmla="*/ 42 w 199"/>
                    <a:gd name="T13" fmla="*/ 0 h 103"/>
                    <a:gd name="T14" fmla="*/ 49 w 199"/>
                    <a:gd name="T15" fmla="*/ 0 h 103"/>
                    <a:gd name="T16" fmla="*/ 57 w 199"/>
                    <a:gd name="T17" fmla="*/ 0 h 103"/>
                    <a:gd name="T18" fmla="*/ 64 w 199"/>
                    <a:gd name="T19" fmla="*/ 2 h 103"/>
                    <a:gd name="T20" fmla="*/ 70 w 199"/>
                    <a:gd name="T21" fmla="*/ 4 h 103"/>
                    <a:gd name="T22" fmla="*/ 76 w 199"/>
                    <a:gd name="T23" fmla="*/ 6 h 103"/>
                    <a:gd name="T24" fmla="*/ 82 w 199"/>
                    <a:gd name="T25" fmla="*/ 9 h 103"/>
                    <a:gd name="T26" fmla="*/ 87 w 199"/>
                    <a:gd name="T27" fmla="*/ 13 h 103"/>
                    <a:gd name="T28" fmla="*/ 91 w 199"/>
                    <a:gd name="T29" fmla="*/ 17 h 103"/>
                    <a:gd name="T30" fmla="*/ 95 w 199"/>
                    <a:gd name="T31" fmla="*/ 22 h 103"/>
                    <a:gd name="T32" fmla="*/ 98 w 199"/>
                    <a:gd name="T33" fmla="*/ 28 h 103"/>
                    <a:gd name="T34" fmla="*/ 99 w 199"/>
                    <a:gd name="T35" fmla="*/ 38 h 103"/>
                    <a:gd name="T36" fmla="*/ 97 w 199"/>
                    <a:gd name="T37" fmla="*/ 45 h 103"/>
                    <a:gd name="T38" fmla="*/ 91 w 199"/>
                    <a:gd name="T39" fmla="*/ 49 h 103"/>
                    <a:gd name="T40" fmla="*/ 83 w 199"/>
                    <a:gd name="T41" fmla="*/ 51 h 103"/>
                    <a:gd name="T42" fmla="*/ 75 w 199"/>
                    <a:gd name="T43" fmla="*/ 50 h 103"/>
                    <a:gd name="T44" fmla="*/ 66 w 199"/>
                    <a:gd name="T45" fmla="*/ 46 h 103"/>
                    <a:gd name="T46" fmla="*/ 59 w 199"/>
                    <a:gd name="T47" fmla="*/ 40 h 103"/>
                    <a:gd name="T48" fmla="*/ 53 w 199"/>
                    <a:gd name="T49" fmla="*/ 31 h 103"/>
                    <a:gd name="T50" fmla="*/ 48 w 199"/>
                    <a:gd name="T51" fmla="*/ 24 h 103"/>
                    <a:gd name="T52" fmla="*/ 41 w 199"/>
                    <a:gd name="T53" fmla="*/ 18 h 103"/>
                    <a:gd name="T54" fmla="*/ 32 w 199"/>
                    <a:gd name="T55" fmla="*/ 14 h 103"/>
                    <a:gd name="T56" fmla="*/ 23 w 199"/>
                    <a:gd name="T57" fmla="*/ 12 h 103"/>
                    <a:gd name="T58" fmla="*/ 14 w 199"/>
                    <a:gd name="T59" fmla="*/ 10 h 103"/>
                    <a:gd name="T60" fmla="*/ 7 w 199"/>
                    <a:gd name="T61" fmla="*/ 9 h 103"/>
                    <a:gd name="T62" fmla="*/ 2 w 199"/>
                    <a:gd name="T63" fmla="*/ 9 h 103"/>
                    <a:gd name="T64" fmla="*/ 0 w 199"/>
                    <a:gd name="T65" fmla="*/ 9 h 10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9"/>
                    <a:gd name="T100" fmla="*/ 0 h 103"/>
                    <a:gd name="T101" fmla="*/ 199 w 199"/>
                    <a:gd name="T102" fmla="*/ 103 h 10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9" h="103">
                      <a:moveTo>
                        <a:pt x="0" y="18"/>
                      </a:moveTo>
                      <a:lnTo>
                        <a:pt x="13" y="13"/>
                      </a:lnTo>
                      <a:lnTo>
                        <a:pt x="27" y="8"/>
                      </a:lnTo>
                      <a:lnTo>
                        <a:pt x="40" y="5"/>
                      </a:lnTo>
                      <a:lnTo>
                        <a:pt x="54" y="3"/>
                      </a:lnTo>
                      <a:lnTo>
                        <a:pt x="69" y="0"/>
                      </a:lnTo>
                      <a:lnTo>
                        <a:pt x="84" y="0"/>
                      </a:lnTo>
                      <a:lnTo>
                        <a:pt x="99" y="0"/>
                      </a:lnTo>
                      <a:lnTo>
                        <a:pt x="114" y="1"/>
                      </a:lnTo>
                      <a:lnTo>
                        <a:pt x="128" y="4"/>
                      </a:lnTo>
                      <a:lnTo>
                        <a:pt x="141" y="8"/>
                      </a:lnTo>
                      <a:lnTo>
                        <a:pt x="153" y="13"/>
                      </a:lnTo>
                      <a:lnTo>
                        <a:pt x="165" y="19"/>
                      </a:lnTo>
                      <a:lnTo>
                        <a:pt x="175" y="27"/>
                      </a:lnTo>
                      <a:lnTo>
                        <a:pt x="183" y="35"/>
                      </a:lnTo>
                      <a:lnTo>
                        <a:pt x="190" y="45"/>
                      </a:lnTo>
                      <a:lnTo>
                        <a:pt x="196" y="57"/>
                      </a:lnTo>
                      <a:lnTo>
                        <a:pt x="199" y="76"/>
                      </a:lnTo>
                      <a:lnTo>
                        <a:pt x="194" y="91"/>
                      </a:lnTo>
                      <a:lnTo>
                        <a:pt x="182" y="99"/>
                      </a:lnTo>
                      <a:lnTo>
                        <a:pt x="167" y="103"/>
                      </a:lnTo>
                      <a:lnTo>
                        <a:pt x="150" y="101"/>
                      </a:lnTo>
                      <a:lnTo>
                        <a:pt x="132" y="92"/>
                      </a:lnTo>
                      <a:lnTo>
                        <a:pt x="118" y="80"/>
                      </a:lnTo>
                      <a:lnTo>
                        <a:pt x="106" y="63"/>
                      </a:lnTo>
                      <a:lnTo>
                        <a:pt x="97" y="49"/>
                      </a:lnTo>
                      <a:lnTo>
                        <a:pt x="82" y="37"/>
                      </a:lnTo>
                      <a:lnTo>
                        <a:pt x="65" y="29"/>
                      </a:lnTo>
                      <a:lnTo>
                        <a:pt x="46" y="25"/>
                      </a:lnTo>
                      <a:lnTo>
                        <a:pt x="29" y="21"/>
                      </a:lnTo>
                      <a:lnTo>
                        <a:pt x="14" y="19"/>
                      </a:lnTo>
                      <a:lnTo>
                        <a:pt x="4" y="18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5" name="Freeform 192"/>
                <p:cNvSpPr>
                  <a:spLocks/>
                </p:cNvSpPr>
                <p:nvPr/>
              </p:nvSpPr>
              <p:spPr bwMode="auto">
                <a:xfrm>
                  <a:off x="3093" y="3326"/>
                  <a:ext cx="53" cy="98"/>
                </a:xfrm>
                <a:custGeom>
                  <a:avLst/>
                  <a:gdLst>
                    <a:gd name="T0" fmla="*/ 47 w 107"/>
                    <a:gd name="T1" fmla="*/ 0 h 195"/>
                    <a:gd name="T2" fmla="*/ 51 w 107"/>
                    <a:gd name="T3" fmla="*/ 13 h 195"/>
                    <a:gd name="T4" fmla="*/ 53 w 107"/>
                    <a:gd name="T5" fmla="*/ 28 h 195"/>
                    <a:gd name="T6" fmla="*/ 53 w 107"/>
                    <a:gd name="T7" fmla="*/ 43 h 195"/>
                    <a:gd name="T8" fmla="*/ 52 w 107"/>
                    <a:gd name="T9" fmla="*/ 57 h 195"/>
                    <a:gd name="T10" fmla="*/ 48 w 107"/>
                    <a:gd name="T11" fmla="*/ 71 h 195"/>
                    <a:gd name="T12" fmla="*/ 41 w 107"/>
                    <a:gd name="T13" fmla="*/ 82 h 195"/>
                    <a:gd name="T14" fmla="*/ 33 w 107"/>
                    <a:gd name="T15" fmla="*/ 92 h 195"/>
                    <a:gd name="T16" fmla="*/ 22 w 107"/>
                    <a:gd name="T17" fmla="*/ 97 h 195"/>
                    <a:gd name="T18" fmla="*/ 12 w 107"/>
                    <a:gd name="T19" fmla="*/ 98 h 195"/>
                    <a:gd name="T20" fmla="*/ 5 w 107"/>
                    <a:gd name="T21" fmla="*/ 95 h 195"/>
                    <a:gd name="T22" fmla="*/ 1 w 107"/>
                    <a:gd name="T23" fmla="*/ 89 h 195"/>
                    <a:gd name="T24" fmla="*/ 0 w 107"/>
                    <a:gd name="T25" fmla="*/ 81 h 195"/>
                    <a:gd name="T26" fmla="*/ 1 w 107"/>
                    <a:gd name="T27" fmla="*/ 73 h 195"/>
                    <a:gd name="T28" fmla="*/ 6 w 107"/>
                    <a:gd name="T29" fmla="*/ 64 h 195"/>
                    <a:gd name="T30" fmla="*/ 12 w 107"/>
                    <a:gd name="T31" fmla="*/ 57 h 195"/>
                    <a:gd name="T32" fmla="*/ 21 w 107"/>
                    <a:gd name="T33" fmla="*/ 52 h 195"/>
                    <a:gd name="T34" fmla="*/ 29 w 107"/>
                    <a:gd name="T35" fmla="*/ 47 h 195"/>
                    <a:gd name="T36" fmla="*/ 34 w 107"/>
                    <a:gd name="T37" fmla="*/ 40 h 195"/>
                    <a:gd name="T38" fmla="*/ 39 w 107"/>
                    <a:gd name="T39" fmla="*/ 32 h 195"/>
                    <a:gd name="T40" fmla="*/ 43 w 107"/>
                    <a:gd name="T41" fmla="*/ 23 h 195"/>
                    <a:gd name="T42" fmla="*/ 45 w 107"/>
                    <a:gd name="T43" fmla="*/ 14 h 195"/>
                    <a:gd name="T44" fmla="*/ 46 w 107"/>
                    <a:gd name="T45" fmla="*/ 7 h 195"/>
                    <a:gd name="T46" fmla="*/ 47 w 107"/>
                    <a:gd name="T47" fmla="*/ 2 h 195"/>
                    <a:gd name="T48" fmla="*/ 47 w 107"/>
                    <a:gd name="T49" fmla="*/ 0 h 19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07"/>
                    <a:gd name="T76" fmla="*/ 0 h 195"/>
                    <a:gd name="T77" fmla="*/ 107 w 107"/>
                    <a:gd name="T78" fmla="*/ 195 h 195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07" h="195">
                      <a:moveTo>
                        <a:pt x="95" y="0"/>
                      </a:moveTo>
                      <a:lnTo>
                        <a:pt x="103" y="26"/>
                      </a:lnTo>
                      <a:lnTo>
                        <a:pt x="107" y="55"/>
                      </a:lnTo>
                      <a:lnTo>
                        <a:pt x="107" y="85"/>
                      </a:lnTo>
                      <a:lnTo>
                        <a:pt x="104" y="114"/>
                      </a:lnTo>
                      <a:lnTo>
                        <a:pt x="96" y="141"/>
                      </a:lnTo>
                      <a:lnTo>
                        <a:pt x="83" y="164"/>
                      </a:lnTo>
                      <a:lnTo>
                        <a:pt x="66" y="183"/>
                      </a:lnTo>
                      <a:lnTo>
                        <a:pt x="44" y="193"/>
                      </a:lnTo>
                      <a:lnTo>
                        <a:pt x="24" y="195"/>
                      </a:lnTo>
                      <a:lnTo>
                        <a:pt x="10" y="190"/>
                      </a:lnTo>
                      <a:lnTo>
                        <a:pt x="3" y="177"/>
                      </a:lnTo>
                      <a:lnTo>
                        <a:pt x="0" y="162"/>
                      </a:lnTo>
                      <a:lnTo>
                        <a:pt x="3" y="145"/>
                      </a:lnTo>
                      <a:lnTo>
                        <a:pt x="12" y="127"/>
                      </a:lnTo>
                      <a:lnTo>
                        <a:pt x="24" y="114"/>
                      </a:lnTo>
                      <a:lnTo>
                        <a:pt x="43" y="103"/>
                      </a:lnTo>
                      <a:lnTo>
                        <a:pt x="58" y="94"/>
                      </a:lnTo>
                      <a:lnTo>
                        <a:pt x="69" y="80"/>
                      </a:lnTo>
                      <a:lnTo>
                        <a:pt x="79" y="64"/>
                      </a:lnTo>
                      <a:lnTo>
                        <a:pt x="86" y="46"/>
                      </a:lnTo>
                      <a:lnTo>
                        <a:pt x="90" y="28"/>
                      </a:lnTo>
                      <a:lnTo>
                        <a:pt x="92" y="13"/>
                      </a:lnTo>
                      <a:lnTo>
                        <a:pt x="95" y="3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6" name="Freeform 193"/>
                <p:cNvSpPr>
                  <a:spLocks/>
                </p:cNvSpPr>
                <p:nvPr/>
              </p:nvSpPr>
              <p:spPr bwMode="auto">
                <a:xfrm>
                  <a:off x="3043" y="3323"/>
                  <a:ext cx="91" cy="63"/>
                </a:xfrm>
                <a:custGeom>
                  <a:avLst/>
                  <a:gdLst>
                    <a:gd name="T0" fmla="*/ 91 w 183"/>
                    <a:gd name="T1" fmla="*/ 0 h 126"/>
                    <a:gd name="T2" fmla="*/ 86 w 183"/>
                    <a:gd name="T3" fmla="*/ 13 h 126"/>
                    <a:gd name="T4" fmla="*/ 79 w 183"/>
                    <a:gd name="T5" fmla="*/ 26 h 126"/>
                    <a:gd name="T6" fmla="*/ 70 w 183"/>
                    <a:gd name="T7" fmla="*/ 37 h 126"/>
                    <a:gd name="T8" fmla="*/ 60 w 183"/>
                    <a:gd name="T9" fmla="*/ 47 h 126"/>
                    <a:gd name="T10" fmla="*/ 48 w 183"/>
                    <a:gd name="T11" fmla="*/ 56 h 126"/>
                    <a:gd name="T12" fmla="*/ 36 w 183"/>
                    <a:gd name="T13" fmla="*/ 61 h 126"/>
                    <a:gd name="T14" fmla="*/ 24 w 183"/>
                    <a:gd name="T15" fmla="*/ 63 h 126"/>
                    <a:gd name="T16" fmla="*/ 12 w 183"/>
                    <a:gd name="T17" fmla="*/ 60 h 126"/>
                    <a:gd name="T18" fmla="*/ 3 w 183"/>
                    <a:gd name="T19" fmla="*/ 55 h 126"/>
                    <a:gd name="T20" fmla="*/ 0 w 183"/>
                    <a:gd name="T21" fmla="*/ 48 h 126"/>
                    <a:gd name="T22" fmla="*/ 0 w 183"/>
                    <a:gd name="T23" fmla="*/ 41 h 126"/>
                    <a:gd name="T24" fmla="*/ 4 w 183"/>
                    <a:gd name="T25" fmla="*/ 35 h 126"/>
                    <a:gd name="T26" fmla="*/ 11 w 183"/>
                    <a:gd name="T27" fmla="*/ 29 h 126"/>
                    <a:gd name="T28" fmla="*/ 19 w 183"/>
                    <a:gd name="T29" fmla="*/ 25 h 126"/>
                    <a:gd name="T30" fmla="*/ 29 w 183"/>
                    <a:gd name="T31" fmla="*/ 23 h 126"/>
                    <a:gd name="T32" fmla="*/ 39 w 183"/>
                    <a:gd name="T33" fmla="*/ 25 h 126"/>
                    <a:gd name="T34" fmla="*/ 48 w 183"/>
                    <a:gd name="T35" fmla="*/ 26 h 126"/>
                    <a:gd name="T36" fmla="*/ 56 w 183"/>
                    <a:gd name="T37" fmla="*/ 24 h 126"/>
                    <a:gd name="T38" fmla="*/ 65 w 183"/>
                    <a:gd name="T39" fmla="*/ 20 h 126"/>
                    <a:gd name="T40" fmla="*/ 74 w 183"/>
                    <a:gd name="T41" fmla="*/ 15 h 126"/>
                    <a:gd name="T42" fmla="*/ 80 w 183"/>
                    <a:gd name="T43" fmla="*/ 10 h 126"/>
                    <a:gd name="T44" fmla="*/ 86 w 183"/>
                    <a:gd name="T45" fmla="*/ 5 h 126"/>
                    <a:gd name="T46" fmla="*/ 90 w 183"/>
                    <a:gd name="T47" fmla="*/ 1 h 126"/>
                    <a:gd name="T48" fmla="*/ 91 w 183"/>
                    <a:gd name="T49" fmla="*/ 0 h 12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3"/>
                    <a:gd name="T76" fmla="*/ 0 h 126"/>
                    <a:gd name="T77" fmla="*/ 183 w 183"/>
                    <a:gd name="T78" fmla="*/ 126 h 12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3" h="126">
                      <a:moveTo>
                        <a:pt x="183" y="0"/>
                      </a:moveTo>
                      <a:lnTo>
                        <a:pt x="173" y="25"/>
                      </a:lnTo>
                      <a:lnTo>
                        <a:pt x="159" y="51"/>
                      </a:lnTo>
                      <a:lnTo>
                        <a:pt x="141" y="74"/>
                      </a:lnTo>
                      <a:lnTo>
                        <a:pt x="120" y="94"/>
                      </a:lnTo>
                      <a:lnTo>
                        <a:pt x="97" y="111"/>
                      </a:lnTo>
                      <a:lnTo>
                        <a:pt x="73" y="122"/>
                      </a:lnTo>
                      <a:lnTo>
                        <a:pt x="48" y="126"/>
                      </a:lnTo>
                      <a:lnTo>
                        <a:pt x="24" y="120"/>
                      </a:lnTo>
                      <a:lnTo>
                        <a:pt x="7" y="109"/>
                      </a:lnTo>
                      <a:lnTo>
                        <a:pt x="0" y="96"/>
                      </a:lnTo>
                      <a:lnTo>
                        <a:pt x="1" y="82"/>
                      </a:lnTo>
                      <a:lnTo>
                        <a:pt x="8" y="69"/>
                      </a:lnTo>
                      <a:lnTo>
                        <a:pt x="22" y="58"/>
                      </a:lnTo>
                      <a:lnTo>
                        <a:pt x="39" y="50"/>
                      </a:lnTo>
                      <a:lnTo>
                        <a:pt x="58" y="46"/>
                      </a:lnTo>
                      <a:lnTo>
                        <a:pt x="78" y="50"/>
                      </a:lnTo>
                      <a:lnTo>
                        <a:pt x="96" y="52"/>
                      </a:lnTo>
                      <a:lnTo>
                        <a:pt x="113" y="48"/>
                      </a:lnTo>
                      <a:lnTo>
                        <a:pt x="130" y="40"/>
                      </a:lnTo>
                      <a:lnTo>
                        <a:pt x="148" y="30"/>
                      </a:lnTo>
                      <a:lnTo>
                        <a:pt x="161" y="20"/>
                      </a:lnTo>
                      <a:lnTo>
                        <a:pt x="173" y="10"/>
                      </a:lnTo>
                      <a:lnTo>
                        <a:pt x="181" y="2"/>
                      </a:lnTo>
                      <a:lnTo>
                        <a:pt x="18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7" name="Freeform 194"/>
                <p:cNvSpPr>
                  <a:spLocks/>
                </p:cNvSpPr>
                <p:nvPr/>
              </p:nvSpPr>
              <p:spPr bwMode="auto">
                <a:xfrm>
                  <a:off x="3143" y="3325"/>
                  <a:ext cx="52" cy="98"/>
                </a:xfrm>
                <a:custGeom>
                  <a:avLst/>
                  <a:gdLst>
                    <a:gd name="T0" fmla="*/ 0 w 102"/>
                    <a:gd name="T1" fmla="*/ 0 h 197"/>
                    <a:gd name="T2" fmla="*/ 12 w 102"/>
                    <a:gd name="T3" fmla="*/ 7 h 197"/>
                    <a:gd name="T4" fmla="*/ 23 w 102"/>
                    <a:gd name="T5" fmla="*/ 16 h 197"/>
                    <a:gd name="T6" fmla="*/ 34 w 102"/>
                    <a:gd name="T7" fmla="*/ 27 h 197"/>
                    <a:gd name="T8" fmla="*/ 42 w 102"/>
                    <a:gd name="T9" fmla="*/ 38 h 197"/>
                    <a:gd name="T10" fmla="*/ 48 w 102"/>
                    <a:gd name="T11" fmla="*/ 51 h 197"/>
                    <a:gd name="T12" fmla="*/ 52 w 102"/>
                    <a:gd name="T13" fmla="*/ 64 h 197"/>
                    <a:gd name="T14" fmla="*/ 52 w 102"/>
                    <a:gd name="T15" fmla="*/ 76 h 197"/>
                    <a:gd name="T16" fmla="*/ 47 w 102"/>
                    <a:gd name="T17" fmla="*/ 88 h 197"/>
                    <a:gd name="T18" fmla="*/ 40 w 102"/>
                    <a:gd name="T19" fmla="*/ 95 h 197"/>
                    <a:gd name="T20" fmla="*/ 33 w 102"/>
                    <a:gd name="T21" fmla="*/ 98 h 197"/>
                    <a:gd name="T22" fmla="*/ 26 w 102"/>
                    <a:gd name="T23" fmla="*/ 97 h 197"/>
                    <a:gd name="T24" fmla="*/ 20 w 102"/>
                    <a:gd name="T25" fmla="*/ 91 h 197"/>
                    <a:gd name="T26" fmla="*/ 15 w 102"/>
                    <a:gd name="T27" fmla="*/ 85 h 197"/>
                    <a:gd name="T28" fmla="*/ 13 w 102"/>
                    <a:gd name="T29" fmla="*/ 75 h 197"/>
                    <a:gd name="T30" fmla="*/ 13 w 102"/>
                    <a:gd name="T31" fmla="*/ 66 h 197"/>
                    <a:gd name="T32" fmla="*/ 16 w 102"/>
                    <a:gd name="T33" fmla="*/ 56 h 197"/>
                    <a:gd name="T34" fmla="*/ 19 w 102"/>
                    <a:gd name="T35" fmla="*/ 48 h 197"/>
                    <a:gd name="T36" fmla="*/ 18 w 102"/>
                    <a:gd name="T37" fmla="*/ 38 h 197"/>
                    <a:gd name="T38" fmla="*/ 16 w 102"/>
                    <a:gd name="T39" fmla="*/ 29 h 197"/>
                    <a:gd name="T40" fmla="*/ 12 w 102"/>
                    <a:gd name="T41" fmla="*/ 20 h 197"/>
                    <a:gd name="T42" fmla="*/ 8 w 102"/>
                    <a:gd name="T43" fmla="*/ 12 h 197"/>
                    <a:gd name="T44" fmla="*/ 4 w 102"/>
                    <a:gd name="T45" fmla="*/ 6 h 197"/>
                    <a:gd name="T46" fmla="*/ 1 w 102"/>
                    <a:gd name="T47" fmla="*/ 2 h 197"/>
                    <a:gd name="T48" fmla="*/ 0 w 102"/>
                    <a:gd name="T49" fmla="*/ 0 h 19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02"/>
                    <a:gd name="T76" fmla="*/ 0 h 197"/>
                    <a:gd name="T77" fmla="*/ 102 w 102"/>
                    <a:gd name="T78" fmla="*/ 197 h 19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02" h="197">
                      <a:moveTo>
                        <a:pt x="0" y="0"/>
                      </a:moveTo>
                      <a:lnTo>
                        <a:pt x="23" y="14"/>
                      </a:lnTo>
                      <a:lnTo>
                        <a:pt x="46" y="33"/>
                      </a:lnTo>
                      <a:lnTo>
                        <a:pt x="66" y="54"/>
                      </a:lnTo>
                      <a:lnTo>
                        <a:pt x="83" y="77"/>
                      </a:lnTo>
                      <a:lnTo>
                        <a:pt x="95" y="103"/>
                      </a:lnTo>
                      <a:lnTo>
                        <a:pt x="102" y="128"/>
                      </a:lnTo>
                      <a:lnTo>
                        <a:pt x="102" y="153"/>
                      </a:lnTo>
                      <a:lnTo>
                        <a:pt x="93" y="177"/>
                      </a:lnTo>
                      <a:lnTo>
                        <a:pt x="79" y="191"/>
                      </a:lnTo>
                      <a:lnTo>
                        <a:pt x="65" y="197"/>
                      </a:lnTo>
                      <a:lnTo>
                        <a:pt x="51" y="194"/>
                      </a:lnTo>
                      <a:lnTo>
                        <a:pt x="39" y="183"/>
                      </a:lnTo>
                      <a:lnTo>
                        <a:pt x="30" y="170"/>
                      </a:lnTo>
                      <a:lnTo>
                        <a:pt x="25" y="151"/>
                      </a:lnTo>
                      <a:lnTo>
                        <a:pt x="25" y="132"/>
                      </a:lnTo>
                      <a:lnTo>
                        <a:pt x="32" y="112"/>
                      </a:lnTo>
                      <a:lnTo>
                        <a:pt x="37" y="96"/>
                      </a:lnTo>
                      <a:lnTo>
                        <a:pt x="35" y="77"/>
                      </a:lnTo>
                      <a:lnTo>
                        <a:pt x="31" y="59"/>
                      </a:lnTo>
                      <a:lnTo>
                        <a:pt x="24" y="41"/>
                      </a:lnTo>
                      <a:lnTo>
                        <a:pt x="16" y="24"/>
                      </a:lnTo>
                      <a:lnTo>
                        <a:pt x="8" y="12"/>
                      </a:lnTo>
                      <a:lnTo>
                        <a:pt x="2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8" name="Freeform 195"/>
                <p:cNvSpPr>
                  <a:spLocks/>
                </p:cNvSpPr>
                <p:nvPr/>
              </p:nvSpPr>
              <p:spPr bwMode="auto">
                <a:xfrm>
                  <a:off x="3146" y="3319"/>
                  <a:ext cx="90" cy="64"/>
                </a:xfrm>
                <a:custGeom>
                  <a:avLst/>
                  <a:gdLst>
                    <a:gd name="T0" fmla="*/ 0 w 180"/>
                    <a:gd name="T1" fmla="*/ 1 h 129"/>
                    <a:gd name="T2" fmla="*/ 14 w 180"/>
                    <a:gd name="T3" fmla="*/ 0 h 129"/>
                    <a:gd name="T4" fmla="*/ 28 w 180"/>
                    <a:gd name="T5" fmla="*/ 0 h 129"/>
                    <a:gd name="T6" fmla="*/ 44 w 180"/>
                    <a:gd name="T7" fmla="*/ 3 h 129"/>
                    <a:gd name="T8" fmla="*/ 57 w 180"/>
                    <a:gd name="T9" fmla="*/ 8 h 129"/>
                    <a:gd name="T10" fmla="*/ 70 w 180"/>
                    <a:gd name="T11" fmla="*/ 15 h 129"/>
                    <a:gd name="T12" fmla="*/ 80 w 180"/>
                    <a:gd name="T13" fmla="*/ 23 h 129"/>
                    <a:gd name="T14" fmla="*/ 87 w 180"/>
                    <a:gd name="T15" fmla="*/ 33 h 129"/>
                    <a:gd name="T16" fmla="*/ 90 w 180"/>
                    <a:gd name="T17" fmla="*/ 45 h 129"/>
                    <a:gd name="T18" fmla="*/ 89 w 180"/>
                    <a:gd name="T19" fmla="*/ 55 h 129"/>
                    <a:gd name="T20" fmla="*/ 85 w 180"/>
                    <a:gd name="T21" fmla="*/ 61 h 129"/>
                    <a:gd name="T22" fmla="*/ 78 w 180"/>
                    <a:gd name="T23" fmla="*/ 64 h 129"/>
                    <a:gd name="T24" fmla="*/ 71 w 180"/>
                    <a:gd name="T25" fmla="*/ 64 h 129"/>
                    <a:gd name="T26" fmla="*/ 62 w 180"/>
                    <a:gd name="T27" fmla="*/ 60 h 129"/>
                    <a:gd name="T28" fmla="*/ 55 w 180"/>
                    <a:gd name="T29" fmla="*/ 54 h 129"/>
                    <a:gd name="T30" fmla="*/ 49 w 180"/>
                    <a:gd name="T31" fmla="*/ 46 h 129"/>
                    <a:gd name="T32" fmla="*/ 46 w 180"/>
                    <a:gd name="T33" fmla="*/ 36 h 129"/>
                    <a:gd name="T34" fmla="*/ 44 w 180"/>
                    <a:gd name="T35" fmla="*/ 28 h 129"/>
                    <a:gd name="T36" fmla="*/ 38 w 180"/>
                    <a:gd name="T37" fmla="*/ 22 h 129"/>
                    <a:gd name="T38" fmla="*/ 30 w 180"/>
                    <a:gd name="T39" fmla="*/ 15 h 129"/>
                    <a:gd name="T40" fmla="*/ 22 w 180"/>
                    <a:gd name="T41" fmla="*/ 10 h 129"/>
                    <a:gd name="T42" fmla="*/ 14 w 180"/>
                    <a:gd name="T43" fmla="*/ 6 h 129"/>
                    <a:gd name="T44" fmla="*/ 7 w 180"/>
                    <a:gd name="T45" fmla="*/ 3 h 129"/>
                    <a:gd name="T46" fmla="*/ 2 w 180"/>
                    <a:gd name="T47" fmla="*/ 1 h 129"/>
                    <a:gd name="T48" fmla="*/ 0 w 180"/>
                    <a:gd name="T49" fmla="*/ 1 h 12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0"/>
                    <a:gd name="T76" fmla="*/ 0 h 129"/>
                    <a:gd name="T77" fmla="*/ 180 w 180"/>
                    <a:gd name="T78" fmla="*/ 129 h 12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0" h="129">
                      <a:moveTo>
                        <a:pt x="0" y="2"/>
                      </a:moveTo>
                      <a:lnTo>
                        <a:pt x="28" y="0"/>
                      </a:lnTo>
                      <a:lnTo>
                        <a:pt x="57" y="1"/>
                      </a:lnTo>
                      <a:lnTo>
                        <a:pt x="87" y="7"/>
                      </a:lnTo>
                      <a:lnTo>
                        <a:pt x="114" y="16"/>
                      </a:lnTo>
                      <a:lnTo>
                        <a:pt x="140" y="30"/>
                      </a:lnTo>
                      <a:lnTo>
                        <a:pt x="159" y="46"/>
                      </a:lnTo>
                      <a:lnTo>
                        <a:pt x="173" y="67"/>
                      </a:lnTo>
                      <a:lnTo>
                        <a:pt x="180" y="91"/>
                      </a:lnTo>
                      <a:lnTo>
                        <a:pt x="178" y="110"/>
                      </a:lnTo>
                      <a:lnTo>
                        <a:pt x="170" y="123"/>
                      </a:lnTo>
                      <a:lnTo>
                        <a:pt x="156" y="129"/>
                      </a:lnTo>
                      <a:lnTo>
                        <a:pt x="141" y="128"/>
                      </a:lnTo>
                      <a:lnTo>
                        <a:pt x="125" y="121"/>
                      </a:lnTo>
                      <a:lnTo>
                        <a:pt x="110" y="109"/>
                      </a:lnTo>
                      <a:lnTo>
                        <a:pt x="98" y="93"/>
                      </a:lnTo>
                      <a:lnTo>
                        <a:pt x="93" y="73"/>
                      </a:lnTo>
                      <a:lnTo>
                        <a:pt x="87" y="57"/>
                      </a:lnTo>
                      <a:lnTo>
                        <a:pt x="75" y="44"/>
                      </a:lnTo>
                      <a:lnTo>
                        <a:pt x="60" y="31"/>
                      </a:lnTo>
                      <a:lnTo>
                        <a:pt x="44" y="20"/>
                      </a:lnTo>
                      <a:lnTo>
                        <a:pt x="28" y="12"/>
                      </a:lnTo>
                      <a:lnTo>
                        <a:pt x="14" y="7"/>
                      </a:lnTo>
                      <a:lnTo>
                        <a:pt x="4" y="3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59" name="Freeform 196"/>
                <p:cNvSpPr>
                  <a:spLocks/>
                </p:cNvSpPr>
                <p:nvPr/>
              </p:nvSpPr>
              <p:spPr bwMode="auto">
                <a:xfrm>
                  <a:off x="3150" y="3281"/>
                  <a:ext cx="103" cy="42"/>
                </a:xfrm>
                <a:custGeom>
                  <a:avLst/>
                  <a:gdLst>
                    <a:gd name="T0" fmla="*/ 0 w 206"/>
                    <a:gd name="T1" fmla="*/ 27 h 85"/>
                    <a:gd name="T2" fmla="*/ 6 w 206"/>
                    <a:gd name="T3" fmla="*/ 22 h 85"/>
                    <a:gd name="T4" fmla="*/ 11 w 206"/>
                    <a:gd name="T5" fmla="*/ 18 h 85"/>
                    <a:gd name="T6" fmla="*/ 17 w 206"/>
                    <a:gd name="T7" fmla="*/ 15 h 85"/>
                    <a:gd name="T8" fmla="*/ 23 w 206"/>
                    <a:gd name="T9" fmla="*/ 11 h 85"/>
                    <a:gd name="T10" fmla="*/ 30 w 206"/>
                    <a:gd name="T11" fmla="*/ 8 h 85"/>
                    <a:gd name="T12" fmla="*/ 37 w 206"/>
                    <a:gd name="T13" fmla="*/ 5 h 85"/>
                    <a:gd name="T14" fmla="*/ 44 w 206"/>
                    <a:gd name="T15" fmla="*/ 3 h 85"/>
                    <a:gd name="T16" fmla="*/ 52 w 206"/>
                    <a:gd name="T17" fmla="*/ 1 h 85"/>
                    <a:gd name="T18" fmla="*/ 58 w 206"/>
                    <a:gd name="T19" fmla="*/ 0 h 85"/>
                    <a:gd name="T20" fmla="*/ 65 w 206"/>
                    <a:gd name="T21" fmla="*/ 0 h 85"/>
                    <a:gd name="T22" fmla="*/ 72 w 206"/>
                    <a:gd name="T23" fmla="*/ 0 h 85"/>
                    <a:gd name="T24" fmla="*/ 78 w 206"/>
                    <a:gd name="T25" fmla="*/ 1 h 85"/>
                    <a:gd name="T26" fmla="*/ 84 w 206"/>
                    <a:gd name="T27" fmla="*/ 3 h 85"/>
                    <a:gd name="T28" fmla="*/ 90 w 206"/>
                    <a:gd name="T29" fmla="*/ 6 h 85"/>
                    <a:gd name="T30" fmla="*/ 95 w 206"/>
                    <a:gd name="T31" fmla="*/ 9 h 85"/>
                    <a:gd name="T32" fmla="*/ 99 w 206"/>
                    <a:gd name="T33" fmla="*/ 14 h 85"/>
                    <a:gd name="T34" fmla="*/ 103 w 206"/>
                    <a:gd name="T35" fmla="*/ 23 h 85"/>
                    <a:gd name="T36" fmla="*/ 103 w 206"/>
                    <a:gd name="T37" fmla="*/ 31 h 85"/>
                    <a:gd name="T38" fmla="*/ 99 w 206"/>
                    <a:gd name="T39" fmla="*/ 36 h 85"/>
                    <a:gd name="T40" fmla="*/ 93 w 206"/>
                    <a:gd name="T41" fmla="*/ 41 h 85"/>
                    <a:gd name="T42" fmla="*/ 84 w 206"/>
                    <a:gd name="T43" fmla="*/ 42 h 85"/>
                    <a:gd name="T44" fmla="*/ 75 w 206"/>
                    <a:gd name="T45" fmla="*/ 42 h 85"/>
                    <a:gd name="T46" fmla="*/ 66 w 206"/>
                    <a:gd name="T47" fmla="*/ 38 h 85"/>
                    <a:gd name="T48" fmla="*/ 58 w 206"/>
                    <a:gd name="T49" fmla="*/ 31 h 85"/>
                    <a:gd name="T50" fmla="*/ 51 w 206"/>
                    <a:gd name="T51" fmla="*/ 26 h 85"/>
                    <a:gd name="T52" fmla="*/ 42 w 206"/>
                    <a:gd name="T53" fmla="*/ 23 h 85"/>
                    <a:gd name="T54" fmla="*/ 33 w 206"/>
                    <a:gd name="T55" fmla="*/ 22 h 85"/>
                    <a:gd name="T56" fmla="*/ 23 w 206"/>
                    <a:gd name="T57" fmla="*/ 23 h 85"/>
                    <a:gd name="T58" fmla="*/ 14 w 206"/>
                    <a:gd name="T59" fmla="*/ 24 h 85"/>
                    <a:gd name="T60" fmla="*/ 7 w 206"/>
                    <a:gd name="T61" fmla="*/ 25 h 85"/>
                    <a:gd name="T62" fmla="*/ 2 w 206"/>
                    <a:gd name="T63" fmla="*/ 26 h 85"/>
                    <a:gd name="T64" fmla="*/ 0 w 206"/>
                    <a:gd name="T65" fmla="*/ 27 h 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6"/>
                    <a:gd name="T100" fmla="*/ 0 h 85"/>
                    <a:gd name="T101" fmla="*/ 206 w 206"/>
                    <a:gd name="T102" fmla="*/ 85 h 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6" h="85">
                      <a:moveTo>
                        <a:pt x="0" y="54"/>
                      </a:moveTo>
                      <a:lnTo>
                        <a:pt x="11" y="45"/>
                      </a:lnTo>
                      <a:lnTo>
                        <a:pt x="22" y="37"/>
                      </a:lnTo>
                      <a:lnTo>
                        <a:pt x="34" y="30"/>
                      </a:lnTo>
                      <a:lnTo>
                        <a:pt x="46" y="23"/>
                      </a:lnTo>
                      <a:lnTo>
                        <a:pt x="60" y="16"/>
                      </a:lnTo>
                      <a:lnTo>
                        <a:pt x="74" y="11"/>
                      </a:lnTo>
                      <a:lnTo>
                        <a:pt x="88" y="7"/>
                      </a:lnTo>
                      <a:lnTo>
                        <a:pt x="103" y="3"/>
                      </a:lnTo>
                      <a:lnTo>
                        <a:pt x="117" y="1"/>
                      </a:lnTo>
                      <a:lnTo>
                        <a:pt x="130" y="0"/>
                      </a:lnTo>
                      <a:lnTo>
                        <a:pt x="143" y="1"/>
                      </a:lnTo>
                      <a:lnTo>
                        <a:pt x="156" y="3"/>
                      </a:lnTo>
                      <a:lnTo>
                        <a:pt x="168" y="7"/>
                      </a:lnTo>
                      <a:lnTo>
                        <a:pt x="179" y="12"/>
                      </a:lnTo>
                      <a:lnTo>
                        <a:pt x="189" y="19"/>
                      </a:lnTo>
                      <a:lnTo>
                        <a:pt x="197" y="29"/>
                      </a:lnTo>
                      <a:lnTo>
                        <a:pt x="206" y="47"/>
                      </a:lnTo>
                      <a:lnTo>
                        <a:pt x="206" y="62"/>
                      </a:lnTo>
                      <a:lnTo>
                        <a:pt x="198" y="73"/>
                      </a:lnTo>
                      <a:lnTo>
                        <a:pt x="185" y="82"/>
                      </a:lnTo>
                      <a:lnTo>
                        <a:pt x="167" y="85"/>
                      </a:lnTo>
                      <a:lnTo>
                        <a:pt x="149" y="84"/>
                      </a:lnTo>
                      <a:lnTo>
                        <a:pt x="132" y="76"/>
                      </a:lnTo>
                      <a:lnTo>
                        <a:pt x="116" y="63"/>
                      </a:lnTo>
                      <a:lnTo>
                        <a:pt x="102" y="53"/>
                      </a:lnTo>
                      <a:lnTo>
                        <a:pt x="84" y="47"/>
                      </a:lnTo>
                      <a:lnTo>
                        <a:pt x="66" y="45"/>
                      </a:lnTo>
                      <a:lnTo>
                        <a:pt x="46" y="46"/>
                      </a:lnTo>
                      <a:lnTo>
                        <a:pt x="29" y="48"/>
                      </a:lnTo>
                      <a:lnTo>
                        <a:pt x="14" y="50"/>
                      </a:lnTo>
                      <a:lnTo>
                        <a:pt x="4" y="53"/>
                      </a:lnTo>
                      <a:lnTo>
                        <a:pt x="0" y="5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0" name="Freeform 197"/>
                <p:cNvSpPr>
                  <a:spLocks/>
                </p:cNvSpPr>
                <p:nvPr/>
              </p:nvSpPr>
              <p:spPr bwMode="auto">
                <a:xfrm>
                  <a:off x="2822" y="3075"/>
                  <a:ext cx="74" cy="47"/>
                </a:xfrm>
                <a:custGeom>
                  <a:avLst/>
                  <a:gdLst>
                    <a:gd name="T0" fmla="*/ 0 w 147"/>
                    <a:gd name="T1" fmla="*/ 2 h 95"/>
                    <a:gd name="T2" fmla="*/ 11 w 147"/>
                    <a:gd name="T3" fmla="*/ 1 h 95"/>
                    <a:gd name="T4" fmla="*/ 23 w 147"/>
                    <a:gd name="T5" fmla="*/ 0 h 95"/>
                    <a:gd name="T6" fmla="*/ 34 w 147"/>
                    <a:gd name="T7" fmla="*/ 1 h 95"/>
                    <a:gd name="T8" fmla="*/ 46 w 147"/>
                    <a:gd name="T9" fmla="*/ 4 h 95"/>
                    <a:gd name="T10" fmla="*/ 56 w 147"/>
                    <a:gd name="T11" fmla="*/ 8 h 95"/>
                    <a:gd name="T12" fmla="*/ 64 w 147"/>
                    <a:gd name="T13" fmla="*/ 14 h 95"/>
                    <a:gd name="T14" fmla="*/ 71 w 147"/>
                    <a:gd name="T15" fmla="*/ 22 h 95"/>
                    <a:gd name="T16" fmla="*/ 74 w 147"/>
                    <a:gd name="T17" fmla="*/ 31 h 95"/>
                    <a:gd name="T18" fmla="*/ 73 w 147"/>
                    <a:gd name="T19" fmla="*/ 39 h 95"/>
                    <a:gd name="T20" fmla="*/ 71 w 147"/>
                    <a:gd name="T21" fmla="*/ 44 h 95"/>
                    <a:gd name="T22" fmla="*/ 65 w 147"/>
                    <a:gd name="T23" fmla="*/ 47 h 95"/>
                    <a:gd name="T24" fmla="*/ 60 w 147"/>
                    <a:gd name="T25" fmla="*/ 47 h 95"/>
                    <a:gd name="T26" fmla="*/ 53 w 147"/>
                    <a:gd name="T27" fmla="*/ 45 h 95"/>
                    <a:gd name="T28" fmla="*/ 47 w 147"/>
                    <a:gd name="T29" fmla="*/ 41 h 95"/>
                    <a:gd name="T30" fmla="*/ 42 w 147"/>
                    <a:gd name="T31" fmla="*/ 35 h 95"/>
                    <a:gd name="T32" fmla="*/ 39 w 147"/>
                    <a:gd name="T33" fmla="*/ 27 h 95"/>
                    <a:gd name="T34" fmla="*/ 36 w 147"/>
                    <a:gd name="T35" fmla="*/ 21 h 95"/>
                    <a:gd name="T36" fmla="*/ 31 w 147"/>
                    <a:gd name="T37" fmla="*/ 16 h 95"/>
                    <a:gd name="T38" fmla="*/ 25 w 147"/>
                    <a:gd name="T39" fmla="*/ 11 h 95"/>
                    <a:gd name="T40" fmla="*/ 18 w 147"/>
                    <a:gd name="T41" fmla="*/ 8 h 95"/>
                    <a:gd name="T42" fmla="*/ 11 w 147"/>
                    <a:gd name="T43" fmla="*/ 6 h 95"/>
                    <a:gd name="T44" fmla="*/ 5 w 147"/>
                    <a:gd name="T45" fmla="*/ 3 h 95"/>
                    <a:gd name="T46" fmla="*/ 2 w 147"/>
                    <a:gd name="T47" fmla="*/ 3 h 95"/>
                    <a:gd name="T48" fmla="*/ 0 w 147"/>
                    <a:gd name="T49" fmla="*/ 2 h 9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47"/>
                    <a:gd name="T76" fmla="*/ 0 h 95"/>
                    <a:gd name="T77" fmla="*/ 147 w 147"/>
                    <a:gd name="T78" fmla="*/ 95 h 95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47" h="95">
                      <a:moveTo>
                        <a:pt x="0" y="5"/>
                      </a:moveTo>
                      <a:lnTo>
                        <a:pt x="22" y="2"/>
                      </a:lnTo>
                      <a:lnTo>
                        <a:pt x="45" y="0"/>
                      </a:lnTo>
                      <a:lnTo>
                        <a:pt x="68" y="3"/>
                      </a:lnTo>
                      <a:lnTo>
                        <a:pt x="91" y="8"/>
                      </a:lnTo>
                      <a:lnTo>
                        <a:pt x="111" y="17"/>
                      </a:lnTo>
                      <a:lnTo>
                        <a:pt x="128" y="29"/>
                      </a:lnTo>
                      <a:lnTo>
                        <a:pt x="141" y="44"/>
                      </a:lnTo>
                      <a:lnTo>
                        <a:pt x="147" y="63"/>
                      </a:lnTo>
                      <a:lnTo>
                        <a:pt x="146" y="79"/>
                      </a:lnTo>
                      <a:lnTo>
                        <a:pt x="141" y="89"/>
                      </a:lnTo>
                      <a:lnTo>
                        <a:pt x="130" y="94"/>
                      </a:lnTo>
                      <a:lnTo>
                        <a:pt x="119" y="95"/>
                      </a:lnTo>
                      <a:lnTo>
                        <a:pt x="105" y="90"/>
                      </a:lnTo>
                      <a:lnTo>
                        <a:pt x="93" y="82"/>
                      </a:lnTo>
                      <a:lnTo>
                        <a:pt x="83" y="70"/>
                      </a:lnTo>
                      <a:lnTo>
                        <a:pt x="77" y="55"/>
                      </a:lnTo>
                      <a:lnTo>
                        <a:pt x="71" y="43"/>
                      </a:lnTo>
                      <a:lnTo>
                        <a:pt x="62" y="33"/>
                      </a:lnTo>
                      <a:lnTo>
                        <a:pt x="50" y="23"/>
                      </a:lnTo>
                      <a:lnTo>
                        <a:pt x="36" y="17"/>
                      </a:lnTo>
                      <a:lnTo>
                        <a:pt x="22" y="12"/>
                      </a:lnTo>
                      <a:lnTo>
                        <a:pt x="10" y="7"/>
                      </a:lnTo>
                      <a:lnTo>
                        <a:pt x="3" y="6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1" name="Freeform 198"/>
                <p:cNvSpPr>
                  <a:spLocks/>
                </p:cNvSpPr>
                <p:nvPr/>
              </p:nvSpPr>
              <p:spPr bwMode="auto">
                <a:xfrm>
                  <a:off x="2819" y="3081"/>
                  <a:ext cx="43" cy="77"/>
                </a:xfrm>
                <a:custGeom>
                  <a:avLst/>
                  <a:gdLst>
                    <a:gd name="T0" fmla="*/ 0 w 87"/>
                    <a:gd name="T1" fmla="*/ 0 h 154"/>
                    <a:gd name="T2" fmla="*/ 10 w 87"/>
                    <a:gd name="T3" fmla="*/ 5 h 154"/>
                    <a:gd name="T4" fmla="*/ 19 w 87"/>
                    <a:gd name="T5" fmla="*/ 12 h 154"/>
                    <a:gd name="T6" fmla="*/ 28 w 87"/>
                    <a:gd name="T7" fmla="*/ 20 h 154"/>
                    <a:gd name="T8" fmla="*/ 34 w 87"/>
                    <a:gd name="T9" fmla="*/ 29 h 154"/>
                    <a:gd name="T10" fmla="*/ 40 w 87"/>
                    <a:gd name="T11" fmla="*/ 39 h 154"/>
                    <a:gd name="T12" fmla="*/ 43 w 87"/>
                    <a:gd name="T13" fmla="*/ 49 h 154"/>
                    <a:gd name="T14" fmla="*/ 43 w 87"/>
                    <a:gd name="T15" fmla="*/ 59 h 154"/>
                    <a:gd name="T16" fmla="*/ 40 w 87"/>
                    <a:gd name="T17" fmla="*/ 69 h 154"/>
                    <a:gd name="T18" fmla="*/ 35 w 87"/>
                    <a:gd name="T19" fmla="*/ 75 h 154"/>
                    <a:gd name="T20" fmla="*/ 29 w 87"/>
                    <a:gd name="T21" fmla="*/ 77 h 154"/>
                    <a:gd name="T22" fmla="*/ 24 w 87"/>
                    <a:gd name="T23" fmla="*/ 76 h 154"/>
                    <a:gd name="T24" fmla="*/ 19 w 87"/>
                    <a:gd name="T25" fmla="*/ 72 h 154"/>
                    <a:gd name="T26" fmla="*/ 15 w 87"/>
                    <a:gd name="T27" fmla="*/ 67 h 154"/>
                    <a:gd name="T28" fmla="*/ 13 w 87"/>
                    <a:gd name="T29" fmla="*/ 59 h 154"/>
                    <a:gd name="T30" fmla="*/ 13 w 87"/>
                    <a:gd name="T31" fmla="*/ 51 h 154"/>
                    <a:gd name="T32" fmla="*/ 15 w 87"/>
                    <a:gd name="T33" fmla="*/ 44 h 154"/>
                    <a:gd name="T34" fmla="*/ 17 w 87"/>
                    <a:gd name="T35" fmla="*/ 37 h 154"/>
                    <a:gd name="T36" fmla="*/ 15 w 87"/>
                    <a:gd name="T37" fmla="*/ 30 h 154"/>
                    <a:gd name="T38" fmla="*/ 13 w 87"/>
                    <a:gd name="T39" fmla="*/ 22 h 154"/>
                    <a:gd name="T40" fmla="*/ 10 w 87"/>
                    <a:gd name="T41" fmla="*/ 15 h 154"/>
                    <a:gd name="T42" fmla="*/ 7 w 87"/>
                    <a:gd name="T43" fmla="*/ 10 h 154"/>
                    <a:gd name="T44" fmla="*/ 3 w 87"/>
                    <a:gd name="T45" fmla="*/ 5 h 154"/>
                    <a:gd name="T46" fmla="*/ 1 w 87"/>
                    <a:gd name="T47" fmla="*/ 1 h 154"/>
                    <a:gd name="T48" fmla="*/ 0 w 87"/>
                    <a:gd name="T49" fmla="*/ 0 h 15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87"/>
                    <a:gd name="T76" fmla="*/ 0 h 154"/>
                    <a:gd name="T77" fmla="*/ 87 w 87"/>
                    <a:gd name="T78" fmla="*/ 154 h 15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87" h="154">
                      <a:moveTo>
                        <a:pt x="0" y="0"/>
                      </a:moveTo>
                      <a:lnTo>
                        <a:pt x="20" y="10"/>
                      </a:lnTo>
                      <a:lnTo>
                        <a:pt x="38" y="24"/>
                      </a:lnTo>
                      <a:lnTo>
                        <a:pt x="56" y="40"/>
                      </a:lnTo>
                      <a:lnTo>
                        <a:pt x="69" y="59"/>
                      </a:lnTo>
                      <a:lnTo>
                        <a:pt x="81" y="78"/>
                      </a:lnTo>
                      <a:lnTo>
                        <a:pt x="87" y="98"/>
                      </a:lnTo>
                      <a:lnTo>
                        <a:pt x="87" y="119"/>
                      </a:lnTo>
                      <a:lnTo>
                        <a:pt x="81" y="137"/>
                      </a:lnTo>
                      <a:lnTo>
                        <a:pt x="71" y="150"/>
                      </a:lnTo>
                      <a:lnTo>
                        <a:pt x="59" y="154"/>
                      </a:lnTo>
                      <a:lnTo>
                        <a:pt x="49" y="152"/>
                      </a:lnTo>
                      <a:lnTo>
                        <a:pt x="38" y="144"/>
                      </a:lnTo>
                      <a:lnTo>
                        <a:pt x="30" y="133"/>
                      </a:lnTo>
                      <a:lnTo>
                        <a:pt x="26" y="119"/>
                      </a:lnTo>
                      <a:lnTo>
                        <a:pt x="26" y="103"/>
                      </a:lnTo>
                      <a:lnTo>
                        <a:pt x="30" y="88"/>
                      </a:lnTo>
                      <a:lnTo>
                        <a:pt x="34" y="74"/>
                      </a:lnTo>
                      <a:lnTo>
                        <a:pt x="31" y="60"/>
                      </a:lnTo>
                      <a:lnTo>
                        <a:pt x="27" y="45"/>
                      </a:lnTo>
                      <a:lnTo>
                        <a:pt x="21" y="31"/>
                      </a:lnTo>
                      <a:lnTo>
                        <a:pt x="14" y="19"/>
                      </a:lnTo>
                      <a:lnTo>
                        <a:pt x="7" y="9"/>
                      </a:lnTo>
                      <a:lnTo>
                        <a:pt x="3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2" name="Freeform 199"/>
                <p:cNvSpPr>
                  <a:spLocks/>
                </p:cNvSpPr>
                <p:nvPr/>
              </p:nvSpPr>
              <p:spPr bwMode="auto">
                <a:xfrm>
                  <a:off x="2821" y="3040"/>
                  <a:ext cx="81" cy="34"/>
                </a:xfrm>
                <a:custGeom>
                  <a:avLst/>
                  <a:gdLst>
                    <a:gd name="T0" fmla="*/ 0 w 161"/>
                    <a:gd name="T1" fmla="*/ 34 h 69"/>
                    <a:gd name="T2" fmla="*/ 7 w 161"/>
                    <a:gd name="T3" fmla="*/ 26 h 69"/>
                    <a:gd name="T4" fmla="*/ 15 w 161"/>
                    <a:gd name="T5" fmla="*/ 18 h 69"/>
                    <a:gd name="T6" fmla="*/ 25 w 161"/>
                    <a:gd name="T7" fmla="*/ 11 h 69"/>
                    <a:gd name="T8" fmla="*/ 35 w 161"/>
                    <a:gd name="T9" fmla="*/ 5 h 69"/>
                    <a:gd name="T10" fmla="*/ 45 w 161"/>
                    <a:gd name="T11" fmla="*/ 2 h 69"/>
                    <a:gd name="T12" fmla="*/ 55 w 161"/>
                    <a:gd name="T13" fmla="*/ 0 h 69"/>
                    <a:gd name="T14" fmla="*/ 65 w 161"/>
                    <a:gd name="T15" fmla="*/ 2 h 69"/>
                    <a:gd name="T16" fmla="*/ 74 w 161"/>
                    <a:gd name="T17" fmla="*/ 6 h 69"/>
                    <a:gd name="T18" fmla="*/ 79 w 161"/>
                    <a:gd name="T19" fmla="*/ 12 h 69"/>
                    <a:gd name="T20" fmla="*/ 81 w 161"/>
                    <a:gd name="T21" fmla="*/ 18 h 69"/>
                    <a:gd name="T22" fmla="*/ 78 w 161"/>
                    <a:gd name="T23" fmla="*/ 23 h 69"/>
                    <a:gd name="T24" fmla="*/ 74 w 161"/>
                    <a:gd name="T25" fmla="*/ 27 h 69"/>
                    <a:gd name="T26" fmla="*/ 68 w 161"/>
                    <a:gd name="T27" fmla="*/ 30 h 69"/>
                    <a:gd name="T28" fmla="*/ 61 w 161"/>
                    <a:gd name="T29" fmla="*/ 32 h 69"/>
                    <a:gd name="T30" fmla="*/ 53 w 161"/>
                    <a:gd name="T31" fmla="*/ 30 h 69"/>
                    <a:gd name="T32" fmla="*/ 45 w 161"/>
                    <a:gd name="T33" fmla="*/ 27 h 69"/>
                    <a:gd name="T34" fmla="*/ 39 w 161"/>
                    <a:gd name="T35" fmla="*/ 24 h 69"/>
                    <a:gd name="T36" fmla="*/ 32 w 161"/>
                    <a:gd name="T37" fmla="*/ 23 h 69"/>
                    <a:gd name="T38" fmla="*/ 24 w 161"/>
                    <a:gd name="T39" fmla="*/ 25 h 69"/>
                    <a:gd name="T40" fmla="*/ 17 w 161"/>
                    <a:gd name="T41" fmla="*/ 27 h 69"/>
                    <a:gd name="T42" fmla="*/ 11 w 161"/>
                    <a:gd name="T43" fmla="*/ 29 h 69"/>
                    <a:gd name="T44" fmla="*/ 5 w 161"/>
                    <a:gd name="T45" fmla="*/ 32 h 69"/>
                    <a:gd name="T46" fmla="*/ 1 w 161"/>
                    <a:gd name="T47" fmla="*/ 34 h 69"/>
                    <a:gd name="T48" fmla="*/ 0 w 161"/>
                    <a:gd name="T49" fmla="*/ 34 h 6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61"/>
                    <a:gd name="T76" fmla="*/ 0 h 69"/>
                    <a:gd name="T77" fmla="*/ 161 w 161"/>
                    <a:gd name="T78" fmla="*/ 69 h 6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61" h="69">
                      <a:moveTo>
                        <a:pt x="0" y="69"/>
                      </a:moveTo>
                      <a:lnTo>
                        <a:pt x="14" y="52"/>
                      </a:lnTo>
                      <a:lnTo>
                        <a:pt x="30" y="36"/>
                      </a:lnTo>
                      <a:lnTo>
                        <a:pt x="49" y="22"/>
                      </a:lnTo>
                      <a:lnTo>
                        <a:pt x="69" y="11"/>
                      </a:lnTo>
                      <a:lnTo>
                        <a:pt x="90" y="4"/>
                      </a:lnTo>
                      <a:lnTo>
                        <a:pt x="110" y="0"/>
                      </a:lnTo>
                      <a:lnTo>
                        <a:pt x="130" y="4"/>
                      </a:lnTo>
                      <a:lnTo>
                        <a:pt x="147" y="13"/>
                      </a:lnTo>
                      <a:lnTo>
                        <a:pt x="158" y="25"/>
                      </a:lnTo>
                      <a:lnTo>
                        <a:pt x="161" y="37"/>
                      </a:lnTo>
                      <a:lnTo>
                        <a:pt x="156" y="47"/>
                      </a:lnTo>
                      <a:lnTo>
                        <a:pt x="148" y="55"/>
                      </a:lnTo>
                      <a:lnTo>
                        <a:pt x="136" y="61"/>
                      </a:lnTo>
                      <a:lnTo>
                        <a:pt x="121" y="64"/>
                      </a:lnTo>
                      <a:lnTo>
                        <a:pt x="105" y="61"/>
                      </a:lnTo>
                      <a:lnTo>
                        <a:pt x="90" y="54"/>
                      </a:lnTo>
                      <a:lnTo>
                        <a:pt x="77" y="49"/>
                      </a:lnTo>
                      <a:lnTo>
                        <a:pt x="63" y="47"/>
                      </a:lnTo>
                      <a:lnTo>
                        <a:pt x="48" y="50"/>
                      </a:lnTo>
                      <a:lnTo>
                        <a:pt x="34" y="54"/>
                      </a:lnTo>
                      <a:lnTo>
                        <a:pt x="21" y="59"/>
                      </a:lnTo>
                      <a:lnTo>
                        <a:pt x="10" y="64"/>
                      </a:lnTo>
                      <a:lnTo>
                        <a:pt x="2" y="68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3" name="Freeform 200"/>
                <p:cNvSpPr>
                  <a:spLocks/>
                </p:cNvSpPr>
                <p:nvPr/>
              </p:nvSpPr>
              <p:spPr bwMode="auto">
                <a:xfrm>
                  <a:off x="2818" y="3005"/>
                  <a:ext cx="57" cy="66"/>
                </a:xfrm>
                <a:custGeom>
                  <a:avLst/>
                  <a:gdLst>
                    <a:gd name="T0" fmla="*/ 0 w 114"/>
                    <a:gd name="T1" fmla="*/ 66 h 133"/>
                    <a:gd name="T2" fmla="*/ 1 w 114"/>
                    <a:gd name="T3" fmla="*/ 55 h 133"/>
                    <a:gd name="T4" fmla="*/ 3 w 114"/>
                    <a:gd name="T5" fmla="*/ 44 h 133"/>
                    <a:gd name="T6" fmla="*/ 6 w 114"/>
                    <a:gd name="T7" fmla="*/ 32 h 133"/>
                    <a:gd name="T8" fmla="*/ 11 w 114"/>
                    <a:gd name="T9" fmla="*/ 22 h 133"/>
                    <a:gd name="T10" fmla="*/ 18 w 114"/>
                    <a:gd name="T11" fmla="*/ 12 h 133"/>
                    <a:gd name="T12" fmla="*/ 25 w 114"/>
                    <a:gd name="T13" fmla="*/ 6 h 133"/>
                    <a:gd name="T14" fmla="*/ 34 w 114"/>
                    <a:gd name="T15" fmla="*/ 1 h 133"/>
                    <a:gd name="T16" fmla="*/ 43 w 114"/>
                    <a:gd name="T17" fmla="*/ 0 h 133"/>
                    <a:gd name="T18" fmla="*/ 51 w 114"/>
                    <a:gd name="T19" fmla="*/ 2 h 133"/>
                    <a:gd name="T20" fmla="*/ 56 w 114"/>
                    <a:gd name="T21" fmla="*/ 6 h 133"/>
                    <a:gd name="T22" fmla="*/ 57 w 114"/>
                    <a:gd name="T23" fmla="*/ 11 h 133"/>
                    <a:gd name="T24" fmla="*/ 56 w 114"/>
                    <a:gd name="T25" fmla="*/ 17 h 133"/>
                    <a:gd name="T26" fmla="*/ 53 w 114"/>
                    <a:gd name="T27" fmla="*/ 23 h 133"/>
                    <a:gd name="T28" fmla="*/ 47 w 114"/>
                    <a:gd name="T29" fmla="*/ 28 h 133"/>
                    <a:gd name="T30" fmla="*/ 41 w 114"/>
                    <a:gd name="T31" fmla="*/ 32 h 133"/>
                    <a:gd name="T32" fmla="*/ 32 w 114"/>
                    <a:gd name="T33" fmla="*/ 33 h 133"/>
                    <a:gd name="T34" fmla="*/ 26 w 114"/>
                    <a:gd name="T35" fmla="*/ 34 h 133"/>
                    <a:gd name="T36" fmla="*/ 20 w 114"/>
                    <a:gd name="T37" fmla="*/ 38 h 133"/>
                    <a:gd name="T38" fmla="*/ 14 w 114"/>
                    <a:gd name="T39" fmla="*/ 44 h 133"/>
                    <a:gd name="T40" fmla="*/ 9 w 114"/>
                    <a:gd name="T41" fmla="*/ 49 h 133"/>
                    <a:gd name="T42" fmla="*/ 6 w 114"/>
                    <a:gd name="T43" fmla="*/ 56 h 133"/>
                    <a:gd name="T44" fmla="*/ 3 w 114"/>
                    <a:gd name="T45" fmla="*/ 61 h 133"/>
                    <a:gd name="T46" fmla="*/ 1 w 114"/>
                    <a:gd name="T47" fmla="*/ 65 h 133"/>
                    <a:gd name="T48" fmla="*/ 0 w 114"/>
                    <a:gd name="T49" fmla="*/ 66 h 133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4"/>
                    <a:gd name="T76" fmla="*/ 0 h 133"/>
                    <a:gd name="T77" fmla="*/ 114 w 114"/>
                    <a:gd name="T78" fmla="*/ 133 h 133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4" h="133">
                      <a:moveTo>
                        <a:pt x="0" y="133"/>
                      </a:moveTo>
                      <a:lnTo>
                        <a:pt x="1" y="111"/>
                      </a:lnTo>
                      <a:lnTo>
                        <a:pt x="5" y="88"/>
                      </a:lnTo>
                      <a:lnTo>
                        <a:pt x="11" y="65"/>
                      </a:lnTo>
                      <a:lnTo>
                        <a:pt x="22" y="44"/>
                      </a:lnTo>
                      <a:lnTo>
                        <a:pt x="35" y="25"/>
                      </a:lnTo>
                      <a:lnTo>
                        <a:pt x="49" y="12"/>
                      </a:lnTo>
                      <a:lnTo>
                        <a:pt x="67" y="2"/>
                      </a:lnTo>
                      <a:lnTo>
                        <a:pt x="86" y="0"/>
                      </a:lnTo>
                      <a:lnTo>
                        <a:pt x="102" y="4"/>
                      </a:lnTo>
                      <a:lnTo>
                        <a:pt x="112" y="12"/>
                      </a:lnTo>
                      <a:lnTo>
                        <a:pt x="114" y="22"/>
                      </a:lnTo>
                      <a:lnTo>
                        <a:pt x="112" y="35"/>
                      </a:lnTo>
                      <a:lnTo>
                        <a:pt x="105" y="46"/>
                      </a:lnTo>
                      <a:lnTo>
                        <a:pt x="94" y="56"/>
                      </a:lnTo>
                      <a:lnTo>
                        <a:pt x="81" y="65"/>
                      </a:lnTo>
                      <a:lnTo>
                        <a:pt x="64" y="67"/>
                      </a:lnTo>
                      <a:lnTo>
                        <a:pt x="52" y="69"/>
                      </a:lnTo>
                      <a:lnTo>
                        <a:pt x="39" y="77"/>
                      </a:lnTo>
                      <a:lnTo>
                        <a:pt x="29" y="88"/>
                      </a:lnTo>
                      <a:lnTo>
                        <a:pt x="18" y="99"/>
                      </a:lnTo>
                      <a:lnTo>
                        <a:pt x="11" y="112"/>
                      </a:lnTo>
                      <a:lnTo>
                        <a:pt x="5" y="122"/>
                      </a:lnTo>
                      <a:lnTo>
                        <a:pt x="1" y="130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4" name="Freeform 201"/>
                <p:cNvSpPr>
                  <a:spLocks/>
                </p:cNvSpPr>
                <p:nvPr/>
              </p:nvSpPr>
              <p:spPr bwMode="auto">
                <a:xfrm>
                  <a:off x="2794" y="2985"/>
                  <a:ext cx="35" cy="82"/>
                </a:xfrm>
                <a:custGeom>
                  <a:avLst/>
                  <a:gdLst>
                    <a:gd name="T0" fmla="*/ 15 w 70"/>
                    <a:gd name="T1" fmla="*/ 82 h 163"/>
                    <a:gd name="T2" fmla="*/ 9 w 70"/>
                    <a:gd name="T3" fmla="*/ 73 h 163"/>
                    <a:gd name="T4" fmla="*/ 4 w 70"/>
                    <a:gd name="T5" fmla="*/ 62 h 163"/>
                    <a:gd name="T6" fmla="*/ 1 w 70"/>
                    <a:gd name="T7" fmla="*/ 51 h 163"/>
                    <a:gd name="T8" fmla="*/ 0 w 70"/>
                    <a:gd name="T9" fmla="*/ 39 h 163"/>
                    <a:gd name="T10" fmla="*/ 0 w 70"/>
                    <a:gd name="T11" fmla="*/ 28 h 163"/>
                    <a:gd name="T12" fmla="*/ 2 w 70"/>
                    <a:gd name="T13" fmla="*/ 18 h 163"/>
                    <a:gd name="T14" fmla="*/ 6 w 70"/>
                    <a:gd name="T15" fmla="*/ 9 h 163"/>
                    <a:gd name="T16" fmla="*/ 14 w 70"/>
                    <a:gd name="T17" fmla="*/ 3 h 163"/>
                    <a:gd name="T18" fmla="*/ 21 w 70"/>
                    <a:gd name="T19" fmla="*/ 0 h 163"/>
                    <a:gd name="T20" fmla="*/ 28 w 70"/>
                    <a:gd name="T21" fmla="*/ 1 h 163"/>
                    <a:gd name="T22" fmla="*/ 32 w 70"/>
                    <a:gd name="T23" fmla="*/ 5 h 163"/>
                    <a:gd name="T24" fmla="*/ 35 w 70"/>
                    <a:gd name="T25" fmla="*/ 11 h 163"/>
                    <a:gd name="T26" fmla="*/ 35 w 70"/>
                    <a:gd name="T27" fmla="*/ 17 h 163"/>
                    <a:gd name="T28" fmla="*/ 34 w 70"/>
                    <a:gd name="T29" fmla="*/ 24 h 163"/>
                    <a:gd name="T30" fmla="*/ 29 w 70"/>
                    <a:gd name="T31" fmla="*/ 31 h 163"/>
                    <a:gd name="T32" fmla="*/ 24 w 70"/>
                    <a:gd name="T33" fmla="*/ 37 h 163"/>
                    <a:gd name="T34" fmla="*/ 17 w 70"/>
                    <a:gd name="T35" fmla="*/ 49 h 163"/>
                    <a:gd name="T36" fmla="*/ 13 w 70"/>
                    <a:gd name="T37" fmla="*/ 64 h 163"/>
                    <a:gd name="T38" fmla="*/ 14 w 70"/>
                    <a:gd name="T39" fmla="*/ 76 h 163"/>
                    <a:gd name="T40" fmla="*/ 15 w 70"/>
                    <a:gd name="T41" fmla="*/ 82 h 16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70"/>
                    <a:gd name="T64" fmla="*/ 0 h 163"/>
                    <a:gd name="T65" fmla="*/ 70 w 70"/>
                    <a:gd name="T66" fmla="*/ 163 h 16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70" h="163">
                      <a:moveTo>
                        <a:pt x="30" y="163"/>
                      </a:moveTo>
                      <a:lnTo>
                        <a:pt x="18" y="145"/>
                      </a:lnTo>
                      <a:lnTo>
                        <a:pt x="9" y="124"/>
                      </a:lnTo>
                      <a:lnTo>
                        <a:pt x="3" y="101"/>
                      </a:lnTo>
                      <a:lnTo>
                        <a:pt x="0" y="78"/>
                      </a:lnTo>
                      <a:lnTo>
                        <a:pt x="0" y="56"/>
                      </a:lnTo>
                      <a:lnTo>
                        <a:pt x="4" y="36"/>
                      </a:lnTo>
                      <a:lnTo>
                        <a:pt x="13" y="18"/>
                      </a:lnTo>
                      <a:lnTo>
                        <a:pt x="28" y="6"/>
                      </a:lnTo>
                      <a:lnTo>
                        <a:pt x="43" y="0"/>
                      </a:lnTo>
                      <a:lnTo>
                        <a:pt x="56" y="2"/>
                      </a:lnTo>
                      <a:lnTo>
                        <a:pt x="64" y="9"/>
                      </a:lnTo>
                      <a:lnTo>
                        <a:pt x="70" y="21"/>
                      </a:lnTo>
                      <a:lnTo>
                        <a:pt x="70" y="34"/>
                      </a:lnTo>
                      <a:lnTo>
                        <a:pt x="68" y="48"/>
                      </a:lnTo>
                      <a:lnTo>
                        <a:pt x="59" y="62"/>
                      </a:lnTo>
                      <a:lnTo>
                        <a:pt x="48" y="74"/>
                      </a:lnTo>
                      <a:lnTo>
                        <a:pt x="33" y="97"/>
                      </a:lnTo>
                      <a:lnTo>
                        <a:pt x="27" y="127"/>
                      </a:lnTo>
                      <a:lnTo>
                        <a:pt x="28" y="152"/>
                      </a:lnTo>
                      <a:lnTo>
                        <a:pt x="30" y="16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5" name="Freeform 202"/>
                <p:cNvSpPr>
                  <a:spLocks/>
                </p:cNvSpPr>
                <p:nvPr/>
              </p:nvSpPr>
              <p:spPr bwMode="auto">
                <a:xfrm>
                  <a:off x="2838" y="2266"/>
                  <a:ext cx="180" cy="174"/>
                </a:xfrm>
                <a:custGeom>
                  <a:avLst/>
                  <a:gdLst>
                    <a:gd name="T0" fmla="*/ 4 w 361"/>
                    <a:gd name="T1" fmla="*/ 3 h 348"/>
                    <a:gd name="T2" fmla="*/ 0 w 361"/>
                    <a:gd name="T3" fmla="*/ 1 h 348"/>
                    <a:gd name="T4" fmla="*/ 0 w 361"/>
                    <a:gd name="T5" fmla="*/ 0 h 348"/>
                    <a:gd name="T6" fmla="*/ 4 w 361"/>
                    <a:gd name="T7" fmla="*/ 0 h 348"/>
                    <a:gd name="T8" fmla="*/ 11 w 361"/>
                    <a:gd name="T9" fmla="*/ 2 h 348"/>
                    <a:gd name="T10" fmla="*/ 22 w 361"/>
                    <a:gd name="T11" fmla="*/ 4 h 348"/>
                    <a:gd name="T12" fmla="*/ 34 w 361"/>
                    <a:gd name="T13" fmla="*/ 8 h 348"/>
                    <a:gd name="T14" fmla="*/ 49 w 361"/>
                    <a:gd name="T15" fmla="*/ 13 h 348"/>
                    <a:gd name="T16" fmla="*/ 64 w 361"/>
                    <a:gd name="T17" fmla="*/ 20 h 348"/>
                    <a:gd name="T18" fmla="*/ 81 w 361"/>
                    <a:gd name="T19" fmla="*/ 27 h 348"/>
                    <a:gd name="T20" fmla="*/ 98 w 361"/>
                    <a:gd name="T21" fmla="*/ 37 h 348"/>
                    <a:gd name="T22" fmla="*/ 114 w 361"/>
                    <a:gd name="T23" fmla="*/ 48 h 348"/>
                    <a:gd name="T24" fmla="*/ 131 w 361"/>
                    <a:gd name="T25" fmla="*/ 60 h 348"/>
                    <a:gd name="T26" fmla="*/ 145 w 361"/>
                    <a:gd name="T27" fmla="*/ 73 h 348"/>
                    <a:gd name="T28" fmla="*/ 158 w 361"/>
                    <a:gd name="T29" fmla="*/ 89 h 348"/>
                    <a:gd name="T30" fmla="*/ 170 w 361"/>
                    <a:gd name="T31" fmla="*/ 105 h 348"/>
                    <a:gd name="T32" fmla="*/ 178 w 361"/>
                    <a:gd name="T33" fmla="*/ 123 h 348"/>
                    <a:gd name="T34" fmla="*/ 180 w 361"/>
                    <a:gd name="T35" fmla="*/ 134 h 348"/>
                    <a:gd name="T36" fmla="*/ 179 w 361"/>
                    <a:gd name="T37" fmla="*/ 144 h 348"/>
                    <a:gd name="T38" fmla="*/ 177 w 361"/>
                    <a:gd name="T39" fmla="*/ 152 h 348"/>
                    <a:gd name="T40" fmla="*/ 173 w 361"/>
                    <a:gd name="T41" fmla="*/ 160 h 348"/>
                    <a:gd name="T42" fmla="*/ 168 w 361"/>
                    <a:gd name="T43" fmla="*/ 166 h 348"/>
                    <a:gd name="T44" fmla="*/ 164 w 361"/>
                    <a:gd name="T45" fmla="*/ 170 h 348"/>
                    <a:gd name="T46" fmla="*/ 161 w 361"/>
                    <a:gd name="T47" fmla="*/ 173 h 348"/>
                    <a:gd name="T48" fmla="*/ 160 w 361"/>
                    <a:gd name="T49" fmla="*/ 174 h 348"/>
                    <a:gd name="T50" fmla="*/ 160 w 361"/>
                    <a:gd name="T51" fmla="*/ 173 h 348"/>
                    <a:gd name="T52" fmla="*/ 163 w 361"/>
                    <a:gd name="T53" fmla="*/ 171 h 348"/>
                    <a:gd name="T54" fmla="*/ 165 w 361"/>
                    <a:gd name="T55" fmla="*/ 166 h 348"/>
                    <a:gd name="T56" fmla="*/ 168 w 361"/>
                    <a:gd name="T57" fmla="*/ 160 h 348"/>
                    <a:gd name="T58" fmla="*/ 170 w 361"/>
                    <a:gd name="T59" fmla="*/ 153 h 348"/>
                    <a:gd name="T60" fmla="*/ 171 w 361"/>
                    <a:gd name="T61" fmla="*/ 144 h 348"/>
                    <a:gd name="T62" fmla="*/ 170 w 361"/>
                    <a:gd name="T63" fmla="*/ 134 h 348"/>
                    <a:gd name="T64" fmla="*/ 168 w 361"/>
                    <a:gd name="T65" fmla="*/ 122 h 348"/>
                    <a:gd name="T66" fmla="*/ 163 w 361"/>
                    <a:gd name="T67" fmla="*/ 110 h 348"/>
                    <a:gd name="T68" fmla="*/ 154 w 361"/>
                    <a:gd name="T69" fmla="*/ 97 h 348"/>
                    <a:gd name="T70" fmla="*/ 141 w 361"/>
                    <a:gd name="T71" fmla="*/ 83 h 348"/>
                    <a:gd name="T72" fmla="*/ 125 w 361"/>
                    <a:gd name="T73" fmla="*/ 68 h 348"/>
                    <a:gd name="T74" fmla="*/ 103 w 361"/>
                    <a:gd name="T75" fmla="*/ 52 h 348"/>
                    <a:gd name="T76" fmla="*/ 76 w 361"/>
                    <a:gd name="T77" fmla="*/ 37 h 348"/>
                    <a:gd name="T78" fmla="*/ 44 w 361"/>
                    <a:gd name="T79" fmla="*/ 20 h 348"/>
                    <a:gd name="T80" fmla="*/ 4 w 361"/>
                    <a:gd name="T81" fmla="*/ 3 h 34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361"/>
                    <a:gd name="T124" fmla="*/ 0 h 348"/>
                    <a:gd name="T125" fmla="*/ 361 w 361"/>
                    <a:gd name="T126" fmla="*/ 348 h 34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361" h="348">
                      <a:moveTo>
                        <a:pt x="8" y="6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23" y="4"/>
                      </a:lnTo>
                      <a:lnTo>
                        <a:pt x="44" y="8"/>
                      </a:lnTo>
                      <a:lnTo>
                        <a:pt x="69" y="16"/>
                      </a:lnTo>
                      <a:lnTo>
                        <a:pt x="98" y="27"/>
                      </a:lnTo>
                      <a:lnTo>
                        <a:pt x="129" y="39"/>
                      </a:lnTo>
                      <a:lnTo>
                        <a:pt x="162" y="55"/>
                      </a:lnTo>
                      <a:lnTo>
                        <a:pt x="196" y="74"/>
                      </a:lnTo>
                      <a:lnTo>
                        <a:pt x="229" y="96"/>
                      </a:lnTo>
                      <a:lnTo>
                        <a:pt x="262" y="120"/>
                      </a:lnTo>
                      <a:lnTo>
                        <a:pt x="291" y="146"/>
                      </a:lnTo>
                      <a:lnTo>
                        <a:pt x="317" y="178"/>
                      </a:lnTo>
                      <a:lnTo>
                        <a:pt x="340" y="210"/>
                      </a:lnTo>
                      <a:lnTo>
                        <a:pt x="356" y="247"/>
                      </a:lnTo>
                      <a:lnTo>
                        <a:pt x="361" y="267"/>
                      </a:lnTo>
                      <a:lnTo>
                        <a:pt x="358" y="287"/>
                      </a:lnTo>
                      <a:lnTo>
                        <a:pt x="354" y="304"/>
                      </a:lnTo>
                      <a:lnTo>
                        <a:pt x="346" y="319"/>
                      </a:lnTo>
                      <a:lnTo>
                        <a:pt x="336" y="331"/>
                      </a:lnTo>
                      <a:lnTo>
                        <a:pt x="328" y="340"/>
                      </a:lnTo>
                      <a:lnTo>
                        <a:pt x="323" y="346"/>
                      </a:lnTo>
                      <a:lnTo>
                        <a:pt x="320" y="348"/>
                      </a:lnTo>
                      <a:lnTo>
                        <a:pt x="321" y="346"/>
                      </a:lnTo>
                      <a:lnTo>
                        <a:pt x="326" y="341"/>
                      </a:lnTo>
                      <a:lnTo>
                        <a:pt x="331" y="332"/>
                      </a:lnTo>
                      <a:lnTo>
                        <a:pt x="336" y="320"/>
                      </a:lnTo>
                      <a:lnTo>
                        <a:pt x="340" y="305"/>
                      </a:lnTo>
                      <a:lnTo>
                        <a:pt x="342" y="287"/>
                      </a:lnTo>
                      <a:lnTo>
                        <a:pt x="341" y="267"/>
                      </a:lnTo>
                      <a:lnTo>
                        <a:pt x="336" y="244"/>
                      </a:lnTo>
                      <a:lnTo>
                        <a:pt x="326" y="220"/>
                      </a:lnTo>
                      <a:lnTo>
                        <a:pt x="309" y="194"/>
                      </a:lnTo>
                      <a:lnTo>
                        <a:pt x="283" y="165"/>
                      </a:lnTo>
                      <a:lnTo>
                        <a:pt x="250" y="136"/>
                      </a:lnTo>
                      <a:lnTo>
                        <a:pt x="207" y="105"/>
                      </a:lnTo>
                      <a:lnTo>
                        <a:pt x="153" y="73"/>
                      </a:lnTo>
                      <a:lnTo>
                        <a:pt x="88" y="39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6" name="Freeform 203"/>
                <p:cNvSpPr>
                  <a:spLocks/>
                </p:cNvSpPr>
                <p:nvPr/>
              </p:nvSpPr>
              <p:spPr bwMode="auto">
                <a:xfrm>
                  <a:off x="2794" y="3106"/>
                  <a:ext cx="63" cy="171"/>
                </a:xfrm>
                <a:custGeom>
                  <a:avLst/>
                  <a:gdLst>
                    <a:gd name="T0" fmla="*/ 13 w 126"/>
                    <a:gd name="T1" fmla="*/ 0 h 343"/>
                    <a:gd name="T2" fmla="*/ 5 w 126"/>
                    <a:gd name="T3" fmla="*/ 15 h 343"/>
                    <a:gd name="T4" fmla="*/ 1 w 126"/>
                    <a:gd name="T5" fmla="*/ 35 h 343"/>
                    <a:gd name="T6" fmla="*/ 0 w 126"/>
                    <a:gd name="T7" fmla="*/ 60 h 343"/>
                    <a:gd name="T8" fmla="*/ 3 w 126"/>
                    <a:gd name="T9" fmla="*/ 87 h 343"/>
                    <a:gd name="T10" fmla="*/ 10 w 126"/>
                    <a:gd name="T11" fmla="*/ 114 h 343"/>
                    <a:gd name="T12" fmla="*/ 22 w 126"/>
                    <a:gd name="T13" fmla="*/ 138 h 343"/>
                    <a:gd name="T14" fmla="*/ 40 w 126"/>
                    <a:gd name="T15" fmla="*/ 158 h 343"/>
                    <a:gd name="T16" fmla="*/ 63 w 126"/>
                    <a:gd name="T17" fmla="*/ 171 h 343"/>
                    <a:gd name="T18" fmla="*/ 62 w 126"/>
                    <a:gd name="T19" fmla="*/ 170 h 343"/>
                    <a:gd name="T20" fmla="*/ 58 w 126"/>
                    <a:gd name="T21" fmla="*/ 166 h 343"/>
                    <a:gd name="T22" fmla="*/ 51 w 126"/>
                    <a:gd name="T23" fmla="*/ 160 h 343"/>
                    <a:gd name="T24" fmla="*/ 44 w 126"/>
                    <a:gd name="T25" fmla="*/ 153 h 343"/>
                    <a:gd name="T26" fmla="*/ 36 w 126"/>
                    <a:gd name="T27" fmla="*/ 144 h 343"/>
                    <a:gd name="T28" fmla="*/ 28 w 126"/>
                    <a:gd name="T29" fmla="*/ 133 h 343"/>
                    <a:gd name="T30" fmla="*/ 21 w 126"/>
                    <a:gd name="T31" fmla="*/ 122 h 343"/>
                    <a:gd name="T32" fmla="*/ 15 w 126"/>
                    <a:gd name="T33" fmla="*/ 110 h 343"/>
                    <a:gd name="T34" fmla="*/ 10 w 126"/>
                    <a:gd name="T35" fmla="*/ 91 h 343"/>
                    <a:gd name="T36" fmla="*/ 7 w 126"/>
                    <a:gd name="T37" fmla="*/ 72 h 343"/>
                    <a:gd name="T38" fmla="*/ 6 w 126"/>
                    <a:gd name="T39" fmla="*/ 54 h 343"/>
                    <a:gd name="T40" fmla="*/ 7 w 126"/>
                    <a:gd name="T41" fmla="*/ 36 h 343"/>
                    <a:gd name="T42" fmla="*/ 9 w 126"/>
                    <a:gd name="T43" fmla="*/ 21 h 343"/>
                    <a:gd name="T44" fmla="*/ 10 w 126"/>
                    <a:gd name="T45" fmla="*/ 10 h 343"/>
                    <a:gd name="T46" fmla="*/ 12 w 126"/>
                    <a:gd name="T47" fmla="*/ 2 h 343"/>
                    <a:gd name="T48" fmla="*/ 13 w 126"/>
                    <a:gd name="T49" fmla="*/ 0 h 343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6"/>
                    <a:gd name="T76" fmla="*/ 0 h 343"/>
                    <a:gd name="T77" fmla="*/ 126 w 126"/>
                    <a:gd name="T78" fmla="*/ 343 h 343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6" h="343">
                      <a:moveTo>
                        <a:pt x="25" y="0"/>
                      </a:moveTo>
                      <a:lnTo>
                        <a:pt x="10" y="30"/>
                      </a:lnTo>
                      <a:lnTo>
                        <a:pt x="2" y="71"/>
                      </a:lnTo>
                      <a:lnTo>
                        <a:pt x="0" y="121"/>
                      </a:lnTo>
                      <a:lnTo>
                        <a:pt x="5" y="175"/>
                      </a:lnTo>
                      <a:lnTo>
                        <a:pt x="19" y="228"/>
                      </a:lnTo>
                      <a:lnTo>
                        <a:pt x="43" y="276"/>
                      </a:lnTo>
                      <a:lnTo>
                        <a:pt x="79" y="316"/>
                      </a:lnTo>
                      <a:lnTo>
                        <a:pt x="126" y="343"/>
                      </a:lnTo>
                      <a:lnTo>
                        <a:pt x="123" y="341"/>
                      </a:lnTo>
                      <a:lnTo>
                        <a:pt x="115" y="332"/>
                      </a:lnTo>
                      <a:lnTo>
                        <a:pt x="102" y="321"/>
                      </a:lnTo>
                      <a:lnTo>
                        <a:pt x="87" y="306"/>
                      </a:lnTo>
                      <a:lnTo>
                        <a:pt x="71" y="288"/>
                      </a:lnTo>
                      <a:lnTo>
                        <a:pt x="55" y="267"/>
                      </a:lnTo>
                      <a:lnTo>
                        <a:pt x="41" y="245"/>
                      </a:lnTo>
                      <a:lnTo>
                        <a:pt x="30" y="221"/>
                      </a:lnTo>
                      <a:lnTo>
                        <a:pt x="19" y="183"/>
                      </a:lnTo>
                      <a:lnTo>
                        <a:pt x="13" y="145"/>
                      </a:lnTo>
                      <a:lnTo>
                        <a:pt x="12" y="108"/>
                      </a:lnTo>
                      <a:lnTo>
                        <a:pt x="13" y="73"/>
                      </a:lnTo>
                      <a:lnTo>
                        <a:pt x="17" y="43"/>
                      </a:lnTo>
                      <a:lnTo>
                        <a:pt x="20" y="20"/>
                      </a:lnTo>
                      <a:lnTo>
                        <a:pt x="24" y="5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7" name="Freeform 204"/>
                <p:cNvSpPr>
                  <a:spLocks/>
                </p:cNvSpPr>
                <p:nvPr/>
              </p:nvSpPr>
              <p:spPr bwMode="auto">
                <a:xfrm>
                  <a:off x="3146" y="3147"/>
                  <a:ext cx="165" cy="80"/>
                </a:xfrm>
                <a:custGeom>
                  <a:avLst/>
                  <a:gdLst>
                    <a:gd name="T0" fmla="*/ 165 w 332"/>
                    <a:gd name="T1" fmla="*/ 80 h 160"/>
                    <a:gd name="T2" fmla="*/ 162 w 332"/>
                    <a:gd name="T3" fmla="*/ 73 h 160"/>
                    <a:gd name="T4" fmla="*/ 158 w 332"/>
                    <a:gd name="T5" fmla="*/ 65 h 160"/>
                    <a:gd name="T6" fmla="*/ 152 w 332"/>
                    <a:gd name="T7" fmla="*/ 57 h 160"/>
                    <a:gd name="T8" fmla="*/ 144 w 332"/>
                    <a:gd name="T9" fmla="*/ 48 h 160"/>
                    <a:gd name="T10" fmla="*/ 136 w 332"/>
                    <a:gd name="T11" fmla="*/ 40 h 160"/>
                    <a:gd name="T12" fmla="*/ 126 w 332"/>
                    <a:gd name="T13" fmla="*/ 31 h 160"/>
                    <a:gd name="T14" fmla="*/ 115 w 332"/>
                    <a:gd name="T15" fmla="*/ 24 h 160"/>
                    <a:gd name="T16" fmla="*/ 103 w 332"/>
                    <a:gd name="T17" fmla="*/ 17 h 160"/>
                    <a:gd name="T18" fmla="*/ 91 w 332"/>
                    <a:gd name="T19" fmla="*/ 10 h 160"/>
                    <a:gd name="T20" fmla="*/ 79 w 332"/>
                    <a:gd name="T21" fmla="*/ 5 h 160"/>
                    <a:gd name="T22" fmla="*/ 66 w 332"/>
                    <a:gd name="T23" fmla="*/ 2 h 160"/>
                    <a:gd name="T24" fmla="*/ 52 w 332"/>
                    <a:gd name="T25" fmla="*/ 0 h 160"/>
                    <a:gd name="T26" fmla="*/ 38 w 332"/>
                    <a:gd name="T27" fmla="*/ 0 h 160"/>
                    <a:gd name="T28" fmla="*/ 25 w 332"/>
                    <a:gd name="T29" fmla="*/ 1 h 160"/>
                    <a:gd name="T30" fmla="*/ 13 w 332"/>
                    <a:gd name="T31" fmla="*/ 5 h 160"/>
                    <a:gd name="T32" fmla="*/ 0 w 332"/>
                    <a:gd name="T33" fmla="*/ 11 h 160"/>
                    <a:gd name="T34" fmla="*/ 2 w 332"/>
                    <a:gd name="T35" fmla="*/ 10 h 160"/>
                    <a:gd name="T36" fmla="*/ 7 w 332"/>
                    <a:gd name="T37" fmla="*/ 10 h 160"/>
                    <a:gd name="T38" fmla="*/ 16 w 332"/>
                    <a:gd name="T39" fmla="*/ 9 h 160"/>
                    <a:gd name="T40" fmla="*/ 27 w 332"/>
                    <a:gd name="T41" fmla="*/ 7 h 160"/>
                    <a:gd name="T42" fmla="*/ 39 w 332"/>
                    <a:gd name="T43" fmla="*/ 6 h 160"/>
                    <a:gd name="T44" fmla="*/ 52 w 332"/>
                    <a:gd name="T45" fmla="*/ 7 h 160"/>
                    <a:gd name="T46" fmla="*/ 66 w 332"/>
                    <a:gd name="T47" fmla="*/ 9 h 160"/>
                    <a:gd name="T48" fmla="*/ 78 w 332"/>
                    <a:gd name="T49" fmla="*/ 12 h 160"/>
                    <a:gd name="T50" fmla="*/ 96 w 332"/>
                    <a:gd name="T51" fmla="*/ 20 h 160"/>
                    <a:gd name="T52" fmla="*/ 112 w 332"/>
                    <a:gd name="T53" fmla="*/ 29 h 160"/>
                    <a:gd name="T54" fmla="*/ 127 w 332"/>
                    <a:gd name="T55" fmla="*/ 40 h 160"/>
                    <a:gd name="T56" fmla="*/ 140 w 332"/>
                    <a:gd name="T57" fmla="*/ 52 h 160"/>
                    <a:gd name="T58" fmla="*/ 151 w 332"/>
                    <a:gd name="T59" fmla="*/ 62 h 160"/>
                    <a:gd name="T60" fmla="*/ 158 w 332"/>
                    <a:gd name="T61" fmla="*/ 72 h 160"/>
                    <a:gd name="T62" fmla="*/ 164 w 332"/>
                    <a:gd name="T63" fmla="*/ 78 h 160"/>
                    <a:gd name="T64" fmla="*/ 165 w 332"/>
                    <a:gd name="T65" fmla="*/ 80 h 16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32"/>
                    <a:gd name="T100" fmla="*/ 0 h 160"/>
                    <a:gd name="T101" fmla="*/ 332 w 332"/>
                    <a:gd name="T102" fmla="*/ 160 h 16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32" h="160">
                      <a:moveTo>
                        <a:pt x="332" y="160"/>
                      </a:moveTo>
                      <a:lnTo>
                        <a:pt x="326" y="146"/>
                      </a:lnTo>
                      <a:lnTo>
                        <a:pt x="318" y="130"/>
                      </a:lnTo>
                      <a:lnTo>
                        <a:pt x="305" y="114"/>
                      </a:lnTo>
                      <a:lnTo>
                        <a:pt x="290" y="96"/>
                      </a:lnTo>
                      <a:lnTo>
                        <a:pt x="273" y="79"/>
                      </a:lnTo>
                      <a:lnTo>
                        <a:pt x="254" y="63"/>
                      </a:lnTo>
                      <a:lnTo>
                        <a:pt x="232" y="48"/>
                      </a:lnTo>
                      <a:lnTo>
                        <a:pt x="208" y="34"/>
                      </a:lnTo>
                      <a:lnTo>
                        <a:pt x="183" y="21"/>
                      </a:lnTo>
                      <a:lnTo>
                        <a:pt x="158" y="11"/>
                      </a:lnTo>
                      <a:lnTo>
                        <a:pt x="132" y="4"/>
                      </a:lnTo>
                      <a:lnTo>
                        <a:pt x="104" y="0"/>
                      </a:lnTo>
                      <a:lnTo>
                        <a:pt x="77" y="0"/>
                      </a:lnTo>
                      <a:lnTo>
                        <a:pt x="51" y="2"/>
                      </a:lnTo>
                      <a:lnTo>
                        <a:pt x="26" y="10"/>
                      </a:lnTo>
                      <a:lnTo>
                        <a:pt x="0" y="23"/>
                      </a:lnTo>
                      <a:lnTo>
                        <a:pt x="5" y="21"/>
                      </a:lnTo>
                      <a:lnTo>
                        <a:pt x="15" y="19"/>
                      </a:lnTo>
                      <a:lnTo>
                        <a:pt x="33" y="17"/>
                      </a:lnTo>
                      <a:lnTo>
                        <a:pt x="54" y="15"/>
                      </a:lnTo>
                      <a:lnTo>
                        <a:pt x="79" y="13"/>
                      </a:lnTo>
                      <a:lnTo>
                        <a:pt x="105" y="15"/>
                      </a:lnTo>
                      <a:lnTo>
                        <a:pt x="132" y="18"/>
                      </a:lnTo>
                      <a:lnTo>
                        <a:pt x="157" y="24"/>
                      </a:lnTo>
                      <a:lnTo>
                        <a:pt x="194" y="39"/>
                      </a:lnTo>
                      <a:lnTo>
                        <a:pt x="226" y="59"/>
                      </a:lnTo>
                      <a:lnTo>
                        <a:pt x="256" y="81"/>
                      </a:lnTo>
                      <a:lnTo>
                        <a:pt x="282" y="104"/>
                      </a:lnTo>
                      <a:lnTo>
                        <a:pt x="303" y="125"/>
                      </a:lnTo>
                      <a:lnTo>
                        <a:pt x="318" y="144"/>
                      </a:lnTo>
                      <a:lnTo>
                        <a:pt x="329" y="155"/>
                      </a:lnTo>
                      <a:lnTo>
                        <a:pt x="332" y="16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8" name="Freeform 205"/>
                <p:cNvSpPr>
                  <a:spLocks/>
                </p:cNvSpPr>
                <p:nvPr/>
              </p:nvSpPr>
              <p:spPr bwMode="auto">
                <a:xfrm>
                  <a:off x="2926" y="2651"/>
                  <a:ext cx="186" cy="670"/>
                </a:xfrm>
                <a:custGeom>
                  <a:avLst/>
                  <a:gdLst>
                    <a:gd name="T0" fmla="*/ 165 w 373"/>
                    <a:gd name="T1" fmla="*/ 667 h 1340"/>
                    <a:gd name="T2" fmla="*/ 121 w 373"/>
                    <a:gd name="T3" fmla="*/ 662 h 1340"/>
                    <a:gd name="T4" fmla="*/ 81 w 373"/>
                    <a:gd name="T5" fmla="*/ 652 h 1340"/>
                    <a:gd name="T6" fmla="*/ 48 w 373"/>
                    <a:gd name="T7" fmla="*/ 634 h 1340"/>
                    <a:gd name="T8" fmla="*/ 26 w 373"/>
                    <a:gd name="T9" fmla="*/ 606 h 1340"/>
                    <a:gd name="T10" fmla="*/ 21 w 373"/>
                    <a:gd name="T11" fmla="*/ 565 h 1340"/>
                    <a:gd name="T12" fmla="*/ 34 w 373"/>
                    <a:gd name="T13" fmla="*/ 508 h 1340"/>
                    <a:gd name="T14" fmla="*/ 71 w 373"/>
                    <a:gd name="T15" fmla="*/ 433 h 1340"/>
                    <a:gd name="T16" fmla="*/ 124 w 373"/>
                    <a:gd name="T17" fmla="*/ 350 h 1340"/>
                    <a:gd name="T18" fmla="*/ 159 w 373"/>
                    <a:gd name="T19" fmla="*/ 278 h 1340"/>
                    <a:gd name="T20" fmla="*/ 178 w 373"/>
                    <a:gd name="T21" fmla="*/ 213 h 1340"/>
                    <a:gd name="T22" fmla="*/ 184 w 373"/>
                    <a:gd name="T23" fmla="*/ 155 h 1340"/>
                    <a:gd name="T24" fmla="*/ 177 w 373"/>
                    <a:gd name="T25" fmla="*/ 105 h 1340"/>
                    <a:gd name="T26" fmla="*/ 161 w 373"/>
                    <a:gd name="T27" fmla="*/ 65 h 1340"/>
                    <a:gd name="T28" fmla="*/ 138 w 373"/>
                    <a:gd name="T29" fmla="*/ 33 h 1340"/>
                    <a:gd name="T30" fmla="*/ 109 w 373"/>
                    <a:gd name="T31" fmla="*/ 11 h 1340"/>
                    <a:gd name="T32" fmla="*/ 81 w 373"/>
                    <a:gd name="T33" fmla="*/ 1 h 1340"/>
                    <a:gd name="T34" fmla="*/ 59 w 373"/>
                    <a:gd name="T35" fmla="*/ 1 h 1340"/>
                    <a:gd name="T36" fmla="*/ 42 w 373"/>
                    <a:gd name="T37" fmla="*/ 7 h 1340"/>
                    <a:gd name="T38" fmla="*/ 28 w 373"/>
                    <a:gd name="T39" fmla="*/ 18 h 1340"/>
                    <a:gd name="T40" fmla="*/ 16 w 373"/>
                    <a:gd name="T41" fmla="*/ 31 h 1340"/>
                    <a:gd name="T42" fmla="*/ 8 w 373"/>
                    <a:gd name="T43" fmla="*/ 43 h 1340"/>
                    <a:gd name="T44" fmla="*/ 3 w 373"/>
                    <a:gd name="T45" fmla="*/ 54 h 1340"/>
                    <a:gd name="T46" fmla="*/ 0 w 373"/>
                    <a:gd name="T47" fmla="*/ 60 h 1340"/>
                    <a:gd name="T48" fmla="*/ 0 w 373"/>
                    <a:gd name="T49" fmla="*/ 61 h 1340"/>
                    <a:gd name="T50" fmla="*/ 4 w 373"/>
                    <a:gd name="T51" fmla="*/ 55 h 1340"/>
                    <a:gd name="T52" fmla="*/ 11 w 373"/>
                    <a:gd name="T53" fmla="*/ 47 h 1340"/>
                    <a:gd name="T54" fmla="*/ 22 w 373"/>
                    <a:gd name="T55" fmla="*/ 38 h 1340"/>
                    <a:gd name="T56" fmla="*/ 34 w 373"/>
                    <a:gd name="T57" fmla="*/ 27 h 1340"/>
                    <a:gd name="T58" fmla="*/ 49 w 373"/>
                    <a:gd name="T59" fmla="*/ 19 h 1340"/>
                    <a:gd name="T60" fmla="*/ 66 w 373"/>
                    <a:gd name="T61" fmla="*/ 13 h 1340"/>
                    <a:gd name="T62" fmla="*/ 85 w 373"/>
                    <a:gd name="T63" fmla="*/ 13 h 1340"/>
                    <a:gd name="T64" fmla="*/ 105 w 373"/>
                    <a:gd name="T65" fmla="*/ 21 h 1340"/>
                    <a:gd name="T66" fmla="*/ 126 w 373"/>
                    <a:gd name="T67" fmla="*/ 36 h 1340"/>
                    <a:gd name="T68" fmla="*/ 146 w 373"/>
                    <a:gd name="T69" fmla="*/ 57 h 1340"/>
                    <a:gd name="T70" fmla="*/ 163 w 373"/>
                    <a:gd name="T71" fmla="*/ 84 h 1340"/>
                    <a:gd name="T72" fmla="*/ 175 w 373"/>
                    <a:gd name="T73" fmla="*/ 118 h 1340"/>
                    <a:gd name="T74" fmla="*/ 180 w 373"/>
                    <a:gd name="T75" fmla="*/ 157 h 1340"/>
                    <a:gd name="T76" fmla="*/ 176 w 373"/>
                    <a:gd name="T77" fmla="*/ 201 h 1340"/>
                    <a:gd name="T78" fmla="*/ 161 w 373"/>
                    <a:gd name="T79" fmla="*/ 250 h 1340"/>
                    <a:gd name="T80" fmla="*/ 134 w 373"/>
                    <a:gd name="T81" fmla="*/ 305 h 1340"/>
                    <a:gd name="T82" fmla="*/ 102 w 373"/>
                    <a:gd name="T83" fmla="*/ 357 h 1340"/>
                    <a:gd name="T84" fmla="*/ 72 w 373"/>
                    <a:gd name="T85" fmla="*/ 406 h 1340"/>
                    <a:gd name="T86" fmla="*/ 46 w 373"/>
                    <a:gd name="T87" fmla="*/ 451 h 1340"/>
                    <a:gd name="T88" fmla="*/ 24 w 373"/>
                    <a:gd name="T89" fmla="*/ 492 h 1340"/>
                    <a:gd name="T90" fmla="*/ 9 w 373"/>
                    <a:gd name="T91" fmla="*/ 530 h 1340"/>
                    <a:gd name="T92" fmla="*/ 3 w 373"/>
                    <a:gd name="T93" fmla="*/ 565 h 1340"/>
                    <a:gd name="T94" fmla="*/ 9 w 373"/>
                    <a:gd name="T95" fmla="*/ 597 h 1340"/>
                    <a:gd name="T96" fmla="*/ 28 w 373"/>
                    <a:gd name="T97" fmla="*/ 625 h 1340"/>
                    <a:gd name="T98" fmla="*/ 52 w 373"/>
                    <a:gd name="T99" fmla="*/ 645 h 1340"/>
                    <a:gd name="T100" fmla="*/ 79 w 373"/>
                    <a:gd name="T101" fmla="*/ 659 h 1340"/>
                    <a:gd name="T102" fmla="*/ 107 w 373"/>
                    <a:gd name="T103" fmla="*/ 666 h 1340"/>
                    <a:gd name="T104" fmla="*/ 134 w 373"/>
                    <a:gd name="T105" fmla="*/ 670 h 1340"/>
                    <a:gd name="T106" fmla="*/ 158 w 373"/>
                    <a:gd name="T107" fmla="*/ 670 h 1340"/>
                    <a:gd name="T108" fmla="*/ 175 w 373"/>
                    <a:gd name="T109" fmla="*/ 669 h 1340"/>
                    <a:gd name="T110" fmla="*/ 185 w 373"/>
                    <a:gd name="T111" fmla="*/ 668 h 134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73"/>
                    <a:gd name="T169" fmla="*/ 0 h 1340"/>
                    <a:gd name="T170" fmla="*/ 373 w 373"/>
                    <a:gd name="T171" fmla="*/ 1340 h 134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73" h="1340">
                      <a:moveTo>
                        <a:pt x="373" y="1336"/>
                      </a:moveTo>
                      <a:lnTo>
                        <a:pt x="330" y="1333"/>
                      </a:lnTo>
                      <a:lnTo>
                        <a:pt x="286" y="1329"/>
                      </a:lnTo>
                      <a:lnTo>
                        <a:pt x="242" y="1323"/>
                      </a:lnTo>
                      <a:lnTo>
                        <a:pt x="201" y="1315"/>
                      </a:lnTo>
                      <a:lnTo>
                        <a:pt x="162" y="1304"/>
                      </a:lnTo>
                      <a:lnTo>
                        <a:pt x="127" y="1287"/>
                      </a:lnTo>
                      <a:lnTo>
                        <a:pt x="96" y="1268"/>
                      </a:lnTo>
                      <a:lnTo>
                        <a:pt x="72" y="1242"/>
                      </a:lnTo>
                      <a:lnTo>
                        <a:pt x="53" y="1211"/>
                      </a:lnTo>
                      <a:lnTo>
                        <a:pt x="43" y="1175"/>
                      </a:lnTo>
                      <a:lnTo>
                        <a:pt x="42" y="1130"/>
                      </a:lnTo>
                      <a:lnTo>
                        <a:pt x="50" y="1077"/>
                      </a:lnTo>
                      <a:lnTo>
                        <a:pt x="68" y="1017"/>
                      </a:lnTo>
                      <a:lnTo>
                        <a:pt x="99" y="946"/>
                      </a:lnTo>
                      <a:lnTo>
                        <a:pt x="142" y="867"/>
                      </a:lnTo>
                      <a:lnTo>
                        <a:pt x="200" y="777"/>
                      </a:lnTo>
                      <a:lnTo>
                        <a:pt x="248" y="700"/>
                      </a:lnTo>
                      <a:lnTo>
                        <a:pt x="287" y="626"/>
                      </a:lnTo>
                      <a:lnTo>
                        <a:pt x="318" y="556"/>
                      </a:lnTo>
                      <a:lnTo>
                        <a:pt x="341" y="489"/>
                      </a:lnTo>
                      <a:lnTo>
                        <a:pt x="357" y="426"/>
                      </a:lnTo>
                      <a:lnTo>
                        <a:pt x="365" y="366"/>
                      </a:lnTo>
                      <a:lnTo>
                        <a:pt x="368" y="310"/>
                      </a:lnTo>
                      <a:lnTo>
                        <a:pt x="364" y="258"/>
                      </a:lnTo>
                      <a:lnTo>
                        <a:pt x="355" y="210"/>
                      </a:lnTo>
                      <a:lnTo>
                        <a:pt x="341" y="167"/>
                      </a:lnTo>
                      <a:lnTo>
                        <a:pt x="323" y="129"/>
                      </a:lnTo>
                      <a:lnTo>
                        <a:pt x="301" y="94"/>
                      </a:lnTo>
                      <a:lnTo>
                        <a:pt x="276" y="65"/>
                      </a:lnTo>
                      <a:lnTo>
                        <a:pt x="248" y="41"/>
                      </a:lnTo>
                      <a:lnTo>
                        <a:pt x="218" y="22"/>
                      </a:lnTo>
                      <a:lnTo>
                        <a:pt x="186" y="8"/>
                      </a:lnTo>
                      <a:lnTo>
                        <a:pt x="162" y="2"/>
                      </a:lnTo>
                      <a:lnTo>
                        <a:pt x="140" y="0"/>
                      </a:lnTo>
                      <a:lnTo>
                        <a:pt x="119" y="2"/>
                      </a:lnTo>
                      <a:lnTo>
                        <a:pt x="101" y="7"/>
                      </a:lnTo>
                      <a:lnTo>
                        <a:pt x="84" y="15"/>
                      </a:lnTo>
                      <a:lnTo>
                        <a:pt x="69" y="25"/>
                      </a:lnTo>
                      <a:lnTo>
                        <a:pt x="56" y="35"/>
                      </a:lnTo>
                      <a:lnTo>
                        <a:pt x="43" y="48"/>
                      </a:lnTo>
                      <a:lnTo>
                        <a:pt x="33" y="62"/>
                      </a:lnTo>
                      <a:lnTo>
                        <a:pt x="25" y="75"/>
                      </a:lnTo>
                      <a:lnTo>
                        <a:pt x="16" y="87"/>
                      </a:lnTo>
                      <a:lnTo>
                        <a:pt x="11" y="99"/>
                      </a:lnTo>
                      <a:lnTo>
                        <a:pt x="6" y="108"/>
                      </a:lnTo>
                      <a:lnTo>
                        <a:pt x="3" y="116"/>
                      </a:lnTo>
                      <a:lnTo>
                        <a:pt x="1" y="121"/>
                      </a:lnTo>
                      <a:lnTo>
                        <a:pt x="0" y="123"/>
                      </a:lnTo>
                      <a:lnTo>
                        <a:pt x="1" y="122"/>
                      </a:lnTo>
                      <a:lnTo>
                        <a:pt x="4" y="117"/>
                      </a:lnTo>
                      <a:lnTo>
                        <a:pt x="8" y="111"/>
                      </a:lnTo>
                      <a:lnTo>
                        <a:pt x="15" y="103"/>
                      </a:lnTo>
                      <a:lnTo>
                        <a:pt x="23" y="94"/>
                      </a:lnTo>
                      <a:lnTo>
                        <a:pt x="33" y="85"/>
                      </a:lnTo>
                      <a:lnTo>
                        <a:pt x="44" y="75"/>
                      </a:lnTo>
                      <a:lnTo>
                        <a:pt x="56" y="64"/>
                      </a:lnTo>
                      <a:lnTo>
                        <a:pt x="69" y="54"/>
                      </a:lnTo>
                      <a:lnTo>
                        <a:pt x="84" y="45"/>
                      </a:lnTo>
                      <a:lnTo>
                        <a:pt x="99" y="37"/>
                      </a:lnTo>
                      <a:lnTo>
                        <a:pt x="115" y="31"/>
                      </a:lnTo>
                      <a:lnTo>
                        <a:pt x="133" y="27"/>
                      </a:lnTo>
                      <a:lnTo>
                        <a:pt x="151" y="26"/>
                      </a:lnTo>
                      <a:lnTo>
                        <a:pt x="170" y="27"/>
                      </a:lnTo>
                      <a:lnTo>
                        <a:pt x="189" y="33"/>
                      </a:lnTo>
                      <a:lnTo>
                        <a:pt x="210" y="42"/>
                      </a:lnTo>
                      <a:lnTo>
                        <a:pt x="232" y="55"/>
                      </a:lnTo>
                      <a:lnTo>
                        <a:pt x="253" y="72"/>
                      </a:lnTo>
                      <a:lnTo>
                        <a:pt x="273" y="92"/>
                      </a:lnTo>
                      <a:lnTo>
                        <a:pt x="293" y="114"/>
                      </a:lnTo>
                      <a:lnTo>
                        <a:pt x="311" y="140"/>
                      </a:lnTo>
                      <a:lnTo>
                        <a:pt x="327" y="169"/>
                      </a:lnTo>
                      <a:lnTo>
                        <a:pt x="340" y="200"/>
                      </a:lnTo>
                      <a:lnTo>
                        <a:pt x="350" y="236"/>
                      </a:lnTo>
                      <a:lnTo>
                        <a:pt x="357" y="273"/>
                      </a:lnTo>
                      <a:lnTo>
                        <a:pt x="361" y="313"/>
                      </a:lnTo>
                      <a:lnTo>
                        <a:pt x="360" y="357"/>
                      </a:lnTo>
                      <a:lnTo>
                        <a:pt x="353" y="402"/>
                      </a:lnTo>
                      <a:lnTo>
                        <a:pt x="340" y="450"/>
                      </a:lnTo>
                      <a:lnTo>
                        <a:pt x="322" y="501"/>
                      </a:lnTo>
                      <a:lnTo>
                        <a:pt x="297" y="554"/>
                      </a:lnTo>
                      <a:lnTo>
                        <a:pt x="268" y="610"/>
                      </a:lnTo>
                      <a:lnTo>
                        <a:pt x="236" y="663"/>
                      </a:lnTo>
                      <a:lnTo>
                        <a:pt x="205" y="715"/>
                      </a:lnTo>
                      <a:lnTo>
                        <a:pt x="175" y="764"/>
                      </a:lnTo>
                      <a:lnTo>
                        <a:pt x="145" y="813"/>
                      </a:lnTo>
                      <a:lnTo>
                        <a:pt x="118" y="858"/>
                      </a:lnTo>
                      <a:lnTo>
                        <a:pt x="92" y="902"/>
                      </a:lnTo>
                      <a:lnTo>
                        <a:pt x="68" y="944"/>
                      </a:lnTo>
                      <a:lnTo>
                        <a:pt x="49" y="984"/>
                      </a:lnTo>
                      <a:lnTo>
                        <a:pt x="31" y="1022"/>
                      </a:lnTo>
                      <a:lnTo>
                        <a:pt x="19" y="1060"/>
                      </a:lnTo>
                      <a:lnTo>
                        <a:pt x="11" y="1095"/>
                      </a:lnTo>
                      <a:lnTo>
                        <a:pt x="7" y="1130"/>
                      </a:lnTo>
                      <a:lnTo>
                        <a:pt x="11" y="1162"/>
                      </a:lnTo>
                      <a:lnTo>
                        <a:pt x="19" y="1193"/>
                      </a:lnTo>
                      <a:lnTo>
                        <a:pt x="35" y="1223"/>
                      </a:lnTo>
                      <a:lnTo>
                        <a:pt x="56" y="1249"/>
                      </a:lnTo>
                      <a:lnTo>
                        <a:pt x="79" y="1271"/>
                      </a:lnTo>
                      <a:lnTo>
                        <a:pt x="104" y="1290"/>
                      </a:lnTo>
                      <a:lnTo>
                        <a:pt x="130" y="1305"/>
                      </a:lnTo>
                      <a:lnTo>
                        <a:pt x="158" y="1317"/>
                      </a:lnTo>
                      <a:lnTo>
                        <a:pt x="187" y="1325"/>
                      </a:lnTo>
                      <a:lnTo>
                        <a:pt x="215" y="1332"/>
                      </a:lnTo>
                      <a:lnTo>
                        <a:pt x="242" y="1337"/>
                      </a:lnTo>
                      <a:lnTo>
                        <a:pt x="269" y="1339"/>
                      </a:lnTo>
                      <a:lnTo>
                        <a:pt x="293" y="1340"/>
                      </a:lnTo>
                      <a:lnTo>
                        <a:pt x="316" y="1340"/>
                      </a:lnTo>
                      <a:lnTo>
                        <a:pt x="334" y="1339"/>
                      </a:lnTo>
                      <a:lnTo>
                        <a:pt x="350" y="1338"/>
                      </a:lnTo>
                      <a:lnTo>
                        <a:pt x="363" y="1337"/>
                      </a:lnTo>
                      <a:lnTo>
                        <a:pt x="371" y="1336"/>
                      </a:lnTo>
                      <a:lnTo>
                        <a:pt x="373" y="133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69" name="Freeform 206"/>
                <p:cNvSpPr>
                  <a:spLocks/>
                </p:cNvSpPr>
                <p:nvPr/>
              </p:nvSpPr>
              <p:spPr bwMode="auto">
                <a:xfrm>
                  <a:off x="3348" y="3352"/>
                  <a:ext cx="55" cy="62"/>
                </a:xfrm>
                <a:custGeom>
                  <a:avLst/>
                  <a:gdLst>
                    <a:gd name="T0" fmla="*/ 50 w 110"/>
                    <a:gd name="T1" fmla="*/ 31 h 123"/>
                    <a:gd name="T2" fmla="*/ 53 w 110"/>
                    <a:gd name="T3" fmla="*/ 28 h 123"/>
                    <a:gd name="T4" fmla="*/ 55 w 110"/>
                    <a:gd name="T5" fmla="*/ 24 h 123"/>
                    <a:gd name="T6" fmla="*/ 55 w 110"/>
                    <a:gd name="T7" fmla="*/ 20 h 123"/>
                    <a:gd name="T8" fmla="*/ 54 w 110"/>
                    <a:gd name="T9" fmla="*/ 16 h 123"/>
                    <a:gd name="T10" fmla="*/ 51 w 110"/>
                    <a:gd name="T11" fmla="*/ 13 h 123"/>
                    <a:gd name="T12" fmla="*/ 47 w 110"/>
                    <a:gd name="T13" fmla="*/ 11 h 123"/>
                    <a:gd name="T14" fmla="*/ 43 w 110"/>
                    <a:gd name="T15" fmla="*/ 10 h 123"/>
                    <a:gd name="T16" fmla="*/ 39 w 110"/>
                    <a:gd name="T17" fmla="*/ 12 h 123"/>
                    <a:gd name="T18" fmla="*/ 37 w 110"/>
                    <a:gd name="T19" fmla="*/ 7 h 123"/>
                    <a:gd name="T20" fmla="*/ 35 w 110"/>
                    <a:gd name="T21" fmla="*/ 3 h 123"/>
                    <a:gd name="T22" fmla="*/ 31 w 110"/>
                    <a:gd name="T23" fmla="*/ 1 h 123"/>
                    <a:gd name="T24" fmla="*/ 28 w 110"/>
                    <a:gd name="T25" fmla="*/ 0 h 123"/>
                    <a:gd name="T26" fmla="*/ 24 w 110"/>
                    <a:gd name="T27" fmla="*/ 1 h 123"/>
                    <a:gd name="T28" fmla="*/ 21 w 110"/>
                    <a:gd name="T29" fmla="*/ 3 h 123"/>
                    <a:gd name="T30" fmla="*/ 18 w 110"/>
                    <a:gd name="T31" fmla="*/ 7 h 123"/>
                    <a:gd name="T32" fmla="*/ 17 w 110"/>
                    <a:gd name="T33" fmla="*/ 12 h 123"/>
                    <a:gd name="T34" fmla="*/ 13 w 110"/>
                    <a:gd name="T35" fmla="*/ 10 h 123"/>
                    <a:gd name="T36" fmla="*/ 9 w 110"/>
                    <a:gd name="T37" fmla="*/ 10 h 123"/>
                    <a:gd name="T38" fmla="*/ 5 w 110"/>
                    <a:gd name="T39" fmla="*/ 12 h 123"/>
                    <a:gd name="T40" fmla="*/ 2 w 110"/>
                    <a:gd name="T41" fmla="*/ 16 h 123"/>
                    <a:gd name="T42" fmla="*/ 1 w 110"/>
                    <a:gd name="T43" fmla="*/ 20 h 123"/>
                    <a:gd name="T44" fmla="*/ 1 w 110"/>
                    <a:gd name="T45" fmla="*/ 24 h 123"/>
                    <a:gd name="T46" fmla="*/ 2 w 110"/>
                    <a:gd name="T47" fmla="*/ 28 h 123"/>
                    <a:gd name="T48" fmla="*/ 6 w 110"/>
                    <a:gd name="T49" fmla="*/ 31 h 123"/>
                    <a:gd name="T50" fmla="*/ 2 w 110"/>
                    <a:gd name="T51" fmla="*/ 33 h 123"/>
                    <a:gd name="T52" fmla="*/ 0 w 110"/>
                    <a:gd name="T53" fmla="*/ 37 h 123"/>
                    <a:gd name="T54" fmla="*/ 0 w 110"/>
                    <a:gd name="T55" fmla="*/ 42 h 123"/>
                    <a:gd name="T56" fmla="*/ 1 w 110"/>
                    <a:gd name="T57" fmla="*/ 46 h 123"/>
                    <a:gd name="T58" fmla="*/ 4 w 110"/>
                    <a:gd name="T59" fmla="*/ 49 h 123"/>
                    <a:gd name="T60" fmla="*/ 8 w 110"/>
                    <a:gd name="T61" fmla="*/ 51 h 123"/>
                    <a:gd name="T62" fmla="*/ 12 w 110"/>
                    <a:gd name="T63" fmla="*/ 51 h 123"/>
                    <a:gd name="T64" fmla="*/ 17 w 110"/>
                    <a:gd name="T65" fmla="*/ 50 h 123"/>
                    <a:gd name="T66" fmla="*/ 18 w 110"/>
                    <a:gd name="T67" fmla="*/ 55 h 123"/>
                    <a:gd name="T68" fmla="*/ 20 w 110"/>
                    <a:gd name="T69" fmla="*/ 58 h 123"/>
                    <a:gd name="T70" fmla="*/ 23 w 110"/>
                    <a:gd name="T71" fmla="*/ 61 h 123"/>
                    <a:gd name="T72" fmla="*/ 27 w 110"/>
                    <a:gd name="T73" fmla="*/ 62 h 123"/>
                    <a:gd name="T74" fmla="*/ 31 w 110"/>
                    <a:gd name="T75" fmla="*/ 61 h 123"/>
                    <a:gd name="T76" fmla="*/ 35 w 110"/>
                    <a:gd name="T77" fmla="*/ 58 h 123"/>
                    <a:gd name="T78" fmla="*/ 37 w 110"/>
                    <a:gd name="T79" fmla="*/ 55 h 123"/>
                    <a:gd name="T80" fmla="*/ 38 w 110"/>
                    <a:gd name="T81" fmla="*/ 51 h 123"/>
                    <a:gd name="T82" fmla="*/ 43 w 110"/>
                    <a:gd name="T83" fmla="*/ 52 h 123"/>
                    <a:gd name="T84" fmla="*/ 47 w 110"/>
                    <a:gd name="T85" fmla="*/ 51 h 123"/>
                    <a:gd name="T86" fmla="*/ 51 w 110"/>
                    <a:gd name="T87" fmla="*/ 50 h 123"/>
                    <a:gd name="T88" fmla="*/ 54 w 110"/>
                    <a:gd name="T89" fmla="*/ 47 h 123"/>
                    <a:gd name="T90" fmla="*/ 55 w 110"/>
                    <a:gd name="T91" fmla="*/ 43 h 123"/>
                    <a:gd name="T92" fmla="*/ 55 w 110"/>
                    <a:gd name="T93" fmla="*/ 39 h 123"/>
                    <a:gd name="T94" fmla="*/ 53 w 110"/>
                    <a:gd name="T95" fmla="*/ 35 h 123"/>
                    <a:gd name="T96" fmla="*/ 50 w 110"/>
                    <a:gd name="T97" fmla="*/ 31 h 12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0"/>
                    <a:gd name="T148" fmla="*/ 0 h 123"/>
                    <a:gd name="T149" fmla="*/ 110 w 110"/>
                    <a:gd name="T150" fmla="*/ 123 h 12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0" h="123">
                      <a:moveTo>
                        <a:pt x="99" y="62"/>
                      </a:moveTo>
                      <a:lnTo>
                        <a:pt x="105" y="56"/>
                      </a:lnTo>
                      <a:lnTo>
                        <a:pt x="110" y="48"/>
                      </a:lnTo>
                      <a:lnTo>
                        <a:pt x="110" y="39"/>
                      </a:lnTo>
                      <a:lnTo>
                        <a:pt x="108" y="31"/>
                      </a:lnTo>
                      <a:lnTo>
                        <a:pt x="102" y="25"/>
                      </a:lnTo>
                      <a:lnTo>
                        <a:pt x="94" y="21"/>
                      </a:lnTo>
                      <a:lnTo>
                        <a:pt x="86" y="20"/>
                      </a:lnTo>
                      <a:lnTo>
                        <a:pt x="77" y="23"/>
                      </a:lnTo>
                      <a:lnTo>
                        <a:pt x="74" y="13"/>
                      </a:lnTo>
                      <a:lnTo>
                        <a:pt x="70" y="6"/>
                      </a:lnTo>
                      <a:lnTo>
                        <a:pt x="63" y="2"/>
                      </a:lnTo>
                      <a:lnTo>
                        <a:pt x="55" y="0"/>
                      </a:lnTo>
                      <a:lnTo>
                        <a:pt x="48" y="2"/>
                      </a:lnTo>
                      <a:lnTo>
                        <a:pt x="41" y="6"/>
                      </a:lnTo>
                      <a:lnTo>
                        <a:pt x="36" y="13"/>
                      </a:lnTo>
                      <a:lnTo>
                        <a:pt x="34" y="23"/>
                      </a:lnTo>
                      <a:lnTo>
                        <a:pt x="25" y="20"/>
                      </a:lnTo>
                      <a:lnTo>
                        <a:pt x="17" y="20"/>
                      </a:lnTo>
                      <a:lnTo>
                        <a:pt x="9" y="24"/>
                      </a:lnTo>
                      <a:lnTo>
                        <a:pt x="3" y="31"/>
                      </a:lnTo>
                      <a:lnTo>
                        <a:pt x="1" y="39"/>
                      </a:lnTo>
                      <a:lnTo>
                        <a:pt x="1" y="47"/>
                      </a:lnTo>
                      <a:lnTo>
                        <a:pt x="4" y="55"/>
                      </a:lnTo>
                      <a:lnTo>
                        <a:pt x="11" y="61"/>
                      </a:lnTo>
                      <a:lnTo>
                        <a:pt x="4" y="66"/>
                      </a:lnTo>
                      <a:lnTo>
                        <a:pt x="0" y="74"/>
                      </a:lnTo>
                      <a:lnTo>
                        <a:pt x="0" y="84"/>
                      </a:lnTo>
                      <a:lnTo>
                        <a:pt x="2" y="92"/>
                      </a:lnTo>
                      <a:lnTo>
                        <a:pt x="8" y="97"/>
                      </a:lnTo>
                      <a:lnTo>
                        <a:pt x="16" y="101"/>
                      </a:lnTo>
                      <a:lnTo>
                        <a:pt x="24" y="102"/>
                      </a:lnTo>
                      <a:lnTo>
                        <a:pt x="33" y="100"/>
                      </a:lnTo>
                      <a:lnTo>
                        <a:pt x="35" y="109"/>
                      </a:lnTo>
                      <a:lnTo>
                        <a:pt x="40" y="116"/>
                      </a:lnTo>
                      <a:lnTo>
                        <a:pt x="46" y="121"/>
                      </a:lnTo>
                      <a:lnTo>
                        <a:pt x="54" y="123"/>
                      </a:lnTo>
                      <a:lnTo>
                        <a:pt x="62" y="121"/>
                      </a:lnTo>
                      <a:lnTo>
                        <a:pt x="69" y="116"/>
                      </a:lnTo>
                      <a:lnTo>
                        <a:pt x="73" y="109"/>
                      </a:lnTo>
                      <a:lnTo>
                        <a:pt x="76" y="101"/>
                      </a:lnTo>
                      <a:lnTo>
                        <a:pt x="85" y="103"/>
                      </a:lnTo>
                      <a:lnTo>
                        <a:pt x="93" y="102"/>
                      </a:lnTo>
                      <a:lnTo>
                        <a:pt x="101" y="99"/>
                      </a:lnTo>
                      <a:lnTo>
                        <a:pt x="107" y="93"/>
                      </a:lnTo>
                      <a:lnTo>
                        <a:pt x="109" y="85"/>
                      </a:lnTo>
                      <a:lnTo>
                        <a:pt x="109" y="77"/>
                      </a:lnTo>
                      <a:lnTo>
                        <a:pt x="105" y="69"/>
                      </a:lnTo>
                      <a:lnTo>
                        <a:pt x="99" y="6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0" name="Freeform 207"/>
                <p:cNvSpPr>
                  <a:spLocks/>
                </p:cNvSpPr>
                <p:nvPr/>
              </p:nvSpPr>
              <p:spPr bwMode="auto">
                <a:xfrm>
                  <a:off x="3367" y="3375"/>
                  <a:ext cx="16" cy="16"/>
                </a:xfrm>
                <a:custGeom>
                  <a:avLst/>
                  <a:gdLst>
                    <a:gd name="T0" fmla="*/ 8 w 31"/>
                    <a:gd name="T1" fmla="*/ 16 h 33"/>
                    <a:gd name="T2" fmla="*/ 5 w 31"/>
                    <a:gd name="T3" fmla="*/ 16 h 33"/>
                    <a:gd name="T4" fmla="*/ 2 w 31"/>
                    <a:gd name="T5" fmla="*/ 14 h 33"/>
                    <a:gd name="T6" fmla="*/ 1 w 31"/>
                    <a:gd name="T7" fmla="*/ 12 h 33"/>
                    <a:gd name="T8" fmla="*/ 0 w 31"/>
                    <a:gd name="T9" fmla="*/ 8 h 33"/>
                    <a:gd name="T10" fmla="*/ 1 w 31"/>
                    <a:gd name="T11" fmla="*/ 5 h 33"/>
                    <a:gd name="T12" fmla="*/ 2 w 31"/>
                    <a:gd name="T13" fmla="*/ 2 h 33"/>
                    <a:gd name="T14" fmla="*/ 5 w 31"/>
                    <a:gd name="T15" fmla="*/ 1 h 33"/>
                    <a:gd name="T16" fmla="*/ 8 w 31"/>
                    <a:gd name="T17" fmla="*/ 0 h 33"/>
                    <a:gd name="T18" fmla="*/ 11 w 31"/>
                    <a:gd name="T19" fmla="*/ 1 h 33"/>
                    <a:gd name="T20" fmla="*/ 13 w 31"/>
                    <a:gd name="T21" fmla="*/ 2 h 33"/>
                    <a:gd name="T22" fmla="*/ 15 w 31"/>
                    <a:gd name="T23" fmla="*/ 5 h 33"/>
                    <a:gd name="T24" fmla="*/ 16 w 31"/>
                    <a:gd name="T25" fmla="*/ 8 h 33"/>
                    <a:gd name="T26" fmla="*/ 15 w 31"/>
                    <a:gd name="T27" fmla="*/ 12 h 33"/>
                    <a:gd name="T28" fmla="*/ 13 w 31"/>
                    <a:gd name="T29" fmla="*/ 14 h 33"/>
                    <a:gd name="T30" fmla="*/ 11 w 31"/>
                    <a:gd name="T31" fmla="*/ 16 h 33"/>
                    <a:gd name="T32" fmla="*/ 8 w 31"/>
                    <a:gd name="T33" fmla="*/ 16 h 3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1"/>
                    <a:gd name="T52" fmla="*/ 0 h 33"/>
                    <a:gd name="T53" fmla="*/ 31 w 31"/>
                    <a:gd name="T54" fmla="*/ 33 h 3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1" h="33">
                      <a:moveTo>
                        <a:pt x="15" y="33"/>
                      </a:moveTo>
                      <a:lnTo>
                        <a:pt x="9" y="32"/>
                      </a:lnTo>
                      <a:lnTo>
                        <a:pt x="4" y="28"/>
                      </a:lnTo>
                      <a:lnTo>
                        <a:pt x="1" y="24"/>
                      </a:lnTo>
                      <a:lnTo>
                        <a:pt x="0" y="17"/>
                      </a:lnTo>
                      <a:lnTo>
                        <a:pt x="1" y="10"/>
                      </a:lnTo>
                      <a:lnTo>
                        <a:pt x="4" y="5"/>
                      </a:lnTo>
                      <a:lnTo>
                        <a:pt x="9" y="2"/>
                      </a:lnTo>
                      <a:lnTo>
                        <a:pt x="15" y="0"/>
                      </a:lnTo>
                      <a:lnTo>
                        <a:pt x="22" y="2"/>
                      </a:lnTo>
                      <a:lnTo>
                        <a:pt x="26" y="5"/>
                      </a:lnTo>
                      <a:lnTo>
                        <a:pt x="30" y="10"/>
                      </a:lnTo>
                      <a:lnTo>
                        <a:pt x="31" y="17"/>
                      </a:lnTo>
                      <a:lnTo>
                        <a:pt x="30" y="24"/>
                      </a:lnTo>
                      <a:lnTo>
                        <a:pt x="26" y="28"/>
                      </a:lnTo>
                      <a:lnTo>
                        <a:pt x="22" y="32"/>
                      </a:lnTo>
                      <a:lnTo>
                        <a:pt x="15" y="33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1" name="Freeform 208"/>
                <p:cNvSpPr>
                  <a:spLocks/>
                </p:cNvSpPr>
                <p:nvPr/>
              </p:nvSpPr>
              <p:spPr bwMode="auto">
                <a:xfrm>
                  <a:off x="2828" y="3366"/>
                  <a:ext cx="56" cy="61"/>
                </a:xfrm>
                <a:custGeom>
                  <a:avLst/>
                  <a:gdLst>
                    <a:gd name="T0" fmla="*/ 51 w 111"/>
                    <a:gd name="T1" fmla="*/ 31 h 122"/>
                    <a:gd name="T2" fmla="*/ 54 w 111"/>
                    <a:gd name="T3" fmla="*/ 28 h 122"/>
                    <a:gd name="T4" fmla="*/ 56 w 111"/>
                    <a:gd name="T5" fmla="*/ 24 h 122"/>
                    <a:gd name="T6" fmla="*/ 56 w 111"/>
                    <a:gd name="T7" fmla="*/ 20 h 122"/>
                    <a:gd name="T8" fmla="*/ 55 w 111"/>
                    <a:gd name="T9" fmla="*/ 15 h 122"/>
                    <a:gd name="T10" fmla="*/ 52 w 111"/>
                    <a:gd name="T11" fmla="*/ 12 h 122"/>
                    <a:gd name="T12" fmla="*/ 48 w 111"/>
                    <a:gd name="T13" fmla="*/ 11 h 122"/>
                    <a:gd name="T14" fmla="*/ 44 w 111"/>
                    <a:gd name="T15" fmla="*/ 10 h 122"/>
                    <a:gd name="T16" fmla="*/ 40 w 111"/>
                    <a:gd name="T17" fmla="*/ 11 h 122"/>
                    <a:gd name="T18" fmla="*/ 39 w 111"/>
                    <a:gd name="T19" fmla="*/ 7 h 122"/>
                    <a:gd name="T20" fmla="*/ 36 w 111"/>
                    <a:gd name="T21" fmla="*/ 3 h 122"/>
                    <a:gd name="T22" fmla="*/ 32 w 111"/>
                    <a:gd name="T23" fmla="*/ 1 h 122"/>
                    <a:gd name="T24" fmla="*/ 28 w 111"/>
                    <a:gd name="T25" fmla="*/ 0 h 122"/>
                    <a:gd name="T26" fmla="*/ 24 w 111"/>
                    <a:gd name="T27" fmla="*/ 1 h 122"/>
                    <a:gd name="T28" fmla="*/ 21 w 111"/>
                    <a:gd name="T29" fmla="*/ 3 h 122"/>
                    <a:gd name="T30" fmla="*/ 18 w 111"/>
                    <a:gd name="T31" fmla="*/ 7 h 122"/>
                    <a:gd name="T32" fmla="*/ 17 w 111"/>
                    <a:gd name="T33" fmla="*/ 11 h 122"/>
                    <a:gd name="T34" fmla="*/ 13 w 111"/>
                    <a:gd name="T35" fmla="*/ 10 h 122"/>
                    <a:gd name="T36" fmla="*/ 9 w 111"/>
                    <a:gd name="T37" fmla="*/ 10 h 122"/>
                    <a:gd name="T38" fmla="*/ 5 w 111"/>
                    <a:gd name="T39" fmla="*/ 12 h 122"/>
                    <a:gd name="T40" fmla="*/ 2 w 111"/>
                    <a:gd name="T41" fmla="*/ 15 h 122"/>
                    <a:gd name="T42" fmla="*/ 1 w 111"/>
                    <a:gd name="T43" fmla="*/ 19 h 122"/>
                    <a:gd name="T44" fmla="*/ 1 w 111"/>
                    <a:gd name="T45" fmla="*/ 23 h 122"/>
                    <a:gd name="T46" fmla="*/ 2 w 111"/>
                    <a:gd name="T47" fmla="*/ 27 h 122"/>
                    <a:gd name="T48" fmla="*/ 6 w 111"/>
                    <a:gd name="T49" fmla="*/ 30 h 122"/>
                    <a:gd name="T50" fmla="*/ 2 w 111"/>
                    <a:gd name="T51" fmla="*/ 33 h 122"/>
                    <a:gd name="T52" fmla="*/ 1 w 111"/>
                    <a:gd name="T53" fmla="*/ 37 h 122"/>
                    <a:gd name="T54" fmla="*/ 0 w 111"/>
                    <a:gd name="T55" fmla="*/ 42 h 122"/>
                    <a:gd name="T56" fmla="*/ 1 w 111"/>
                    <a:gd name="T57" fmla="*/ 46 h 122"/>
                    <a:gd name="T58" fmla="*/ 4 w 111"/>
                    <a:gd name="T59" fmla="*/ 49 h 122"/>
                    <a:gd name="T60" fmla="*/ 8 w 111"/>
                    <a:gd name="T61" fmla="*/ 51 h 122"/>
                    <a:gd name="T62" fmla="*/ 12 w 111"/>
                    <a:gd name="T63" fmla="*/ 51 h 122"/>
                    <a:gd name="T64" fmla="*/ 17 w 111"/>
                    <a:gd name="T65" fmla="*/ 50 h 122"/>
                    <a:gd name="T66" fmla="*/ 18 w 111"/>
                    <a:gd name="T67" fmla="*/ 54 h 122"/>
                    <a:gd name="T68" fmla="*/ 20 w 111"/>
                    <a:gd name="T69" fmla="*/ 58 h 122"/>
                    <a:gd name="T70" fmla="*/ 24 w 111"/>
                    <a:gd name="T71" fmla="*/ 60 h 122"/>
                    <a:gd name="T72" fmla="*/ 28 w 111"/>
                    <a:gd name="T73" fmla="*/ 61 h 122"/>
                    <a:gd name="T74" fmla="*/ 32 w 111"/>
                    <a:gd name="T75" fmla="*/ 60 h 122"/>
                    <a:gd name="T76" fmla="*/ 35 w 111"/>
                    <a:gd name="T77" fmla="*/ 58 h 122"/>
                    <a:gd name="T78" fmla="*/ 38 w 111"/>
                    <a:gd name="T79" fmla="*/ 54 h 122"/>
                    <a:gd name="T80" fmla="*/ 39 w 111"/>
                    <a:gd name="T81" fmla="*/ 50 h 122"/>
                    <a:gd name="T82" fmla="*/ 44 w 111"/>
                    <a:gd name="T83" fmla="*/ 52 h 122"/>
                    <a:gd name="T84" fmla="*/ 48 w 111"/>
                    <a:gd name="T85" fmla="*/ 51 h 122"/>
                    <a:gd name="T86" fmla="*/ 52 w 111"/>
                    <a:gd name="T87" fmla="*/ 49 h 122"/>
                    <a:gd name="T88" fmla="*/ 55 w 111"/>
                    <a:gd name="T89" fmla="*/ 46 h 122"/>
                    <a:gd name="T90" fmla="*/ 56 w 111"/>
                    <a:gd name="T91" fmla="*/ 42 h 122"/>
                    <a:gd name="T92" fmla="*/ 55 w 111"/>
                    <a:gd name="T93" fmla="*/ 38 h 122"/>
                    <a:gd name="T94" fmla="*/ 54 w 111"/>
                    <a:gd name="T95" fmla="*/ 34 h 122"/>
                    <a:gd name="T96" fmla="*/ 51 w 111"/>
                    <a:gd name="T97" fmla="*/ 31 h 12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1"/>
                    <a:gd name="T148" fmla="*/ 0 h 122"/>
                    <a:gd name="T149" fmla="*/ 111 w 111"/>
                    <a:gd name="T150" fmla="*/ 122 h 12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1" h="122">
                      <a:moveTo>
                        <a:pt x="101" y="61"/>
                      </a:moveTo>
                      <a:lnTo>
                        <a:pt x="108" y="55"/>
                      </a:lnTo>
                      <a:lnTo>
                        <a:pt x="111" y="47"/>
                      </a:lnTo>
                      <a:lnTo>
                        <a:pt x="111" y="39"/>
                      </a:lnTo>
                      <a:lnTo>
                        <a:pt x="109" y="31"/>
                      </a:lnTo>
                      <a:lnTo>
                        <a:pt x="103" y="24"/>
                      </a:lnTo>
                      <a:lnTo>
                        <a:pt x="96" y="21"/>
                      </a:lnTo>
                      <a:lnTo>
                        <a:pt x="88" y="20"/>
                      </a:lnTo>
                      <a:lnTo>
                        <a:pt x="79" y="22"/>
                      </a:lnTo>
                      <a:lnTo>
                        <a:pt x="77" y="13"/>
                      </a:lnTo>
                      <a:lnTo>
                        <a:pt x="71" y="6"/>
                      </a:lnTo>
                      <a:lnTo>
                        <a:pt x="64" y="1"/>
                      </a:lnTo>
                      <a:lnTo>
                        <a:pt x="56" y="0"/>
                      </a:lnTo>
                      <a:lnTo>
                        <a:pt x="48" y="1"/>
                      </a:lnTo>
                      <a:lnTo>
                        <a:pt x="41" y="6"/>
                      </a:lnTo>
                      <a:lnTo>
                        <a:pt x="36" y="13"/>
                      </a:lnTo>
                      <a:lnTo>
                        <a:pt x="34" y="22"/>
                      </a:lnTo>
                      <a:lnTo>
                        <a:pt x="25" y="20"/>
                      </a:lnTo>
                      <a:lnTo>
                        <a:pt x="17" y="20"/>
                      </a:lnTo>
                      <a:lnTo>
                        <a:pt x="9" y="23"/>
                      </a:lnTo>
                      <a:lnTo>
                        <a:pt x="3" y="30"/>
                      </a:lnTo>
                      <a:lnTo>
                        <a:pt x="1" y="38"/>
                      </a:lnTo>
                      <a:lnTo>
                        <a:pt x="1" y="46"/>
                      </a:lnTo>
                      <a:lnTo>
                        <a:pt x="4" y="54"/>
                      </a:lnTo>
                      <a:lnTo>
                        <a:pt x="11" y="60"/>
                      </a:lnTo>
                      <a:lnTo>
                        <a:pt x="4" y="66"/>
                      </a:lnTo>
                      <a:lnTo>
                        <a:pt x="1" y="74"/>
                      </a:lnTo>
                      <a:lnTo>
                        <a:pt x="0" y="83"/>
                      </a:lnTo>
                      <a:lnTo>
                        <a:pt x="2" y="91"/>
                      </a:lnTo>
                      <a:lnTo>
                        <a:pt x="8" y="98"/>
                      </a:lnTo>
                      <a:lnTo>
                        <a:pt x="16" y="102"/>
                      </a:lnTo>
                      <a:lnTo>
                        <a:pt x="24" y="102"/>
                      </a:lnTo>
                      <a:lnTo>
                        <a:pt x="33" y="99"/>
                      </a:lnTo>
                      <a:lnTo>
                        <a:pt x="35" y="108"/>
                      </a:lnTo>
                      <a:lnTo>
                        <a:pt x="40" y="115"/>
                      </a:lnTo>
                      <a:lnTo>
                        <a:pt x="47" y="120"/>
                      </a:lnTo>
                      <a:lnTo>
                        <a:pt x="55" y="122"/>
                      </a:lnTo>
                      <a:lnTo>
                        <a:pt x="63" y="120"/>
                      </a:lnTo>
                      <a:lnTo>
                        <a:pt x="70" y="115"/>
                      </a:lnTo>
                      <a:lnTo>
                        <a:pt x="76" y="108"/>
                      </a:lnTo>
                      <a:lnTo>
                        <a:pt x="78" y="100"/>
                      </a:lnTo>
                      <a:lnTo>
                        <a:pt x="87" y="103"/>
                      </a:lnTo>
                      <a:lnTo>
                        <a:pt x="95" y="102"/>
                      </a:lnTo>
                      <a:lnTo>
                        <a:pt x="103" y="98"/>
                      </a:lnTo>
                      <a:lnTo>
                        <a:pt x="109" y="92"/>
                      </a:lnTo>
                      <a:lnTo>
                        <a:pt x="111" y="84"/>
                      </a:lnTo>
                      <a:lnTo>
                        <a:pt x="110" y="76"/>
                      </a:lnTo>
                      <a:lnTo>
                        <a:pt x="107" y="68"/>
                      </a:lnTo>
                      <a:lnTo>
                        <a:pt x="101" y="6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2" name="Freeform 209"/>
                <p:cNvSpPr>
                  <a:spLocks/>
                </p:cNvSpPr>
                <p:nvPr/>
              </p:nvSpPr>
              <p:spPr bwMode="auto">
                <a:xfrm>
                  <a:off x="2847" y="3388"/>
                  <a:ext cx="16" cy="16"/>
                </a:xfrm>
                <a:custGeom>
                  <a:avLst/>
                  <a:gdLst>
                    <a:gd name="T0" fmla="*/ 8 w 32"/>
                    <a:gd name="T1" fmla="*/ 16 h 32"/>
                    <a:gd name="T2" fmla="*/ 4 w 32"/>
                    <a:gd name="T3" fmla="*/ 15 h 32"/>
                    <a:gd name="T4" fmla="*/ 2 w 32"/>
                    <a:gd name="T5" fmla="*/ 14 h 32"/>
                    <a:gd name="T6" fmla="*/ 1 w 32"/>
                    <a:gd name="T7" fmla="*/ 11 h 32"/>
                    <a:gd name="T8" fmla="*/ 0 w 32"/>
                    <a:gd name="T9" fmla="*/ 8 h 32"/>
                    <a:gd name="T10" fmla="*/ 1 w 32"/>
                    <a:gd name="T11" fmla="*/ 4 h 32"/>
                    <a:gd name="T12" fmla="*/ 2 w 32"/>
                    <a:gd name="T13" fmla="*/ 2 h 32"/>
                    <a:gd name="T14" fmla="*/ 4 w 32"/>
                    <a:gd name="T15" fmla="*/ 1 h 32"/>
                    <a:gd name="T16" fmla="*/ 8 w 32"/>
                    <a:gd name="T17" fmla="*/ 0 h 32"/>
                    <a:gd name="T18" fmla="*/ 11 w 32"/>
                    <a:gd name="T19" fmla="*/ 1 h 32"/>
                    <a:gd name="T20" fmla="*/ 13 w 32"/>
                    <a:gd name="T21" fmla="*/ 2 h 32"/>
                    <a:gd name="T22" fmla="*/ 15 w 32"/>
                    <a:gd name="T23" fmla="*/ 4 h 32"/>
                    <a:gd name="T24" fmla="*/ 16 w 32"/>
                    <a:gd name="T25" fmla="*/ 8 h 32"/>
                    <a:gd name="T26" fmla="*/ 15 w 32"/>
                    <a:gd name="T27" fmla="*/ 11 h 32"/>
                    <a:gd name="T28" fmla="*/ 13 w 32"/>
                    <a:gd name="T29" fmla="*/ 14 h 32"/>
                    <a:gd name="T30" fmla="*/ 11 w 32"/>
                    <a:gd name="T31" fmla="*/ 15 h 32"/>
                    <a:gd name="T32" fmla="*/ 8 w 32"/>
                    <a:gd name="T33" fmla="*/ 16 h 3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32"/>
                    <a:gd name="T53" fmla="*/ 32 w 32"/>
                    <a:gd name="T54" fmla="*/ 32 h 3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32">
                      <a:moveTo>
                        <a:pt x="16" y="32"/>
                      </a:moveTo>
                      <a:lnTo>
                        <a:pt x="9" y="31"/>
                      </a:lnTo>
                      <a:lnTo>
                        <a:pt x="4" y="28"/>
                      </a:lnTo>
                      <a:lnTo>
                        <a:pt x="1" y="23"/>
                      </a:lnTo>
                      <a:lnTo>
                        <a:pt x="0" y="16"/>
                      </a:lnTo>
                      <a:lnTo>
                        <a:pt x="1" y="9"/>
                      </a:lnTo>
                      <a:lnTo>
                        <a:pt x="4" y="5"/>
                      </a:lnTo>
                      <a:lnTo>
                        <a:pt x="9" y="1"/>
                      </a:lnTo>
                      <a:lnTo>
                        <a:pt x="16" y="0"/>
                      </a:lnTo>
                      <a:lnTo>
                        <a:pt x="23" y="1"/>
                      </a:lnTo>
                      <a:lnTo>
                        <a:pt x="27" y="5"/>
                      </a:lnTo>
                      <a:lnTo>
                        <a:pt x="31" y="9"/>
                      </a:lnTo>
                      <a:lnTo>
                        <a:pt x="32" y="16"/>
                      </a:lnTo>
                      <a:lnTo>
                        <a:pt x="31" y="23"/>
                      </a:lnTo>
                      <a:lnTo>
                        <a:pt x="27" y="28"/>
                      </a:lnTo>
                      <a:lnTo>
                        <a:pt x="23" y="31"/>
                      </a:lnTo>
                      <a:lnTo>
                        <a:pt x="16" y="32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3" name="Freeform 210"/>
                <p:cNvSpPr>
                  <a:spLocks/>
                </p:cNvSpPr>
                <p:nvPr/>
              </p:nvSpPr>
              <p:spPr bwMode="auto">
                <a:xfrm>
                  <a:off x="2862" y="2353"/>
                  <a:ext cx="68" cy="74"/>
                </a:xfrm>
                <a:custGeom>
                  <a:avLst/>
                  <a:gdLst>
                    <a:gd name="T0" fmla="*/ 66 w 136"/>
                    <a:gd name="T1" fmla="*/ 33 h 149"/>
                    <a:gd name="T2" fmla="*/ 68 w 136"/>
                    <a:gd name="T3" fmla="*/ 23 h 149"/>
                    <a:gd name="T4" fmla="*/ 65 w 136"/>
                    <a:gd name="T5" fmla="*/ 17 h 149"/>
                    <a:gd name="T6" fmla="*/ 60 w 136"/>
                    <a:gd name="T7" fmla="*/ 14 h 149"/>
                    <a:gd name="T8" fmla="*/ 56 w 136"/>
                    <a:gd name="T9" fmla="*/ 13 h 149"/>
                    <a:gd name="T10" fmla="*/ 51 w 136"/>
                    <a:gd name="T11" fmla="*/ 13 h 149"/>
                    <a:gd name="T12" fmla="*/ 47 w 136"/>
                    <a:gd name="T13" fmla="*/ 9 h 149"/>
                    <a:gd name="T14" fmla="*/ 39 w 136"/>
                    <a:gd name="T15" fmla="*/ 1 h 149"/>
                    <a:gd name="T16" fmla="*/ 29 w 136"/>
                    <a:gd name="T17" fmla="*/ 1 h 149"/>
                    <a:gd name="T18" fmla="*/ 22 w 136"/>
                    <a:gd name="T19" fmla="*/ 8 h 149"/>
                    <a:gd name="T20" fmla="*/ 18 w 136"/>
                    <a:gd name="T21" fmla="*/ 12 h 149"/>
                    <a:gd name="T22" fmla="*/ 12 w 136"/>
                    <a:gd name="T23" fmla="*/ 12 h 149"/>
                    <a:gd name="T24" fmla="*/ 7 w 136"/>
                    <a:gd name="T25" fmla="*/ 13 h 149"/>
                    <a:gd name="T26" fmla="*/ 3 w 136"/>
                    <a:gd name="T27" fmla="*/ 16 h 149"/>
                    <a:gd name="T28" fmla="*/ 0 w 136"/>
                    <a:gd name="T29" fmla="*/ 23 h 149"/>
                    <a:gd name="T30" fmla="*/ 3 w 136"/>
                    <a:gd name="T31" fmla="*/ 33 h 149"/>
                    <a:gd name="T32" fmla="*/ 2 w 136"/>
                    <a:gd name="T33" fmla="*/ 40 h 149"/>
                    <a:gd name="T34" fmla="*/ 0 w 136"/>
                    <a:gd name="T35" fmla="*/ 50 h 149"/>
                    <a:gd name="T36" fmla="*/ 3 w 136"/>
                    <a:gd name="T37" fmla="*/ 57 h 149"/>
                    <a:gd name="T38" fmla="*/ 7 w 136"/>
                    <a:gd name="T39" fmla="*/ 60 h 149"/>
                    <a:gd name="T40" fmla="*/ 12 w 136"/>
                    <a:gd name="T41" fmla="*/ 61 h 149"/>
                    <a:gd name="T42" fmla="*/ 17 w 136"/>
                    <a:gd name="T43" fmla="*/ 61 h 149"/>
                    <a:gd name="T44" fmla="*/ 21 w 136"/>
                    <a:gd name="T45" fmla="*/ 66 h 149"/>
                    <a:gd name="T46" fmla="*/ 28 w 136"/>
                    <a:gd name="T47" fmla="*/ 73 h 149"/>
                    <a:gd name="T48" fmla="*/ 39 w 136"/>
                    <a:gd name="T49" fmla="*/ 73 h 149"/>
                    <a:gd name="T50" fmla="*/ 45 w 136"/>
                    <a:gd name="T51" fmla="*/ 66 h 149"/>
                    <a:gd name="T52" fmla="*/ 50 w 136"/>
                    <a:gd name="T53" fmla="*/ 61 h 149"/>
                    <a:gd name="T54" fmla="*/ 55 w 136"/>
                    <a:gd name="T55" fmla="*/ 62 h 149"/>
                    <a:gd name="T56" fmla="*/ 60 w 136"/>
                    <a:gd name="T57" fmla="*/ 61 h 149"/>
                    <a:gd name="T58" fmla="*/ 64 w 136"/>
                    <a:gd name="T59" fmla="*/ 58 h 149"/>
                    <a:gd name="T60" fmla="*/ 68 w 136"/>
                    <a:gd name="T61" fmla="*/ 51 h 149"/>
                    <a:gd name="T62" fmla="*/ 65 w 136"/>
                    <a:gd name="T63" fmla="*/ 41 h 149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9"/>
                    <a:gd name="T98" fmla="*/ 136 w 136"/>
                    <a:gd name="T99" fmla="*/ 149 h 149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9">
                      <a:moveTo>
                        <a:pt x="123" y="75"/>
                      </a:moveTo>
                      <a:lnTo>
                        <a:pt x="131" y="67"/>
                      </a:lnTo>
                      <a:lnTo>
                        <a:pt x="135" y="58"/>
                      </a:lnTo>
                      <a:lnTo>
                        <a:pt x="136" y="47"/>
                      </a:lnTo>
                      <a:lnTo>
                        <a:pt x="133" y="38"/>
                      </a:lnTo>
                      <a:lnTo>
                        <a:pt x="129" y="34"/>
                      </a:lnTo>
                      <a:lnTo>
                        <a:pt x="126" y="30"/>
                      </a:lnTo>
                      <a:lnTo>
                        <a:pt x="121" y="28"/>
                      </a:lnTo>
                      <a:lnTo>
                        <a:pt x="117" y="26"/>
                      </a:lnTo>
                      <a:lnTo>
                        <a:pt x="112" y="26"/>
                      </a:lnTo>
                      <a:lnTo>
                        <a:pt x="106" y="26"/>
                      </a:lnTo>
                      <a:lnTo>
                        <a:pt x="102" y="26"/>
                      </a:lnTo>
                      <a:lnTo>
                        <a:pt x="96" y="28"/>
                      </a:lnTo>
                      <a:lnTo>
                        <a:pt x="94" y="18"/>
                      </a:lnTo>
                      <a:lnTo>
                        <a:pt x="88" y="8"/>
                      </a:lnTo>
                      <a:lnTo>
                        <a:pt x="79" y="3"/>
                      </a:lnTo>
                      <a:lnTo>
                        <a:pt x="68" y="0"/>
                      </a:lnTo>
                      <a:lnTo>
                        <a:pt x="58" y="3"/>
                      </a:lnTo>
                      <a:lnTo>
                        <a:pt x="50" y="8"/>
                      </a:lnTo>
                      <a:lnTo>
                        <a:pt x="44" y="16"/>
                      </a:lnTo>
                      <a:lnTo>
                        <a:pt x="42" y="27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25" y="24"/>
                      </a:lnTo>
                      <a:lnTo>
                        <a:pt x="20" y="24"/>
                      </a:lnTo>
                      <a:lnTo>
                        <a:pt x="15" y="27"/>
                      </a:lnTo>
                      <a:lnTo>
                        <a:pt x="11" y="29"/>
                      </a:lnTo>
                      <a:lnTo>
                        <a:pt x="7" y="32"/>
                      </a:lnTo>
                      <a:lnTo>
                        <a:pt x="4" y="37"/>
                      </a:lnTo>
                      <a:lnTo>
                        <a:pt x="0" y="46"/>
                      </a:lnTo>
                      <a:lnTo>
                        <a:pt x="2" y="57"/>
                      </a:lnTo>
                      <a:lnTo>
                        <a:pt x="6" y="66"/>
                      </a:lnTo>
                      <a:lnTo>
                        <a:pt x="13" y="74"/>
                      </a:lnTo>
                      <a:lnTo>
                        <a:pt x="5" y="81"/>
                      </a:lnTo>
                      <a:lnTo>
                        <a:pt x="0" y="90"/>
                      </a:lnTo>
                      <a:lnTo>
                        <a:pt x="0" y="100"/>
                      </a:lnTo>
                      <a:lnTo>
                        <a:pt x="4" y="111"/>
                      </a:lnTo>
                      <a:lnTo>
                        <a:pt x="7" y="115"/>
                      </a:lnTo>
                      <a:lnTo>
                        <a:pt x="11" y="119"/>
                      </a:lnTo>
                      <a:lnTo>
                        <a:pt x="14" y="121"/>
                      </a:lnTo>
                      <a:lnTo>
                        <a:pt x="19" y="122"/>
                      </a:lnTo>
                      <a:lnTo>
                        <a:pt x="25" y="123"/>
                      </a:lnTo>
                      <a:lnTo>
                        <a:pt x="29" y="123"/>
                      </a:lnTo>
                      <a:lnTo>
                        <a:pt x="34" y="122"/>
                      </a:lnTo>
                      <a:lnTo>
                        <a:pt x="40" y="121"/>
                      </a:lnTo>
                      <a:lnTo>
                        <a:pt x="42" y="132"/>
                      </a:lnTo>
                      <a:lnTo>
                        <a:pt x="49" y="141"/>
                      </a:lnTo>
                      <a:lnTo>
                        <a:pt x="57" y="147"/>
                      </a:lnTo>
                      <a:lnTo>
                        <a:pt x="67" y="149"/>
                      </a:lnTo>
                      <a:lnTo>
                        <a:pt x="78" y="147"/>
                      </a:lnTo>
                      <a:lnTo>
                        <a:pt x="86" y="141"/>
                      </a:lnTo>
                      <a:lnTo>
                        <a:pt x="91" y="133"/>
                      </a:lnTo>
                      <a:lnTo>
                        <a:pt x="94" y="122"/>
                      </a:lnTo>
                      <a:lnTo>
                        <a:pt x="100" y="123"/>
                      </a:lnTo>
                      <a:lnTo>
                        <a:pt x="105" y="125"/>
                      </a:lnTo>
                      <a:lnTo>
                        <a:pt x="111" y="125"/>
                      </a:lnTo>
                      <a:lnTo>
                        <a:pt x="116" y="123"/>
                      </a:lnTo>
                      <a:lnTo>
                        <a:pt x="120" y="122"/>
                      </a:lnTo>
                      <a:lnTo>
                        <a:pt x="125" y="120"/>
                      </a:lnTo>
                      <a:lnTo>
                        <a:pt x="128" y="117"/>
                      </a:lnTo>
                      <a:lnTo>
                        <a:pt x="132" y="112"/>
                      </a:lnTo>
                      <a:lnTo>
                        <a:pt x="135" y="103"/>
                      </a:lnTo>
                      <a:lnTo>
                        <a:pt x="134" y="92"/>
                      </a:lnTo>
                      <a:lnTo>
                        <a:pt x="129" y="83"/>
                      </a:lnTo>
                      <a:lnTo>
                        <a:pt x="123" y="7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4" name="Freeform 211"/>
                <p:cNvSpPr>
                  <a:spLocks/>
                </p:cNvSpPr>
                <p:nvPr/>
              </p:nvSpPr>
              <p:spPr bwMode="auto">
                <a:xfrm>
                  <a:off x="2885" y="2380"/>
                  <a:ext cx="20" cy="20"/>
                </a:xfrm>
                <a:custGeom>
                  <a:avLst/>
                  <a:gdLst>
                    <a:gd name="T0" fmla="*/ 10 w 39"/>
                    <a:gd name="T1" fmla="*/ 20 h 40"/>
                    <a:gd name="T2" fmla="*/ 6 w 39"/>
                    <a:gd name="T3" fmla="*/ 19 h 40"/>
                    <a:gd name="T4" fmla="*/ 3 w 39"/>
                    <a:gd name="T5" fmla="*/ 17 h 40"/>
                    <a:gd name="T6" fmla="*/ 1 w 39"/>
                    <a:gd name="T7" fmla="*/ 13 h 40"/>
                    <a:gd name="T8" fmla="*/ 0 w 39"/>
                    <a:gd name="T9" fmla="*/ 10 h 40"/>
                    <a:gd name="T10" fmla="*/ 1 w 39"/>
                    <a:gd name="T11" fmla="*/ 6 h 40"/>
                    <a:gd name="T12" fmla="*/ 3 w 39"/>
                    <a:gd name="T13" fmla="*/ 3 h 40"/>
                    <a:gd name="T14" fmla="*/ 6 w 39"/>
                    <a:gd name="T15" fmla="*/ 1 h 40"/>
                    <a:gd name="T16" fmla="*/ 10 w 39"/>
                    <a:gd name="T17" fmla="*/ 0 h 40"/>
                    <a:gd name="T18" fmla="*/ 13 w 39"/>
                    <a:gd name="T19" fmla="*/ 1 h 40"/>
                    <a:gd name="T20" fmla="*/ 17 w 39"/>
                    <a:gd name="T21" fmla="*/ 3 h 40"/>
                    <a:gd name="T22" fmla="*/ 19 w 39"/>
                    <a:gd name="T23" fmla="*/ 6 h 40"/>
                    <a:gd name="T24" fmla="*/ 20 w 39"/>
                    <a:gd name="T25" fmla="*/ 10 h 40"/>
                    <a:gd name="T26" fmla="*/ 19 w 39"/>
                    <a:gd name="T27" fmla="*/ 13 h 40"/>
                    <a:gd name="T28" fmla="*/ 17 w 39"/>
                    <a:gd name="T29" fmla="*/ 17 h 40"/>
                    <a:gd name="T30" fmla="*/ 13 w 39"/>
                    <a:gd name="T31" fmla="*/ 19 h 40"/>
                    <a:gd name="T32" fmla="*/ 10 w 39"/>
                    <a:gd name="T33" fmla="*/ 20 h 4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40"/>
                    <a:gd name="T53" fmla="*/ 39 w 39"/>
                    <a:gd name="T54" fmla="*/ 40 h 4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40">
                      <a:moveTo>
                        <a:pt x="19" y="40"/>
                      </a:moveTo>
                      <a:lnTo>
                        <a:pt x="11" y="38"/>
                      </a:lnTo>
                      <a:lnTo>
                        <a:pt x="5" y="34"/>
                      </a:lnTo>
                      <a:lnTo>
                        <a:pt x="1" y="27"/>
                      </a:lnTo>
                      <a:lnTo>
                        <a:pt x="0" y="20"/>
                      </a:lnTo>
                      <a:lnTo>
                        <a:pt x="1" y="12"/>
                      </a:lnTo>
                      <a:lnTo>
                        <a:pt x="5" y="6"/>
                      </a:lnTo>
                      <a:lnTo>
                        <a:pt x="11" y="2"/>
                      </a:lnTo>
                      <a:lnTo>
                        <a:pt x="19" y="0"/>
                      </a:lnTo>
                      <a:lnTo>
                        <a:pt x="26" y="2"/>
                      </a:lnTo>
                      <a:lnTo>
                        <a:pt x="33" y="6"/>
                      </a:lnTo>
                      <a:lnTo>
                        <a:pt x="38" y="12"/>
                      </a:lnTo>
                      <a:lnTo>
                        <a:pt x="39" y="20"/>
                      </a:lnTo>
                      <a:lnTo>
                        <a:pt x="38" y="27"/>
                      </a:lnTo>
                      <a:lnTo>
                        <a:pt x="33" y="34"/>
                      </a:lnTo>
                      <a:lnTo>
                        <a:pt x="26" y="38"/>
                      </a:lnTo>
                      <a:lnTo>
                        <a:pt x="19" y="4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5" name="Freeform 212"/>
                <p:cNvSpPr>
                  <a:spLocks/>
                </p:cNvSpPr>
                <p:nvPr/>
              </p:nvSpPr>
              <p:spPr bwMode="auto">
                <a:xfrm>
                  <a:off x="3744" y="3196"/>
                  <a:ext cx="64" cy="90"/>
                </a:xfrm>
                <a:custGeom>
                  <a:avLst/>
                  <a:gdLst>
                    <a:gd name="T0" fmla="*/ 0 w 129"/>
                    <a:gd name="T1" fmla="*/ 90 h 181"/>
                    <a:gd name="T2" fmla="*/ 12 w 129"/>
                    <a:gd name="T3" fmla="*/ 86 h 181"/>
                    <a:gd name="T4" fmla="*/ 26 w 129"/>
                    <a:gd name="T5" fmla="*/ 79 h 181"/>
                    <a:gd name="T6" fmla="*/ 38 w 129"/>
                    <a:gd name="T7" fmla="*/ 70 h 181"/>
                    <a:gd name="T8" fmla="*/ 48 w 129"/>
                    <a:gd name="T9" fmla="*/ 60 h 181"/>
                    <a:gd name="T10" fmla="*/ 57 w 129"/>
                    <a:gd name="T11" fmla="*/ 49 h 181"/>
                    <a:gd name="T12" fmla="*/ 62 w 129"/>
                    <a:gd name="T13" fmla="*/ 37 h 181"/>
                    <a:gd name="T14" fmla="*/ 64 w 129"/>
                    <a:gd name="T15" fmla="*/ 25 h 181"/>
                    <a:gd name="T16" fmla="*/ 62 w 129"/>
                    <a:gd name="T17" fmla="*/ 13 h 181"/>
                    <a:gd name="T18" fmla="*/ 57 w 129"/>
                    <a:gd name="T19" fmla="*/ 4 h 181"/>
                    <a:gd name="T20" fmla="*/ 50 w 129"/>
                    <a:gd name="T21" fmla="*/ 0 h 181"/>
                    <a:gd name="T22" fmla="*/ 43 w 129"/>
                    <a:gd name="T23" fmla="*/ 0 h 181"/>
                    <a:gd name="T24" fmla="*/ 36 w 129"/>
                    <a:gd name="T25" fmla="*/ 4 h 181"/>
                    <a:gd name="T26" fmla="*/ 30 w 129"/>
                    <a:gd name="T27" fmla="*/ 10 h 181"/>
                    <a:gd name="T28" fmla="*/ 26 w 129"/>
                    <a:gd name="T29" fmla="*/ 19 h 181"/>
                    <a:gd name="T30" fmla="*/ 24 w 129"/>
                    <a:gd name="T31" fmla="*/ 29 h 181"/>
                    <a:gd name="T32" fmla="*/ 26 w 129"/>
                    <a:gd name="T33" fmla="*/ 39 h 181"/>
                    <a:gd name="T34" fmla="*/ 27 w 129"/>
                    <a:gd name="T35" fmla="*/ 47 h 181"/>
                    <a:gd name="T36" fmla="*/ 24 w 129"/>
                    <a:gd name="T37" fmla="*/ 56 h 181"/>
                    <a:gd name="T38" fmla="*/ 20 w 129"/>
                    <a:gd name="T39" fmla="*/ 64 h 181"/>
                    <a:gd name="T40" fmla="*/ 15 w 129"/>
                    <a:gd name="T41" fmla="*/ 72 h 181"/>
                    <a:gd name="T42" fmla="*/ 9 w 129"/>
                    <a:gd name="T43" fmla="*/ 80 h 181"/>
                    <a:gd name="T44" fmla="*/ 5 w 129"/>
                    <a:gd name="T45" fmla="*/ 85 h 181"/>
                    <a:gd name="T46" fmla="*/ 1 w 129"/>
                    <a:gd name="T47" fmla="*/ 89 h 181"/>
                    <a:gd name="T48" fmla="*/ 0 w 129"/>
                    <a:gd name="T49" fmla="*/ 90 h 18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29"/>
                    <a:gd name="T76" fmla="*/ 0 h 181"/>
                    <a:gd name="T77" fmla="*/ 129 w 129"/>
                    <a:gd name="T78" fmla="*/ 181 h 18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29" h="181">
                      <a:moveTo>
                        <a:pt x="0" y="181"/>
                      </a:moveTo>
                      <a:lnTo>
                        <a:pt x="25" y="172"/>
                      </a:lnTo>
                      <a:lnTo>
                        <a:pt x="52" y="158"/>
                      </a:lnTo>
                      <a:lnTo>
                        <a:pt x="76" y="141"/>
                      </a:lnTo>
                      <a:lnTo>
                        <a:pt x="97" y="120"/>
                      </a:lnTo>
                      <a:lnTo>
                        <a:pt x="114" y="98"/>
                      </a:lnTo>
                      <a:lnTo>
                        <a:pt x="124" y="74"/>
                      </a:lnTo>
                      <a:lnTo>
                        <a:pt x="129" y="50"/>
                      </a:lnTo>
                      <a:lnTo>
                        <a:pt x="124" y="26"/>
                      </a:lnTo>
                      <a:lnTo>
                        <a:pt x="114" y="8"/>
                      </a:lnTo>
                      <a:lnTo>
                        <a:pt x="100" y="0"/>
                      </a:lnTo>
                      <a:lnTo>
                        <a:pt x="86" y="1"/>
                      </a:lnTo>
                      <a:lnTo>
                        <a:pt x="72" y="8"/>
                      </a:lnTo>
                      <a:lnTo>
                        <a:pt x="61" y="21"/>
                      </a:lnTo>
                      <a:lnTo>
                        <a:pt x="53" y="38"/>
                      </a:lnTo>
                      <a:lnTo>
                        <a:pt x="49" y="58"/>
                      </a:lnTo>
                      <a:lnTo>
                        <a:pt x="52" y="79"/>
                      </a:lnTo>
                      <a:lnTo>
                        <a:pt x="54" y="95"/>
                      </a:lnTo>
                      <a:lnTo>
                        <a:pt x="49" y="113"/>
                      </a:lnTo>
                      <a:lnTo>
                        <a:pt x="41" y="129"/>
                      </a:lnTo>
                      <a:lnTo>
                        <a:pt x="31" y="145"/>
                      </a:lnTo>
                      <a:lnTo>
                        <a:pt x="19" y="160"/>
                      </a:lnTo>
                      <a:lnTo>
                        <a:pt x="10" y="171"/>
                      </a:lnTo>
                      <a:lnTo>
                        <a:pt x="2" y="179"/>
                      </a:lnTo>
                      <a:lnTo>
                        <a:pt x="0" y="18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6" name="Freeform 213"/>
                <p:cNvSpPr>
                  <a:spLocks/>
                </p:cNvSpPr>
                <p:nvPr/>
              </p:nvSpPr>
              <p:spPr bwMode="auto">
                <a:xfrm>
                  <a:off x="3713" y="3180"/>
                  <a:ext cx="45" cy="103"/>
                </a:xfrm>
                <a:custGeom>
                  <a:avLst/>
                  <a:gdLst>
                    <a:gd name="T0" fmla="*/ 25 w 90"/>
                    <a:gd name="T1" fmla="*/ 103 h 206"/>
                    <a:gd name="T2" fmla="*/ 33 w 90"/>
                    <a:gd name="T3" fmla="*/ 92 h 206"/>
                    <a:gd name="T4" fmla="*/ 39 w 90"/>
                    <a:gd name="T5" fmla="*/ 79 h 206"/>
                    <a:gd name="T6" fmla="*/ 43 w 90"/>
                    <a:gd name="T7" fmla="*/ 64 h 206"/>
                    <a:gd name="T8" fmla="*/ 45 w 90"/>
                    <a:gd name="T9" fmla="*/ 50 h 206"/>
                    <a:gd name="T10" fmla="*/ 44 w 90"/>
                    <a:gd name="T11" fmla="*/ 35 h 206"/>
                    <a:gd name="T12" fmla="*/ 42 w 90"/>
                    <a:gd name="T13" fmla="*/ 23 h 206"/>
                    <a:gd name="T14" fmla="*/ 35 w 90"/>
                    <a:gd name="T15" fmla="*/ 12 h 206"/>
                    <a:gd name="T16" fmla="*/ 26 w 90"/>
                    <a:gd name="T17" fmla="*/ 3 h 206"/>
                    <a:gd name="T18" fmla="*/ 17 w 90"/>
                    <a:gd name="T19" fmla="*/ 0 h 206"/>
                    <a:gd name="T20" fmla="*/ 9 w 90"/>
                    <a:gd name="T21" fmla="*/ 1 h 206"/>
                    <a:gd name="T22" fmla="*/ 3 w 90"/>
                    <a:gd name="T23" fmla="*/ 6 h 206"/>
                    <a:gd name="T24" fmla="*/ 1 w 90"/>
                    <a:gd name="T25" fmla="*/ 13 h 206"/>
                    <a:gd name="T26" fmla="*/ 0 w 90"/>
                    <a:gd name="T27" fmla="*/ 22 h 206"/>
                    <a:gd name="T28" fmla="*/ 1 w 90"/>
                    <a:gd name="T29" fmla="*/ 30 h 206"/>
                    <a:gd name="T30" fmla="*/ 6 w 90"/>
                    <a:gd name="T31" fmla="*/ 40 h 206"/>
                    <a:gd name="T32" fmla="*/ 13 w 90"/>
                    <a:gd name="T33" fmla="*/ 47 h 206"/>
                    <a:gd name="T34" fmla="*/ 20 w 90"/>
                    <a:gd name="T35" fmla="*/ 53 h 206"/>
                    <a:gd name="T36" fmla="*/ 23 w 90"/>
                    <a:gd name="T37" fmla="*/ 61 h 206"/>
                    <a:gd name="T38" fmla="*/ 26 w 90"/>
                    <a:gd name="T39" fmla="*/ 71 h 206"/>
                    <a:gd name="T40" fmla="*/ 26 w 90"/>
                    <a:gd name="T41" fmla="*/ 80 h 206"/>
                    <a:gd name="T42" fmla="*/ 26 w 90"/>
                    <a:gd name="T43" fmla="*/ 89 h 206"/>
                    <a:gd name="T44" fmla="*/ 26 w 90"/>
                    <a:gd name="T45" fmla="*/ 97 h 206"/>
                    <a:gd name="T46" fmla="*/ 25 w 90"/>
                    <a:gd name="T47" fmla="*/ 102 h 206"/>
                    <a:gd name="T48" fmla="*/ 25 w 90"/>
                    <a:gd name="T49" fmla="*/ 103 h 20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0"/>
                    <a:gd name="T76" fmla="*/ 0 h 206"/>
                    <a:gd name="T77" fmla="*/ 90 w 90"/>
                    <a:gd name="T78" fmla="*/ 206 h 20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0" h="206">
                      <a:moveTo>
                        <a:pt x="50" y="206"/>
                      </a:moveTo>
                      <a:lnTo>
                        <a:pt x="65" y="183"/>
                      </a:lnTo>
                      <a:lnTo>
                        <a:pt x="77" y="157"/>
                      </a:lnTo>
                      <a:lnTo>
                        <a:pt x="85" y="128"/>
                      </a:lnTo>
                      <a:lnTo>
                        <a:pt x="90" y="99"/>
                      </a:lnTo>
                      <a:lnTo>
                        <a:pt x="88" y="70"/>
                      </a:lnTo>
                      <a:lnTo>
                        <a:pt x="83" y="45"/>
                      </a:lnTo>
                      <a:lnTo>
                        <a:pt x="70" y="23"/>
                      </a:lnTo>
                      <a:lnTo>
                        <a:pt x="52" y="7"/>
                      </a:lnTo>
                      <a:lnTo>
                        <a:pt x="33" y="0"/>
                      </a:lnTo>
                      <a:lnTo>
                        <a:pt x="18" y="2"/>
                      </a:lnTo>
                      <a:lnTo>
                        <a:pt x="7" y="12"/>
                      </a:lnTo>
                      <a:lnTo>
                        <a:pt x="1" y="26"/>
                      </a:lnTo>
                      <a:lnTo>
                        <a:pt x="0" y="43"/>
                      </a:lnTo>
                      <a:lnTo>
                        <a:pt x="3" y="61"/>
                      </a:lnTo>
                      <a:lnTo>
                        <a:pt x="12" y="80"/>
                      </a:lnTo>
                      <a:lnTo>
                        <a:pt x="27" y="93"/>
                      </a:lnTo>
                      <a:lnTo>
                        <a:pt x="39" y="106"/>
                      </a:lnTo>
                      <a:lnTo>
                        <a:pt x="47" y="122"/>
                      </a:lnTo>
                      <a:lnTo>
                        <a:pt x="52" y="141"/>
                      </a:lnTo>
                      <a:lnTo>
                        <a:pt x="53" y="159"/>
                      </a:lnTo>
                      <a:lnTo>
                        <a:pt x="53" y="178"/>
                      </a:lnTo>
                      <a:lnTo>
                        <a:pt x="53" y="193"/>
                      </a:lnTo>
                      <a:lnTo>
                        <a:pt x="50" y="203"/>
                      </a:lnTo>
                      <a:lnTo>
                        <a:pt x="50" y="20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7" name="Freeform 214"/>
                <p:cNvSpPr>
                  <a:spLocks/>
                </p:cNvSpPr>
                <p:nvPr/>
              </p:nvSpPr>
              <p:spPr bwMode="auto">
                <a:xfrm>
                  <a:off x="3745" y="3250"/>
                  <a:ext cx="100" cy="50"/>
                </a:xfrm>
                <a:custGeom>
                  <a:avLst/>
                  <a:gdLst>
                    <a:gd name="T0" fmla="*/ 0 w 201"/>
                    <a:gd name="T1" fmla="*/ 39 h 99"/>
                    <a:gd name="T2" fmla="*/ 6 w 201"/>
                    <a:gd name="T3" fmla="*/ 42 h 99"/>
                    <a:gd name="T4" fmla="*/ 13 w 201"/>
                    <a:gd name="T5" fmla="*/ 44 h 99"/>
                    <a:gd name="T6" fmla="*/ 19 w 201"/>
                    <a:gd name="T7" fmla="*/ 46 h 99"/>
                    <a:gd name="T8" fmla="*/ 26 w 201"/>
                    <a:gd name="T9" fmla="*/ 48 h 99"/>
                    <a:gd name="T10" fmla="*/ 34 w 201"/>
                    <a:gd name="T11" fmla="*/ 49 h 99"/>
                    <a:gd name="T12" fmla="*/ 41 w 201"/>
                    <a:gd name="T13" fmla="*/ 50 h 99"/>
                    <a:gd name="T14" fmla="*/ 49 w 201"/>
                    <a:gd name="T15" fmla="*/ 50 h 99"/>
                    <a:gd name="T16" fmla="*/ 56 w 201"/>
                    <a:gd name="T17" fmla="*/ 50 h 99"/>
                    <a:gd name="T18" fmla="*/ 63 w 201"/>
                    <a:gd name="T19" fmla="*/ 48 h 99"/>
                    <a:gd name="T20" fmla="*/ 70 w 201"/>
                    <a:gd name="T21" fmla="*/ 47 h 99"/>
                    <a:gd name="T22" fmla="*/ 76 w 201"/>
                    <a:gd name="T23" fmla="*/ 45 h 99"/>
                    <a:gd name="T24" fmla="*/ 82 w 201"/>
                    <a:gd name="T25" fmla="*/ 42 h 99"/>
                    <a:gd name="T26" fmla="*/ 87 w 201"/>
                    <a:gd name="T27" fmla="*/ 39 h 99"/>
                    <a:gd name="T28" fmla="*/ 92 w 201"/>
                    <a:gd name="T29" fmla="*/ 34 h 99"/>
                    <a:gd name="T30" fmla="*/ 95 w 201"/>
                    <a:gd name="T31" fmla="*/ 29 h 99"/>
                    <a:gd name="T32" fmla="*/ 98 w 201"/>
                    <a:gd name="T33" fmla="*/ 24 h 99"/>
                    <a:gd name="T34" fmla="*/ 100 w 201"/>
                    <a:gd name="T35" fmla="*/ 14 h 99"/>
                    <a:gd name="T36" fmla="*/ 98 w 201"/>
                    <a:gd name="T37" fmla="*/ 6 h 99"/>
                    <a:gd name="T38" fmla="*/ 93 w 201"/>
                    <a:gd name="T39" fmla="*/ 2 h 99"/>
                    <a:gd name="T40" fmla="*/ 85 w 201"/>
                    <a:gd name="T41" fmla="*/ 0 h 99"/>
                    <a:gd name="T42" fmla="*/ 76 w 201"/>
                    <a:gd name="T43" fmla="*/ 1 h 99"/>
                    <a:gd name="T44" fmla="*/ 68 w 201"/>
                    <a:gd name="T45" fmla="*/ 5 h 99"/>
                    <a:gd name="T46" fmla="*/ 60 w 201"/>
                    <a:gd name="T47" fmla="*/ 10 h 99"/>
                    <a:gd name="T48" fmla="*/ 54 w 201"/>
                    <a:gd name="T49" fmla="*/ 19 h 99"/>
                    <a:gd name="T50" fmla="*/ 49 w 201"/>
                    <a:gd name="T51" fmla="*/ 26 h 99"/>
                    <a:gd name="T52" fmla="*/ 41 w 201"/>
                    <a:gd name="T53" fmla="*/ 31 h 99"/>
                    <a:gd name="T54" fmla="*/ 33 w 201"/>
                    <a:gd name="T55" fmla="*/ 35 h 99"/>
                    <a:gd name="T56" fmla="*/ 23 w 201"/>
                    <a:gd name="T57" fmla="*/ 37 h 99"/>
                    <a:gd name="T58" fmla="*/ 14 w 201"/>
                    <a:gd name="T59" fmla="*/ 38 h 99"/>
                    <a:gd name="T60" fmla="*/ 7 w 201"/>
                    <a:gd name="T61" fmla="*/ 39 h 99"/>
                    <a:gd name="T62" fmla="*/ 2 w 201"/>
                    <a:gd name="T63" fmla="*/ 39 h 99"/>
                    <a:gd name="T64" fmla="*/ 0 w 201"/>
                    <a:gd name="T65" fmla="*/ 39 h 9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1"/>
                    <a:gd name="T100" fmla="*/ 0 h 99"/>
                    <a:gd name="T101" fmla="*/ 201 w 201"/>
                    <a:gd name="T102" fmla="*/ 99 h 9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1" h="99">
                      <a:moveTo>
                        <a:pt x="0" y="78"/>
                      </a:moveTo>
                      <a:lnTo>
                        <a:pt x="13" y="84"/>
                      </a:lnTo>
                      <a:lnTo>
                        <a:pt x="26" y="88"/>
                      </a:lnTo>
                      <a:lnTo>
                        <a:pt x="39" y="92"/>
                      </a:lnTo>
                      <a:lnTo>
                        <a:pt x="53" y="95"/>
                      </a:lnTo>
                      <a:lnTo>
                        <a:pt x="68" y="98"/>
                      </a:lnTo>
                      <a:lnTo>
                        <a:pt x="83" y="99"/>
                      </a:lnTo>
                      <a:lnTo>
                        <a:pt x="98" y="99"/>
                      </a:lnTo>
                      <a:lnTo>
                        <a:pt x="113" y="99"/>
                      </a:lnTo>
                      <a:lnTo>
                        <a:pt x="127" y="96"/>
                      </a:lnTo>
                      <a:lnTo>
                        <a:pt x="140" y="93"/>
                      </a:lnTo>
                      <a:lnTo>
                        <a:pt x="152" y="90"/>
                      </a:lnTo>
                      <a:lnTo>
                        <a:pt x="165" y="84"/>
                      </a:lnTo>
                      <a:lnTo>
                        <a:pt x="175" y="77"/>
                      </a:lnTo>
                      <a:lnTo>
                        <a:pt x="184" y="68"/>
                      </a:lnTo>
                      <a:lnTo>
                        <a:pt x="191" y="58"/>
                      </a:lnTo>
                      <a:lnTo>
                        <a:pt x="197" y="47"/>
                      </a:lnTo>
                      <a:lnTo>
                        <a:pt x="201" y="27"/>
                      </a:lnTo>
                      <a:lnTo>
                        <a:pt x="196" y="12"/>
                      </a:lnTo>
                      <a:lnTo>
                        <a:pt x="186" y="3"/>
                      </a:lnTo>
                      <a:lnTo>
                        <a:pt x="171" y="0"/>
                      </a:lnTo>
                      <a:lnTo>
                        <a:pt x="153" y="2"/>
                      </a:lnTo>
                      <a:lnTo>
                        <a:pt x="136" y="9"/>
                      </a:lnTo>
                      <a:lnTo>
                        <a:pt x="120" y="20"/>
                      </a:lnTo>
                      <a:lnTo>
                        <a:pt x="108" y="38"/>
                      </a:lnTo>
                      <a:lnTo>
                        <a:pt x="98" y="52"/>
                      </a:lnTo>
                      <a:lnTo>
                        <a:pt x="83" y="62"/>
                      </a:lnTo>
                      <a:lnTo>
                        <a:pt x="66" y="69"/>
                      </a:lnTo>
                      <a:lnTo>
                        <a:pt x="47" y="73"/>
                      </a:lnTo>
                      <a:lnTo>
                        <a:pt x="29" y="76"/>
                      </a:lnTo>
                      <a:lnTo>
                        <a:pt x="14" y="78"/>
                      </a:lnTo>
                      <a:lnTo>
                        <a:pt x="4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8" name="Freeform 215"/>
                <p:cNvSpPr>
                  <a:spLocks/>
                </p:cNvSpPr>
                <p:nvPr/>
              </p:nvSpPr>
              <p:spPr bwMode="auto">
                <a:xfrm>
                  <a:off x="3743" y="3295"/>
                  <a:ext cx="99" cy="50"/>
                </a:xfrm>
                <a:custGeom>
                  <a:avLst/>
                  <a:gdLst>
                    <a:gd name="T0" fmla="*/ 0 w 198"/>
                    <a:gd name="T1" fmla="*/ 0 h 100"/>
                    <a:gd name="T2" fmla="*/ 7 w 198"/>
                    <a:gd name="T3" fmla="*/ 12 h 100"/>
                    <a:gd name="T4" fmla="*/ 17 w 198"/>
                    <a:gd name="T5" fmla="*/ 22 h 100"/>
                    <a:gd name="T6" fmla="*/ 27 w 198"/>
                    <a:gd name="T7" fmla="*/ 33 h 100"/>
                    <a:gd name="T8" fmla="*/ 40 w 198"/>
                    <a:gd name="T9" fmla="*/ 41 h 100"/>
                    <a:gd name="T10" fmla="*/ 52 w 198"/>
                    <a:gd name="T11" fmla="*/ 47 h 100"/>
                    <a:gd name="T12" fmla="*/ 65 w 198"/>
                    <a:gd name="T13" fmla="*/ 50 h 100"/>
                    <a:gd name="T14" fmla="*/ 77 w 198"/>
                    <a:gd name="T15" fmla="*/ 50 h 100"/>
                    <a:gd name="T16" fmla="*/ 89 w 198"/>
                    <a:gd name="T17" fmla="*/ 45 h 100"/>
                    <a:gd name="T18" fmla="*/ 96 w 198"/>
                    <a:gd name="T19" fmla="*/ 38 h 100"/>
                    <a:gd name="T20" fmla="*/ 99 w 198"/>
                    <a:gd name="T21" fmla="*/ 30 h 100"/>
                    <a:gd name="T22" fmla="*/ 97 w 198"/>
                    <a:gd name="T23" fmla="*/ 24 h 100"/>
                    <a:gd name="T24" fmla="*/ 92 w 198"/>
                    <a:gd name="T25" fmla="*/ 18 h 100"/>
                    <a:gd name="T26" fmla="*/ 85 w 198"/>
                    <a:gd name="T27" fmla="*/ 13 h 100"/>
                    <a:gd name="T28" fmla="*/ 76 w 198"/>
                    <a:gd name="T29" fmla="*/ 11 h 100"/>
                    <a:gd name="T30" fmla="*/ 66 w 198"/>
                    <a:gd name="T31" fmla="*/ 12 h 100"/>
                    <a:gd name="T32" fmla="*/ 55 w 198"/>
                    <a:gd name="T33" fmla="*/ 14 h 100"/>
                    <a:gd name="T34" fmla="*/ 48 w 198"/>
                    <a:gd name="T35" fmla="*/ 17 h 100"/>
                    <a:gd name="T36" fmla="*/ 39 w 198"/>
                    <a:gd name="T37" fmla="*/ 17 h 100"/>
                    <a:gd name="T38" fmla="*/ 29 w 198"/>
                    <a:gd name="T39" fmla="*/ 14 h 100"/>
                    <a:gd name="T40" fmla="*/ 21 w 198"/>
                    <a:gd name="T41" fmla="*/ 12 h 100"/>
                    <a:gd name="T42" fmla="*/ 12 w 198"/>
                    <a:gd name="T43" fmla="*/ 7 h 100"/>
                    <a:gd name="T44" fmla="*/ 6 w 198"/>
                    <a:gd name="T45" fmla="*/ 4 h 100"/>
                    <a:gd name="T46" fmla="*/ 2 w 198"/>
                    <a:gd name="T47" fmla="*/ 1 h 100"/>
                    <a:gd name="T48" fmla="*/ 0 w 198"/>
                    <a:gd name="T49" fmla="*/ 0 h 1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98"/>
                    <a:gd name="T76" fmla="*/ 0 h 100"/>
                    <a:gd name="T77" fmla="*/ 198 w 198"/>
                    <a:gd name="T78" fmla="*/ 100 h 1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98" h="100">
                      <a:moveTo>
                        <a:pt x="0" y="0"/>
                      </a:moveTo>
                      <a:lnTo>
                        <a:pt x="15" y="23"/>
                      </a:lnTo>
                      <a:lnTo>
                        <a:pt x="33" y="44"/>
                      </a:lnTo>
                      <a:lnTo>
                        <a:pt x="55" y="65"/>
                      </a:lnTo>
                      <a:lnTo>
                        <a:pt x="79" y="81"/>
                      </a:lnTo>
                      <a:lnTo>
                        <a:pt x="105" y="94"/>
                      </a:lnTo>
                      <a:lnTo>
                        <a:pt x="130" y="100"/>
                      </a:lnTo>
                      <a:lnTo>
                        <a:pt x="154" y="99"/>
                      </a:lnTo>
                      <a:lnTo>
                        <a:pt x="177" y="89"/>
                      </a:lnTo>
                      <a:lnTo>
                        <a:pt x="192" y="76"/>
                      </a:lnTo>
                      <a:lnTo>
                        <a:pt x="198" y="61"/>
                      </a:lnTo>
                      <a:lnTo>
                        <a:pt x="194" y="47"/>
                      </a:lnTo>
                      <a:lnTo>
                        <a:pt x="184" y="35"/>
                      </a:lnTo>
                      <a:lnTo>
                        <a:pt x="169" y="26"/>
                      </a:lnTo>
                      <a:lnTo>
                        <a:pt x="151" y="21"/>
                      </a:lnTo>
                      <a:lnTo>
                        <a:pt x="131" y="23"/>
                      </a:lnTo>
                      <a:lnTo>
                        <a:pt x="111" y="29"/>
                      </a:lnTo>
                      <a:lnTo>
                        <a:pt x="95" y="34"/>
                      </a:lnTo>
                      <a:lnTo>
                        <a:pt x="78" y="34"/>
                      </a:lnTo>
                      <a:lnTo>
                        <a:pt x="58" y="29"/>
                      </a:lnTo>
                      <a:lnTo>
                        <a:pt x="41" y="23"/>
                      </a:lnTo>
                      <a:lnTo>
                        <a:pt x="25" y="15"/>
                      </a:lnTo>
                      <a:lnTo>
                        <a:pt x="11" y="8"/>
                      </a:lnTo>
                      <a:lnTo>
                        <a:pt x="3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79" name="Freeform 216"/>
                <p:cNvSpPr>
                  <a:spLocks/>
                </p:cNvSpPr>
                <p:nvPr/>
              </p:nvSpPr>
              <p:spPr bwMode="auto">
                <a:xfrm>
                  <a:off x="3735" y="3304"/>
                  <a:ext cx="68" cy="87"/>
                </a:xfrm>
                <a:custGeom>
                  <a:avLst/>
                  <a:gdLst>
                    <a:gd name="T0" fmla="*/ 0 w 136"/>
                    <a:gd name="T1" fmla="*/ 0 h 174"/>
                    <a:gd name="T2" fmla="*/ 0 w 136"/>
                    <a:gd name="T3" fmla="*/ 14 h 174"/>
                    <a:gd name="T4" fmla="*/ 1 w 136"/>
                    <a:gd name="T5" fmla="*/ 28 h 174"/>
                    <a:gd name="T6" fmla="*/ 5 w 136"/>
                    <a:gd name="T7" fmla="*/ 43 h 174"/>
                    <a:gd name="T8" fmla="*/ 10 w 136"/>
                    <a:gd name="T9" fmla="*/ 56 h 174"/>
                    <a:gd name="T10" fmla="*/ 17 w 136"/>
                    <a:gd name="T11" fmla="*/ 69 h 174"/>
                    <a:gd name="T12" fmla="*/ 26 w 136"/>
                    <a:gd name="T13" fmla="*/ 79 h 174"/>
                    <a:gd name="T14" fmla="*/ 37 w 136"/>
                    <a:gd name="T15" fmla="*/ 85 h 174"/>
                    <a:gd name="T16" fmla="*/ 49 w 136"/>
                    <a:gd name="T17" fmla="*/ 87 h 174"/>
                    <a:gd name="T18" fmla="*/ 59 w 136"/>
                    <a:gd name="T19" fmla="*/ 85 h 174"/>
                    <a:gd name="T20" fmla="*/ 66 w 136"/>
                    <a:gd name="T21" fmla="*/ 81 h 174"/>
                    <a:gd name="T22" fmla="*/ 68 w 136"/>
                    <a:gd name="T23" fmla="*/ 74 h 174"/>
                    <a:gd name="T24" fmla="*/ 67 w 136"/>
                    <a:gd name="T25" fmla="*/ 66 h 174"/>
                    <a:gd name="T26" fmla="*/ 63 w 136"/>
                    <a:gd name="T27" fmla="*/ 58 h 174"/>
                    <a:gd name="T28" fmla="*/ 57 w 136"/>
                    <a:gd name="T29" fmla="*/ 51 h 174"/>
                    <a:gd name="T30" fmla="*/ 48 w 136"/>
                    <a:gd name="T31" fmla="*/ 46 h 174"/>
                    <a:gd name="T32" fmla="*/ 38 w 136"/>
                    <a:gd name="T33" fmla="*/ 44 h 174"/>
                    <a:gd name="T34" fmla="*/ 30 w 136"/>
                    <a:gd name="T35" fmla="*/ 42 h 174"/>
                    <a:gd name="T36" fmla="*/ 23 w 136"/>
                    <a:gd name="T37" fmla="*/ 37 h 174"/>
                    <a:gd name="T38" fmla="*/ 16 w 136"/>
                    <a:gd name="T39" fmla="*/ 29 h 174"/>
                    <a:gd name="T40" fmla="*/ 10 w 136"/>
                    <a:gd name="T41" fmla="*/ 22 h 174"/>
                    <a:gd name="T42" fmla="*/ 6 w 136"/>
                    <a:gd name="T43" fmla="*/ 13 h 174"/>
                    <a:gd name="T44" fmla="*/ 2 w 136"/>
                    <a:gd name="T45" fmla="*/ 6 h 174"/>
                    <a:gd name="T46" fmla="*/ 1 w 136"/>
                    <a:gd name="T47" fmla="*/ 1 h 174"/>
                    <a:gd name="T48" fmla="*/ 0 w 136"/>
                    <a:gd name="T49" fmla="*/ 0 h 17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36"/>
                    <a:gd name="T76" fmla="*/ 0 h 174"/>
                    <a:gd name="T77" fmla="*/ 136 w 136"/>
                    <a:gd name="T78" fmla="*/ 174 h 17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36" h="174">
                      <a:moveTo>
                        <a:pt x="0" y="0"/>
                      </a:moveTo>
                      <a:lnTo>
                        <a:pt x="0" y="28"/>
                      </a:lnTo>
                      <a:lnTo>
                        <a:pt x="2" y="56"/>
                      </a:lnTo>
                      <a:lnTo>
                        <a:pt x="10" y="85"/>
                      </a:lnTo>
                      <a:lnTo>
                        <a:pt x="20" y="113"/>
                      </a:lnTo>
                      <a:lnTo>
                        <a:pt x="35" y="137"/>
                      </a:lnTo>
                      <a:lnTo>
                        <a:pt x="53" y="157"/>
                      </a:lnTo>
                      <a:lnTo>
                        <a:pt x="74" y="169"/>
                      </a:lnTo>
                      <a:lnTo>
                        <a:pt x="99" y="174"/>
                      </a:lnTo>
                      <a:lnTo>
                        <a:pt x="118" y="170"/>
                      </a:lnTo>
                      <a:lnTo>
                        <a:pt x="131" y="161"/>
                      </a:lnTo>
                      <a:lnTo>
                        <a:pt x="136" y="147"/>
                      </a:lnTo>
                      <a:lnTo>
                        <a:pt x="133" y="132"/>
                      </a:lnTo>
                      <a:lnTo>
                        <a:pt x="126" y="116"/>
                      </a:lnTo>
                      <a:lnTo>
                        <a:pt x="114" y="102"/>
                      </a:lnTo>
                      <a:lnTo>
                        <a:pt x="96" y="92"/>
                      </a:lnTo>
                      <a:lnTo>
                        <a:pt x="77" y="88"/>
                      </a:lnTo>
                      <a:lnTo>
                        <a:pt x="61" y="83"/>
                      </a:lnTo>
                      <a:lnTo>
                        <a:pt x="46" y="73"/>
                      </a:lnTo>
                      <a:lnTo>
                        <a:pt x="32" y="59"/>
                      </a:lnTo>
                      <a:lnTo>
                        <a:pt x="21" y="43"/>
                      </a:lnTo>
                      <a:lnTo>
                        <a:pt x="12" y="26"/>
                      </a:lnTo>
                      <a:lnTo>
                        <a:pt x="5" y="13"/>
                      </a:lnTo>
                      <a:lnTo>
                        <a:pt x="1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0" name="Freeform 217"/>
                <p:cNvSpPr>
                  <a:spLocks/>
                </p:cNvSpPr>
                <p:nvPr/>
              </p:nvSpPr>
              <p:spPr bwMode="auto">
                <a:xfrm>
                  <a:off x="3490" y="3260"/>
                  <a:ext cx="234" cy="81"/>
                </a:xfrm>
                <a:custGeom>
                  <a:avLst/>
                  <a:gdLst>
                    <a:gd name="T0" fmla="*/ 4 w 469"/>
                    <a:gd name="T1" fmla="*/ 2 h 163"/>
                    <a:gd name="T2" fmla="*/ 0 w 469"/>
                    <a:gd name="T3" fmla="*/ 0 h 163"/>
                    <a:gd name="T4" fmla="*/ 0 w 469"/>
                    <a:gd name="T5" fmla="*/ 1 h 163"/>
                    <a:gd name="T6" fmla="*/ 3 w 469"/>
                    <a:gd name="T7" fmla="*/ 4 h 163"/>
                    <a:gd name="T8" fmla="*/ 8 w 469"/>
                    <a:gd name="T9" fmla="*/ 9 h 163"/>
                    <a:gd name="T10" fmla="*/ 16 w 469"/>
                    <a:gd name="T11" fmla="*/ 17 h 163"/>
                    <a:gd name="T12" fmla="*/ 26 w 469"/>
                    <a:gd name="T13" fmla="*/ 25 h 163"/>
                    <a:gd name="T14" fmla="*/ 39 w 469"/>
                    <a:gd name="T15" fmla="*/ 33 h 163"/>
                    <a:gd name="T16" fmla="*/ 53 w 469"/>
                    <a:gd name="T17" fmla="*/ 42 h 163"/>
                    <a:gd name="T18" fmla="*/ 69 w 469"/>
                    <a:gd name="T19" fmla="*/ 52 h 163"/>
                    <a:gd name="T20" fmla="*/ 86 w 469"/>
                    <a:gd name="T21" fmla="*/ 60 h 163"/>
                    <a:gd name="T22" fmla="*/ 105 w 469"/>
                    <a:gd name="T23" fmla="*/ 68 h 163"/>
                    <a:gd name="T24" fmla="*/ 124 w 469"/>
                    <a:gd name="T25" fmla="*/ 74 h 163"/>
                    <a:gd name="T26" fmla="*/ 143 w 469"/>
                    <a:gd name="T27" fmla="*/ 79 h 163"/>
                    <a:gd name="T28" fmla="*/ 163 w 469"/>
                    <a:gd name="T29" fmla="*/ 81 h 163"/>
                    <a:gd name="T30" fmla="*/ 183 w 469"/>
                    <a:gd name="T31" fmla="*/ 80 h 163"/>
                    <a:gd name="T32" fmla="*/ 202 w 469"/>
                    <a:gd name="T33" fmla="*/ 77 h 163"/>
                    <a:gd name="T34" fmla="*/ 212 w 469"/>
                    <a:gd name="T35" fmla="*/ 73 h 163"/>
                    <a:gd name="T36" fmla="*/ 220 w 469"/>
                    <a:gd name="T37" fmla="*/ 67 h 163"/>
                    <a:gd name="T38" fmla="*/ 225 w 469"/>
                    <a:gd name="T39" fmla="*/ 60 h 163"/>
                    <a:gd name="T40" fmla="*/ 230 w 469"/>
                    <a:gd name="T41" fmla="*/ 53 h 163"/>
                    <a:gd name="T42" fmla="*/ 232 w 469"/>
                    <a:gd name="T43" fmla="*/ 45 h 163"/>
                    <a:gd name="T44" fmla="*/ 234 w 469"/>
                    <a:gd name="T45" fmla="*/ 40 h 163"/>
                    <a:gd name="T46" fmla="*/ 234 w 469"/>
                    <a:gd name="T47" fmla="*/ 36 h 163"/>
                    <a:gd name="T48" fmla="*/ 234 w 469"/>
                    <a:gd name="T49" fmla="*/ 34 h 163"/>
                    <a:gd name="T50" fmla="*/ 234 w 469"/>
                    <a:gd name="T51" fmla="*/ 35 h 163"/>
                    <a:gd name="T52" fmla="*/ 232 w 469"/>
                    <a:gd name="T53" fmla="*/ 38 h 163"/>
                    <a:gd name="T54" fmla="*/ 231 w 469"/>
                    <a:gd name="T55" fmla="*/ 42 h 163"/>
                    <a:gd name="T56" fmla="*/ 227 w 469"/>
                    <a:gd name="T57" fmla="*/ 48 h 163"/>
                    <a:gd name="T58" fmla="*/ 222 w 469"/>
                    <a:gd name="T59" fmla="*/ 54 h 163"/>
                    <a:gd name="T60" fmla="*/ 216 w 469"/>
                    <a:gd name="T61" fmla="*/ 60 h 163"/>
                    <a:gd name="T62" fmla="*/ 207 w 469"/>
                    <a:gd name="T63" fmla="*/ 65 h 163"/>
                    <a:gd name="T64" fmla="*/ 196 w 469"/>
                    <a:gd name="T65" fmla="*/ 69 h 163"/>
                    <a:gd name="T66" fmla="*/ 183 w 469"/>
                    <a:gd name="T67" fmla="*/ 72 h 163"/>
                    <a:gd name="T68" fmla="*/ 167 w 469"/>
                    <a:gd name="T69" fmla="*/ 72 h 163"/>
                    <a:gd name="T70" fmla="*/ 148 w 469"/>
                    <a:gd name="T71" fmla="*/ 71 h 163"/>
                    <a:gd name="T72" fmla="*/ 127 w 469"/>
                    <a:gd name="T73" fmla="*/ 65 h 163"/>
                    <a:gd name="T74" fmla="*/ 102 w 469"/>
                    <a:gd name="T75" fmla="*/ 56 h 163"/>
                    <a:gd name="T76" fmla="*/ 73 w 469"/>
                    <a:gd name="T77" fmla="*/ 43 h 163"/>
                    <a:gd name="T78" fmla="*/ 41 w 469"/>
                    <a:gd name="T79" fmla="*/ 25 h 163"/>
                    <a:gd name="T80" fmla="*/ 4 w 469"/>
                    <a:gd name="T81" fmla="*/ 2 h 16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469"/>
                    <a:gd name="T124" fmla="*/ 0 h 163"/>
                    <a:gd name="T125" fmla="*/ 469 w 469"/>
                    <a:gd name="T126" fmla="*/ 163 h 16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469" h="163">
                      <a:moveTo>
                        <a:pt x="9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6" y="8"/>
                      </a:lnTo>
                      <a:lnTo>
                        <a:pt x="16" y="19"/>
                      </a:lnTo>
                      <a:lnTo>
                        <a:pt x="32" y="34"/>
                      </a:lnTo>
                      <a:lnTo>
                        <a:pt x="53" y="50"/>
                      </a:lnTo>
                      <a:lnTo>
                        <a:pt x="78" y="67"/>
                      </a:lnTo>
                      <a:lnTo>
                        <a:pt x="107" y="85"/>
                      </a:lnTo>
                      <a:lnTo>
                        <a:pt x="138" y="104"/>
                      </a:lnTo>
                      <a:lnTo>
                        <a:pt x="173" y="121"/>
                      </a:lnTo>
                      <a:lnTo>
                        <a:pt x="210" y="137"/>
                      </a:lnTo>
                      <a:lnTo>
                        <a:pt x="248" y="149"/>
                      </a:lnTo>
                      <a:lnTo>
                        <a:pt x="287" y="158"/>
                      </a:lnTo>
                      <a:lnTo>
                        <a:pt x="326" y="163"/>
                      </a:lnTo>
                      <a:lnTo>
                        <a:pt x="366" y="161"/>
                      </a:lnTo>
                      <a:lnTo>
                        <a:pt x="405" y="154"/>
                      </a:lnTo>
                      <a:lnTo>
                        <a:pt x="425" y="146"/>
                      </a:lnTo>
                      <a:lnTo>
                        <a:pt x="440" y="135"/>
                      </a:lnTo>
                      <a:lnTo>
                        <a:pt x="451" y="121"/>
                      </a:lnTo>
                      <a:lnTo>
                        <a:pt x="460" y="106"/>
                      </a:lnTo>
                      <a:lnTo>
                        <a:pt x="464" y="91"/>
                      </a:lnTo>
                      <a:lnTo>
                        <a:pt x="468" y="80"/>
                      </a:lnTo>
                      <a:lnTo>
                        <a:pt x="469" y="72"/>
                      </a:lnTo>
                      <a:lnTo>
                        <a:pt x="469" y="68"/>
                      </a:lnTo>
                      <a:lnTo>
                        <a:pt x="468" y="70"/>
                      </a:lnTo>
                      <a:lnTo>
                        <a:pt x="465" y="76"/>
                      </a:lnTo>
                      <a:lnTo>
                        <a:pt x="462" y="85"/>
                      </a:lnTo>
                      <a:lnTo>
                        <a:pt x="455" y="97"/>
                      </a:lnTo>
                      <a:lnTo>
                        <a:pt x="445" y="108"/>
                      </a:lnTo>
                      <a:lnTo>
                        <a:pt x="432" y="121"/>
                      </a:lnTo>
                      <a:lnTo>
                        <a:pt x="415" y="131"/>
                      </a:lnTo>
                      <a:lnTo>
                        <a:pt x="393" y="139"/>
                      </a:lnTo>
                      <a:lnTo>
                        <a:pt x="366" y="145"/>
                      </a:lnTo>
                      <a:lnTo>
                        <a:pt x="335" y="145"/>
                      </a:lnTo>
                      <a:lnTo>
                        <a:pt x="297" y="142"/>
                      </a:lnTo>
                      <a:lnTo>
                        <a:pt x="255" y="130"/>
                      </a:lnTo>
                      <a:lnTo>
                        <a:pt x="204" y="113"/>
                      </a:lnTo>
                      <a:lnTo>
                        <a:pt x="146" y="87"/>
                      </a:lnTo>
                      <a:lnTo>
                        <a:pt x="82" y="51"/>
                      </a:lnTo>
                      <a:lnTo>
                        <a:pt x="9" y="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1" name="Freeform 218"/>
                <p:cNvSpPr>
                  <a:spLocks/>
                </p:cNvSpPr>
                <p:nvPr/>
              </p:nvSpPr>
              <p:spPr bwMode="auto">
                <a:xfrm>
                  <a:off x="3587" y="3175"/>
                  <a:ext cx="71" cy="73"/>
                </a:xfrm>
                <a:custGeom>
                  <a:avLst/>
                  <a:gdLst>
                    <a:gd name="T0" fmla="*/ 42 w 142"/>
                    <a:gd name="T1" fmla="*/ 67 h 145"/>
                    <a:gd name="T2" fmla="*/ 34 w 142"/>
                    <a:gd name="T3" fmla="*/ 73 h 145"/>
                    <a:gd name="T4" fmla="*/ 24 w 142"/>
                    <a:gd name="T5" fmla="*/ 70 h 145"/>
                    <a:gd name="T6" fmla="*/ 18 w 142"/>
                    <a:gd name="T7" fmla="*/ 62 h 145"/>
                    <a:gd name="T8" fmla="*/ 15 w 142"/>
                    <a:gd name="T9" fmla="*/ 57 h 145"/>
                    <a:gd name="T10" fmla="*/ 10 w 142"/>
                    <a:gd name="T11" fmla="*/ 57 h 145"/>
                    <a:gd name="T12" fmla="*/ 5 w 142"/>
                    <a:gd name="T13" fmla="*/ 54 h 145"/>
                    <a:gd name="T14" fmla="*/ 2 w 142"/>
                    <a:gd name="T15" fmla="*/ 51 h 145"/>
                    <a:gd name="T16" fmla="*/ 0 w 142"/>
                    <a:gd name="T17" fmla="*/ 43 h 145"/>
                    <a:gd name="T18" fmla="*/ 4 w 142"/>
                    <a:gd name="T19" fmla="*/ 34 h 145"/>
                    <a:gd name="T20" fmla="*/ 6 w 142"/>
                    <a:gd name="T21" fmla="*/ 27 h 145"/>
                    <a:gd name="T22" fmla="*/ 5 w 142"/>
                    <a:gd name="T23" fmla="*/ 16 h 145"/>
                    <a:gd name="T24" fmla="*/ 9 w 142"/>
                    <a:gd name="T25" fmla="*/ 10 h 145"/>
                    <a:gd name="T26" fmla="*/ 14 w 142"/>
                    <a:gd name="T27" fmla="*/ 8 h 145"/>
                    <a:gd name="T28" fmla="*/ 19 w 142"/>
                    <a:gd name="T29" fmla="*/ 8 h 145"/>
                    <a:gd name="T30" fmla="*/ 24 w 142"/>
                    <a:gd name="T31" fmla="*/ 9 h 145"/>
                    <a:gd name="T32" fmla="*/ 29 w 142"/>
                    <a:gd name="T33" fmla="*/ 5 h 145"/>
                    <a:gd name="T34" fmla="*/ 37 w 142"/>
                    <a:gd name="T35" fmla="*/ 0 h 145"/>
                    <a:gd name="T36" fmla="*/ 47 w 142"/>
                    <a:gd name="T37" fmla="*/ 2 h 145"/>
                    <a:gd name="T38" fmla="*/ 53 w 142"/>
                    <a:gd name="T39" fmla="*/ 11 h 145"/>
                    <a:gd name="T40" fmla="*/ 56 w 142"/>
                    <a:gd name="T41" fmla="*/ 15 h 145"/>
                    <a:gd name="T42" fmla="*/ 61 w 142"/>
                    <a:gd name="T43" fmla="*/ 16 h 145"/>
                    <a:gd name="T44" fmla="*/ 67 w 142"/>
                    <a:gd name="T45" fmla="*/ 18 h 145"/>
                    <a:gd name="T46" fmla="*/ 70 w 142"/>
                    <a:gd name="T47" fmla="*/ 22 h 145"/>
                    <a:gd name="T48" fmla="*/ 71 w 142"/>
                    <a:gd name="T49" fmla="*/ 29 h 145"/>
                    <a:gd name="T50" fmla="*/ 67 w 142"/>
                    <a:gd name="T51" fmla="*/ 38 h 145"/>
                    <a:gd name="T52" fmla="*/ 66 w 142"/>
                    <a:gd name="T53" fmla="*/ 46 h 145"/>
                    <a:gd name="T54" fmla="*/ 66 w 142"/>
                    <a:gd name="T55" fmla="*/ 56 h 145"/>
                    <a:gd name="T56" fmla="*/ 62 w 142"/>
                    <a:gd name="T57" fmla="*/ 62 h 145"/>
                    <a:gd name="T58" fmla="*/ 57 w 142"/>
                    <a:gd name="T59" fmla="*/ 65 h 145"/>
                    <a:gd name="T60" fmla="*/ 52 w 142"/>
                    <a:gd name="T61" fmla="*/ 65 h 145"/>
                    <a:gd name="T62" fmla="*/ 47 w 142"/>
                    <a:gd name="T63" fmla="*/ 64 h 14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42"/>
                    <a:gd name="T97" fmla="*/ 0 h 145"/>
                    <a:gd name="T98" fmla="*/ 142 w 142"/>
                    <a:gd name="T99" fmla="*/ 145 h 14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42" h="145">
                      <a:moveTo>
                        <a:pt x="89" y="123"/>
                      </a:moveTo>
                      <a:lnTo>
                        <a:pt x="85" y="134"/>
                      </a:lnTo>
                      <a:lnTo>
                        <a:pt x="76" y="140"/>
                      </a:lnTo>
                      <a:lnTo>
                        <a:pt x="67" y="145"/>
                      </a:lnTo>
                      <a:lnTo>
                        <a:pt x="57" y="145"/>
                      </a:lnTo>
                      <a:lnTo>
                        <a:pt x="48" y="140"/>
                      </a:lnTo>
                      <a:lnTo>
                        <a:pt x="41" y="134"/>
                      </a:lnTo>
                      <a:lnTo>
                        <a:pt x="37" y="124"/>
                      </a:lnTo>
                      <a:lnTo>
                        <a:pt x="36" y="113"/>
                      </a:lnTo>
                      <a:lnTo>
                        <a:pt x="30" y="114"/>
                      </a:lnTo>
                      <a:lnTo>
                        <a:pt x="25" y="114"/>
                      </a:lnTo>
                      <a:lnTo>
                        <a:pt x="20" y="113"/>
                      </a:lnTo>
                      <a:lnTo>
                        <a:pt x="15" y="112"/>
                      </a:lnTo>
                      <a:lnTo>
                        <a:pt x="11" y="108"/>
                      </a:lnTo>
                      <a:lnTo>
                        <a:pt x="7" y="105"/>
                      </a:lnTo>
                      <a:lnTo>
                        <a:pt x="4" y="101"/>
                      </a:lnTo>
                      <a:lnTo>
                        <a:pt x="2" y="97"/>
                      </a:lnTo>
                      <a:lnTo>
                        <a:pt x="0" y="86"/>
                      </a:lnTo>
                      <a:lnTo>
                        <a:pt x="3" y="76"/>
                      </a:lnTo>
                      <a:lnTo>
                        <a:pt x="9" y="68"/>
                      </a:lnTo>
                      <a:lnTo>
                        <a:pt x="18" y="62"/>
                      </a:lnTo>
                      <a:lnTo>
                        <a:pt x="12" y="53"/>
                      </a:lnTo>
                      <a:lnTo>
                        <a:pt x="10" y="43"/>
                      </a:lnTo>
                      <a:lnTo>
                        <a:pt x="11" y="32"/>
                      </a:lnTo>
                      <a:lnTo>
                        <a:pt x="15" y="23"/>
                      </a:lnTo>
                      <a:lnTo>
                        <a:pt x="19" y="20"/>
                      </a:lnTo>
                      <a:lnTo>
                        <a:pt x="24" y="17"/>
                      </a:lnTo>
                      <a:lnTo>
                        <a:pt x="28" y="16"/>
                      </a:lnTo>
                      <a:lnTo>
                        <a:pt x="33" y="15"/>
                      </a:lnTo>
                      <a:lnTo>
                        <a:pt x="38" y="15"/>
                      </a:lnTo>
                      <a:lnTo>
                        <a:pt x="43" y="16"/>
                      </a:lnTo>
                      <a:lnTo>
                        <a:pt x="49" y="18"/>
                      </a:lnTo>
                      <a:lnTo>
                        <a:pt x="53" y="21"/>
                      </a:lnTo>
                      <a:lnTo>
                        <a:pt x="58" y="10"/>
                      </a:lnTo>
                      <a:lnTo>
                        <a:pt x="66" y="3"/>
                      </a:lnTo>
                      <a:lnTo>
                        <a:pt x="75" y="0"/>
                      </a:lnTo>
                      <a:lnTo>
                        <a:pt x="86" y="0"/>
                      </a:lnTo>
                      <a:lnTo>
                        <a:pt x="95" y="3"/>
                      </a:lnTo>
                      <a:lnTo>
                        <a:pt x="102" y="10"/>
                      </a:lnTo>
                      <a:lnTo>
                        <a:pt x="106" y="21"/>
                      </a:lnTo>
                      <a:lnTo>
                        <a:pt x="106" y="31"/>
                      </a:lnTo>
                      <a:lnTo>
                        <a:pt x="112" y="30"/>
                      </a:lnTo>
                      <a:lnTo>
                        <a:pt x="118" y="30"/>
                      </a:lnTo>
                      <a:lnTo>
                        <a:pt x="123" y="31"/>
                      </a:lnTo>
                      <a:lnTo>
                        <a:pt x="128" y="33"/>
                      </a:lnTo>
                      <a:lnTo>
                        <a:pt x="133" y="36"/>
                      </a:lnTo>
                      <a:lnTo>
                        <a:pt x="136" y="39"/>
                      </a:lnTo>
                      <a:lnTo>
                        <a:pt x="139" y="44"/>
                      </a:lnTo>
                      <a:lnTo>
                        <a:pt x="141" y="48"/>
                      </a:lnTo>
                      <a:lnTo>
                        <a:pt x="142" y="58"/>
                      </a:lnTo>
                      <a:lnTo>
                        <a:pt x="140" y="68"/>
                      </a:lnTo>
                      <a:lnTo>
                        <a:pt x="134" y="76"/>
                      </a:lnTo>
                      <a:lnTo>
                        <a:pt x="125" y="83"/>
                      </a:lnTo>
                      <a:lnTo>
                        <a:pt x="131" y="92"/>
                      </a:lnTo>
                      <a:lnTo>
                        <a:pt x="133" y="101"/>
                      </a:lnTo>
                      <a:lnTo>
                        <a:pt x="132" y="112"/>
                      </a:lnTo>
                      <a:lnTo>
                        <a:pt x="127" y="121"/>
                      </a:lnTo>
                      <a:lnTo>
                        <a:pt x="124" y="124"/>
                      </a:lnTo>
                      <a:lnTo>
                        <a:pt x="119" y="127"/>
                      </a:lnTo>
                      <a:lnTo>
                        <a:pt x="114" y="129"/>
                      </a:lnTo>
                      <a:lnTo>
                        <a:pt x="110" y="129"/>
                      </a:lnTo>
                      <a:lnTo>
                        <a:pt x="104" y="129"/>
                      </a:lnTo>
                      <a:lnTo>
                        <a:pt x="100" y="128"/>
                      </a:lnTo>
                      <a:lnTo>
                        <a:pt x="94" y="127"/>
                      </a:lnTo>
                      <a:lnTo>
                        <a:pt x="89" y="12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2" name="Freeform 219"/>
                <p:cNvSpPr>
                  <a:spLocks/>
                </p:cNvSpPr>
                <p:nvPr/>
              </p:nvSpPr>
              <p:spPr bwMode="auto">
                <a:xfrm>
                  <a:off x="3611" y="3201"/>
                  <a:ext cx="21" cy="20"/>
                </a:xfrm>
                <a:custGeom>
                  <a:avLst/>
                  <a:gdLst>
                    <a:gd name="T0" fmla="*/ 20 w 40"/>
                    <a:gd name="T1" fmla="*/ 7 h 39"/>
                    <a:gd name="T2" fmla="*/ 19 w 40"/>
                    <a:gd name="T3" fmla="*/ 4 h 39"/>
                    <a:gd name="T4" fmla="*/ 15 w 40"/>
                    <a:gd name="T5" fmla="*/ 1 h 39"/>
                    <a:gd name="T6" fmla="*/ 12 w 40"/>
                    <a:gd name="T7" fmla="*/ 0 h 39"/>
                    <a:gd name="T8" fmla="*/ 7 w 40"/>
                    <a:gd name="T9" fmla="*/ 1 h 39"/>
                    <a:gd name="T10" fmla="*/ 4 w 40"/>
                    <a:gd name="T11" fmla="*/ 2 h 39"/>
                    <a:gd name="T12" fmla="*/ 1 w 40"/>
                    <a:gd name="T13" fmla="*/ 6 h 39"/>
                    <a:gd name="T14" fmla="*/ 0 w 40"/>
                    <a:gd name="T15" fmla="*/ 9 h 39"/>
                    <a:gd name="T16" fmla="*/ 1 w 40"/>
                    <a:gd name="T17" fmla="*/ 13 h 39"/>
                    <a:gd name="T18" fmla="*/ 3 w 40"/>
                    <a:gd name="T19" fmla="*/ 16 h 39"/>
                    <a:gd name="T20" fmla="*/ 6 w 40"/>
                    <a:gd name="T21" fmla="*/ 19 h 39"/>
                    <a:gd name="T22" fmla="*/ 9 w 40"/>
                    <a:gd name="T23" fmla="*/ 20 h 39"/>
                    <a:gd name="T24" fmla="*/ 14 w 40"/>
                    <a:gd name="T25" fmla="*/ 19 h 39"/>
                    <a:gd name="T26" fmla="*/ 17 w 40"/>
                    <a:gd name="T27" fmla="*/ 17 h 39"/>
                    <a:gd name="T28" fmla="*/ 20 w 40"/>
                    <a:gd name="T29" fmla="*/ 15 h 39"/>
                    <a:gd name="T30" fmla="*/ 21 w 40"/>
                    <a:gd name="T31" fmla="*/ 11 h 39"/>
                    <a:gd name="T32" fmla="*/ 20 w 40"/>
                    <a:gd name="T33" fmla="*/ 7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0"/>
                    <a:gd name="T52" fmla="*/ 0 h 39"/>
                    <a:gd name="T53" fmla="*/ 40 w 40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0" h="39">
                      <a:moveTo>
                        <a:pt x="39" y="14"/>
                      </a:moveTo>
                      <a:lnTo>
                        <a:pt x="36" y="7"/>
                      </a:lnTo>
                      <a:lnTo>
                        <a:pt x="29" y="2"/>
                      </a:lnTo>
                      <a:lnTo>
                        <a:pt x="22" y="0"/>
                      </a:lnTo>
                      <a:lnTo>
                        <a:pt x="14" y="1"/>
                      </a:lnTo>
                      <a:lnTo>
                        <a:pt x="7" y="4"/>
                      </a:lnTo>
                      <a:lnTo>
                        <a:pt x="2" y="11"/>
                      </a:lnTo>
                      <a:lnTo>
                        <a:pt x="0" y="18"/>
                      </a:lnTo>
                      <a:lnTo>
                        <a:pt x="1" y="26"/>
                      </a:lnTo>
                      <a:lnTo>
                        <a:pt x="5" y="32"/>
                      </a:lnTo>
                      <a:lnTo>
                        <a:pt x="12" y="37"/>
                      </a:lnTo>
                      <a:lnTo>
                        <a:pt x="18" y="39"/>
                      </a:lnTo>
                      <a:lnTo>
                        <a:pt x="26" y="38"/>
                      </a:lnTo>
                      <a:lnTo>
                        <a:pt x="33" y="34"/>
                      </a:lnTo>
                      <a:lnTo>
                        <a:pt x="38" y="29"/>
                      </a:lnTo>
                      <a:lnTo>
                        <a:pt x="40" y="22"/>
                      </a:lnTo>
                      <a:lnTo>
                        <a:pt x="39" y="14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3" name="Freeform 220"/>
                <p:cNvSpPr>
                  <a:spLocks/>
                </p:cNvSpPr>
                <p:nvPr/>
              </p:nvSpPr>
              <p:spPr bwMode="auto">
                <a:xfrm>
                  <a:off x="3406" y="3166"/>
                  <a:ext cx="26" cy="26"/>
                </a:xfrm>
                <a:custGeom>
                  <a:avLst/>
                  <a:gdLst>
                    <a:gd name="T0" fmla="*/ 13 w 52"/>
                    <a:gd name="T1" fmla="*/ 26 h 50"/>
                    <a:gd name="T2" fmla="*/ 19 w 52"/>
                    <a:gd name="T3" fmla="*/ 25 h 50"/>
                    <a:gd name="T4" fmla="*/ 23 w 52"/>
                    <a:gd name="T5" fmla="*/ 22 h 50"/>
                    <a:gd name="T6" fmla="*/ 25 w 52"/>
                    <a:gd name="T7" fmla="*/ 18 h 50"/>
                    <a:gd name="T8" fmla="*/ 26 w 52"/>
                    <a:gd name="T9" fmla="*/ 13 h 50"/>
                    <a:gd name="T10" fmla="*/ 25 w 52"/>
                    <a:gd name="T11" fmla="*/ 8 h 50"/>
                    <a:gd name="T12" fmla="*/ 23 w 52"/>
                    <a:gd name="T13" fmla="*/ 3 h 50"/>
                    <a:gd name="T14" fmla="*/ 19 w 52"/>
                    <a:gd name="T15" fmla="*/ 1 h 50"/>
                    <a:gd name="T16" fmla="*/ 13 w 52"/>
                    <a:gd name="T17" fmla="*/ 0 h 50"/>
                    <a:gd name="T18" fmla="*/ 8 w 52"/>
                    <a:gd name="T19" fmla="*/ 1 h 50"/>
                    <a:gd name="T20" fmla="*/ 4 w 52"/>
                    <a:gd name="T21" fmla="*/ 3 h 50"/>
                    <a:gd name="T22" fmla="*/ 1 w 52"/>
                    <a:gd name="T23" fmla="*/ 8 h 50"/>
                    <a:gd name="T24" fmla="*/ 0 w 52"/>
                    <a:gd name="T25" fmla="*/ 13 h 50"/>
                    <a:gd name="T26" fmla="*/ 1 w 52"/>
                    <a:gd name="T27" fmla="*/ 18 h 50"/>
                    <a:gd name="T28" fmla="*/ 4 w 52"/>
                    <a:gd name="T29" fmla="*/ 22 h 50"/>
                    <a:gd name="T30" fmla="*/ 8 w 52"/>
                    <a:gd name="T31" fmla="*/ 25 h 50"/>
                    <a:gd name="T32" fmla="*/ 13 w 52"/>
                    <a:gd name="T33" fmla="*/ 26 h 5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2"/>
                    <a:gd name="T52" fmla="*/ 0 h 50"/>
                    <a:gd name="T53" fmla="*/ 52 w 52"/>
                    <a:gd name="T54" fmla="*/ 50 h 5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2" h="50">
                      <a:moveTo>
                        <a:pt x="26" y="50"/>
                      </a:moveTo>
                      <a:lnTo>
                        <a:pt x="37" y="48"/>
                      </a:lnTo>
                      <a:lnTo>
                        <a:pt x="45" y="42"/>
                      </a:lnTo>
                      <a:lnTo>
                        <a:pt x="49" y="34"/>
                      </a:lnTo>
                      <a:lnTo>
                        <a:pt x="52" y="25"/>
                      </a:lnTo>
                      <a:lnTo>
                        <a:pt x="49" y="15"/>
                      </a:lnTo>
                      <a:lnTo>
                        <a:pt x="45" y="6"/>
                      </a:lnTo>
                      <a:lnTo>
                        <a:pt x="37" y="2"/>
                      </a:lnTo>
                      <a:lnTo>
                        <a:pt x="26" y="0"/>
                      </a:lnTo>
                      <a:lnTo>
                        <a:pt x="16" y="2"/>
                      </a:lnTo>
                      <a:lnTo>
                        <a:pt x="8" y="6"/>
                      </a:lnTo>
                      <a:lnTo>
                        <a:pt x="2" y="15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8" y="42"/>
                      </a:lnTo>
                      <a:lnTo>
                        <a:pt x="16" y="48"/>
                      </a:lnTo>
                      <a:lnTo>
                        <a:pt x="26" y="5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4" name="Freeform 221"/>
                <p:cNvSpPr>
                  <a:spLocks/>
                </p:cNvSpPr>
                <p:nvPr/>
              </p:nvSpPr>
              <p:spPr bwMode="auto">
                <a:xfrm>
                  <a:off x="3392" y="3081"/>
                  <a:ext cx="56" cy="78"/>
                </a:xfrm>
                <a:custGeom>
                  <a:avLst/>
                  <a:gdLst>
                    <a:gd name="T0" fmla="*/ 34 w 113"/>
                    <a:gd name="T1" fmla="*/ 78 h 156"/>
                    <a:gd name="T2" fmla="*/ 22 w 113"/>
                    <a:gd name="T3" fmla="*/ 78 h 156"/>
                    <a:gd name="T4" fmla="*/ 19 w 113"/>
                    <a:gd name="T5" fmla="*/ 75 h 156"/>
                    <a:gd name="T6" fmla="*/ 14 w 113"/>
                    <a:gd name="T7" fmla="*/ 66 h 156"/>
                    <a:gd name="T8" fmla="*/ 8 w 113"/>
                    <a:gd name="T9" fmla="*/ 53 h 156"/>
                    <a:gd name="T10" fmla="*/ 3 w 113"/>
                    <a:gd name="T11" fmla="*/ 39 h 156"/>
                    <a:gd name="T12" fmla="*/ 0 w 113"/>
                    <a:gd name="T13" fmla="*/ 25 h 156"/>
                    <a:gd name="T14" fmla="*/ 2 w 113"/>
                    <a:gd name="T15" fmla="*/ 12 h 156"/>
                    <a:gd name="T16" fmla="*/ 11 w 113"/>
                    <a:gd name="T17" fmla="*/ 3 h 156"/>
                    <a:gd name="T18" fmla="*/ 27 w 113"/>
                    <a:gd name="T19" fmla="*/ 0 h 156"/>
                    <a:gd name="T20" fmla="*/ 45 w 113"/>
                    <a:gd name="T21" fmla="*/ 3 h 156"/>
                    <a:gd name="T22" fmla="*/ 54 w 113"/>
                    <a:gd name="T23" fmla="*/ 12 h 156"/>
                    <a:gd name="T24" fmla="*/ 56 w 113"/>
                    <a:gd name="T25" fmla="*/ 25 h 156"/>
                    <a:gd name="T26" fmla="*/ 53 w 113"/>
                    <a:gd name="T27" fmla="*/ 39 h 156"/>
                    <a:gd name="T28" fmla="*/ 48 w 113"/>
                    <a:gd name="T29" fmla="*/ 53 h 156"/>
                    <a:gd name="T30" fmla="*/ 42 w 113"/>
                    <a:gd name="T31" fmla="*/ 66 h 156"/>
                    <a:gd name="T32" fmla="*/ 37 w 113"/>
                    <a:gd name="T33" fmla="*/ 75 h 156"/>
                    <a:gd name="T34" fmla="*/ 34 w 113"/>
                    <a:gd name="T35" fmla="*/ 78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3"/>
                    <a:gd name="T55" fmla="*/ 0 h 156"/>
                    <a:gd name="T56" fmla="*/ 113 w 113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3" h="156">
                      <a:moveTo>
                        <a:pt x="69" y="156"/>
                      </a:moveTo>
                      <a:lnTo>
                        <a:pt x="44" y="156"/>
                      </a:lnTo>
                      <a:lnTo>
                        <a:pt x="39" y="149"/>
                      </a:lnTo>
                      <a:lnTo>
                        <a:pt x="29" y="131"/>
                      </a:lnTo>
                      <a:lnTo>
                        <a:pt x="17" y="106"/>
                      </a:lnTo>
                      <a:lnTo>
                        <a:pt x="6" y="77"/>
                      </a:lnTo>
                      <a:lnTo>
                        <a:pt x="0" y="50"/>
                      </a:lnTo>
                      <a:lnTo>
                        <a:pt x="5" y="24"/>
                      </a:lnTo>
                      <a:lnTo>
                        <a:pt x="22" y="7"/>
                      </a:lnTo>
                      <a:lnTo>
                        <a:pt x="55" y="0"/>
                      </a:lnTo>
                      <a:lnTo>
                        <a:pt x="91" y="7"/>
                      </a:lnTo>
                      <a:lnTo>
                        <a:pt x="108" y="24"/>
                      </a:lnTo>
                      <a:lnTo>
                        <a:pt x="113" y="50"/>
                      </a:lnTo>
                      <a:lnTo>
                        <a:pt x="107" y="77"/>
                      </a:lnTo>
                      <a:lnTo>
                        <a:pt x="97" y="106"/>
                      </a:lnTo>
                      <a:lnTo>
                        <a:pt x="84" y="131"/>
                      </a:lnTo>
                      <a:lnTo>
                        <a:pt x="74" y="149"/>
                      </a:lnTo>
                      <a:lnTo>
                        <a:pt x="69" y="15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5" name="Freeform 222"/>
                <p:cNvSpPr>
                  <a:spLocks/>
                </p:cNvSpPr>
                <p:nvPr/>
              </p:nvSpPr>
              <p:spPr bwMode="auto">
                <a:xfrm>
                  <a:off x="3392" y="3081"/>
                  <a:ext cx="56" cy="78"/>
                </a:xfrm>
                <a:custGeom>
                  <a:avLst/>
                  <a:gdLst>
                    <a:gd name="T0" fmla="*/ 34 w 113"/>
                    <a:gd name="T1" fmla="*/ 78 h 156"/>
                    <a:gd name="T2" fmla="*/ 22 w 113"/>
                    <a:gd name="T3" fmla="*/ 78 h 156"/>
                    <a:gd name="T4" fmla="*/ 19 w 113"/>
                    <a:gd name="T5" fmla="*/ 75 h 156"/>
                    <a:gd name="T6" fmla="*/ 14 w 113"/>
                    <a:gd name="T7" fmla="*/ 66 h 156"/>
                    <a:gd name="T8" fmla="*/ 8 w 113"/>
                    <a:gd name="T9" fmla="*/ 53 h 156"/>
                    <a:gd name="T10" fmla="*/ 3 w 113"/>
                    <a:gd name="T11" fmla="*/ 39 h 156"/>
                    <a:gd name="T12" fmla="*/ 0 w 113"/>
                    <a:gd name="T13" fmla="*/ 25 h 156"/>
                    <a:gd name="T14" fmla="*/ 2 w 113"/>
                    <a:gd name="T15" fmla="*/ 12 h 156"/>
                    <a:gd name="T16" fmla="*/ 11 w 113"/>
                    <a:gd name="T17" fmla="*/ 3 h 156"/>
                    <a:gd name="T18" fmla="*/ 27 w 113"/>
                    <a:gd name="T19" fmla="*/ 0 h 156"/>
                    <a:gd name="T20" fmla="*/ 45 w 113"/>
                    <a:gd name="T21" fmla="*/ 3 h 156"/>
                    <a:gd name="T22" fmla="*/ 54 w 113"/>
                    <a:gd name="T23" fmla="*/ 12 h 156"/>
                    <a:gd name="T24" fmla="*/ 56 w 113"/>
                    <a:gd name="T25" fmla="*/ 25 h 156"/>
                    <a:gd name="T26" fmla="*/ 53 w 113"/>
                    <a:gd name="T27" fmla="*/ 39 h 156"/>
                    <a:gd name="T28" fmla="*/ 48 w 113"/>
                    <a:gd name="T29" fmla="*/ 53 h 156"/>
                    <a:gd name="T30" fmla="*/ 42 w 113"/>
                    <a:gd name="T31" fmla="*/ 66 h 156"/>
                    <a:gd name="T32" fmla="*/ 37 w 113"/>
                    <a:gd name="T33" fmla="*/ 75 h 156"/>
                    <a:gd name="T34" fmla="*/ 34 w 113"/>
                    <a:gd name="T35" fmla="*/ 78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3"/>
                    <a:gd name="T55" fmla="*/ 0 h 156"/>
                    <a:gd name="T56" fmla="*/ 113 w 113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3" h="156">
                      <a:moveTo>
                        <a:pt x="69" y="156"/>
                      </a:moveTo>
                      <a:lnTo>
                        <a:pt x="44" y="156"/>
                      </a:lnTo>
                      <a:lnTo>
                        <a:pt x="39" y="149"/>
                      </a:lnTo>
                      <a:lnTo>
                        <a:pt x="29" y="131"/>
                      </a:lnTo>
                      <a:lnTo>
                        <a:pt x="17" y="106"/>
                      </a:lnTo>
                      <a:lnTo>
                        <a:pt x="6" y="77"/>
                      </a:lnTo>
                      <a:lnTo>
                        <a:pt x="0" y="50"/>
                      </a:lnTo>
                      <a:lnTo>
                        <a:pt x="5" y="24"/>
                      </a:lnTo>
                      <a:lnTo>
                        <a:pt x="22" y="7"/>
                      </a:lnTo>
                      <a:lnTo>
                        <a:pt x="55" y="0"/>
                      </a:lnTo>
                      <a:lnTo>
                        <a:pt x="91" y="7"/>
                      </a:lnTo>
                      <a:lnTo>
                        <a:pt x="108" y="24"/>
                      </a:lnTo>
                      <a:lnTo>
                        <a:pt x="113" y="50"/>
                      </a:lnTo>
                      <a:lnTo>
                        <a:pt x="107" y="77"/>
                      </a:lnTo>
                      <a:lnTo>
                        <a:pt x="97" y="106"/>
                      </a:lnTo>
                      <a:lnTo>
                        <a:pt x="84" y="131"/>
                      </a:lnTo>
                      <a:lnTo>
                        <a:pt x="74" y="149"/>
                      </a:lnTo>
                      <a:lnTo>
                        <a:pt x="69" y="156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6" name="Freeform 223"/>
                <p:cNvSpPr>
                  <a:spLocks/>
                </p:cNvSpPr>
                <p:nvPr/>
              </p:nvSpPr>
              <p:spPr bwMode="auto">
                <a:xfrm>
                  <a:off x="3434" y="3114"/>
                  <a:ext cx="76" cy="61"/>
                </a:xfrm>
                <a:custGeom>
                  <a:avLst/>
                  <a:gdLst>
                    <a:gd name="T0" fmla="*/ 6 w 152"/>
                    <a:gd name="T1" fmla="*/ 61 h 123"/>
                    <a:gd name="T2" fmla="*/ 0 w 152"/>
                    <a:gd name="T3" fmla="*/ 50 h 123"/>
                    <a:gd name="T4" fmla="*/ 2 w 152"/>
                    <a:gd name="T5" fmla="*/ 46 h 123"/>
                    <a:gd name="T6" fmla="*/ 7 w 152"/>
                    <a:gd name="T7" fmla="*/ 37 h 123"/>
                    <a:gd name="T8" fmla="*/ 14 w 152"/>
                    <a:gd name="T9" fmla="*/ 26 h 123"/>
                    <a:gd name="T10" fmla="*/ 24 w 152"/>
                    <a:gd name="T11" fmla="*/ 13 h 123"/>
                    <a:gd name="T12" fmla="*/ 35 w 152"/>
                    <a:gd name="T13" fmla="*/ 4 h 123"/>
                    <a:gd name="T14" fmla="*/ 46 w 152"/>
                    <a:gd name="T15" fmla="*/ 0 h 123"/>
                    <a:gd name="T16" fmla="*/ 59 w 152"/>
                    <a:gd name="T17" fmla="*/ 2 h 123"/>
                    <a:gd name="T18" fmla="*/ 71 w 152"/>
                    <a:gd name="T19" fmla="*/ 16 h 123"/>
                    <a:gd name="T20" fmla="*/ 75 w 152"/>
                    <a:gd name="T21" fmla="*/ 25 h 123"/>
                    <a:gd name="T22" fmla="*/ 76 w 152"/>
                    <a:gd name="T23" fmla="*/ 32 h 123"/>
                    <a:gd name="T24" fmla="*/ 76 w 152"/>
                    <a:gd name="T25" fmla="*/ 39 h 123"/>
                    <a:gd name="T26" fmla="*/ 73 w 152"/>
                    <a:gd name="T27" fmla="*/ 45 h 123"/>
                    <a:gd name="T28" fmla="*/ 69 w 152"/>
                    <a:gd name="T29" fmla="*/ 49 h 123"/>
                    <a:gd name="T30" fmla="*/ 63 w 152"/>
                    <a:gd name="T31" fmla="*/ 53 h 123"/>
                    <a:gd name="T32" fmla="*/ 57 w 152"/>
                    <a:gd name="T33" fmla="*/ 56 h 123"/>
                    <a:gd name="T34" fmla="*/ 49 w 152"/>
                    <a:gd name="T35" fmla="*/ 58 h 123"/>
                    <a:gd name="T36" fmla="*/ 42 w 152"/>
                    <a:gd name="T37" fmla="*/ 60 h 123"/>
                    <a:gd name="T38" fmla="*/ 35 w 152"/>
                    <a:gd name="T39" fmla="*/ 60 h 123"/>
                    <a:gd name="T40" fmla="*/ 27 w 152"/>
                    <a:gd name="T41" fmla="*/ 61 h 123"/>
                    <a:gd name="T42" fmla="*/ 21 w 152"/>
                    <a:gd name="T43" fmla="*/ 61 h 123"/>
                    <a:gd name="T44" fmla="*/ 15 w 152"/>
                    <a:gd name="T45" fmla="*/ 61 h 123"/>
                    <a:gd name="T46" fmla="*/ 10 w 152"/>
                    <a:gd name="T47" fmla="*/ 61 h 123"/>
                    <a:gd name="T48" fmla="*/ 7 w 152"/>
                    <a:gd name="T49" fmla="*/ 61 h 123"/>
                    <a:gd name="T50" fmla="*/ 6 w 152"/>
                    <a:gd name="T51" fmla="*/ 61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2"/>
                    <a:gd name="T79" fmla="*/ 0 h 123"/>
                    <a:gd name="T80" fmla="*/ 152 w 152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2" h="123">
                      <a:moveTo>
                        <a:pt x="13" y="122"/>
                      </a:moveTo>
                      <a:lnTo>
                        <a:pt x="0" y="100"/>
                      </a:lnTo>
                      <a:lnTo>
                        <a:pt x="4" y="93"/>
                      </a:lnTo>
                      <a:lnTo>
                        <a:pt x="14" y="75"/>
                      </a:lnTo>
                      <a:lnTo>
                        <a:pt x="29" y="52"/>
                      </a:lnTo>
                      <a:lnTo>
                        <a:pt x="48" y="27"/>
                      </a:lnTo>
                      <a:lnTo>
                        <a:pt x="70" y="9"/>
                      </a:lnTo>
                      <a:lnTo>
                        <a:pt x="93" y="0"/>
                      </a:lnTo>
                      <a:lnTo>
                        <a:pt x="118" y="5"/>
                      </a:lnTo>
                      <a:lnTo>
                        <a:pt x="141" y="32"/>
                      </a:lnTo>
                      <a:lnTo>
                        <a:pt x="149" y="50"/>
                      </a:lnTo>
                      <a:lnTo>
                        <a:pt x="152" y="65"/>
                      </a:lnTo>
                      <a:lnTo>
                        <a:pt x="151" y="79"/>
                      </a:lnTo>
                      <a:lnTo>
                        <a:pt x="146" y="91"/>
                      </a:lnTo>
                      <a:lnTo>
                        <a:pt x="138" y="99"/>
                      </a:lnTo>
                      <a:lnTo>
                        <a:pt x="127" y="107"/>
                      </a:lnTo>
                      <a:lnTo>
                        <a:pt x="114" y="113"/>
                      </a:lnTo>
                      <a:lnTo>
                        <a:pt x="99" y="116"/>
                      </a:lnTo>
                      <a:lnTo>
                        <a:pt x="84" y="120"/>
                      </a:lnTo>
                      <a:lnTo>
                        <a:pt x="69" y="121"/>
                      </a:lnTo>
                      <a:lnTo>
                        <a:pt x="54" y="122"/>
                      </a:lnTo>
                      <a:lnTo>
                        <a:pt x="42" y="123"/>
                      </a:lnTo>
                      <a:lnTo>
                        <a:pt x="30" y="123"/>
                      </a:lnTo>
                      <a:lnTo>
                        <a:pt x="21" y="122"/>
                      </a:lnTo>
                      <a:lnTo>
                        <a:pt x="15" y="122"/>
                      </a:lnTo>
                      <a:lnTo>
                        <a:pt x="13" y="122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7" name="Freeform 224"/>
                <p:cNvSpPr>
                  <a:spLocks/>
                </p:cNvSpPr>
                <p:nvPr/>
              </p:nvSpPr>
              <p:spPr bwMode="auto">
                <a:xfrm>
                  <a:off x="3434" y="3184"/>
                  <a:ext cx="76" cy="61"/>
                </a:xfrm>
                <a:custGeom>
                  <a:avLst/>
                  <a:gdLst>
                    <a:gd name="T0" fmla="*/ 0 w 153"/>
                    <a:gd name="T1" fmla="*/ 12 h 122"/>
                    <a:gd name="T2" fmla="*/ 6 w 153"/>
                    <a:gd name="T3" fmla="*/ 1 h 122"/>
                    <a:gd name="T4" fmla="*/ 7 w 153"/>
                    <a:gd name="T5" fmla="*/ 1 h 122"/>
                    <a:gd name="T6" fmla="*/ 10 w 153"/>
                    <a:gd name="T7" fmla="*/ 1 h 122"/>
                    <a:gd name="T8" fmla="*/ 15 w 153"/>
                    <a:gd name="T9" fmla="*/ 0 h 122"/>
                    <a:gd name="T10" fmla="*/ 21 w 153"/>
                    <a:gd name="T11" fmla="*/ 0 h 122"/>
                    <a:gd name="T12" fmla="*/ 27 w 153"/>
                    <a:gd name="T13" fmla="*/ 1 h 122"/>
                    <a:gd name="T14" fmla="*/ 34 w 153"/>
                    <a:gd name="T15" fmla="*/ 1 h 122"/>
                    <a:gd name="T16" fmla="*/ 42 w 153"/>
                    <a:gd name="T17" fmla="*/ 2 h 122"/>
                    <a:gd name="T18" fmla="*/ 49 w 153"/>
                    <a:gd name="T19" fmla="*/ 4 h 122"/>
                    <a:gd name="T20" fmla="*/ 57 w 153"/>
                    <a:gd name="T21" fmla="*/ 5 h 122"/>
                    <a:gd name="T22" fmla="*/ 63 w 153"/>
                    <a:gd name="T23" fmla="*/ 8 h 122"/>
                    <a:gd name="T24" fmla="*/ 69 w 153"/>
                    <a:gd name="T25" fmla="*/ 12 h 122"/>
                    <a:gd name="T26" fmla="*/ 73 w 153"/>
                    <a:gd name="T27" fmla="*/ 16 h 122"/>
                    <a:gd name="T28" fmla="*/ 76 w 153"/>
                    <a:gd name="T29" fmla="*/ 22 h 122"/>
                    <a:gd name="T30" fmla="*/ 76 w 153"/>
                    <a:gd name="T31" fmla="*/ 28 h 122"/>
                    <a:gd name="T32" fmla="*/ 75 w 153"/>
                    <a:gd name="T33" fmla="*/ 35 h 122"/>
                    <a:gd name="T34" fmla="*/ 71 w 153"/>
                    <a:gd name="T35" fmla="*/ 45 h 122"/>
                    <a:gd name="T36" fmla="*/ 59 w 153"/>
                    <a:gd name="T37" fmla="*/ 58 h 122"/>
                    <a:gd name="T38" fmla="*/ 46 w 153"/>
                    <a:gd name="T39" fmla="*/ 61 h 122"/>
                    <a:gd name="T40" fmla="*/ 35 w 153"/>
                    <a:gd name="T41" fmla="*/ 57 h 122"/>
                    <a:gd name="T42" fmla="*/ 24 w 153"/>
                    <a:gd name="T43" fmla="*/ 48 h 122"/>
                    <a:gd name="T44" fmla="*/ 14 w 153"/>
                    <a:gd name="T45" fmla="*/ 36 h 122"/>
                    <a:gd name="T46" fmla="*/ 7 w 153"/>
                    <a:gd name="T47" fmla="*/ 24 h 122"/>
                    <a:gd name="T48" fmla="*/ 2 w 153"/>
                    <a:gd name="T49" fmla="*/ 15 h 122"/>
                    <a:gd name="T50" fmla="*/ 0 w 153"/>
                    <a:gd name="T51" fmla="*/ 12 h 12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3"/>
                    <a:gd name="T79" fmla="*/ 0 h 122"/>
                    <a:gd name="T80" fmla="*/ 153 w 153"/>
                    <a:gd name="T81" fmla="*/ 122 h 12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3" h="122">
                      <a:moveTo>
                        <a:pt x="0" y="23"/>
                      </a:moveTo>
                      <a:lnTo>
                        <a:pt x="13" y="1"/>
                      </a:lnTo>
                      <a:lnTo>
                        <a:pt x="15" y="1"/>
                      </a:lnTo>
                      <a:lnTo>
                        <a:pt x="21" y="1"/>
                      </a:lnTo>
                      <a:lnTo>
                        <a:pt x="30" y="0"/>
                      </a:lnTo>
                      <a:lnTo>
                        <a:pt x="42" y="0"/>
                      </a:lnTo>
                      <a:lnTo>
                        <a:pt x="54" y="1"/>
                      </a:lnTo>
                      <a:lnTo>
                        <a:pt x="69" y="2"/>
                      </a:lnTo>
                      <a:lnTo>
                        <a:pt x="84" y="4"/>
                      </a:lnTo>
                      <a:lnTo>
                        <a:pt x="99" y="7"/>
                      </a:lnTo>
                      <a:lnTo>
                        <a:pt x="114" y="10"/>
                      </a:lnTo>
                      <a:lnTo>
                        <a:pt x="127" y="16"/>
                      </a:lnTo>
                      <a:lnTo>
                        <a:pt x="138" y="23"/>
                      </a:lnTo>
                      <a:lnTo>
                        <a:pt x="146" y="32"/>
                      </a:lnTo>
                      <a:lnTo>
                        <a:pt x="152" y="43"/>
                      </a:lnTo>
                      <a:lnTo>
                        <a:pt x="153" y="55"/>
                      </a:lnTo>
                      <a:lnTo>
                        <a:pt x="150" y="70"/>
                      </a:lnTo>
                      <a:lnTo>
                        <a:pt x="142" y="89"/>
                      </a:lnTo>
                      <a:lnTo>
                        <a:pt x="118" y="115"/>
                      </a:lnTo>
                      <a:lnTo>
                        <a:pt x="93" y="122"/>
                      </a:lnTo>
                      <a:lnTo>
                        <a:pt x="70" y="114"/>
                      </a:lnTo>
                      <a:lnTo>
                        <a:pt x="48" y="95"/>
                      </a:lnTo>
                      <a:lnTo>
                        <a:pt x="29" y="72"/>
                      </a:lnTo>
                      <a:lnTo>
                        <a:pt x="14" y="48"/>
                      </a:lnTo>
                      <a:lnTo>
                        <a:pt x="4" y="30"/>
                      </a:lnTo>
                      <a:lnTo>
                        <a:pt x="0" y="23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8" name="Freeform 225"/>
                <p:cNvSpPr>
                  <a:spLocks/>
                </p:cNvSpPr>
                <p:nvPr/>
              </p:nvSpPr>
              <p:spPr bwMode="auto">
                <a:xfrm>
                  <a:off x="3392" y="3199"/>
                  <a:ext cx="55" cy="78"/>
                </a:xfrm>
                <a:custGeom>
                  <a:avLst/>
                  <a:gdLst>
                    <a:gd name="T0" fmla="*/ 21 w 112"/>
                    <a:gd name="T1" fmla="*/ 0 h 156"/>
                    <a:gd name="T2" fmla="*/ 33 w 112"/>
                    <a:gd name="T3" fmla="*/ 0 h 156"/>
                    <a:gd name="T4" fmla="*/ 36 w 112"/>
                    <a:gd name="T5" fmla="*/ 3 h 156"/>
                    <a:gd name="T6" fmla="*/ 41 w 112"/>
                    <a:gd name="T7" fmla="*/ 12 h 156"/>
                    <a:gd name="T8" fmla="*/ 47 w 112"/>
                    <a:gd name="T9" fmla="*/ 25 h 156"/>
                    <a:gd name="T10" fmla="*/ 52 w 112"/>
                    <a:gd name="T11" fmla="*/ 39 h 156"/>
                    <a:gd name="T12" fmla="*/ 55 w 112"/>
                    <a:gd name="T13" fmla="*/ 53 h 156"/>
                    <a:gd name="T14" fmla="*/ 53 w 112"/>
                    <a:gd name="T15" fmla="*/ 66 h 156"/>
                    <a:gd name="T16" fmla="*/ 45 w 112"/>
                    <a:gd name="T17" fmla="*/ 75 h 156"/>
                    <a:gd name="T18" fmla="*/ 28 w 112"/>
                    <a:gd name="T19" fmla="*/ 78 h 156"/>
                    <a:gd name="T20" fmla="*/ 11 w 112"/>
                    <a:gd name="T21" fmla="*/ 75 h 156"/>
                    <a:gd name="T22" fmla="*/ 2 w 112"/>
                    <a:gd name="T23" fmla="*/ 66 h 156"/>
                    <a:gd name="T24" fmla="*/ 0 w 112"/>
                    <a:gd name="T25" fmla="*/ 53 h 156"/>
                    <a:gd name="T26" fmla="*/ 2 w 112"/>
                    <a:gd name="T27" fmla="*/ 39 h 156"/>
                    <a:gd name="T28" fmla="*/ 7 w 112"/>
                    <a:gd name="T29" fmla="*/ 25 h 156"/>
                    <a:gd name="T30" fmla="*/ 14 w 112"/>
                    <a:gd name="T31" fmla="*/ 12 h 156"/>
                    <a:gd name="T32" fmla="*/ 19 w 112"/>
                    <a:gd name="T33" fmla="*/ 3 h 156"/>
                    <a:gd name="T34" fmla="*/ 21 w 112"/>
                    <a:gd name="T35" fmla="*/ 0 h 15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12"/>
                    <a:gd name="T55" fmla="*/ 0 h 156"/>
                    <a:gd name="T56" fmla="*/ 112 w 112"/>
                    <a:gd name="T57" fmla="*/ 156 h 15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12" h="156">
                      <a:moveTo>
                        <a:pt x="43" y="0"/>
                      </a:moveTo>
                      <a:lnTo>
                        <a:pt x="68" y="0"/>
                      </a:lnTo>
                      <a:lnTo>
                        <a:pt x="73" y="7"/>
                      </a:lnTo>
                      <a:lnTo>
                        <a:pt x="83" y="24"/>
                      </a:lnTo>
                      <a:lnTo>
                        <a:pt x="96" y="50"/>
                      </a:lnTo>
                      <a:lnTo>
                        <a:pt x="106" y="77"/>
                      </a:lnTo>
                      <a:lnTo>
                        <a:pt x="112" y="106"/>
                      </a:lnTo>
                      <a:lnTo>
                        <a:pt x="108" y="131"/>
                      </a:lnTo>
                      <a:lnTo>
                        <a:pt x="91" y="149"/>
                      </a:lnTo>
                      <a:lnTo>
                        <a:pt x="56" y="156"/>
                      </a:lnTo>
                      <a:lnTo>
                        <a:pt x="22" y="149"/>
                      </a:lnTo>
                      <a:lnTo>
                        <a:pt x="4" y="131"/>
                      </a:lnTo>
                      <a:lnTo>
                        <a:pt x="0" y="106"/>
                      </a:lnTo>
                      <a:lnTo>
                        <a:pt x="5" y="77"/>
                      </a:lnTo>
                      <a:lnTo>
                        <a:pt x="15" y="50"/>
                      </a:lnTo>
                      <a:lnTo>
                        <a:pt x="28" y="24"/>
                      </a:lnTo>
                      <a:lnTo>
                        <a:pt x="38" y="7"/>
                      </a:lnTo>
                      <a:lnTo>
                        <a:pt x="43" y="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89" name="Freeform 226"/>
                <p:cNvSpPr>
                  <a:spLocks/>
                </p:cNvSpPr>
                <p:nvPr/>
              </p:nvSpPr>
              <p:spPr bwMode="auto">
                <a:xfrm>
                  <a:off x="3330" y="3182"/>
                  <a:ext cx="75" cy="62"/>
                </a:xfrm>
                <a:custGeom>
                  <a:avLst/>
                  <a:gdLst>
                    <a:gd name="T0" fmla="*/ 69 w 151"/>
                    <a:gd name="T1" fmla="*/ 1 h 123"/>
                    <a:gd name="T2" fmla="*/ 75 w 151"/>
                    <a:gd name="T3" fmla="*/ 12 h 123"/>
                    <a:gd name="T4" fmla="*/ 73 w 151"/>
                    <a:gd name="T5" fmla="*/ 15 h 123"/>
                    <a:gd name="T6" fmla="*/ 68 w 151"/>
                    <a:gd name="T7" fmla="*/ 24 h 123"/>
                    <a:gd name="T8" fmla="*/ 61 w 151"/>
                    <a:gd name="T9" fmla="*/ 36 h 123"/>
                    <a:gd name="T10" fmla="*/ 51 w 151"/>
                    <a:gd name="T11" fmla="*/ 48 h 123"/>
                    <a:gd name="T12" fmla="*/ 41 w 151"/>
                    <a:gd name="T13" fmla="*/ 57 h 123"/>
                    <a:gd name="T14" fmla="*/ 28 w 151"/>
                    <a:gd name="T15" fmla="*/ 62 h 123"/>
                    <a:gd name="T16" fmla="*/ 17 w 151"/>
                    <a:gd name="T17" fmla="*/ 59 h 123"/>
                    <a:gd name="T18" fmla="*/ 5 w 151"/>
                    <a:gd name="T19" fmla="*/ 46 h 123"/>
                    <a:gd name="T20" fmla="*/ 1 w 151"/>
                    <a:gd name="T21" fmla="*/ 36 h 123"/>
                    <a:gd name="T22" fmla="*/ 0 w 151"/>
                    <a:gd name="T23" fmla="*/ 29 h 123"/>
                    <a:gd name="T24" fmla="*/ 0 w 151"/>
                    <a:gd name="T25" fmla="*/ 22 h 123"/>
                    <a:gd name="T26" fmla="*/ 3 w 151"/>
                    <a:gd name="T27" fmla="*/ 16 h 123"/>
                    <a:gd name="T28" fmla="*/ 7 w 151"/>
                    <a:gd name="T29" fmla="*/ 12 h 123"/>
                    <a:gd name="T30" fmla="*/ 12 w 151"/>
                    <a:gd name="T31" fmla="*/ 8 h 123"/>
                    <a:gd name="T32" fmla="*/ 19 w 151"/>
                    <a:gd name="T33" fmla="*/ 5 h 123"/>
                    <a:gd name="T34" fmla="*/ 26 w 151"/>
                    <a:gd name="T35" fmla="*/ 4 h 123"/>
                    <a:gd name="T36" fmla="*/ 33 w 151"/>
                    <a:gd name="T37" fmla="*/ 2 h 123"/>
                    <a:gd name="T38" fmla="*/ 41 w 151"/>
                    <a:gd name="T39" fmla="*/ 1 h 123"/>
                    <a:gd name="T40" fmla="*/ 48 w 151"/>
                    <a:gd name="T41" fmla="*/ 1 h 123"/>
                    <a:gd name="T42" fmla="*/ 54 w 151"/>
                    <a:gd name="T43" fmla="*/ 0 h 123"/>
                    <a:gd name="T44" fmla="*/ 60 w 151"/>
                    <a:gd name="T45" fmla="*/ 0 h 123"/>
                    <a:gd name="T46" fmla="*/ 65 w 151"/>
                    <a:gd name="T47" fmla="*/ 1 h 123"/>
                    <a:gd name="T48" fmla="*/ 68 w 151"/>
                    <a:gd name="T49" fmla="*/ 1 h 123"/>
                    <a:gd name="T50" fmla="*/ 69 w 151"/>
                    <a:gd name="T51" fmla="*/ 1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1"/>
                    <a:gd name="T79" fmla="*/ 0 h 123"/>
                    <a:gd name="T80" fmla="*/ 151 w 151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1" h="123">
                      <a:moveTo>
                        <a:pt x="138" y="1"/>
                      </a:moveTo>
                      <a:lnTo>
                        <a:pt x="151" y="23"/>
                      </a:lnTo>
                      <a:lnTo>
                        <a:pt x="147" y="30"/>
                      </a:lnTo>
                      <a:lnTo>
                        <a:pt x="137" y="48"/>
                      </a:lnTo>
                      <a:lnTo>
                        <a:pt x="122" y="71"/>
                      </a:lnTo>
                      <a:lnTo>
                        <a:pt x="103" y="95"/>
                      </a:lnTo>
                      <a:lnTo>
                        <a:pt x="82" y="114"/>
                      </a:lnTo>
                      <a:lnTo>
                        <a:pt x="57" y="123"/>
                      </a:lnTo>
                      <a:lnTo>
                        <a:pt x="34" y="117"/>
                      </a:lnTo>
                      <a:lnTo>
                        <a:pt x="11" y="91"/>
                      </a:lnTo>
                      <a:lnTo>
                        <a:pt x="3" y="72"/>
                      </a:ln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6" y="32"/>
                      </a:lnTo>
                      <a:lnTo>
                        <a:pt x="14" y="24"/>
                      </a:lnTo>
                      <a:lnTo>
                        <a:pt x="25" y="16"/>
                      </a:lnTo>
                      <a:lnTo>
                        <a:pt x="38" y="10"/>
                      </a:lnTo>
                      <a:lnTo>
                        <a:pt x="52" y="7"/>
                      </a:lnTo>
                      <a:lnTo>
                        <a:pt x="67" y="3"/>
                      </a:lnTo>
                      <a:lnTo>
                        <a:pt x="82" y="2"/>
                      </a:lnTo>
                      <a:lnTo>
                        <a:pt x="97" y="1"/>
                      </a:lnTo>
                      <a:lnTo>
                        <a:pt x="109" y="0"/>
                      </a:lnTo>
                      <a:lnTo>
                        <a:pt x="121" y="0"/>
                      </a:lnTo>
                      <a:lnTo>
                        <a:pt x="130" y="1"/>
                      </a:lnTo>
                      <a:lnTo>
                        <a:pt x="136" y="1"/>
                      </a:lnTo>
                      <a:lnTo>
                        <a:pt x="138" y="1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0" name="Freeform 227"/>
                <p:cNvSpPr>
                  <a:spLocks/>
                </p:cNvSpPr>
                <p:nvPr/>
              </p:nvSpPr>
              <p:spPr bwMode="auto">
                <a:xfrm>
                  <a:off x="3329" y="3113"/>
                  <a:ext cx="76" cy="62"/>
                </a:xfrm>
                <a:custGeom>
                  <a:avLst/>
                  <a:gdLst>
                    <a:gd name="T0" fmla="*/ 76 w 152"/>
                    <a:gd name="T1" fmla="*/ 50 h 123"/>
                    <a:gd name="T2" fmla="*/ 70 w 152"/>
                    <a:gd name="T3" fmla="*/ 61 h 123"/>
                    <a:gd name="T4" fmla="*/ 69 w 152"/>
                    <a:gd name="T5" fmla="*/ 61 h 123"/>
                    <a:gd name="T6" fmla="*/ 66 w 152"/>
                    <a:gd name="T7" fmla="*/ 61 h 123"/>
                    <a:gd name="T8" fmla="*/ 61 w 152"/>
                    <a:gd name="T9" fmla="*/ 62 h 123"/>
                    <a:gd name="T10" fmla="*/ 55 w 152"/>
                    <a:gd name="T11" fmla="*/ 61 h 123"/>
                    <a:gd name="T12" fmla="*/ 49 w 152"/>
                    <a:gd name="T13" fmla="*/ 61 h 123"/>
                    <a:gd name="T14" fmla="*/ 41 w 152"/>
                    <a:gd name="T15" fmla="*/ 61 h 123"/>
                    <a:gd name="T16" fmla="*/ 34 w 152"/>
                    <a:gd name="T17" fmla="*/ 59 h 123"/>
                    <a:gd name="T18" fmla="*/ 26 w 152"/>
                    <a:gd name="T19" fmla="*/ 58 h 123"/>
                    <a:gd name="T20" fmla="*/ 19 w 152"/>
                    <a:gd name="T21" fmla="*/ 56 h 123"/>
                    <a:gd name="T22" fmla="*/ 13 w 152"/>
                    <a:gd name="T23" fmla="*/ 53 h 123"/>
                    <a:gd name="T24" fmla="*/ 7 w 152"/>
                    <a:gd name="T25" fmla="*/ 50 h 123"/>
                    <a:gd name="T26" fmla="*/ 3 w 152"/>
                    <a:gd name="T27" fmla="*/ 46 h 123"/>
                    <a:gd name="T28" fmla="*/ 1 w 152"/>
                    <a:gd name="T29" fmla="*/ 40 h 123"/>
                    <a:gd name="T30" fmla="*/ 0 w 152"/>
                    <a:gd name="T31" fmla="*/ 33 h 123"/>
                    <a:gd name="T32" fmla="*/ 1 w 152"/>
                    <a:gd name="T33" fmla="*/ 26 h 123"/>
                    <a:gd name="T34" fmla="*/ 5 w 152"/>
                    <a:gd name="T35" fmla="*/ 17 h 123"/>
                    <a:gd name="T36" fmla="*/ 17 w 152"/>
                    <a:gd name="T37" fmla="*/ 3 h 123"/>
                    <a:gd name="T38" fmla="*/ 29 w 152"/>
                    <a:gd name="T39" fmla="*/ 0 h 123"/>
                    <a:gd name="T40" fmla="*/ 41 w 152"/>
                    <a:gd name="T41" fmla="*/ 4 h 123"/>
                    <a:gd name="T42" fmla="*/ 52 w 152"/>
                    <a:gd name="T43" fmla="*/ 14 h 123"/>
                    <a:gd name="T44" fmla="*/ 61 w 152"/>
                    <a:gd name="T45" fmla="*/ 25 h 123"/>
                    <a:gd name="T46" fmla="*/ 69 w 152"/>
                    <a:gd name="T47" fmla="*/ 37 h 123"/>
                    <a:gd name="T48" fmla="*/ 74 w 152"/>
                    <a:gd name="T49" fmla="*/ 46 h 123"/>
                    <a:gd name="T50" fmla="*/ 76 w 152"/>
                    <a:gd name="T51" fmla="*/ 50 h 12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52"/>
                    <a:gd name="T79" fmla="*/ 0 h 123"/>
                    <a:gd name="T80" fmla="*/ 152 w 152"/>
                    <a:gd name="T81" fmla="*/ 123 h 12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52" h="123">
                      <a:moveTo>
                        <a:pt x="152" y="99"/>
                      </a:moveTo>
                      <a:lnTo>
                        <a:pt x="139" y="122"/>
                      </a:lnTo>
                      <a:lnTo>
                        <a:pt x="137" y="122"/>
                      </a:lnTo>
                      <a:lnTo>
                        <a:pt x="131" y="122"/>
                      </a:lnTo>
                      <a:lnTo>
                        <a:pt x="122" y="123"/>
                      </a:lnTo>
                      <a:lnTo>
                        <a:pt x="110" y="122"/>
                      </a:lnTo>
                      <a:lnTo>
                        <a:pt x="98" y="122"/>
                      </a:lnTo>
                      <a:lnTo>
                        <a:pt x="83" y="121"/>
                      </a:lnTo>
                      <a:lnTo>
                        <a:pt x="68" y="118"/>
                      </a:lnTo>
                      <a:lnTo>
                        <a:pt x="53" y="116"/>
                      </a:lnTo>
                      <a:lnTo>
                        <a:pt x="39" y="111"/>
                      </a:lnTo>
                      <a:lnTo>
                        <a:pt x="26" y="106"/>
                      </a:lnTo>
                      <a:lnTo>
                        <a:pt x="15" y="99"/>
                      </a:lnTo>
                      <a:lnTo>
                        <a:pt x="7" y="91"/>
                      </a:lnTo>
                      <a:lnTo>
                        <a:pt x="1" y="79"/>
                      </a:lnTo>
                      <a:lnTo>
                        <a:pt x="0" y="66"/>
                      </a:lnTo>
                      <a:lnTo>
                        <a:pt x="3" y="51"/>
                      </a:lnTo>
                      <a:lnTo>
                        <a:pt x="11" y="33"/>
                      </a:lnTo>
                      <a:lnTo>
                        <a:pt x="34" y="6"/>
                      </a:lnTo>
                      <a:lnTo>
                        <a:pt x="58" y="0"/>
                      </a:lnTo>
                      <a:lnTo>
                        <a:pt x="83" y="8"/>
                      </a:lnTo>
                      <a:lnTo>
                        <a:pt x="104" y="27"/>
                      </a:lnTo>
                      <a:lnTo>
                        <a:pt x="123" y="50"/>
                      </a:lnTo>
                      <a:lnTo>
                        <a:pt x="138" y="73"/>
                      </a:lnTo>
                      <a:lnTo>
                        <a:pt x="148" y="92"/>
                      </a:lnTo>
                      <a:lnTo>
                        <a:pt x="152" y="99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1" name="Freeform 228"/>
                <p:cNvSpPr>
                  <a:spLocks/>
                </p:cNvSpPr>
                <p:nvPr/>
              </p:nvSpPr>
              <p:spPr bwMode="auto">
                <a:xfrm>
                  <a:off x="3017" y="3114"/>
                  <a:ext cx="68" cy="74"/>
                </a:xfrm>
                <a:custGeom>
                  <a:avLst/>
                  <a:gdLst>
                    <a:gd name="T0" fmla="*/ 3 w 136"/>
                    <a:gd name="T1" fmla="*/ 34 h 148"/>
                    <a:gd name="T2" fmla="*/ 0 w 136"/>
                    <a:gd name="T3" fmla="*/ 23 h 148"/>
                    <a:gd name="T4" fmla="*/ 3 w 136"/>
                    <a:gd name="T5" fmla="*/ 17 h 148"/>
                    <a:gd name="T6" fmla="*/ 7 w 136"/>
                    <a:gd name="T7" fmla="*/ 13 h 148"/>
                    <a:gd name="T8" fmla="*/ 12 w 136"/>
                    <a:gd name="T9" fmla="*/ 12 h 148"/>
                    <a:gd name="T10" fmla="*/ 17 w 136"/>
                    <a:gd name="T11" fmla="*/ 12 h 148"/>
                    <a:gd name="T12" fmla="*/ 21 w 136"/>
                    <a:gd name="T13" fmla="*/ 8 h 148"/>
                    <a:gd name="T14" fmla="*/ 29 w 136"/>
                    <a:gd name="T15" fmla="*/ 1 h 148"/>
                    <a:gd name="T16" fmla="*/ 39 w 136"/>
                    <a:gd name="T17" fmla="*/ 1 h 148"/>
                    <a:gd name="T18" fmla="*/ 46 w 136"/>
                    <a:gd name="T19" fmla="*/ 8 h 148"/>
                    <a:gd name="T20" fmla="*/ 50 w 136"/>
                    <a:gd name="T21" fmla="*/ 12 h 148"/>
                    <a:gd name="T22" fmla="*/ 55 w 136"/>
                    <a:gd name="T23" fmla="*/ 11 h 148"/>
                    <a:gd name="T24" fmla="*/ 60 w 136"/>
                    <a:gd name="T25" fmla="*/ 13 h 148"/>
                    <a:gd name="T26" fmla="*/ 65 w 136"/>
                    <a:gd name="T27" fmla="*/ 16 h 148"/>
                    <a:gd name="T28" fmla="*/ 68 w 136"/>
                    <a:gd name="T29" fmla="*/ 23 h 148"/>
                    <a:gd name="T30" fmla="*/ 65 w 136"/>
                    <a:gd name="T31" fmla="*/ 33 h 148"/>
                    <a:gd name="T32" fmla="*/ 65 w 136"/>
                    <a:gd name="T33" fmla="*/ 40 h 148"/>
                    <a:gd name="T34" fmla="*/ 68 w 136"/>
                    <a:gd name="T35" fmla="*/ 50 h 148"/>
                    <a:gd name="T36" fmla="*/ 65 w 136"/>
                    <a:gd name="T37" fmla="*/ 57 h 148"/>
                    <a:gd name="T38" fmla="*/ 60 w 136"/>
                    <a:gd name="T39" fmla="*/ 60 h 148"/>
                    <a:gd name="T40" fmla="*/ 56 w 136"/>
                    <a:gd name="T41" fmla="*/ 61 h 148"/>
                    <a:gd name="T42" fmla="*/ 51 w 136"/>
                    <a:gd name="T43" fmla="*/ 61 h 148"/>
                    <a:gd name="T44" fmla="*/ 47 w 136"/>
                    <a:gd name="T45" fmla="*/ 66 h 148"/>
                    <a:gd name="T46" fmla="*/ 40 w 136"/>
                    <a:gd name="T47" fmla="*/ 73 h 148"/>
                    <a:gd name="T48" fmla="*/ 29 w 136"/>
                    <a:gd name="T49" fmla="*/ 73 h 148"/>
                    <a:gd name="T50" fmla="*/ 22 w 136"/>
                    <a:gd name="T51" fmla="*/ 66 h 148"/>
                    <a:gd name="T52" fmla="*/ 18 w 136"/>
                    <a:gd name="T53" fmla="*/ 61 h 148"/>
                    <a:gd name="T54" fmla="*/ 13 w 136"/>
                    <a:gd name="T55" fmla="*/ 62 h 148"/>
                    <a:gd name="T56" fmla="*/ 8 w 136"/>
                    <a:gd name="T57" fmla="*/ 61 h 148"/>
                    <a:gd name="T58" fmla="*/ 4 w 136"/>
                    <a:gd name="T59" fmla="*/ 58 h 148"/>
                    <a:gd name="T60" fmla="*/ 1 w 136"/>
                    <a:gd name="T61" fmla="*/ 50 h 148"/>
                    <a:gd name="T62" fmla="*/ 3 w 136"/>
                    <a:gd name="T63" fmla="*/ 41 h 148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8"/>
                    <a:gd name="T98" fmla="*/ 136 w 136"/>
                    <a:gd name="T99" fmla="*/ 148 h 148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8">
                      <a:moveTo>
                        <a:pt x="14" y="75"/>
                      </a:moveTo>
                      <a:lnTo>
                        <a:pt x="6" y="67"/>
                      </a:lnTo>
                      <a:lnTo>
                        <a:pt x="1" y="57"/>
                      </a:lnTo>
                      <a:lnTo>
                        <a:pt x="0" y="47"/>
                      </a:lnTo>
                      <a:lnTo>
                        <a:pt x="4" y="38"/>
                      </a:lnTo>
                      <a:lnTo>
                        <a:pt x="7" y="33"/>
                      </a:lnTo>
                      <a:lnTo>
                        <a:pt x="11" y="30"/>
                      </a:lnTo>
                      <a:lnTo>
                        <a:pt x="15" y="27"/>
                      </a:lnTo>
                      <a:lnTo>
                        <a:pt x="20" y="25"/>
                      </a:lnTo>
                      <a:lnTo>
                        <a:pt x="24" y="25"/>
                      </a:lnTo>
                      <a:lnTo>
                        <a:pt x="30" y="25"/>
                      </a:lnTo>
                      <a:lnTo>
                        <a:pt x="35" y="25"/>
                      </a:lnTo>
                      <a:lnTo>
                        <a:pt x="41" y="27"/>
                      </a:lnTo>
                      <a:lnTo>
                        <a:pt x="43" y="16"/>
                      </a:lnTo>
                      <a:lnTo>
                        <a:pt x="50" y="8"/>
                      </a:lnTo>
                      <a:lnTo>
                        <a:pt x="58" y="2"/>
                      </a:lnTo>
                      <a:lnTo>
                        <a:pt x="68" y="0"/>
                      </a:lnTo>
                      <a:lnTo>
                        <a:pt x="79" y="2"/>
                      </a:lnTo>
                      <a:lnTo>
                        <a:pt x="87" y="8"/>
                      </a:lnTo>
                      <a:lnTo>
                        <a:pt x="92" y="16"/>
                      </a:lnTo>
                      <a:lnTo>
                        <a:pt x="95" y="26"/>
                      </a:lnTo>
                      <a:lnTo>
                        <a:pt x="100" y="24"/>
                      </a:lnTo>
                      <a:lnTo>
                        <a:pt x="105" y="23"/>
                      </a:lnTo>
                      <a:lnTo>
                        <a:pt x="111" y="23"/>
                      </a:lnTo>
                      <a:lnTo>
                        <a:pt x="117" y="24"/>
                      </a:lnTo>
                      <a:lnTo>
                        <a:pt x="121" y="26"/>
                      </a:lnTo>
                      <a:lnTo>
                        <a:pt x="126" y="29"/>
                      </a:lnTo>
                      <a:lnTo>
                        <a:pt x="129" y="32"/>
                      </a:lnTo>
                      <a:lnTo>
                        <a:pt x="133" y="37"/>
                      </a:lnTo>
                      <a:lnTo>
                        <a:pt x="136" y="46"/>
                      </a:lnTo>
                      <a:lnTo>
                        <a:pt x="135" y="56"/>
                      </a:lnTo>
                      <a:lnTo>
                        <a:pt x="130" y="65"/>
                      </a:lnTo>
                      <a:lnTo>
                        <a:pt x="122" y="73"/>
                      </a:lnTo>
                      <a:lnTo>
                        <a:pt x="130" y="80"/>
                      </a:lnTo>
                      <a:lnTo>
                        <a:pt x="135" y="90"/>
                      </a:lnTo>
                      <a:lnTo>
                        <a:pt x="136" y="100"/>
                      </a:lnTo>
                      <a:lnTo>
                        <a:pt x="133" y="110"/>
                      </a:lnTo>
                      <a:lnTo>
                        <a:pt x="129" y="115"/>
                      </a:lnTo>
                      <a:lnTo>
                        <a:pt x="126" y="118"/>
                      </a:lnTo>
                      <a:lnTo>
                        <a:pt x="121" y="121"/>
                      </a:lnTo>
                      <a:lnTo>
                        <a:pt x="117" y="122"/>
                      </a:lnTo>
                      <a:lnTo>
                        <a:pt x="112" y="123"/>
                      </a:lnTo>
                      <a:lnTo>
                        <a:pt x="106" y="123"/>
                      </a:lnTo>
                      <a:lnTo>
                        <a:pt x="102" y="122"/>
                      </a:lnTo>
                      <a:lnTo>
                        <a:pt x="96" y="121"/>
                      </a:lnTo>
                      <a:lnTo>
                        <a:pt x="94" y="131"/>
                      </a:lnTo>
                      <a:lnTo>
                        <a:pt x="88" y="140"/>
                      </a:lnTo>
                      <a:lnTo>
                        <a:pt x="80" y="146"/>
                      </a:lnTo>
                      <a:lnTo>
                        <a:pt x="69" y="148"/>
                      </a:lnTo>
                      <a:lnTo>
                        <a:pt x="59" y="146"/>
                      </a:lnTo>
                      <a:lnTo>
                        <a:pt x="51" y="140"/>
                      </a:lnTo>
                      <a:lnTo>
                        <a:pt x="45" y="131"/>
                      </a:lnTo>
                      <a:lnTo>
                        <a:pt x="42" y="121"/>
                      </a:lnTo>
                      <a:lnTo>
                        <a:pt x="36" y="123"/>
                      </a:lnTo>
                      <a:lnTo>
                        <a:pt x="31" y="124"/>
                      </a:lnTo>
                      <a:lnTo>
                        <a:pt x="26" y="124"/>
                      </a:lnTo>
                      <a:lnTo>
                        <a:pt x="21" y="123"/>
                      </a:lnTo>
                      <a:lnTo>
                        <a:pt x="16" y="122"/>
                      </a:lnTo>
                      <a:lnTo>
                        <a:pt x="12" y="120"/>
                      </a:lnTo>
                      <a:lnTo>
                        <a:pt x="8" y="116"/>
                      </a:lnTo>
                      <a:lnTo>
                        <a:pt x="5" y="111"/>
                      </a:lnTo>
                      <a:lnTo>
                        <a:pt x="1" y="101"/>
                      </a:lnTo>
                      <a:lnTo>
                        <a:pt x="3" y="92"/>
                      </a:lnTo>
                      <a:lnTo>
                        <a:pt x="7" y="83"/>
                      </a:lnTo>
                      <a:lnTo>
                        <a:pt x="14" y="75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2" name="Freeform 229"/>
                <p:cNvSpPr>
                  <a:spLocks/>
                </p:cNvSpPr>
                <p:nvPr/>
              </p:nvSpPr>
              <p:spPr bwMode="auto">
                <a:xfrm>
                  <a:off x="3041" y="3140"/>
                  <a:ext cx="20" cy="21"/>
                </a:xfrm>
                <a:custGeom>
                  <a:avLst/>
                  <a:gdLst>
                    <a:gd name="T0" fmla="*/ 10 w 39"/>
                    <a:gd name="T1" fmla="*/ 21 h 40"/>
                    <a:gd name="T2" fmla="*/ 14 w 39"/>
                    <a:gd name="T3" fmla="*/ 20 h 40"/>
                    <a:gd name="T4" fmla="*/ 17 w 39"/>
                    <a:gd name="T5" fmla="*/ 18 h 40"/>
                    <a:gd name="T6" fmla="*/ 19 w 39"/>
                    <a:gd name="T7" fmla="*/ 14 h 40"/>
                    <a:gd name="T8" fmla="*/ 20 w 39"/>
                    <a:gd name="T9" fmla="*/ 10 h 40"/>
                    <a:gd name="T10" fmla="*/ 19 w 39"/>
                    <a:gd name="T11" fmla="*/ 6 h 40"/>
                    <a:gd name="T12" fmla="*/ 17 w 39"/>
                    <a:gd name="T13" fmla="*/ 3 h 40"/>
                    <a:gd name="T14" fmla="*/ 14 w 39"/>
                    <a:gd name="T15" fmla="*/ 1 h 40"/>
                    <a:gd name="T16" fmla="*/ 10 w 39"/>
                    <a:gd name="T17" fmla="*/ 0 h 40"/>
                    <a:gd name="T18" fmla="*/ 6 w 39"/>
                    <a:gd name="T19" fmla="*/ 1 h 40"/>
                    <a:gd name="T20" fmla="*/ 3 w 39"/>
                    <a:gd name="T21" fmla="*/ 3 h 40"/>
                    <a:gd name="T22" fmla="*/ 1 w 39"/>
                    <a:gd name="T23" fmla="*/ 6 h 40"/>
                    <a:gd name="T24" fmla="*/ 0 w 39"/>
                    <a:gd name="T25" fmla="*/ 10 h 40"/>
                    <a:gd name="T26" fmla="*/ 1 w 39"/>
                    <a:gd name="T27" fmla="*/ 14 h 40"/>
                    <a:gd name="T28" fmla="*/ 3 w 39"/>
                    <a:gd name="T29" fmla="*/ 18 h 40"/>
                    <a:gd name="T30" fmla="*/ 6 w 39"/>
                    <a:gd name="T31" fmla="*/ 20 h 40"/>
                    <a:gd name="T32" fmla="*/ 10 w 39"/>
                    <a:gd name="T33" fmla="*/ 21 h 4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40"/>
                    <a:gd name="T53" fmla="*/ 39 w 39"/>
                    <a:gd name="T54" fmla="*/ 40 h 4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40">
                      <a:moveTo>
                        <a:pt x="19" y="40"/>
                      </a:moveTo>
                      <a:lnTo>
                        <a:pt x="27" y="39"/>
                      </a:lnTo>
                      <a:lnTo>
                        <a:pt x="33" y="34"/>
                      </a:lnTo>
                      <a:lnTo>
                        <a:pt x="38" y="27"/>
                      </a:lnTo>
                      <a:lnTo>
                        <a:pt x="39" y="20"/>
                      </a:lnTo>
                      <a:lnTo>
                        <a:pt x="38" y="12"/>
                      </a:lnTo>
                      <a:lnTo>
                        <a:pt x="33" y="5"/>
                      </a:lnTo>
                      <a:lnTo>
                        <a:pt x="27" y="1"/>
                      </a:lnTo>
                      <a:lnTo>
                        <a:pt x="19" y="0"/>
                      </a:lnTo>
                      <a:lnTo>
                        <a:pt x="12" y="1"/>
                      </a:lnTo>
                      <a:lnTo>
                        <a:pt x="6" y="5"/>
                      </a:lnTo>
                      <a:lnTo>
                        <a:pt x="1" y="12"/>
                      </a:lnTo>
                      <a:lnTo>
                        <a:pt x="0" y="20"/>
                      </a:lnTo>
                      <a:lnTo>
                        <a:pt x="1" y="27"/>
                      </a:lnTo>
                      <a:lnTo>
                        <a:pt x="6" y="34"/>
                      </a:lnTo>
                      <a:lnTo>
                        <a:pt x="12" y="39"/>
                      </a:lnTo>
                      <a:lnTo>
                        <a:pt x="19" y="4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3" name="Freeform 230"/>
                <p:cNvSpPr>
                  <a:spLocks/>
                </p:cNvSpPr>
                <p:nvPr/>
              </p:nvSpPr>
              <p:spPr bwMode="auto">
                <a:xfrm>
                  <a:off x="3104" y="2590"/>
                  <a:ext cx="68" cy="74"/>
                </a:xfrm>
                <a:custGeom>
                  <a:avLst/>
                  <a:gdLst>
                    <a:gd name="T0" fmla="*/ 3 w 136"/>
                    <a:gd name="T1" fmla="*/ 33 h 147"/>
                    <a:gd name="T2" fmla="*/ 0 w 136"/>
                    <a:gd name="T3" fmla="*/ 24 h 147"/>
                    <a:gd name="T4" fmla="*/ 3 w 136"/>
                    <a:gd name="T5" fmla="*/ 17 h 147"/>
                    <a:gd name="T6" fmla="*/ 7 w 136"/>
                    <a:gd name="T7" fmla="*/ 13 h 147"/>
                    <a:gd name="T8" fmla="*/ 12 w 136"/>
                    <a:gd name="T9" fmla="*/ 12 h 147"/>
                    <a:gd name="T10" fmla="*/ 17 w 136"/>
                    <a:gd name="T11" fmla="*/ 13 h 147"/>
                    <a:gd name="T12" fmla="*/ 21 w 136"/>
                    <a:gd name="T13" fmla="*/ 8 h 147"/>
                    <a:gd name="T14" fmla="*/ 29 w 136"/>
                    <a:gd name="T15" fmla="*/ 1 h 147"/>
                    <a:gd name="T16" fmla="*/ 39 w 136"/>
                    <a:gd name="T17" fmla="*/ 1 h 147"/>
                    <a:gd name="T18" fmla="*/ 46 w 136"/>
                    <a:gd name="T19" fmla="*/ 8 h 147"/>
                    <a:gd name="T20" fmla="*/ 50 w 136"/>
                    <a:gd name="T21" fmla="*/ 12 h 147"/>
                    <a:gd name="T22" fmla="*/ 55 w 136"/>
                    <a:gd name="T23" fmla="*/ 12 h 147"/>
                    <a:gd name="T24" fmla="*/ 60 w 136"/>
                    <a:gd name="T25" fmla="*/ 13 h 147"/>
                    <a:gd name="T26" fmla="*/ 65 w 136"/>
                    <a:gd name="T27" fmla="*/ 16 h 147"/>
                    <a:gd name="T28" fmla="*/ 68 w 136"/>
                    <a:gd name="T29" fmla="*/ 23 h 147"/>
                    <a:gd name="T30" fmla="*/ 65 w 136"/>
                    <a:gd name="T31" fmla="*/ 33 h 147"/>
                    <a:gd name="T32" fmla="*/ 65 w 136"/>
                    <a:gd name="T33" fmla="*/ 40 h 147"/>
                    <a:gd name="T34" fmla="*/ 68 w 136"/>
                    <a:gd name="T35" fmla="*/ 50 h 147"/>
                    <a:gd name="T36" fmla="*/ 65 w 136"/>
                    <a:gd name="T37" fmla="*/ 57 h 147"/>
                    <a:gd name="T38" fmla="*/ 60 w 136"/>
                    <a:gd name="T39" fmla="*/ 61 h 147"/>
                    <a:gd name="T40" fmla="*/ 56 w 136"/>
                    <a:gd name="T41" fmla="*/ 62 h 147"/>
                    <a:gd name="T42" fmla="*/ 51 w 136"/>
                    <a:gd name="T43" fmla="*/ 61 h 147"/>
                    <a:gd name="T44" fmla="*/ 47 w 136"/>
                    <a:gd name="T45" fmla="*/ 66 h 147"/>
                    <a:gd name="T46" fmla="*/ 40 w 136"/>
                    <a:gd name="T47" fmla="*/ 73 h 147"/>
                    <a:gd name="T48" fmla="*/ 29 w 136"/>
                    <a:gd name="T49" fmla="*/ 73 h 147"/>
                    <a:gd name="T50" fmla="*/ 22 w 136"/>
                    <a:gd name="T51" fmla="*/ 66 h 147"/>
                    <a:gd name="T52" fmla="*/ 18 w 136"/>
                    <a:gd name="T53" fmla="*/ 62 h 147"/>
                    <a:gd name="T54" fmla="*/ 13 w 136"/>
                    <a:gd name="T55" fmla="*/ 62 h 147"/>
                    <a:gd name="T56" fmla="*/ 8 w 136"/>
                    <a:gd name="T57" fmla="*/ 61 h 147"/>
                    <a:gd name="T58" fmla="*/ 4 w 136"/>
                    <a:gd name="T59" fmla="*/ 58 h 147"/>
                    <a:gd name="T60" fmla="*/ 1 w 136"/>
                    <a:gd name="T61" fmla="*/ 51 h 147"/>
                    <a:gd name="T62" fmla="*/ 3 w 136"/>
                    <a:gd name="T63" fmla="*/ 42 h 14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36"/>
                    <a:gd name="T97" fmla="*/ 0 h 147"/>
                    <a:gd name="T98" fmla="*/ 136 w 136"/>
                    <a:gd name="T99" fmla="*/ 147 h 14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36" h="147">
                      <a:moveTo>
                        <a:pt x="14" y="74"/>
                      </a:moveTo>
                      <a:lnTo>
                        <a:pt x="6" y="66"/>
                      </a:lnTo>
                      <a:lnTo>
                        <a:pt x="1" y="57"/>
                      </a:lnTo>
                      <a:lnTo>
                        <a:pt x="0" y="47"/>
                      </a:lnTo>
                      <a:lnTo>
                        <a:pt x="4" y="36"/>
                      </a:lnTo>
                      <a:lnTo>
                        <a:pt x="7" y="33"/>
                      </a:lnTo>
                      <a:lnTo>
                        <a:pt x="11" y="30"/>
                      </a:lnTo>
                      <a:lnTo>
                        <a:pt x="15" y="26"/>
                      </a:lnTo>
                      <a:lnTo>
                        <a:pt x="20" y="25"/>
                      </a:lnTo>
                      <a:lnTo>
                        <a:pt x="25" y="24"/>
                      </a:lnTo>
                      <a:lnTo>
                        <a:pt x="30" y="24"/>
                      </a:lnTo>
                      <a:lnTo>
                        <a:pt x="35" y="25"/>
                      </a:lnTo>
                      <a:lnTo>
                        <a:pt x="41" y="27"/>
                      </a:lnTo>
                      <a:lnTo>
                        <a:pt x="43" y="16"/>
                      </a:lnTo>
                      <a:lnTo>
                        <a:pt x="50" y="8"/>
                      </a:lnTo>
                      <a:lnTo>
                        <a:pt x="58" y="2"/>
                      </a:lnTo>
                      <a:lnTo>
                        <a:pt x="68" y="0"/>
                      </a:lnTo>
                      <a:lnTo>
                        <a:pt x="79" y="2"/>
                      </a:lnTo>
                      <a:lnTo>
                        <a:pt x="87" y="8"/>
                      </a:lnTo>
                      <a:lnTo>
                        <a:pt x="92" y="16"/>
                      </a:lnTo>
                      <a:lnTo>
                        <a:pt x="95" y="26"/>
                      </a:lnTo>
                      <a:lnTo>
                        <a:pt x="101" y="24"/>
                      </a:lnTo>
                      <a:lnTo>
                        <a:pt x="105" y="23"/>
                      </a:lnTo>
                      <a:lnTo>
                        <a:pt x="111" y="23"/>
                      </a:lnTo>
                      <a:lnTo>
                        <a:pt x="116" y="24"/>
                      </a:lnTo>
                      <a:lnTo>
                        <a:pt x="121" y="25"/>
                      </a:lnTo>
                      <a:lnTo>
                        <a:pt x="126" y="28"/>
                      </a:lnTo>
                      <a:lnTo>
                        <a:pt x="129" y="32"/>
                      </a:lnTo>
                      <a:lnTo>
                        <a:pt x="133" y="35"/>
                      </a:lnTo>
                      <a:lnTo>
                        <a:pt x="136" y="46"/>
                      </a:lnTo>
                      <a:lnTo>
                        <a:pt x="135" y="55"/>
                      </a:lnTo>
                      <a:lnTo>
                        <a:pt x="130" y="65"/>
                      </a:lnTo>
                      <a:lnTo>
                        <a:pt x="122" y="72"/>
                      </a:lnTo>
                      <a:lnTo>
                        <a:pt x="130" y="80"/>
                      </a:lnTo>
                      <a:lnTo>
                        <a:pt x="135" y="89"/>
                      </a:lnTo>
                      <a:lnTo>
                        <a:pt x="136" y="100"/>
                      </a:lnTo>
                      <a:lnTo>
                        <a:pt x="133" y="110"/>
                      </a:lnTo>
                      <a:lnTo>
                        <a:pt x="129" y="114"/>
                      </a:lnTo>
                      <a:lnTo>
                        <a:pt x="126" y="117"/>
                      </a:lnTo>
                      <a:lnTo>
                        <a:pt x="121" y="121"/>
                      </a:lnTo>
                      <a:lnTo>
                        <a:pt x="117" y="122"/>
                      </a:lnTo>
                      <a:lnTo>
                        <a:pt x="112" y="123"/>
                      </a:lnTo>
                      <a:lnTo>
                        <a:pt x="106" y="123"/>
                      </a:lnTo>
                      <a:lnTo>
                        <a:pt x="102" y="122"/>
                      </a:lnTo>
                      <a:lnTo>
                        <a:pt x="96" y="121"/>
                      </a:lnTo>
                      <a:lnTo>
                        <a:pt x="94" y="131"/>
                      </a:lnTo>
                      <a:lnTo>
                        <a:pt x="88" y="139"/>
                      </a:lnTo>
                      <a:lnTo>
                        <a:pt x="80" y="145"/>
                      </a:lnTo>
                      <a:lnTo>
                        <a:pt x="69" y="147"/>
                      </a:lnTo>
                      <a:lnTo>
                        <a:pt x="59" y="145"/>
                      </a:lnTo>
                      <a:lnTo>
                        <a:pt x="51" y="139"/>
                      </a:lnTo>
                      <a:lnTo>
                        <a:pt x="45" y="131"/>
                      </a:lnTo>
                      <a:lnTo>
                        <a:pt x="42" y="121"/>
                      </a:lnTo>
                      <a:lnTo>
                        <a:pt x="36" y="123"/>
                      </a:lnTo>
                      <a:lnTo>
                        <a:pt x="31" y="124"/>
                      </a:lnTo>
                      <a:lnTo>
                        <a:pt x="26" y="124"/>
                      </a:lnTo>
                      <a:lnTo>
                        <a:pt x="21" y="123"/>
                      </a:lnTo>
                      <a:lnTo>
                        <a:pt x="16" y="122"/>
                      </a:lnTo>
                      <a:lnTo>
                        <a:pt x="12" y="119"/>
                      </a:lnTo>
                      <a:lnTo>
                        <a:pt x="8" y="116"/>
                      </a:lnTo>
                      <a:lnTo>
                        <a:pt x="5" y="111"/>
                      </a:lnTo>
                      <a:lnTo>
                        <a:pt x="1" y="101"/>
                      </a:lnTo>
                      <a:lnTo>
                        <a:pt x="3" y="92"/>
                      </a:lnTo>
                      <a:lnTo>
                        <a:pt x="7" y="83"/>
                      </a:lnTo>
                      <a:lnTo>
                        <a:pt x="14" y="74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4" name="Freeform 231"/>
                <p:cNvSpPr>
                  <a:spLocks/>
                </p:cNvSpPr>
                <p:nvPr/>
              </p:nvSpPr>
              <p:spPr bwMode="auto">
                <a:xfrm>
                  <a:off x="3129" y="2616"/>
                  <a:ext cx="20" cy="20"/>
                </a:xfrm>
                <a:custGeom>
                  <a:avLst/>
                  <a:gdLst>
                    <a:gd name="T0" fmla="*/ 10 w 39"/>
                    <a:gd name="T1" fmla="*/ 20 h 39"/>
                    <a:gd name="T2" fmla="*/ 14 w 39"/>
                    <a:gd name="T3" fmla="*/ 19 h 39"/>
                    <a:gd name="T4" fmla="*/ 17 w 39"/>
                    <a:gd name="T5" fmla="*/ 17 h 39"/>
                    <a:gd name="T6" fmla="*/ 19 w 39"/>
                    <a:gd name="T7" fmla="*/ 14 h 39"/>
                    <a:gd name="T8" fmla="*/ 20 w 39"/>
                    <a:gd name="T9" fmla="*/ 10 h 39"/>
                    <a:gd name="T10" fmla="*/ 19 w 39"/>
                    <a:gd name="T11" fmla="*/ 6 h 39"/>
                    <a:gd name="T12" fmla="*/ 17 w 39"/>
                    <a:gd name="T13" fmla="*/ 3 h 39"/>
                    <a:gd name="T14" fmla="*/ 14 w 39"/>
                    <a:gd name="T15" fmla="*/ 1 h 39"/>
                    <a:gd name="T16" fmla="*/ 10 w 39"/>
                    <a:gd name="T17" fmla="*/ 0 h 39"/>
                    <a:gd name="T18" fmla="*/ 7 w 39"/>
                    <a:gd name="T19" fmla="*/ 1 h 39"/>
                    <a:gd name="T20" fmla="*/ 3 w 39"/>
                    <a:gd name="T21" fmla="*/ 3 h 39"/>
                    <a:gd name="T22" fmla="*/ 1 w 39"/>
                    <a:gd name="T23" fmla="*/ 6 h 39"/>
                    <a:gd name="T24" fmla="*/ 0 w 39"/>
                    <a:gd name="T25" fmla="*/ 10 h 39"/>
                    <a:gd name="T26" fmla="*/ 1 w 39"/>
                    <a:gd name="T27" fmla="*/ 14 h 39"/>
                    <a:gd name="T28" fmla="*/ 3 w 39"/>
                    <a:gd name="T29" fmla="*/ 17 h 39"/>
                    <a:gd name="T30" fmla="*/ 7 w 39"/>
                    <a:gd name="T31" fmla="*/ 19 h 39"/>
                    <a:gd name="T32" fmla="*/ 10 w 39"/>
                    <a:gd name="T33" fmla="*/ 20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39"/>
                    <a:gd name="T53" fmla="*/ 39 w 39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39">
                      <a:moveTo>
                        <a:pt x="19" y="39"/>
                      </a:moveTo>
                      <a:lnTo>
                        <a:pt x="28" y="38"/>
                      </a:lnTo>
                      <a:lnTo>
                        <a:pt x="33" y="33"/>
                      </a:lnTo>
                      <a:lnTo>
                        <a:pt x="38" y="27"/>
                      </a:lnTo>
                      <a:lnTo>
                        <a:pt x="39" y="19"/>
                      </a:lnTo>
                      <a:lnTo>
                        <a:pt x="38" y="12"/>
                      </a:lnTo>
                      <a:lnTo>
                        <a:pt x="33" y="5"/>
                      </a:lnTo>
                      <a:lnTo>
                        <a:pt x="28" y="1"/>
                      </a:lnTo>
                      <a:lnTo>
                        <a:pt x="19" y="0"/>
                      </a:lnTo>
                      <a:lnTo>
                        <a:pt x="13" y="1"/>
                      </a:lnTo>
                      <a:lnTo>
                        <a:pt x="6" y="5"/>
                      </a:lnTo>
                      <a:lnTo>
                        <a:pt x="1" y="12"/>
                      </a:lnTo>
                      <a:lnTo>
                        <a:pt x="0" y="19"/>
                      </a:lnTo>
                      <a:lnTo>
                        <a:pt x="1" y="27"/>
                      </a:lnTo>
                      <a:lnTo>
                        <a:pt x="6" y="33"/>
                      </a:lnTo>
                      <a:lnTo>
                        <a:pt x="13" y="38"/>
                      </a:lnTo>
                      <a:lnTo>
                        <a:pt x="19" y="3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5" name="Freeform 232"/>
                <p:cNvSpPr>
                  <a:spLocks/>
                </p:cNvSpPr>
                <p:nvPr/>
              </p:nvSpPr>
              <p:spPr bwMode="auto">
                <a:xfrm>
                  <a:off x="3055" y="2362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7 h 59"/>
                    <a:gd name="T8" fmla="*/ 26 w 60"/>
                    <a:gd name="T9" fmla="*/ 5 h 59"/>
                    <a:gd name="T10" fmla="*/ 24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5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1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9 h 59"/>
                    <a:gd name="T38" fmla="*/ 13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4 w 60"/>
                    <a:gd name="T47" fmla="*/ 27 h 59"/>
                    <a:gd name="T48" fmla="*/ 26 w 60"/>
                    <a:gd name="T49" fmla="*/ 25 h 59"/>
                    <a:gd name="T50" fmla="*/ 28 w 60"/>
                    <a:gd name="T51" fmla="*/ 23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5" y="13"/>
                      </a:lnTo>
                      <a:lnTo>
                        <a:pt x="51" y="9"/>
                      </a:lnTo>
                      <a:lnTo>
                        <a:pt x="47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9"/>
                      </a:lnTo>
                      <a:lnTo>
                        <a:pt x="3" y="18"/>
                      </a:lnTo>
                      <a:lnTo>
                        <a:pt x="0" y="29"/>
                      </a:lnTo>
                      <a:lnTo>
                        <a:pt x="2" y="35"/>
                      </a:lnTo>
                      <a:lnTo>
                        <a:pt x="3" y="41"/>
                      </a:lnTo>
                      <a:lnTo>
                        <a:pt x="6" y="46"/>
                      </a:lnTo>
                      <a:lnTo>
                        <a:pt x="10" y="50"/>
                      </a:lnTo>
                      <a:lnTo>
                        <a:pt x="14" y="54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7" y="54"/>
                      </a:lnTo>
                      <a:lnTo>
                        <a:pt x="51" y="50"/>
                      </a:lnTo>
                      <a:lnTo>
                        <a:pt x="55" y="46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6" name="Freeform 233"/>
                <p:cNvSpPr>
                  <a:spLocks/>
                </p:cNvSpPr>
                <p:nvPr/>
              </p:nvSpPr>
              <p:spPr bwMode="auto">
                <a:xfrm>
                  <a:off x="3063" y="2369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6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6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1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4" y="24"/>
                      </a:lnTo>
                      <a:lnTo>
                        <a:pt x="2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2" y="10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7" name="Freeform 234"/>
                <p:cNvSpPr>
                  <a:spLocks/>
                </p:cNvSpPr>
                <p:nvPr/>
              </p:nvSpPr>
              <p:spPr bwMode="auto">
                <a:xfrm>
                  <a:off x="2814" y="2479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4 w 60"/>
                    <a:gd name="T21" fmla="*/ 5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1 w 60"/>
                    <a:gd name="T29" fmla="*/ 21 h 60"/>
                    <a:gd name="T30" fmla="*/ 2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7" y="19"/>
                      </a:lnTo>
                      <a:lnTo>
                        <a:pt x="54" y="14"/>
                      </a:lnTo>
                      <a:lnTo>
                        <a:pt x="51" y="10"/>
                      </a:lnTo>
                      <a:lnTo>
                        <a:pt x="46" y="6"/>
                      </a:lnTo>
                      <a:lnTo>
                        <a:pt x="41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8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7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8" name="Freeform 235"/>
                <p:cNvSpPr>
                  <a:spLocks/>
                </p:cNvSpPr>
                <p:nvPr/>
              </p:nvSpPr>
              <p:spPr bwMode="auto">
                <a:xfrm>
                  <a:off x="2821" y="2486"/>
                  <a:ext cx="15" cy="15"/>
                </a:xfrm>
                <a:custGeom>
                  <a:avLst/>
                  <a:gdLst>
                    <a:gd name="T0" fmla="*/ 8 w 29"/>
                    <a:gd name="T1" fmla="*/ 15 h 30"/>
                    <a:gd name="T2" fmla="*/ 6 w 29"/>
                    <a:gd name="T3" fmla="*/ 15 h 30"/>
                    <a:gd name="T4" fmla="*/ 5 w 29"/>
                    <a:gd name="T5" fmla="*/ 15 h 30"/>
                    <a:gd name="T6" fmla="*/ 4 w 29"/>
                    <a:gd name="T7" fmla="*/ 14 h 30"/>
                    <a:gd name="T8" fmla="*/ 2 w 29"/>
                    <a:gd name="T9" fmla="*/ 13 h 30"/>
                    <a:gd name="T10" fmla="*/ 1 w 29"/>
                    <a:gd name="T11" fmla="*/ 12 h 30"/>
                    <a:gd name="T12" fmla="*/ 1 w 29"/>
                    <a:gd name="T13" fmla="*/ 11 h 30"/>
                    <a:gd name="T14" fmla="*/ 0 w 29"/>
                    <a:gd name="T15" fmla="*/ 9 h 30"/>
                    <a:gd name="T16" fmla="*/ 0 w 29"/>
                    <a:gd name="T17" fmla="*/ 8 h 30"/>
                    <a:gd name="T18" fmla="*/ 0 w 29"/>
                    <a:gd name="T19" fmla="*/ 7 h 30"/>
                    <a:gd name="T20" fmla="*/ 1 w 29"/>
                    <a:gd name="T21" fmla="*/ 5 h 30"/>
                    <a:gd name="T22" fmla="*/ 1 w 29"/>
                    <a:gd name="T23" fmla="*/ 4 h 30"/>
                    <a:gd name="T24" fmla="*/ 2 w 29"/>
                    <a:gd name="T25" fmla="*/ 3 h 30"/>
                    <a:gd name="T26" fmla="*/ 4 w 29"/>
                    <a:gd name="T27" fmla="*/ 2 h 30"/>
                    <a:gd name="T28" fmla="*/ 5 w 29"/>
                    <a:gd name="T29" fmla="*/ 1 h 30"/>
                    <a:gd name="T30" fmla="*/ 6 w 29"/>
                    <a:gd name="T31" fmla="*/ 0 h 30"/>
                    <a:gd name="T32" fmla="*/ 8 w 29"/>
                    <a:gd name="T33" fmla="*/ 0 h 30"/>
                    <a:gd name="T34" fmla="*/ 9 w 29"/>
                    <a:gd name="T35" fmla="*/ 0 h 30"/>
                    <a:gd name="T36" fmla="*/ 11 w 29"/>
                    <a:gd name="T37" fmla="*/ 1 h 30"/>
                    <a:gd name="T38" fmla="*/ 12 w 29"/>
                    <a:gd name="T39" fmla="*/ 2 h 30"/>
                    <a:gd name="T40" fmla="*/ 13 w 29"/>
                    <a:gd name="T41" fmla="*/ 3 h 30"/>
                    <a:gd name="T42" fmla="*/ 13 w 29"/>
                    <a:gd name="T43" fmla="*/ 4 h 30"/>
                    <a:gd name="T44" fmla="*/ 14 w 29"/>
                    <a:gd name="T45" fmla="*/ 5 h 30"/>
                    <a:gd name="T46" fmla="*/ 15 w 29"/>
                    <a:gd name="T47" fmla="*/ 7 h 30"/>
                    <a:gd name="T48" fmla="*/ 15 w 29"/>
                    <a:gd name="T49" fmla="*/ 8 h 30"/>
                    <a:gd name="T50" fmla="*/ 14 w 29"/>
                    <a:gd name="T51" fmla="*/ 11 h 30"/>
                    <a:gd name="T52" fmla="*/ 13 w 29"/>
                    <a:gd name="T53" fmla="*/ 13 h 30"/>
                    <a:gd name="T54" fmla="*/ 11 w 29"/>
                    <a:gd name="T55" fmla="*/ 15 h 30"/>
                    <a:gd name="T56" fmla="*/ 8 w 29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30"/>
                    <a:gd name="T89" fmla="*/ 29 w 29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10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8" y="10"/>
                      </a:lnTo>
                      <a:lnTo>
                        <a:pt x="29" y="13"/>
                      </a:lnTo>
                      <a:lnTo>
                        <a:pt x="29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99" name="Freeform 236"/>
                <p:cNvSpPr>
                  <a:spLocks/>
                </p:cNvSpPr>
                <p:nvPr/>
              </p:nvSpPr>
              <p:spPr bwMode="auto">
                <a:xfrm>
                  <a:off x="2798" y="2274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29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5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4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9 w 60"/>
                    <a:gd name="T37" fmla="*/ 28 h 59"/>
                    <a:gd name="T38" fmla="*/ 12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3 w 60"/>
                    <a:gd name="T47" fmla="*/ 27 h 59"/>
                    <a:gd name="T48" fmla="*/ 25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0 h 59"/>
                    <a:gd name="T54" fmla="*/ 29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3" y="54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7" y="41"/>
                      </a:lnTo>
                      <a:lnTo>
                        <a:pt x="58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0" name="Freeform 237"/>
                <p:cNvSpPr>
                  <a:spLocks/>
                </p:cNvSpPr>
                <p:nvPr/>
              </p:nvSpPr>
              <p:spPr bwMode="auto">
                <a:xfrm>
                  <a:off x="2805" y="2281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6 w 30"/>
                    <a:gd name="T3" fmla="*/ 15 h 29"/>
                    <a:gd name="T4" fmla="*/ 5 w 30"/>
                    <a:gd name="T5" fmla="*/ 14 h 29"/>
                    <a:gd name="T6" fmla="*/ 4 w 30"/>
                    <a:gd name="T7" fmla="*/ 14 h 29"/>
                    <a:gd name="T8" fmla="*/ 2 w 30"/>
                    <a:gd name="T9" fmla="*/ 13 h 29"/>
                    <a:gd name="T10" fmla="*/ 1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1 w 30"/>
                    <a:gd name="T23" fmla="*/ 3 h 29"/>
                    <a:gd name="T24" fmla="*/ 2 w 30"/>
                    <a:gd name="T25" fmla="*/ 2 h 29"/>
                    <a:gd name="T26" fmla="*/ 4 w 30"/>
                    <a:gd name="T27" fmla="*/ 2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0 w 30"/>
                    <a:gd name="T37" fmla="*/ 1 h 29"/>
                    <a:gd name="T38" fmla="*/ 12 w 30"/>
                    <a:gd name="T39" fmla="*/ 2 h 29"/>
                    <a:gd name="T40" fmla="*/ 13 w 30"/>
                    <a:gd name="T41" fmla="*/ 2 h 29"/>
                    <a:gd name="T42" fmla="*/ 13 w 30"/>
                    <a:gd name="T43" fmla="*/ 3 h 29"/>
                    <a:gd name="T44" fmla="*/ 14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4 w 30"/>
                    <a:gd name="T51" fmla="*/ 11 h 29"/>
                    <a:gd name="T52" fmla="*/ 13 w 30"/>
                    <a:gd name="T53" fmla="*/ 13 h 29"/>
                    <a:gd name="T54" fmla="*/ 10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1" name="Freeform 238"/>
                <p:cNvSpPr>
                  <a:spLocks/>
                </p:cNvSpPr>
                <p:nvPr/>
              </p:nvSpPr>
              <p:spPr bwMode="auto">
                <a:xfrm>
                  <a:off x="2918" y="259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10 h 60"/>
                    <a:gd name="T6" fmla="*/ 28 w 60"/>
                    <a:gd name="T7" fmla="*/ 7 h 60"/>
                    <a:gd name="T8" fmla="*/ 26 w 60"/>
                    <a:gd name="T9" fmla="*/ 4 h 60"/>
                    <a:gd name="T10" fmla="*/ 24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10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4 w 60"/>
                    <a:gd name="T47" fmla="*/ 27 h 60"/>
                    <a:gd name="T48" fmla="*/ 26 w 60"/>
                    <a:gd name="T49" fmla="*/ 26 h 60"/>
                    <a:gd name="T50" fmla="*/ 28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5" y="13"/>
                      </a:lnTo>
                      <a:lnTo>
                        <a:pt x="52" y="8"/>
                      </a:lnTo>
                      <a:lnTo>
                        <a:pt x="47" y="5"/>
                      </a:lnTo>
                      <a:lnTo>
                        <a:pt x="42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7" y="54"/>
                      </a:lnTo>
                      <a:lnTo>
                        <a:pt x="52" y="51"/>
                      </a:lnTo>
                      <a:lnTo>
                        <a:pt x="55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2" name="Freeform 239"/>
                <p:cNvSpPr>
                  <a:spLocks/>
                </p:cNvSpPr>
                <p:nvPr/>
              </p:nvSpPr>
              <p:spPr bwMode="auto">
                <a:xfrm>
                  <a:off x="2925" y="260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6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6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1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3" name="Freeform 240"/>
                <p:cNvSpPr>
                  <a:spLocks/>
                </p:cNvSpPr>
                <p:nvPr/>
              </p:nvSpPr>
              <p:spPr bwMode="auto">
                <a:xfrm>
                  <a:off x="2819" y="2655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6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4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7 h 59"/>
                    <a:gd name="T28" fmla="*/ 2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8 h 59"/>
                    <a:gd name="T38" fmla="*/ 12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3 w 60"/>
                    <a:gd name="T47" fmla="*/ 27 h 59"/>
                    <a:gd name="T48" fmla="*/ 26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0 h 59"/>
                    <a:gd name="T54" fmla="*/ 30 w 60"/>
                    <a:gd name="T55" fmla="*/ 17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3" y="40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9" y="56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2" y="56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8" y="40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4" name="Freeform 241"/>
                <p:cNvSpPr>
                  <a:spLocks/>
                </p:cNvSpPr>
                <p:nvPr/>
              </p:nvSpPr>
              <p:spPr bwMode="auto">
                <a:xfrm>
                  <a:off x="2827" y="2662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7 w 30"/>
                    <a:gd name="T3" fmla="*/ 15 h 29"/>
                    <a:gd name="T4" fmla="*/ 5 w 30"/>
                    <a:gd name="T5" fmla="*/ 14 h 29"/>
                    <a:gd name="T6" fmla="*/ 4 w 30"/>
                    <a:gd name="T7" fmla="*/ 13 h 29"/>
                    <a:gd name="T8" fmla="*/ 3 w 30"/>
                    <a:gd name="T9" fmla="*/ 13 h 29"/>
                    <a:gd name="T10" fmla="*/ 2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7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5 w 30"/>
                    <a:gd name="T51" fmla="*/ 10 h 29"/>
                    <a:gd name="T52" fmla="*/ 13 w 30"/>
                    <a:gd name="T53" fmla="*/ 13 h 29"/>
                    <a:gd name="T54" fmla="*/ 11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3" y="29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3" y="6"/>
                      </a:lnTo>
                      <a:lnTo>
                        <a:pt x="5" y="3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3"/>
                      </a:lnTo>
                      <a:lnTo>
                        <a:pt x="27" y="6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6" y="25"/>
                      </a:lnTo>
                      <a:lnTo>
                        <a:pt x="21" y="27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5" name="Freeform 242"/>
                <p:cNvSpPr>
                  <a:spLocks/>
                </p:cNvSpPr>
                <p:nvPr/>
              </p:nvSpPr>
              <p:spPr bwMode="auto">
                <a:xfrm>
                  <a:off x="3120" y="2711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29 w 59"/>
                    <a:gd name="T3" fmla="*/ 13 h 60"/>
                    <a:gd name="T4" fmla="*/ 29 w 59"/>
                    <a:gd name="T5" fmla="*/ 10 h 60"/>
                    <a:gd name="T6" fmla="*/ 27 w 59"/>
                    <a:gd name="T7" fmla="*/ 7 h 60"/>
                    <a:gd name="T8" fmla="*/ 25 w 59"/>
                    <a:gd name="T9" fmla="*/ 5 h 60"/>
                    <a:gd name="T10" fmla="*/ 23 w 59"/>
                    <a:gd name="T11" fmla="*/ 3 h 60"/>
                    <a:gd name="T12" fmla="*/ 21 w 59"/>
                    <a:gd name="T13" fmla="*/ 2 h 60"/>
                    <a:gd name="T14" fmla="*/ 18 w 59"/>
                    <a:gd name="T15" fmla="*/ 1 h 60"/>
                    <a:gd name="T16" fmla="*/ 15 w 59"/>
                    <a:gd name="T17" fmla="*/ 0 h 60"/>
                    <a:gd name="T18" fmla="*/ 9 w 59"/>
                    <a:gd name="T19" fmla="*/ 2 h 60"/>
                    <a:gd name="T20" fmla="*/ 5 w 59"/>
                    <a:gd name="T21" fmla="*/ 5 h 60"/>
                    <a:gd name="T22" fmla="*/ 1 w 59"/>
                    <a:gd name="T23" fmla="*/ 10 h 60"/>
                    <a:gd name="T24" fmla="*/ 0 w 59"/>
                    <a:gd name="T25" fmla="*/ 15 h 60"/>
                    <a:gd name="T26" fmla="*/ 1 w 59"/>
                    <a:gd name="T27" fmla="*/ 18 h 60"/>
                    <a:gd name="T28" fmla="*/ 1 w 59"/>
                    <a:gd name="T29" fmla="*/ 21 h 60"/>
                    <a:gd name="T30" fmla="*/ 3 w 59"/>
                    <a:gd name="T31" fmla="*/ 24 h 60"/>
                    <a:gd name="T32" fmla="*/ 5 w 59"/>
                    <a:gd name="T33" fmla="*/ 26 h 60"/>
                    <a:gd name="T34" fmla="*/ 7 w 59"/>
                    <a:gd name="T35" fmla="*/ 28 h 60"/>
                    <a:gd name="T36" fmla="*/ 9 w 59"/>
                    <a:gd name="T37" fmla="*/ 29 h 60"/>
                    <a:gd name="T38" fmla="*/ 12 w 59"/>
                    <a:gd name="T39" fmla="*/ 30 h 60"/>
                    <a:gd name="T40" fmla="*/ 15 w 59"/>
                    <a:gd name="T41" fmla="*/ 30 h 60"/>
                    <a:gd name="T42" fmla="*/ 18 w 59"/>
                    <a:gd name="T43" fmla="*/ 30 h 60"/>
                    <a:gd name="T44" fmla="*/ 21 w 59"/>
                    <a:gd name="T45" fmla="*/ 29 h 60"/>
                    <a:gd name="T46" fmla="*/ 23 w 59"/>
                    <a:gd name="T47" fmla="*/ 28 h 60"/>
                    <a:gd name="T48" fmla="*/ 25 w 59"/>
                    <a:gd name="T49" fmla="*/ 26 h 60"/>
                    <a:gd name="T50" fmla="*/ 27 w 59"/>
                    <a:gd name="T51" fmla="*/ 24 h 60"/>
                    <a:gd name="T52" fmla="*/ 29 w 59"/>
                    <a:gd name="T53" fmla="*/ 21 h 60"/>
                    <a:gd name="T54" fmla="*/ 29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8" y="25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5" y="2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9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7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5" y="59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2"/>
                      </a:lnTo>
                      <a:lnTo>
                        <a:pt x="58" y="36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6" name="Freeform 243"/>
                <p:cNvSpPr>
                  <a:spLocks/>
                </p:cNvSpPr>
                <p:nvPr/>
              </p:nvSpPr>
              <p:spPr bwMode="auto">
                <a:xfrm>
                  <a:off x="3128" y="2718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3 w 30"/>
                    <a:gd name="T7" fmla="*/ 14 h 30"/>
                    <a:gd name="T8" fmla="*/ 2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2 w 30"/>
                    <a:gd name="T25" fmla="*/ 3 h 30"/>
                    <a:gd name="T26" fmla="*/ 3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0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4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4 w 30"/>
                    <a:gd name="T51" fmla="*/ 11 h 30"/>
                    <a:gd name="T52" fmla="*/ 13 w 30"/>
                    <a:gd name="T53" fmla="*/ 13 h 30"/>
                    <a:gd name="T54" fmla="*/ 10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6" y="27"/>
                      </a:lnTo>
                      <a:lnTo>
                        <a:pt x="4" y="26"/>
                      </a:lnTo>
                      <a:lnTo>
                        <a:pt x="3" y="24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4" y="5"/>
                      </a:lnTo>
                      <a:lnTo>
                        <a:pt x="6" y="3"/>
                      </a:lnTo>
                      <a:lnTo>
                        <a:pt x="9" y="2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0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8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1"/>
                      </a:lnTo>
                      <a:lnTo>
                        <a:pt x="25" y="26"/>
                      </a:lnTo>
                      <a:lnTo>
                        <a:pt x="20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7" name="Freeform 244"/>
                <p:cNvSpPr>
                  <a:spLocks/>
                </p:cNvSpPr>
                <p:nvPr/>
              </p:nvSpPr>
              <p:spPr bwMode="auto">
                <a:xfrm>
                  <a:off x="3136" y="2454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8" y="58"/>
                      </a:lnTo>
                      <a:lnTo>
                        <a:pt x="24" y="60"/>
                      </a:lnTo>
                      <a:lnTo>
                        <a:pt x="30" y="60"/>
                      </a:lnTo>
                      <a:lnTo>
                        <a:pt x="36" y="60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1" y="52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8" name="Freeform 245"/>
                <p:cNvSpPr>
                  <a:spLocks/>
                </p:cNvSpPr>
                <p:nvPr/>
              </p:nvSpPr>
              <p:spPr bwMode="auto">
                <a:xfrm>
                  <a:off x="3144" y="2462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2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1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7 h 30"/>
                    <a:gd name="T20" fmla="*/ 1 w 30"/>
                    <a:gd name="T21" fmla="*/ 5 h 30"/>
                    <a:gd name="T22" fmla="*/ 1 w 30"/>
                    <a:gd name="T23" fmla="*/ 4 h 30"/>
                    <a:gd name="T24" fmla="*/ 2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7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8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3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09" name="Freeform 246"/>
                <p:cNvSpPr>
                  <a:spLocks/>
                </p:cNvSpPr>
                <p:nvPr/>
              </p:nvSpPr>
              <p:spPr bwMode="auto">
                <a:xfrm>
                  <a:off x="3139" y="2831"/>
                  <a:ext cx="30" cy="29"/>
                </a:xfrm>
                <a:custGeom>
                  <a:avLst/>
                  <a:gdLst>
                    <a:gd name="T0" fmla="*/ 30 w 58"/>
                    <a:gd name="T1" fmla="*/ 15 h 60"/>
                    <a:gd name="T2" fmla="*/ 30 w 58"/>
                    <a:gd name="T3" fmla="*/ 12 h 60"/>
                    <a:gd name="T4" fmla="*/ 29 w 58"/>
                    <a:gd name="T5" fmla="*/ 9 h 60"/>
                    <a:gd name="T6" fmla="*/ 28 w 58"/>
                    <a:gd name="T7" fmla="*/ 7 h 60"/>
                    <a:gd name="T8" fmla="*/ 26 w 58"/>
                    <a:gd name="T9" fmla="*/ 4 h 60"/>
                    <a:gd name="T10" fmla="*/ 24 w 58"/>
                    <a:gd name="T11" fmla="*/ 3 h 60"/>
                    <a:gd name="T12" fmla="*/ 21 w 58"/>
                    <a:gd name="T13" fmla="*/ 1 h 60"/>
                    <a:gd name="T14" fmla="*/ 18 w 58"/>
                    <a:gd name="T15" fmla="*/ 0 h 60"/>
                    <a:gd name="T16" fmla="*/ 14 w 58"/>
                    <a:gd name="T17" fmla="*/ 0 h 60"/>
                    <a:gd name="T18" fmla="*/ 9 w 58"/>
                    <a:gd name="T19" fmla="*/ 1 h 60"/>
                    <a:gd name="T20" fmla="*/ 4 w 58"/>
                    <a:gd name="T21" fmla="*/ 4 h 60"/>
                    <a:gd name="T22" fmla="*/ 1 w 58"/>
                    <a:gd name="T23" fmla="*/ 9 h 60"/>
                    <a:gd name="T24" fmla="*/ 0 w 58"/>
                    <a:gd name="T25" fmla="*/ 15 h 60"/>
                    <a:gd name="T26" fmla="*/ 0 w 58"/>
                    <a:gd name="T27" fmla="*/ 17 h 60"/>
                    <a:gd name="T28" fmla="*/ 1 w 58"/>
                    <a:gd name="T29" fmla="*/ 20 h 60"/>
                    <a:gd name="T30" fmla="*/ 2 w 58"/>
                    <a:gd name="T31" fmla="*/ 22 h 60"/>
                    <a:gd name="T32" fmla="*/ 4 w 58"/>
                    <a:gd name="T33" fmla="*/ 25 h 60"/>
                    <a:gd name="T34" fmla="*/ 6 w 58"/>
                    <a:gd name="T35" fmla="*/ 26 h 60"/>
                    <a:gd name="T36" fmla="*/ 9 w 58"/>
                    <a:gd name="T37" fmla="*/ 28 h 60"/>
                    <a:gd name="T38" fmla="*/ 12 w 58"/>
                    <a:gd name="T39" fmla="*/ 29 h 60"/>
                    <a:gd name="T40" fmla="*/ 14 w 58"/>
                    <a:gd name="T41" fmla="*/ 29 h 60"/>
                    <a:gd name="T42" fmla="*/ 18 w 58"/>
                    <a:gd name="T43" fmla="*/ 29 h 60"/>
                    <a:gd name="T44" fmla="*/ 21 w 58"/>
                    <a:gd name="T45" fmla="*/ 28 h 60"/>
                    <a:gd name="T46" fmla="*/ 24 w 58"/>
                    <a:gd name="T47" fmla="*/ 26 h 60"/>
                    <a:gd name="T48" fmla="*/ 26 w 58"/>
                    <a:gd name="T49" fmla="*/ 25 h 60"/>
                    <a:gd name="T50" fmla="*/ 28 w 58"/>
                    <a:gd name="T51" fmla="*/ 22 h 60"/>
                    <a:gd name="T52" fmla="*/ 29 w 58"/>
                    <a:gd name="T53" fmla="*/ 20 h 60"/>
                    <a:gd name="T54" fmla="*/ 30 w 58"/>
                    <a:gd name="T55" fmla="*/ 17 h 60"/>
                    <a:gd name="T56" fmla="*/ 30 w 58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60"/>
                    <a:gd name="T89" fmla="*/ 58 w 58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60">
                      <a:moveTo>
                        <a:pt x="58" y="30"/>
                      </a:moveTo>
                      <a:lnTo>
                        <a:pt x="58" y="24"/>
                      </a:lnTo>
                      <a:lnTo>
                        <a:pt x="56" y="18"/>
                      </a:lnTo>
                      <a:lnTo>
                        <a:pt x="54" y="14"/>
                      </a:lnTo>
                      <a:lnTo>
                        <a:pt x="50" y="9"/>
                      </a:lnTo>
                      <a:lnTo>
                        <a:pt x="46" y="6"/>
                      </a:lnTo>
                      <a:lnTo>
                        <a:pt x="40" y="2"/>
                      </a:lnTo>
                      <a:lnTo>
                        <a:pt x="34" y="1"/>
                      </a:lnTo>
                      <a:lnTo>
                        <a:pt x="28" y="0"/>
                      </a:lnTo>
                      <a:lnTo>
                        <a:pt x="17" y="2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6"/>
                      </a:lnTo>
                      <a:lnTo>
                        <a:pt x="8" y="51"/>
                      </a:lnTo>
                      <a:lnTo>
                        <a:pt x="12" y="54"/>
                      </a:lnTo>
                      <a:lnTo>
                        <a:pt x="18" y="58"/>
                      </a:lnTo>
                      <a:lnTo>
                        <a:pt x="23" y="59"/>
                      </a:lnTo>
                      <a:lnTo>
                        <a:pt x="28" y="60"/>
                      </a:lnTo>
                      <a:lnTo>
                        <a:pt x="34" y="59"/>
                      </a:lnTo>
                      <a:lnTo>
                        <a:pt x="40" y="58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6" y="42"/>
                      </a:lnTo>
                      <a:lnTo>
                        <a:pt x="58" y="36"/>
                      </a:lnTo>
                      <a:lnTo>
                        <a:pt x="58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0" name="Freeform 247"/>
                <p:cNvSpPr>
                  <a:spLocks/>
                </p:cNvSpPr>
                <p:nvPr/>
              </p:nvSpPr>
              <p:spPr bwMode="auto">
                <a:xfrm>
                  <a:off x="3147" y="2838"/>
                  <a:ext cx="14" cy="15"/>
                </a:xfrm>
                <a:custGeom>
                  <a:avLst/>
                  <a:gdLst>
                    <a:gd name="T0" fmla="*/ 7 w 28"/>
                    <a:gd name="T1" fmla="*/ 15 h 30"/>
                    <a:gd name="T2" fmla="*/ 6 w 28"/>
                    <a:gd name="T3" fmla="*/ 15 h 30"/>
                    <a:gd name="T4" fmla="*/ 5 w 28"/>
                    <a:gd name="T5" fmla="*/ 15 h 30"/>
                    <a:gd name="T6" fmla="*/ 3 w 28"/>
                    <a:gd name="T7" fmla="*/ 14 h 30"/>
                    <a:gd name="T8" fmla="*/ 2 w 28"/>
                    <a:gd name="T9" fmla="*/ 13 h 30"/>
                    <a:gd name="T10" fmla="*/ 1 w 28"/>
                    <a:gd name="T11" fmla="*/ 12 h 30"/>
                    <a:gd name="T12" fmla="*/ 1 w 28"/>
                    <a:gd name="T13" fmla="*/ 11 h 30"/>
                    <a:gd name="T14" fmla="*/ 0 w 28"/>
                    <a:gd name="T15" fmla="*/ 9 h 30"/>
                    <a:gd name="T16" fmla="*/ 0 w 28"/>
                    <a:gd name="T17" fmla="*/ 8 h 30"/>
                    <a:gd name="T18" fmla="*/ 0 w 28"/>
                    <a:gd name="T19" fmla="*/ 7 h 30"/>
                    <a:gd name="T20" fmla="*/ 1 w 28"/>
                    <a:gd name="T21" fmla="*/ 5 h 30"/>
                    <a:gd name="T22" fmla="*/ 1 w 28"/>
                    <a:gd name="T23" fmla="*/ 4 h 30"/>
                    <a:gd name="T24" fmla="*/ 2 w 28"/>
                    <a:gd name="T25" fmla="*/ 3 h 30"/>
                    <a:gd name="T26" fmla="*/ 3 w 28"/>
                    <a:gd name="T27" fmla="*/ 2 h 30"/>
                    <a:gd name="T28" fmla="*/ 5 w 28"/>
                    <a:gd name="T29" fmla="*/ 1 h 30"/>
                    <a:gd name="T30" fmla="*/ 6 w 28"/>
                    <a:gd name="T31" fmla="*/ 0 h 30"/>
                    <a:gd name="T32" fmla="*/ 7 w 28"/>
                    <a:gd name="T33" fmla="*/ 0 h 30"/>
                    <a:gd name="T34" fmla="*/ 9 w 28"/>
                    <a:gd name="T35" fmla="*/ 0 h 30"/>
                    <a:gd name="T36" fmla="*/ 10 w 28"/>
                    <a:gd name="T37" fmla="*/ 1 h 30"/>
                    <a:gd name="T38" fmla="*/ 12 w 28"/>
                    <a:gd name="T39" fmla="*/ 2 h 30"/>
                    <a:gd name="T40" fmla="*/ 13 w 28"/>
                    <a:gd name="T41" fmla="*/ 3 h 30"/>
                    <a:gd name="T42" fmla="*/ 13 w 28"/>
                    <a:gd name="T43" fmla="*/ 4 h 30"/>
                    <a:gd name="T44" fmla="*/ 14 w 28"/>
                    <a:gd name="T45" fmla="*/ 5 h 30"/>
                    <a:gd name="T46" fmla="*/ 14 w 28"/>
                    <a:gd name="T47" fmla="*/ 7 h 30"/>
                    <a:gd name="T48" fmla="*/ 14 w 28"/>
                    <a:gd name="T49" fmla="*/ 8 h 30"/>
                    <a:gd name="T50" fmla="*/ 14 w 28"/>
                    <a:gd name="T51" fmla="*/ 11 h 30"/>
                    <a:gd name="T52" fmla="*/ 13 w 28"/>
                    <a:gd name="T53" fmla="*/ 13 h 30"/>
                    <a:gd name="T54" fmla="*/ 10 w 28"/>
                    <a:gd name="T55" fmla="*/ 15 h 30"/>
                    <a:gd name="T56" fmla="*/ 7 w 28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8"/>
                    <a:gd name="T88" fmla="*/ 0 h 30"/>
                    <a:gd name="T89" fmla="*/ 28 w 28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8" h="30">
                      <a:moveTo>
                        <a:pt x="13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2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3" y="5"/>
                      </a:lnTo>
                      <a:lnTo>
                        <a:pt x="5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7" y="0"/>
                      </a:lnTo>
                      <a:lnTo>
                        <a:pt x="19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7" y="9"/>
                      </a:lnTo>
                      <a:lnTo>
                        <a:pt x="28" y="13"/>
                      </a:lnTo>
                      <a:lnTo>
                        <a:pt x="28" y="15"/>
                      </a:lnTo>
                      <a:lnTo>
                        <a:pt x="27" y="21"/>
                      </a:lnTo>
                      <a:lnTo>
                        <a:pt x="25" y="25"/>
                      </a:lnTo>
                      <a:lnTo>
                        <a:pt x="19" y="29"/>
                      </a:lnTo>
                      <a:lnTo>
                        <a:pt x="13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1" name="Freeform 248"/>
                <p:cNvSpPr>
                  <a:spLocks/>
                </p:cNvSpPr>
                <p:nvPr/>
              </p:nvSpPr>
              <p:spPr bwMode="auto">
                <a:xfrm>
                  <a:off x="3001" y="2926"/>
                  <a:ext cx="29" cy="30"/>
                </a:xfrm>
                <a:custGeom>
                  <a:avLst/>
                  <a:gdLst>
                    <a:gd name="T0" fmla="*/ 29 w 60"/>
                    <a:gd name="T1" fmla="*/ 15 h 60"/>
                    <a:gd name="T2" fmla="*/ 29 w 60"/>
                    <a:gd name="T3" fmla="*/ 12 h 60"/>
                    <a:gd name="T4" fmla="*/ 28 w 60"/>
                    <a:gd name="T5" fmla="*/ 10 h 60"/>
                    <a:gd name="T6" fmla="*/ 26 w 60"/>
                    <a:gd name="T7" fmla="*/ 7 h 60"/>
                    <a:gd name="T8" fmla="*/ 25 w 60"/>
                    <a:gd name="T9" fmla="*/ 4 h 60"/>
                    <a:gd name="T10" fmla="*/ 22 w 60"/>
                    <a:gd name="T11" fmla="*/ 3 h 60"/>
                    <a:gd name="T12" fmla="*/ 20 w 60"/>
                    <a:gd name="T13" fmla="*/ 2 h 60"/>
                    <a:gd name="T14" fmla="*/ 17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4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1 w 60"/>
                    <a:gd name="T29" fmla="*/ 21 h 60"/>
                    <a:gd name="T30" fmla="*/ 2 w 60"/>
                    <a:gd name="T31" fmla="*/ 23 h 60"/>
                    <a:gd name="T32" fmla="*/ 4 w 60"/>
                    <a:gd name="T33" fmla="*/ 26 h 60"/>
                    <a:gd name="T34" fmla="*/ 6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7 w 60"/>
                    <a:gd name="T43" fmla="*/ 30 h 60"/>
                    <a:gd name="T44" fmla="*/ 20 w 60"/>
                    <a:gd name="T45" fmla="*/ 29 h 60"/>
                    <a:gd name="T46" fmla="*/ 22 w 60"/>
                    <a:gd name="T47" fmla="*/ 27 h 60"/>
                    <a:gd name="T48" fmla="*/ 25 w 60"/>
                    <a:gd name="T49" fmla="*/ 26 h 60"/>
                    <a:gd name="T50" fmla="*/ 26 w 60"/>
                    <a:gd name="T51" fmla="*/ 23 h 60"/>
                    <a:gd name="T52" fmla="*/ 28 w 60"/>
                    <a:gd name="T53" fmla="*/ 21 h 60"/>
                    <a:gd name="T54" fmla="*/ 29 w 60"/>
                    <a:gd name="T55" fmla="*/ 18 h 60"/>
                    <a:gd name="T56" fmla="*/ 29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2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8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2" name="Freeform 249"/>
                <p:cNvSpPr>
                  <a:spLocks/>
                </p:cNvSpPr>
                <p:nvPr/>
              </p:nvSpPr>
              <p:spPr bwMode="auto">
                <a:xfrm>
                  <a:off x="3008" y="293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3" name="Freeform 250"/>
                <p:cNvSpPr>
                  <a:spLocks/>
                </p:cNvSpPr>
                <p:nvPr/>
              </p:nvSpPr>
              <p:spPr bwMode="auto">
                <a:xfrm>
                  <a:off x="2878" y="2958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29 w 60"/>
                    <a:gd name="T3" fmla="*/ 12 h 59"/>
                    <a:gd name="T4" fmla="*/ 29 w 60"/>
                    <a:gd name="T5" fmla="*/ 9 h 59"/>
                    <a:gd name="T6" fmla="*/ 27 w 60"/>
                    <a:gd name="T7" fmla="*/ 7 h 59"/>
                    <a:gd name="T8" fmla="*/ 25 w 60"/>
                    <a:gd name="T9" fmla="*/ 5 h 59"/>
                    <a:gd name="T10" fmla="*/ 23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5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2 w 60"/>
                    <a:gd name="T31" fmla="*/ 24 h 59"/>
                    <a:gd name="T32" fmla="*/ 4 w 60"/>
                    <a:gd name="T33" fmla="*/ 26 h 59"/>
                    <a:gd name="T34" fmla="*/ 6 w 60"/>
                    <a:gd name="T35" fmla="*/ 28 h 59"/>
                    <a:gd name="T36" fmla="*/ 9 w 60"/>
                    <a:gd name="T37" fmla="*/ 29 h 59"/>
                    <a:gd name="T38" fmla="*/ 12 w 60"/>
                    <a:gd name="T39" fmla="*/ 30 h 59"/>
                    <a:gd name="T40" fmla="*/ 15 w 60"/>
                    <a:gd name="T41" fmla="*/ 30 h 59"/>
                    <a:gd name="T42" fmla="*/ 18 w 60"/>
                    <a:gd name="T43" fmla="*/ 30 h 59"/>
                    <a:gd name="T44" fmla="*/ 21 w 60"/>
                    <a:gd name="T45" fmla="*/ 29 h 59"/>
                    <a:gd name="T46" fmla="*/ 23 w 60"/>
                    <a:gd name="T47" fmla="*/ 28 h 59"/>
                    <a:gd name="T48" fmla="*/ 25 w 60"/>
                    <a:gd name="T49" fmla="*/ 26 h 59"/>
                    <a:gd name="T50" fmla="*/ 27 w 60"/>
                    <a:gd name="T51" fmla="*/ 24 h 59"/>
                    <a:gd name="T52" fmla="*/ 29 w 60"/>
                    <a:gd name="T53" fmla="*/ 21 h 59"/>
                    <a:gd name="T54" fmla="*/ 29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8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5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8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4" name="Freeform 251"/>
                <p:cNvSpPr>
                  <a:spLocks/>
                </p:cNvSpPr>
                <p:nvPr/>
              </p:nvSpPr>
              <p:spPr bwMode="auto">
                <a:xfrm>
                  <a:off x="2885" y="2965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2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3 h 30"/>
                    <a:gd name="T24" fmla="*/ 2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0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3 w 30"/>
                    <a:gd name="T43" fmla="*/ 3 h 30"/>
                    <a:gd name="T44" fmla="*/ 14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4 w 30"/>
                    <a:gd name="T51" fmla="*/ 10 h 30"/>
                    <a:gd name="T52" fmla="*/ 13 w 30"/>
                    <a:gd name="T53" fmla="*/ 13 h 30"/>
                    <a:gd name="T54" fmla="*/ 10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8" y="20"/>
                      </a:lnTo>
                      <a:lnTo>
                        <a:pt x="25" y="25"/>
                      </a:lnTo>
                      <a:lnTo>
                        <a:pt x="20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5" name="Freeform 252"/>
                <p:cNvSpPr>
                  <a:spLocks/>
                </p:cNvSpPr>
                <p:nvPr/>
              </p:nvSpPr>
              <p:spPr bwMode="auto">
                <a:xfrm>
                  <a:off x="2806" y="2879"/>
                  <a:ext cx="30" cy="29"/>
                </a:xfrm>
                <a:custGeom>
                  <a:avLst/>
                  <a:gdLst>
                    <a:gd name="T0" fmla="*/ 30 w 60"/>
                    <a:gd name="T1" fmla="*/ 14 h 57"/>
                    <a:gd name="T2" fmla="*/ 30 w 60"/>
                    <a:gd name="T3" fmla="*/ 12 h 57"/>
                    <a:gd name="T4" fmla="*/ 29 w 60"/>
                    <a:gd name="T5" fmla="*/ 9 h 57"/>
                    <a:gd name="T6" fmla="*/ 27 w 60"/>
                    <a:gd name="T7" fmla="*/ 6 h 57"/>
                    <a:gd name="T8" fmla="*/ 25 w 60"/>
                    <a:gd name="T9" fmla="*/ 4 h 57"/>
                    <a:gd name="T10" fmla="*/ 23 w 60"/>
                    <a:gd name="T11" fmla="*/ 2 h 57"/>
                    <a:gd name="T12" fmla="*/ 21 w 60"/>
                    <a:gd name="T13" fmla="*/ 1 h 57"/>
                    <a:gd name="T14" fmla="*/ 18 w 60"/>
                    <a:gd name="T15" fmla="*/ 0 h 57"/>
                    <a:gd name="T16" fmla="*/ 15 w 60"/>
                    <a:gd name="T17" fmla="*/ 0 h 57"/>
                    <a:gd name="T18" fmla="*/ 9 w 60"/>
                    <a:gd name="T19" fmla="*/ 1 h 57"/>
                    <a:gd name="T20" fmla="*/ 5 w 60"/>
                    <a:gd name="T21" fmla="*/ 4 h 57"/>
                    <a:gd name="T22" fmla="*/ 1 w 60"/>
                    <a:gd name="T23" fmla="*/ 9 h 57"/>
                    <a:gd name="T24" fmla="*/ 0 w 60"/>
                    <a:gd name="T25" fmla="*/ 14 h 57"/>
                    <a:gd name="T26" fmla="*/ 1 w 60"/>
                    <a:gd name="T27" fmla="*/ 17 h 57"/>
                    <a:gd name="T28" fmla="*/ 1 w 60"/>
                    <a:gd name="T29" fmla="*/ 20 h 57"/>
                    <a:gd name="T30" fmla="*/ 2 w 60"/>
                    <a:gd name="T31" fmla="*/ 23 h 57"/>
                    <a:gd name="T32" fmla="*/ 4 w 60"/>
                    <a:gd name="T33" fmla="*/ 25 h 57"/>
                    <a:gd name="T34" fmla="*/ 6 w 60"/>
                    <a:gd name="T35" fmla="*/ 27 h 57"/>
                    <a:gd name="T36" fmla="*/ 9 w 60"/>
                    <a:gd name="T37" fmla="*/ 28 h 57"/>
                    <a:gd name="T38" fmla="*/ 12 w 60"/>
                    <a:gd name="T39" fmla="*/ 29 h 57"/>
                    <a:gd name="T40" fmla="*/ 15 w 60"/>
                    <a:gd name="T41" fmla="*/ 29 h 57"/>
                    <a:gd name="T42" fmla="*/ 18 w 60"/>
                    <a:gd name="T43" fmla="*/ 29 h 57"/>
                    <a:gd name="T44" fmla="*/ 21 w 60"/>
                    <a:gd name="T45" fmla="*/ 28 h 57"/>
                    <a:gd name="T46" fmla="*/ 23 w 60"/>
                    <a:gd name="T47" fmla="*/ 27 h 57"/>
                    <a:gd name="T48" fmla="*/ 25 w 60"/>
                    <a:gd name="T49" fmla="*/ 25 h 57"/>
                    <a:gd name="T50" fmla="*/ 27 w 60"/>
                    <a:gd name="T51" fmla="*/ 23 h 57"/>
                    <a:gd name="T52" fmla="*/ 29 w 60"/>
                    <a:gd name="T53" fmla="*/ 20 h 57"/>
                    <a:gd name="T54" fmla="*/ 30 w 60"/>
                    <a:gd name="T55" fmla="*/ 17 h 57"/>
                    <a:gd name="T56" fmla="*/ 30 w 60"/>
                    <a:gd name="T57" fmla="*/ 14 h 5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7"/>
                    <a:gd name="T89" fmla="*/ 60 w 60"/>
                    <a:gd name="T90" fmla="*/ 57 h 5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7">
                      <a:moveTo>
                        <a:pt x="60" y="27"/>
                      </a:moveTo>
                      <a:lnTo>
                        <a:pt x="59" y="23"/>
                      </a:lnTo>
                      <a:lnTo>
                        <a:pt x="57" y="17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7"/>
                      </a:lnTo>
                      <a:lnTo>
                        <a:pt x="0" y="27"/>
                      </a:lnTo>
                      <a:lnTo>
                        <a:pt x="1" y="33"/>
                      </a:lnTo>
                      <a:lnTo>
                        <a:pt x="2" y="39"/>
                      </a:lnTo>
                      <a:lnTo>
                        <a:pt x="4" y="45"/>
                      </a:lnTo>
                      <a:lnTo>
                        <a:pt x="8" y="49"/>
                      </a:lnTo>
                      <a:lnTo>
                        <a:pt x="12" y="53"/>
                      </a:lnTo>
                      <a:lnTo>
                        <a:pt x="18" y="55"/>
                      </a:lnTo>
                      <a:lnTo>
                        <a:pt x="24" y="57"/>
                      </a:lnTo>
                      <a:lnTo>
                        <a:pt x="30" y="57"/>
                      </a:lnTo>
                      <a:lnTo>
                        <a:pt x="35" y="57"/>
                      </a:lnTo>
                      <a:lnTo>
                        <a:pt x="41" y="55"/>
                      </a:lnTo>
                      <a:lnTo>
                        <a:pt x="46" y="53"/>
                      </a:lnTo>
                      <a:lnTo>
                        <a:pt x="50" y="49"/>
                      </a:lnTo>
                      <a:lnTo>
                        <a:pt x="54" y="45"/>
                      </a:lnTo>
                      <a:lnTo>
                        <a:pt x="57" y="39"/>
                      </a:lnTo>
                      <a:lnTo>
                        <a:pt x="59" y="33"/>
                      </a:lnTo>
                      <a:lnTo>
                        <a:pt x="60" y="27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6" name="Freeform 253"/>
                <p:cNvSpPr>
                  <a:spLocks/>
                </p:cNvSpPr>
                <p:nvPr/>
              </p:nvSpPr>
              <p:spPr bwMode="auto">
                <a:xfrm>
                  <a:off x="2813" y="2886"/>
                  <a:ext cx="15" cy="14"/>
                </a:xfrm>
                <a:custGeom>
                  <a:avLst/>
                  <a:gdLst>
                    <a:gd name="T0" fmla="*/ 8 w 30"/>
                    <a:gd name="T1" fmla="*/ 14 h 27"/>
                    <a:gd name="T2" fmla="*/ 6 w 30"/>
                    <a:gd name="T3" fmla="*/ 14 h 27"/>
                    <a:gd name="T4" fmla="*/ 5 w 30"/>
                    <a:gd name="T5" fmla="*/ 13 h 27"/>
                    <a:gd name="T6" fmla="*/ 4 w 30"/>
                    <a:gd name="T7" fmla="*/ 13 h 27"/>
                    <a:gd name="T8" fmla="*/ 2 w 30"/>
                    <a:gd name="T9" fmla="*/ 12 h 27"/>
                    <a:gd name="T10" fmla="*/ 1 w 30"/>
                    <a:gd name="T11" fmla="*/ 11 h 27"/>
                    <a:gd name="T12" fmla="*/ 1 w 30"/>
                    <a:gd name="T13" fmla="*/ 9 h 27"/>
                    <a:gd name="T14" fmla="*/ 0 w 30"/>
                    <a:gd name="T15" fmla="*/ 8 h 27"/>
                    <a:gd name="T16" fmla="*/ 0 w 30"/>
                    <a:gd name="T17" fmla="*/ 6 h 27"/>
                    <a:gd name="T18" fmla="*/ 0 w 30"/>
                    <a:gd name="T19" fmla="*/ 5 h 27"/>
                    <a:gd name="T20" fmla="*/ 1 w 30"/>
                    <a:gd name="T21" fmla="*/ 4 h 27"/>
                    <a:gd name="T22" fmla="*/ 1 w 30"/>
                    <a:gd name="T23" fmla="*/ 2 h 27"/>
                    <a:gd name="T24" fmla="*/ 2 w 30"/>
                    <a:gd name="T25" fmla="*/ 1 h 27"/>
                    <a:gd name="T26" fmla="*/ 4 w 30"/>
                    <a:gd name="T27" fmla="*/ 1 h 27"/>
                    <a:gd name="T28" fmla="*/ 5 w 30"/>
                    <a:gd name="T29" fmla="*/ 0 h 27"/>
                    <a:gd name="T30" fmla="*/ 6 w 30"/>
                    <a:gd name="T31" fmla="*/ 0 h 27"/>
                    <a:gd name="T32" fmla="*/ 8 w 30"/>
                    <a:gd name="T33" fmla="*/ 0 h 27"/>
                    <a:gd name="T34" fmla="*/ 9 w 30"/>
                    <a:gd name="T35" fmla="*/ 0 h 27"/>
                    <a:gd name="T36" fmla="*/ 10 w 30"/>
                    <a:gd name="T37" fmla="*/ 0 h 27"/>
                    <a:gd name="T38" fmla="*/ 12 w 30"/>
                    <a:gd name="T39" fmla="*/ 1 h 27"/>
                    <a:gd name="T40" fmla="*/ 13 w 30"/>
                    <a:gd name="T41" fmla="*/ 1 h 27"/>
                    <a:gd name="T42" fmla="*/ 13 w 30"/>
                    <a:gd name="T43" fmla="*/ 2 h 27"/>
                    <a:gd name="T44" fmla="*/ 15 w 30"/>
                    <a:gd name="T45" fmla="*/ 4 h 27"/>
                    <a:gd name="T46" fmla="*/ 15 w 30"/>
                    <a:gd name="T47" fmla="*/ 5 h 27"/>
                    <a:gd name="T48" fmla="*/ 15 w 30"/>
                    <a:gd name="T49" fmla="*/ 6 h 27"/>
                    <a:gd name="T50" fmla="*/ 15 w 30"/>
                    <a:gd name="T51" fmla="*/ 9 h 27"/>
                    <a:gd name="T52" fmla="*/ 13 w 30"/>
                    <a:gd name="T53" fmla="*/ 12 h 27"/>
                    <a:gd name="T54" fmla="*/ 10 w 30"/>
                    <a:gd name="T55" fmla="*/ 13 h 27"/>
                    <a:gd name="T56" fmla="*/ 8 w 30"/>
                    <a:gd name="T57" fmla="*/ 14 h 2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7"/>
                    <a:gd name="T89" fmla="*/ 30 w 30"/>
                    <a:gd name="T90" fmla="*/ 27 h 2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7">
                      <a:moveTo>
                        <a:pt x="15" y="27"/>
                      </a:moveTo>
                      <a:lnTo>
                        <a:pt x="11" y="27"/>
                      </a:lnTo>
                      <a:lnTo>
                        <a:pt x="9" y="26"/>
                      </a:lnTo>
                      <a:lnTo>
                        <a:pt x="7" y="25"/>
                      </a:lnTo>
                      <a:lnTo>
                        <a:pt x="4" y="23"/>
                      </a:lnTo>
                      <a:lnTo>
                        <a:pt x="2" y="21"/>
                      </a:lnTo>
                      <a:lnTo>
                        <a:pt x="1" y="18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1" y="7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0"/>
                      </a:lnTo>
                      <a:lnTo>
                        <a:pt x="23" y="1"/>
                      </a:lnTo>
                      <a:lnTo>
                        <a:pt x="25" y="2"/>
                      </a:lnTo>
                      <a:lnTo>
                        <a:pt x="26" y="4"/>
                      </a:lnTo>
                      <a:lnTo>
                        <a:pt x="29" y="7"/>
                      </a:lnTo>
                      <a:lnTo>
                        <a:pt x="30" y="10"/>
                      </a:lnTo>
                      <a:lnTo>
                        <a:pt x="30" y="12"/>
                      </a:lnTo>
                      <a:lnTo>
                        <a:pt x="29" y="18"/>
                      </a:lnTo>
                      <a:lnTo>
                        <a:pt x="25" y="23"/>
                      </a:lnTo>
                      <a:lnTo>
                        <a:pt x="20" y="26"/>
                      </a:lnTo>
                      <a:lnTo>
                        <a:pt x="15" y="27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7" name="Freeform 254"/>
                <p:cNvSpPr>
                  <a:spLocks/>
                </p:cNvSpPr>
                <p:nvPr/>
              </p:nvSpPr>
              <p:spPr bwMode="auto">
                <a:xfrm>
                  <a:off x="2920" y="307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4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8" name="Freeform 255"/>
                <p:cNvSpPr>
                  <a:spLocks/>
                </p:cNvSpPr>
                <p:nvPr/>
              </p:nvSpPr>
              <p:spPr bwMode="auto">
                <a:xfrm>
                  <a:off x="2928" y="3078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1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1 h 30"/>
                    <a:gd name="T40" fmla="*/ 13 w 30"/>
                    <a:gd name="T41" fmla="*/ 3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5" y="5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19" name="Freeform 256"/>
                <p:cNvSpPr>
                  <a:spLocks/>
                </p:cNvSpPr>
                <p:nvPr/>
              </p:nvSpPr>
              <p:spPr bwMode="auto">
                <a:xfrm>
                  <a:off x="2865" y="320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4 w 60"/>
                    <a:gd name="T21" fmla="*/ 5 h 60"/>
                    <a:gd name="T22" fmla="*/ 2 w 60"/>
                    <a:gd name="T23" fmla="*/ 9 h 60"/>
                    <a:gd name="T24" fmla="*/ 0 w 60"/>
                    <a:gd name="T25" fmla="*/ 15 h 60"/>
                    <a:gd name="T26" fmla="*/ 0 w 60"/>
                    <a:gd name="T27" fmla="*/ 18 h 60"/>
                    <a:gd name="T28" fmla="*/ 2 w 60"/>
                    <a:gd name="T29" fmla="*/ 21 h 60"/>
                    <a:gd name="T30" fmla="*/ 3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8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3" y="41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0" name="Freeform 257"/>
                <p:cNvSpPr>
                  <a:spLocks/>
                </p:cNvSpPr>
                <p:nvPr/>
              </p:nvSpPr>
              <p:spPr bwMode="auto">
                <a:xfrm>
                  <a:off x="2872" y="3213"/>
                  <a:ext cx="15" cy="15"/>
                </a:xfrm>
                <a:custGeom>
                  <a:avLst/>
                  <a:gdLst>
                    <a:gd name="T0" fmla="*/ 8 w 29"/>
                    <a:gd name="T1" fmla="*/ 15 h 30"/>
                    <a:gd name="T2" fmla="*/ 6 w 29"/>
                    <a:gd name="T3" fmla="*/ 15 h 30"/>
                    <a:gd name="T4" fmla="*/ 5 w 29"/>
                    <a:gd name="T5" fmla="*/ 15 h 30"/>
                    <a:gd name="T6" fmla="*/ 4 w 29"/>
                    <a:gd name="T7" fmla="*/ 13 h 30"/>
                    <a:gd name="T8" fmla="*/ 3 w 29"/>
                    <a:gd name="T9" fmla="*/ 13 h 30"/>
                    <a:gd name="T10" fmla="*/ 2 w 29"/>
                    <a:gd name="T11" fmla="*/ 12 h 30"/>
                    <a:gd name="T12" fmla="*/ 1 w 29"/>
                    <a:gd name="T13" fmla="*/ 11 h 30"/>
                    <a:gd name="T14" fmla="*/ 0 w 29"/>
                    <a:gd name="T15" fmla="*/ 9 h 30"/>
                    <a:gd name="T16" fmla="*/ 0 w 29"/>
                    <a:gd name="T17" fmla="*/ 8 h 30"/>
                    <a:gd name="T18" fmla="*/ 0 w 29"/>
                    <a:gd name="T19" fmla="*/ 6 h 30"/>
                    <a:gd name="T20" fmla="*/ 1 w 29"/>
                    <a:gd name="T21" fmla="*/ 5 h 30"/>
                    <a:gd name="T22" fmla="*/ 2 w 29"/>
                    <a:gd name="T23" fmla="*/ 4 h 30"/>
                    <a:gd name="T24" fmla="*/ 3 w 29"/>
                    <a:gd name="T25" fmla="*/ 3 h 30"/>
                    <a:gd name="T26" fmla="*/ 4 w 29"/>
                    <a:gd name="T27" fmla="*/ 1 h 30"/>
                    <a:gd name="T28" fmla="*/ 5 w 29"/>
                    <a:gd name="T29" fmla="*/ 1 h 30"/>
                    <a:gd name="T30" fmla="*/ 6 w 29"/>
                    <a:gd name="T31" fmla="*/ 0 h 30"/>
                    <a:gd name="T32" fmla="*/ 8 w 29"/>
                    <a:gd name="T33" fmla="*/ 0 h 30"/>
                    <a:gd name="T34" fmla="*/ 9 w 29"/>
                    <a:gd name="T35" fmla="*/ 0 h 30"/>
                    <a:gd name="T36" fmla="*/ 11 w 29"/>
                    <a:gd name="T37" fmla="*/ 1 h 30"/>
                    <a:gd name="T38" fmla="*/ 12 w 29"/>
                    <a:gd name="T39" fmla="*/ 1 h 30"/>
                    <a:gd name="T40" fmla="*/ 13 w 29"/>
                    <a:gd name="T41" fmla="*/ 3 h 30"/>
                    <a:gd name="T42" fmla="*/ 14 w 29"/>
                    <a:gd name="T43" fmla="*/ 4 h 30"/>
                    <a:gd name="T44" fmla="*/ 14 w 29"/>
                    <a:gd name="T45" fmla="*/ 5 h 30"/>
                    <a:gd name="T46" fmla="*/ 15 w 29"/>
                    <a:gd name="T47" fmla="*/ 6 h 30"/>
                    <a:gd name="T48" fmla="*/ 15 w 29"/>
                    <a:gd name="T49" fmla="*/ 8 h 30"/>
                    <a:gd name="T50" fmla="*/ 14 w 29"/>
                    <a:gd name="T51" fmla="*/ 11 h 30"/>
                    <a:gd name="T52" fmla="*/ 13 w 29"/>
                    <a:gd name="T53" fmla="*/ 13 h 30"/>
                    <a:gd name="T54" fmla="*/ 11 w 29"/>
                    <a:gd name="T55" fmla="*/ 15 h 30"/>
                    <a:gd name="T56" fmla="*/ 8 w 29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30"/>
                    <a:gd name="T89" fmla="*/ 29 w 29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5"/>
                      </a:lnTo>
                      <a:lnTo>
                        <a:pt x="27" y="7"/>
                      </a:lnTo>
                      <a:lnTo>
                        <a:pt x="28" y="9"/>
                      </a:lnTo>
                      <a:lnTo>
                        <a:pt x="29" y="12"/>
                      </a:lnTo>
                      <a:lnTo>
                        <a:pt x="29" y="15"/>
                      </a:lnTo>
                      <a:lnTo>
                        <a:pt x="28" y="21"/>
                      </a:lnTo>
                      <a:lnTo>
                        <a:pt x="26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1" name="Freeform 258"/>
                <p:cNvSpPr>
                  <a:spLocks/>
                </p:cNvSpPr>
                <p:nvPr/>
              </p:nvSpPr>
              <p:spPr bwMode="auto">
                <a:xfrm>
                  <a:off x="2942" y="3332"/>
                  <a:ext cx="30" cy="29"/>
                </a:xfrm>
                <a:custGeom>
                  <a:avLst/>
                  <a:gdLst>
                    <a:gd name="T0" fmla="*/ 30 w 59"/>
                    <a:gd name="T1" fmla="*/ 14 h 59"/>
                    <a:gd name="T2" fmla="*/ 29 w 59"/>
                    <a:gd name="T3" fmla="*/ 11 h 59"/>
                    <a:gd name="T4" fmla="*/ 29 w 59"/>
                    <a:gd name="T5" fmla="*/ 9 h 59"/>
                    <a:gd name="T6" fmla="*/ 27 w 59"/>
                    <a:gd name="T7" fmla="*/ 6 h 59"/>
                    <a:gd name="T8" fmla="*/ 25 w 59"/>
                    <a:gd name="T9" fmla="*/ 4 h 59"/>
                    <a:gd name="T10" fmla="*/ 23 w 59"/>
                    <a:gd name="T11" fmla="*/ 2 h 59"/>
                    <a:gd name="T12" fmla="*/ 21 w 59"/>
                    <a:gd name="T13" fmla="*/ 1 h 59"/>
                    <a:gd name="T14" fmla="*/ 18 w 59"/>
                    <a:gd name="T15" fmla="*/ 0 h 59"/>
                    <a:gd name="T16" fmla="*/ 15 w 59"/>
                    <a:gd name="T17" fmla="*/ 0 h 59"/>
                    <a:gd name="T18" fmla="*/ 9 w 59"/>
                    <a:gd name="T19" fmla="*/ 1 h 59"/>
                    <a:gd name="T20" fmla="*/ 5 w 59"/>
                    <a:gd name="T21" fmla="*/ 4 h 59"/>
                    <a:gd name="T22" fmla="*/ 1 w 59"/>
                    <a:gd name="T23" fmla="*/ 8 h 59"/>
                    <a:gd name="T24" fmla="*/ 0 w 59"/>
                    <a:gd name="T25" fmla="*/ 14 h 59"/>
                    <a:gd name="T26" fmla="*/ 1 w 59"/>
                    <a:gd name="T27" fmla="*/ 17 h 59"/>
                    <a:gd name="T28" fmla="*/ 1 w 59"/>
                    <a:gd name="T29" fmla="*/ 20 h 59"/>
                    <a:gd name="T30" fmla="*/ 3 w 59"/>
                    <a:gd name="T31" fmla="*/ 23 h 59"/>
                    <a:gd name="T32" fmla="*/ 5 w 59"/>
                    <a:gd name="T33" fmla="*/ 25 h 59"/>
                    <a:gd name="T34" fmla="*/ 7 w 59"/>
                    <a:gd name="T35" fmla="*/ 27 h 59"/>
                    <a:gd name="T36" fmla="*/ 9 w 59"/>
                    <a:gd name="T37" fmla="*/ 28 h 59"/>
                    <a:gd name="T38" fmla="*/ 12 w 59"/>
                    <a:gd name="T39" fmla="*/ 29 h 59"/>
                    <a:gd name="T40" fmla="*/ 15 w 59"/>
                    <a:gd name="T41" fmla="*/ 29 h 59"/>
                    <a:gd name="T42" fmla="*/ 18 w 59"/>
                    <a:gd name="T43" fmla="*/ 29 h 59"/>
                    <a:gd name="T44" fmla="*/ 21 w 59"/>
                    <a:gd name="T45" fmla="*/ 28 h 59"/>
                    <a:gd name="T46" fmla="*/ 23 w 59"/>
                    <a:gd name="T47" fmla="*/ 27 h 59"/>
                    <a:gd name="T48" fmla="*/ 25 w 59"/>
                    <a:gd name="T49" fmla="*/ 25 h 59"/>
                    <a:gd name="T50" fmla="*/ 27 w 59"/>
                    <a:gd name="T51" fmla="*/ 23 h 59"/>
                    <a:gd name="T52" fmla="*/ 29 w 59"/>
                    <a:gd name="T53" fmla="*/ 20 h 59"/>
                    <a:gd name="T54" fmla="*/ 29 w 59"/>
                    <a:gd name="T55" fmla="*/ 17 h 59"/>
                    <a:gd name="T56" fmla="*/ 30 w 59"/>
                    <a:gd name="T57" fmla="*/ 14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59"/>
                    <a:gd name="T89" fmla="*/ 59 w 59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59">
                      <a:moveTo>
                        <a:pt x="59" y="29"/>
                      </a:moveTo>
                      <a:lnTo>
                        <a:pt x="58" y="23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8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7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0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3" y="54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5" y="59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1"/>
                      </a:lnTo>
                      <a:lnTo>
                        <a:pt x="54" y="46"/>
                      </a:lnTo>
                      <a:lnTo>
                        <a:pt x="57" y="40"/>
                      </a:lnTo>
                      <a:lnTo>
                        <a:pt x="58" y="35"/>
                      </a:lnTo>
                      <a:lnTo>
                        <a:pt x="59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2" name="Freeform 259"/>
                <p:cNvSpPr>
                  <a:spLocks/>
                </p:cNvSpPr>
                <p:nvPr/>
              </p:nvSpPr>
              <p:spPr bwMode="auto">
                <a:xfrm>
                  <a:off x="2949" y="3339"/>
                  <a:ext cx="15" cy="14"/>
                </a:xfrm>
                <a:custGeom>
                  <a:avLst/>
                  <a:gdLst>
                    <a:gd name="T0" fmla="*/ 8 w 29"/>
                    <a:gd name="T1" fmla="*/ 14 h 29"/>
                    <a:gd name="T2" fmla="*/ 6 w 29"/>
                    <a:gd name="T3" fmla="*/ 14 h 29"/>
                    <a:gd name="T4" fmla="*/ 5 w 29"/>
                    <a:gd name="T5" fmla="*/ 14 h 29"/>
                    <a:gd name="T6" fmla="*/ 3 w 29"/>
                    <a:gd name="T7" fmla="*/ 13 h 29"/>
                    <a:gd name="T8" fmla="*/ 2 w 29"/>
                    <a:gd name="T9" fmla="*/ 12 h 29"/>
                    <a:gd name="T10" fmla="*/ 1 w 29"/>
                    <a:gd name="T11" fmla="*/ 11 h 29"/>
                    <a:gd name="T12" fmla="*/ 1 w 29"/>
                    <a:gd name="T13" fmla="*/ 10 h 29"/>
                    <a:gd name="T14" fmla="*/ 0 w 29"/>
                    <a:gd name="T15" fmla="*/ 8 h 29"/>
                    <a:gd name="T16" fmla="*/ 0 w 29"/>
                    <a:gd name="T17" fmla="*/ 7 h 29"/>
                    <a:gd name="T18" fmla="*/ 0 w 29"/>
                    <a:gd name="T19" fmla="*/ 6 h 29"/>
                    <a:gd name="T20" fmla="*/ 1 w 29"/>
                    <a:gd name="T21" fmla="*/ 4 h 29"/>
                    <a:gd name="T22" fmla="*/ 1 w 29"/>
                    <a:gd name="T23" fmla="*/ 3 h 29"/>
                    <a:gd name="T24" fmla="*/ 2 w 29"/>
                    <a:gd name="T25" fmla="*/ 2 h 29"/>
                    <a:gd name="T26" fmla="*/ 3 w 29"/>
                    <a:gd name="T27" fmla="*/ 1 h 29"/>
                    <a:gd name="T28" fmla="*/ 5 w 29"/>
                    <a:gd name="T29" fmla="*/ 0 h 29"/>
                    <a:gd name="T30" fmla="*/ 6 w 29"/>
                    <a:gd name="T31" fmla="*/ 0 h 29"/>
                    <a:gd name="T32" fmla="*/ 8 w 29"/>
                    <a:gd name="T33" fmla="*/ 0 h 29"/>
                    <a:gd name="T34" fmla="*/ 9 w 29"/>
                    <a:gd name="T35" fmla="*/ 0 h 29"/>
                    <a:gd name="T36" fmla="*/ 10 w 29"/>
                    <a:gd name="T37" fmla="*/ 0 h 29"/>
                    <a:gd name="T38" fmla="*/ 12 w 29"/>
                    <a:gd name="T39" fmla="*/ 1 h 29"/>
                    <a:gd name="T40" fmla="*/ 13 w 29"/>
                    <a:gd name="T41" fmla="*/ 2 h 29"/>
                    <a:gd name="T42" fmla="*/ 13 w 29"/>
                    <a:gd name="T43" fmla="*/ 3 h 29"/>
                    <a:gd name="T44" fmla="*/ 14 w 29"/>
                    <a:gd name="T45" fmla="*/ 4 h 29"/>
                    <a:gd name="T46" fmla="*/ 15 w 29"/>
                    <a:gd name="T47" fmla="*/ 6 h 29"/>
                    <a:gd name="T48" fmla="*/ 15 w 29"/>
                    <a:gd name="T49" fmla="*/ 7 h 29"/>
                    <a:gd name="T50" fmla="*/ 14 w 29"/>
                    <a:gd name="T51" fmla="*/ 10 h 29"/>
                    <a:gd name="T52" fmla="*/ 13 w 29"/>
                    <a:gd name="T53" fmla="*/ 12 h 29"/>
                    <a:gd name="T54" fmla="*/ 10 w 29"/>
                    <a:gd name="T55" fmla="*/ 14 h 29"/>
                    <a:gd name="T56" fmla="*/ 8 w 29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9"/>
                    <a:gd name="T89" fmla="*/ 29 w 29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9">
                      <a:moveTo>
                        <a:pt x="15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6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8" y="8"/>
                      </a:lnTo>
                      <a:lnTo>
                        <a:pt x="29" y="12"/>
                      </a:lnTo>
                      <a:lnTo>
                        <a:pt x="29" y="14"/>
                      </a:lnTo>
                      <a:lnTo>
                        <a:pt x="28" y="20"/>
                      </a:lnTo>
                      <a:lnTo>
                        <a:pt x="25" y="24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3" name="Freeform 260"/>
                <p:cNvSpPr>
                  <a:spLocks/>
                </p:cNvSpPr>
                <p:nvPr/>
              </p:nvSpPr>
              <p:spPr bwMode="auto">
                <a:xfrm>
                  <a:off x="3086" y="3252"/>
                  <a:ext cx="30" cy="29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6 h 59"/>
                    <a:gd name="T8" fmla="*/ 26 w 60"/>
                    <a:gd name="T9" fmla="*/ 4 h 59"/>
                    <a:gd name="T10" fmla="*/ 24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4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0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10 w 60"/>
                    <a:gd name="T37" fmla="*/ 28 h 59"/>
                    <a:gd name="T38" fmla="*/ 13 w 60"/>
                    <a:gd name="T39" fmla="*/ 29 h 59"/>
                    <a:gd name="T40" fmla="*/ 15 w 60"/>
                    <a:gd name="T41" fmla="*/ 29 h 59"/>
                    <a:gd name="T42" fmla="*/ 18 w 60"/>
                    <a:gd name="T43" fmla="*/ 29 h 59"/>
                    <a:gd name="T44" fmla="*/ 21 w 60"/>
                    <a:gd name="T45" fmla="*/ 28 h 59"/>
                    <a:gd name="T46" fmla="*/ 24 w 60"/>
                    <a:gd name="T47" fmla="*/ 27 h 59"/>
                    <a:gd name="T48" fmla="*/ 26 w 60"/>
                    <a:gd name="T49" fmla="*/ 25 h 59"/>
                    <a:gd name="T50" fmla="*/ 28 w 60"/>
                    <a:gd name="T51" fmla="*/ 23 h 59"/>
                    <a:gd name="T52" fmla="*/ 29 w 60"/>
                    <a:gd name="T53" fmla="*/ 20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5" y="13"/>
                      </a:lnTo>
                      <a:lnTo>
                        <a:pt x="51" y="8"/>
                      </a:lnTo>
                      <a:lnTo>
                        <a:pt x="47" y="5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3" y="40"/>
                      </a:lnTo>
                      <a:lnTo>
                        <a:pt x="6" y="46"/>
                      </a:lnTo>
                      <a:lnTo>
                        <a:pt x="10" y="51"/>
                      </a:lnTo>
                      <a:lnTo>
                        <a:pt x="14" y="54"/>
                      </a:lnTo>
                      <a:lnTo>
                        <a:pt x="19" y="56"/>
                      </a:lnTo>
                      <a:lnTo>
                        <a:pt x="25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2" y="56"/>
                      </a:lnTo>
                      <a:lnTo>
                        <a:pt x="47" y="54"/>
                      </a:lnTo>
                      <a:lnTo>
                        <a:pt x="51" y="51"/>
                      </a:lnTo>
                      <a:lnTo>
                        <a:pt x="55" y="46"/>
                      </a:lnTo>
                      <a:lnTo>
                        <a:pt x="58" y="40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4" name="Freeform 261"/>
                <p:cNvSpPr>
                  <a:spLocks/>
                </p:cNvSpPr>
                <p:nvPr/>
              </p:nvSpPr>
              <p:spPr bwMode="auto">
                <a:xfrm>
                  <a:off x="3093" y="3259"/>
                  <a:ext cx="15" cy="14"/>
                </a:xfrm>
                <a:custGeom>
                  <a:avLst/>
                  <a:gdLst>
                    <a:gd name="T0" fmla="*/ 8 w 30"/>
                    <a:gd name="T1" fmla="*/ 14 h 29"/>
                    <a:gd name="T2" fmla="*/ 6 w 30"/>
                    <a:gd name="T3" fmla="*/ 14 h 29"/>
                    <a:gd name="T4" fmla="*/ 5 w 30"/>
                    <a:gd name="T5" fmla="*/ 14 h 29"/>
                    <a:gd name="T6" fmla="*/ 4 w 30"/>
                    <a:gd name="T7" fmla="*/ 13 h 29"/>
                    <a:gd name="T8" fmla="*/ 3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8 h 29"/>
                    <a:gd name="T16" fmla="*/ 0 w 30"/>
                    <a:gd name="T17" fmla="*/ 7 h 29"/>
                    <a:gd name="T18" fmla="*/ 0 w 30"/>
                    <a:gd name="T19" fmla="*/ 5 h 29"/>
                    <a:gd name="T20" fmla="*/ 1 w 30"/>
                    <a:gd name="T21" fmla="*/ 4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1 h 29"/>
                    <a:gd name="T28" fmla="*/ 5 w 30"/>
                    <a:gd name="T29" fmla="*/ 0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0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4 h 29"/>
                    <a:gd name="T46" fmla="*/ 15 w 30"/>
                    <a:gd name="T47" fmla="*/ 5 h 29"/>
                    <a:gd name="T48" fmla="*/ 15 w 30"/>
                    <a:gd name="T49" fmla="*/ 7 h 29"/>
                    <a:gd name="T50" fmla="*/ 15 w 30"/>
                    <a:gd name="T51" fmla="*/ 10 h 29"/>
                    <a:gd name="T52" fmla="*/ 13 w 30"/>
                    <a:gd name="T53" fmla="*/ 12 h 29"/>
                    <a:gd name="T54" fmla="*/ 11 w 30"/>
                    <a:gd name="T55" fmla="*/ 14 h 29"/>
                    <a:gd name="T56" fmla="*/ 8 w 30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3" y="23"/>
                      </a:lnTo>
                      <a:lnTo>
                        <a:pt x="2" y="20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2" y="9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5"/>
                      </a:lnTo>
                      <a:lnTo>
                        <a:pt x="27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5" name="Freeform 262"/>
                <p:cNvSpPr>
                  <a:spLocks/>
                </p:cNvSpPr>
                <p:nvPr/>
              </p:nvSpPr>
              <p:spPr bwMode="auto">
                <a:xfrm>
                  <a:off x="3083" y="300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29 w 60"/>
                    <a:gd name="T3" fmla="*/ 12 h 60"/>
                    <a:gd name="T4" fmla="*/ 29 w 60"/>
                    <a:gd name="T5" fmla="*/ 9 h 60"/>
                    <a:gd name="T6" fmla="*/ 28 w 60"/>
                    <a:gd name="T7" fmla="*/ 7 h 60"/>
                    <a:gd name="T8" fmla="*/ 26 w 60"/>
                    <a:gd name="T9" fmla="*/ 5 h 60"/>
                    <a:gd name="T10" fmla="*/ 24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4 w 60"/>
                    <a:gd name="T47" fmla="*/ 28 h 60"/>
                    <a:gd name="T48" fmla="*/ 26 w 60"/>
                    <a:gd name="T49" fmla="*/ 26 h 60"/>
                    <a:gd name="T50" fmla="*/ 28 w 60"/>
                    <a:gd name="T51" fmla="*/ 24 h 60"/>
                    <a:gd name="T52" fmla="*/ 29 w 60"/>
                    <a:gd name="T53" fmla="*/ 21 h 60"/>
                    <a:gd name="T54" fmla="*/ 29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8" y="24"/>
                      </a:lnTo>
                      <a:lnTo>
                        <a:pt x="57" y="18"/>
                      </a:lnTo>
                      <a:lnTo>
                        <a:pt x="55" y="14"/>
                      </a:lnTo>
                      <a:lnTo>
                        <a:pt x="52" y="9"/>
                      </a:lnTo>
                      <a:lnTo>
                        <a:pt x="47" y="6"/>
                      </a:lnTo>
                      <a:lnTo>
                        <a:pt x="41" y="2"/>
                      </a:lnTo>
                      <a:lnTo>
                        <a:pt x="35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1"/>
                      </a:lnTo>
                      <a:lnTo>
                        <a:pt x="5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60"/>
                      </a:lnTo>
                      <a:lnTo>
                        <a:pt x="30" y="60"/>
                      </a:lnTo>
                      <a:lnTo>
                        <a:pt x="35" y="60"/>
                      </a:lnTo>
                      <a:lnTo>
                        <a:pt x="41" y="57"/>
                      </a:lnTo>
                      <a:lnTo>
                        <a:pt x="47" y="55"/>
                      </a:lnTo>
                      <a:lnTo>
                        <a:pt x="52" y="52"/>
                      </a:lnTo>
                      <a:lnTo>
                        <a:pt x="55" y="47"/>
                      </a:lnTo>
                      <a:lnTo>
                        <a:pt x="57" y="41"/>
                      </a:lnTo>
                      <a:lnTo>
                        <a:pt x="58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6" name="Freeform 263"/>
                <p:cNvSpPr>
                  <a:spLocks/>
                </p:cNvSpPr>
                <p:nvPr/>
              </p:nvSpPr>
              <p:spPr bwMode="auto">
                <a:xfrm>
                  <a:off x="3090" y="3008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6 w 30"/>
                    <a:gd name="T3" fmla="*/ 15 h 29"/>
                    <a:gd name="T4" fmla="*/ 5 w 30"/>
                    <a:gd name="T5" fmla="*/ 14 h 29"/>
                    <a:gd name="T6" fmla="*/ 4 w 30"/>
                    <a:gd name="T7" fmla="*/ 13 h 29"/>
                    <a:gd name="T8" fmla="*/ 2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7 h 29"/>
                    <a:gd name="T18" fmla="*/ 0 w 30"/>
                    <a:gd name="T19" fmla="*/ 6 h 29"/>
                    <a:gd name="T20" fmla="*/ 1 w 30"/>
                    <a:gd name="T21" fmla="*/ 4 h 29"/>
                    <a:gd name="T22" fmla="*/ 2 w 30"/>
                    <a:gd name="T23" fmla="*/ 3 h 29"/>
                    <a:gd name="T24" fmla="*/ 2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0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4 w 30"/>
                    <a:gd name="T45" fmla="*/ 4 h 29"/>
                    <a:gd name="T46" fmla="*/ 15 w 30"/>
                    <a:gd name="T47" fmla="*/ 6 h 29"/>
                    <a:gd name="T48" fmla="*/ 15 w 30"/>
                    <a:gd name="T49" fmla="*/ 7 h 29"/>
                    <a:gd name="T50" fmla="*/ 14 w 30"/>
                    <a:gd name="T51" fmla="*/ 10 h 29"/>
                    <a:gd name="T52" fmla="*/ 13 w 30"/>
                    <a:gd name="T53" fmla="*/ 12 h 29"/>
                    <a:gd name="T54" fmla="*/ 10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7" y="26"/>
                      </a:lnTo>
                      <a:lnTo>
                        <a:pt x="4" y="24"/>
                      </a:lnTo>
                      <a:lnTo>
                        <a:pt x="3" y="22"/>
                      </a:lnTo>
                      <a:lnTo>
                        <a:pt x="1" y="20"/>
                      </a:lnTo>
                      <a:lnTo>
                        <a:pt x="0" y="17"/>
                      </a:lnTo>
                      <a:lnTo>
                        <a:pt x="0" y="14"/>
                      </a:lnTo>
                      <a:lnTo>
                        <a:pt x="0" y="11"/>
                      </a:lnTo>
                      <a:lnTo>
                        <a:pt x="1" y="8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7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3"/>
                      </a:lnTo>
                      <a:lnTo>
                        <a:pt x="27" y="6"/>
                      </a:lnTo>
                      <a:lnTo>
                        <a:pt x="28" y="8"/>
                      </a:lnTo>
                      <a:lnTo>
                        <a:pt x="30" y="11"/>
                      </a:lnTo>
                      <a:lnTo>
                        <a:pt x="30" y="14"/>
                      </a:lnTo>
                      <a:lnTo>
                        <a:pt x="28" y="20"/>
                      </a:lnTo>
                      <a:lnTo>
                        <a:pt x="25" y="24"/>
                      </a:lnTo>
                      <a:lnTo>
                        <a:pt x="20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7" name="Freeform 264"/>
                <p:cNvSpPr>
                  <a:spLocks/>
                </p:cNvSpPr>
                <p:nvPr/>
              </p:nvSpPr>
              <p:spPr bwMode="auto">
                <a:xfrm>
                  <a:off x="3171" y="3193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7 w 60"/>
                    <a:gd name="T7" fmla="*/ 6 h 59"/>
                    <a:gd name="T8" fmla="*/ 26 w 60"/>
                    <a:gd name="T9" fmla="*/ 4 h 59"/>
                    <a:gd name="T10" fmla="*/ 23 w 60"/>
                    <a:gd name="T11" fmla="*/ 2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9 w 60"/>
                    <a:gd name="T19" fmla="*/ 1 h 59"/>
                    <a:gd name="T20" fmla="*/ 5 w 60"/>
                    <a:gd name="T21" fmla="*/ 4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3 w 60"/>
                    <a:gd name="T31" fmla="*/ 23 h 59"/>
                    <a:gd name="T32" fmla="*/ 5 w 60"/>
                    <a:gd name="T33" fmla="*/ 25 h 59"/>
                    <a:gd name="T34" fmla="*/ 7 w 60"/>
                    <a:gd name="T35" fmla="*/ 27 h 59"/>
                    <a:gd name="T36" fmla="*/ 9 w 60"/>
                    <a:gd name="T37" fmla="*/ 29 h 59"/>
                    <a:gd name="T38" fmla="*/ 12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3 w 60"/>
                    <a:gd name="T47" fmla="*/ 27 h 59"/>
                    <a:gd name="T48" fmla="*/ 26 w 60"/>
                    <a:gd name="T49" fmla="*/ 25 h 59"/>
                    <a:gd name="T50" fmla="*/ 27 w 60"/>
                    <a:gd name="T51" fmla="*/ 23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8" name="Freeform 265"/>
                <p:cNvSpPr>
                  <a:spLocks/>
                </p:cNvSpPr>
                <p:nvPr/>
              </p:nvSpPr>
              <p:spPr bwMode="auto">
                <a:xfrm>
                  <a:off x="3178" y="3200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3" y="24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29" name="Freeform 266"/>
                <p:cNvSpPr>
                  <a:spLocks/>
                </p:cNvSpPr>
                <p:nvPr/>
              </p:nvSpPr>
              <p:spPr bwMode="auto">
                <a:xfrm>
                  <a:off x="3283" y="3094"/>
                  <a:ext cx="30" cy="30"/>
                </a:xfrm>
                <a:custGeom>
                  <a:avLst/>
                  <a:gdLst>
                    <a:gd name="T0" fmla="*/ 30 w 58"/>
                    <a:gd name="T1" fmla="*/ 14 h 58"/>
                    <a:gd name="T2" fmla="*/ 30 w 58"/>
                    <a:gd name="T3" fmla="*/ 12 h 58"/>
                    <a:gd name="T4" fmla="*/ 29 w 58"/>
                    <a:gd name="T5" fmla="*/ 9 h 58"/>
                    <a:gd name="T6" fmla="*/ 28 w 58"/>
                    <a:gd name="T7" fmla="*/ 6 h 58"/>
                    <a:gd name="T8" fmla="*/ 26 w 58"/>
                    <a:gd name="T9" fmla="*/ 4 h 58"/>
                    <a:gd name="T10" fmla="*/ 24 w 58"/>
                    <a:gd name="T11" fmla="*/ 2 h 58"/>
                    <a:gd name="T12" fmla="*/ 21 w 58"/>
                    <a:gd name="T13" fmla="*/ 1 h 58"/>
                    <a:gd name="T14" fmla="*/ 18 w 58"/>
                    <a:gd name="T15" fmla="*/ 0 h 58"/>
                    <a:gd name="T16" fmla="*/ 14 w 58"/>
                    <a:gd name="T17" fmla="*/ 0 h 58"/>
                    <a:gd name="T18" fmla="*/ 9 w 58"/>
                    <a:gd name="T19" fmla="*/ 1 h 58"/>
                    <a:gd name="T20" fmla="*/ 4 w 58"/>
                    <a:gd name="T21" fmla="*/ 4 h 58"/>
                    <a:gd name="T22" fmla="*/ 1 w 58"/>
                    <a:gd name="T23" fmla="*/ 9 h 58"/>
                    <a:gd name="T24" fmla="*/ 0 w 58"/>
                    <a:gd name="T25" fmla="*/ 14 h 58"/>
                    <a:gd name="T26" fmla="*/ 0 w 58"/>
                    <a:gd name="T27" fmla="*/ 18 h 58"/>
                    <a:gd name="T28" fmla="*/ 1 w 58"/>
                    <a:gd name="T29" fmla="*/ 21 h 58"/>
                    <a:gd name="T30" fmla="*/ 2 w 58"/>
                    <a:gd name="T31" fmla="*/ 24 h 58"/>
                    <a:gd name="T32" fmla="*/ 4 w 58"/>
                    <a:gd name="T33" fmla="*/ 26 h 58"/>
                    <a:gd name="T34" fmla="*/ 6 w 58"/>
                    <a:gd name="T35" fmla="*/ 28 h 58"/>
                    <a:gd name="T36" fmla="*/ 9 w 58"/>
                    <a:gd name="T37" fmla="*/ 29 h 58"/>
                    <a:gd name="T38" fmla="*/ 12 w 58"/>
                    <a:gd name="T39" fmla="*/ 30 h 58"/>
                    <a:gd name="T40" fmla="*/ 14 w 58"/>
                    <a:gd name="T41" fmla="*/ 30 h 58"/>
                    <a:gd name="T42" fmla="*/ 18 w 58"/>
                    <a:gd name="T43" fmla="*/ 30 h 58"/>
                    <a:gd name="T44" fmla="*/ 21 w 58"/>
                    <a:gd name="T45" fmla="*/ 29 h 58"/>
                    <a:gd name="T46" fmla="*/ 24 w 58"/>
                    <a:gd name="T47" fmla="*/ 28 h 58"/>
                    <a:gd name="T48" fmla="*/ 26 w 58"/>
                    <a:gd name="T49" fmla="*/ 26 h 58"/>
                    <a:gd name="T50" fmla="*/ 28 w 58"/>
                    <a:gd name="T51" fmla="*/ 24 h 58"/>
                    <a:gd name="T52" fmla="*/ 29 w 58"/>
                    <a:gd name="T53" fmla="*/ 21 h 58"/>
                    <a:gd name="T54" fmla="*/ 30 w 58"/>
                    <a:gd name="T55" fmla="*/ 18 h 58"/>
                    <a:gd name="T56" fmla="*/ 30 w 58"/>
                    <a:gd name="T57" fmla="*/ 14 h 5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8"/>
                    <a:gd name="T89" fmla="*/ 58 w 58"/>
                    <a:gd name="T90" fmla="*/ 58 h 5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8">
                      <a:moveTo>
                        <a:pt x="58" y="28"/>
                      </a:moveTo>
                      <a:lnTo>
                        <a:pt x="58" y="23"/>
                      </a:lnTo>
                      <a:lnTo>
                        <a:pt x="56" y="18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0" y="2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2"/>
                      </a:lnTo>
                      <a:lnTo>
                        <a:pt x="8" y="8"/>
                      </a:lnTo>
                      <a:lnTo>
                        <a:pt x="2" y="17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8" y="50"/>
                      </a:lnTo>
                      <a:lnTo>
                        <a:pt x="12" y="54"/>
                      </a:lnTo>
                      <a:lnTo>
                        <a:pt x="18" y="56"/>
                      </a:lnTo>
                      <a:lnTo>
                        <a:pt x="23" y="58"/>
                      </a:lnTo>
                      <a:lnTo>
                        <a:pt x="28" y="58"/>
                      </a:lnTo>
                      <a:lnTo>
                        <a:pt x="34" y="58"/>
                      </a:lnTo>
                      <a:lnTo>
                        <a:pt x="40" y="56"/>
                      </a:lnTo>
                      <a:lnTo>
                        <a:pt x="46" y="54"/>
                      </a:lnTo>
                      <a:lnTo>
                        <a:pt x="50" y="50"/>
                      </a:lnTo>
                      <a:lnTo>
                        <a:pt x="54" y="46"/>
                      </a:lnTo>
                      <a:lnTo>
                        <a:pt x="56" y="40"/>
                      </a:lnTo>
                      <a:lnTo>
                        <a:pt x="58" y="34"/>
                      </a:lnTo>
                      <a:lnTo>
                        <a:pt x="58" y="28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0" name="Freeform 267"/>
                <p:cNvSpPr>
                  <a:spLocks/>
                </p:cNvSpPr>
                <p:nvPr/>
              </p:nvSpPr>
              <p:spPr bwMode="auto">
                <a:xfrm>
                  <a:off x="3291" y="3102"/>
                  <a:ext cx="14" cy="14"/>
                </a:xfrm>
                <a:custGeom>
                  <a:avLst/>
                  <a:gdLst>
                    <a:gd name="T0" fmla="*/ 7 w 29"/>
                    <a:gd name="T1" fmla="*/ 14 h 28"/>
                    <a:gd name="T2" fmla="*/ 6 w 29"/>
                    <a:gd name="T3" fmla="*/ 14 h 28"/>
                    <a:gd name="T4" fmla="*/ 5 w 29"/>
                    <a:gd name="T5" fmla="*/ 14 h 28"/>
                    <a:gd name="T6" fmla="*/ 3 w 29"/>
                    <a:gd name="T7" fmla="*/ 13 h 28"/>
                    <a:gd name="T8" fmla="*/ 2 w 29"/>
                    <a:gd name="T9" fmla="*/ 12 h 28"/>
                    <a:gd name="T10" fmla="*/ 1 w 29"/>
                    <a:gd name="T11" fmla="*/ 11 h 28"/>
                    <a:gd name="T12" fmla="*/ 1 w 29"/>
                    <a:gd name="T13" fmla="*/ 10 h 28"/>
                    <a:gd name="T14" fmla="*/ 0 w 29"/>
                    <a:gd name="T15" fmla="*/ 9 h 28"/>
                    <a:gd name="T16" fmla="*/ 0 w 29"/>
                    <a:gd name="T17" fmla="*/ 7 h 28"/>
                    <a:gd name="T18" fmla="*/ 0 w 29"/>
                    <a:gd name="T19" fmla="*/ 6 h 28"/>
                    <a:gd name="T20" fmla="*/ 1 w 29"/>
                    <a:gd name="T21" fmla="*/ 4 h 28"/>
                    <a:gd name="T22" fmla="*/ 1 w 29"/>
                    <a:gd name="T23" fmla="*/ 3 h 28"/>
                    <a:gd name="T24" fmla="*/ 2 w 29"/>
                    <a:gd name="T25" fmla="*/ 2 h 28"/>
                    <a:gd name="T26" fmla="*/ 3 w 29"/>
                    <a:gd name="T27" fmla="*/ 1 h 28"/>
                    <a:gd name="T28" fmla="*/ 5 w 29"/>
                    <a:gd name="T29" fmla="*/ 1 h 28"/>
                    <a:gd name="T30" fmla="*/ 6 w 29"/>
                    <a:gd name="T31" fmla="*/ 0 h 28"/>
                    <a:gd name="T32" fmla="*/ 7 w 29"/>
                    <a:gd name="T33" fmla="*/ 0 h 28"/>
                    <a:gd name="T34" fmla="*/ 9 w 29"/>
                    <a:gd name="T35" fmla="*/ 0 h 28"/>
                    <a:gd name="T36" fmla="*/ 10 w 29"/>
                    <a:gd name="T37" fmla="*/ 1 h 28"/>
                    <a:gd name="T38" fmla="*/ 12 w 29"/>
                    <a:gd name="T39" fmla="*/ 1 h 28"/>
                    <a:gd name="T40" fmla="*/ 13 w 29"/>
                    <a:gd name="T41" fmla="*/ 2 h 28"/>
                    <a:gd name="T42" fmla="*/ 13 w 29"/>
                    <a:gd name="T43" fmla="*/ 3 h 28"/>
                    <a:gd name="T44" fmla="*/ 14 w 29"/>
                    <a:gd name="T45" fmla="*/ 4 h 28"/>
                    <a:gd name="T46" fmla="*/ 14 w 29"/>
                    <a:gd name="T47" fmla="*/ 6 h 28"/>
                    <a:gd name="T48" fmla="*/ 14 w 29"/>
                    <a:gd name="T49" fmla="*/ 7 h 28"/>
                    <a:gd name="T50" fmla="*/ 14 w 29"/>
                    <a:gd name="T51" fmla="*/ 10 h 28"/>
                    <a:gd name="T52" fmla="*/ 13 w 29"/>
                    <a:gd name="T53" fmla="*/ 12 h 28"/>
                    <a:gd name="T54" fmla="*/ 10 w 29"/>
                    <a:gd name="T55" fmla="*/ 14 h 28"/>
                    <a:gd name="T56" fmla="*/ 7 w 29"/>
                    <a:gd name="T57" fmla="*/ 14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8"/>
                    <a:gd name="T89" fmla="*/ 29 w 29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8">
                      <a:moveTo>
                        <a:pt x="14" y="28"/>
                      </a:moveTo>
                      <a:lnTo>
                        <a:pt x="12" y="28"/>
                      </a:lnTo>
                      <a:lnTo>
                        <a:pt x="10" y="27"/>
                      </a:lnTo>
                      <a:lnTo>
                        <a:pt x="6" y="26"/>
                      </a:lnTo>
                      <a:lnTo>
                        <a:pt x="4" y="24"/>
                      </a:lnTo>
                      <a:lnTo>
                        <a:pt x="3" y="21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2" y="8"/>
                      </a:lnTo>
                      <a:lnTo>
                        <a:pt x="3" y="5"/>
                      </a:ln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8" y="0"/>
                      </a:lnTo>
                      <a:lnTo>
                        <a:pt x="20" y="1"/>
                      </a:lnTo>
                      <a:lnTo>
                        <a:pt x="24" y="2"/>
                      </a:lnTo>
                      <a:lnTo>
                        <a:pt x="26" y="3"/>
                      </a:lnTo>
                      <a:lnTo>
                        <a:pt x="27" y="5"/>
                      </a:lnTo>
                      <a:lnTo>
                        <a:pt x="28" y="8"/>
                      </a:lnTo>
                      <a:lnTo>
                        <a:pt x="29" y="11"/>
                      </a:lnTo>
                      <a:lnTo>
                        <a:pt x="29" y="13"/>
                      </a:lnTo>
                      <a:lnTo>
                        <a:pt x="28" y="19"/>
                      </a:lnTo>
                      <a:lnTo>
                        <a:pt x="26" y="24"/>
                      </a:lnTo>
                      <a:lnTo>
                        <a:pt x="20" y="27"/>
                      </a:lnTo>
                      <a:lnTo>
                        <a:pt x="14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1" name="Freeform 268"/>
                <p:cNvSpPr>
                  <a:spLocks/>
                </p:cNvSpPr>
                <p:nvPr/>
              </p:nvSpPr>
              <p:spPr bwMode="auto">
                <a:xfrm>
                  <a:off x="3280" y="3273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6 h 60"/>
                    <a:gd name="T8" fmla="*/ 25 w 60"/>
                    <a:gd name="T9" fmla="*/ 4 h 60"/>
                    <a:gd name="T10" fmla="*/ 23 w 60"/>
                    <a:gd name="T11" fmla="*/ 2 h 60"/>
                    <a:gd name="T12" fmla="*/ 21 w 60"/>
                    <a:gd name="T13" fmla="*/ 1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4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5 h 60"/>
                    <a:gd name="T34" fmla="*/ 7 w 60"/>
                    <a:gd name="T35" fmla="*/ 27 h 60"/>
                    <a:gd name="T36" fmla="*/ 9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5 w 60"/>
                    <a:gd name="T49" fmla="*/ 25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2"/>
                      </a:lnTo>
                      <a:lnTo>
                        <a:pt x="50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5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8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6"/>
                      </a:lnTo>
                      <a:lnTo>
                        <a:pt x="9" y="50"/>
                      </a:lnTo>
                      <a:lnTo>
                        <a:pt x="14" y="54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5" y="58"/>
                      </a:lnTo>
                      <a:lnTo>
                        <a:pt x="41" y="57"/>
                      </a:lnTo>
                      <a:lnTo>
                        <a:pt x="46" y="54"/>
                      </a:lnTo>
                      <a:lnTo>
                        <a:pt x="50" y="50"/>
                      </a:lnTo>
                      <a:lnTo>
                        <a:pt x="54" y="46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2" name="Freeform 269"/>
                <p:cNvSpPr>
                  <a:spLocks/>
                </p:cNvSpPr>
                <p:nvPr/>
              </p:nvSpPr>
              <p:spPr bwMode="auto">
                <a:xfrm>
                  <a:off x="3288" y="3280"/>
                  <a:ext cx="15" cy="15"/>
                </a:xfrm>
                <a:custGeom>
                  <a:avLst/>
                  <a:gdLst>
                    <a:gd name="T0" fmla="*/ 8 w 30"/>
                    <a:gd name="T1" fmla="*/ 15 h 28"/>
                    <a:gd name="T2" fmla="*/ 6 w 30"/>
                    <a:gd name="T3" fmla="*/ 15 h 28"/>
                    <a:gd name="T4" fmla="*/ 5 w 30"/>
                    <a:gd name="T5" fmla="*/ 14 h 28"/>
                    <a:gd name="T6" fmla="*/ 4 w 30"/>
                    <a:gd name="T7" fmla="*/ 14 h 28"/>
                    <a:gd name="T8" fmla="*/ 2 w 30"/>
                    <a:gd name="T9" fmla="*/ 13 h 28"/>
                    <a:gd name="T10" fmla="*/ 1 w 30"/>
                    <a:gd name="T11" fmla="*/ 12 h 28"/>
                    <a:gd name="T12" fmla="*/ 1 w 30"/>
                    <a:gd name="T13" fmla="*/ 10 h 28"/>
                    <a:gd name="T14" fmla="*/ 0 w 30"/>
                    <a:gd name="T15" fmla="*/ 9 h 28"/>
                    <a:gd name="T16" fmla="*/ 0 w 30"/>
                    <a:gd name="T17" fmla="*/ 8 h 28"/>
                    <a:gd name="T18" fmla="*/ 0 w 30"/>
                    <a:gd name="T19" fmla="*/ 6 h 28"/>
                    <a:gd name="T20" fmla="*/ 1 w 30"/>
                    <a:gd name="T21" fmla="*/ 5 h 28"/>
                    <a:gd name="T22" fmla="*/ 1 w 30"/>
                    <a:gd name="T23" fmla="*/ 4 h 28"/>
                    <a:gd name="T24" fmla="*/ 2 w 30"/>
                    <a:gd name="T25" fmla="*/ 2 h 28"/>
                    <a:gd name="T26" fmla="*/ 4 w 30"/>
                    <a:gd name="T27" fmla="*/ 1 h 28"/>
                    <a:gd name="T28" fmla="*/ 5 w 30"/>
                    <a:gd name="T29" fmla="*/ 1 h 28"/>
                    <a:gd name="T30" fmla="*/ 6 w 30"/>
                    <a:gd name="T31" fmla="*/ 0 h 28"/>
                    <a:gd name="T32" fmla="*/ 8 w 30"/>
                    <a:gd name="T33" fmla="*/ 0 h 28"/>
                    <a:gd name="T34" fmla="*/ 9 w 30"/>
                    <a:gd name="T35" fmla="*/ 0 h 28"/>
                    <a:gd name="T36" fmla="*/ 10 w 30"/>
                    <a:gd name="T37" fmla="*/ 1 h 28"/>
                    <a:gd name="T38" fmla="*/ 12 w 30"/>
                    <a:gd name="T39" fmla="*/ 1 h 28"/>
                    <a:gd name="T40" fmla="*/ 13 w 30"/>
                    <a:gd name="T41" fmla="*/ 2 h 28"/>
                    <a:gd name="T42" fmla="*/ 13 w 30"/>
                    <a:gd name="T43" fmla="*/ 4 h 28"/>
                    <a:gd name="T44" fmla="*/ 15 w 30"/>
                    <a:gd name="T45" fmla="*/ 5 h 28"/>
                    <a:gd name="T46" fmla="*/ 15 w 30"/>
                    <a:gd name="T47" fmla="*/ 6 h 28"/>
                    <a:gd name="T48" fmla="*/ 15 w 30"/>
                    <a:gd name="T49" fmla="*/ 8 h 28"/>
                    <a:gd name="T50" fmla="*/ 15 w 30"/>
                    <a:gd name="T51" fmla="*/ 11 h 28"/>
                    <a:gd name="T52" fmla="*/ 13 w 30"/>
                    <a:gd name="T53" fmla="*/ 13 h 28"/>
                    <a:gd name="T54" fmla="*/ 10 w 30"/>
                    <a:gd name="T55" fmla="*/ 14 h 28"/>
                    <a:gd name="T56" fmla="*/ 8 w 30"/>
                    <a:gd name="T57" fmla="*/ 15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8"/>
                    <a:gd name="T89" fmla="*/ 30 w 30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8">
                      <a:moveTo>
                        <a:pt x="15" y="28"/>
                      </a:moveTo>
                      <a:lnTo>
                        <a:pt x="11" y="28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2" y="7"/>
                      </a:lnTo>
                      <a:lnTo>
                        <a:pt x="4" y="4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0" y="1"/>
                      </a:lnTo>
                      <a:lnTo>
                        <a:pt x="23" y="2"/>
                      </a:lnTo>
                      <a:lnTo>
                        <a:pt x="25" y="4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0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3" name="Freeform 270"/>
                <p:cNvSpPr>
                  <a:spLocks/>
                </p:cNvSpPr>
                <p:nvPr/>
              </p:nvSpPr>
              <p:spPr bwMode="auto">
                <a:xfrm>
                  <a:off x="3264" y="3390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29 w 59"/>
                    <a:gd name="T3" fmla="*/ 13 h 60"/>
                    <a:gd name="T4" fmla="*/ 29 w 59"/>
                    <a:gd name="T5" fmla="*/ 10 h 60"/>
                    <a:gd name="T6" fmla="*/ 27 w 59"/>
                    <a:gd name="T7" fmla="*/ 7 h 60"/>
                    <a:gd name="T8" fmla="*/ 25 w 59"/>
                    <a:gd name="T9" fmla="*/ 5 h 60"/>
                    <a:gd name="T10" fmla="*/ 23 w 59"/>
                    <a:gd name="T11" fmla="*/ 3 h 60"/>
                    <a:gd name="T12" fmla="*/ 21 w 59"/>
                    <a:gd name="T13" fmla="*/ 2 h 60"/>
                    <a:gd name="T14" fmla="*/ 18 w 59"/>
                    <a:gd name="T15" fmla="*/ 1 h 60"/>
                    <a:gd name="T16" fmla="*/ 15 w 59"/>
                    <a:gd name="T17" fmla="*/ 0 h 60"/>
                    <a:gd name="T18" fmla="*/ 9 w 59"/>
                    <a:gd name="T19" fmla="*/ 2 h 60"/>
                    <a:gd name="T20" fmla="*/ 5 w 59"/>
                    <a:gd name="T21" fmla="*/ 5 h 60"/>
                    <a:gd name="T22" fmla="*/ 1 w 59"/>
                    <a:gd name="T23" fmla="*/ 10 h 60"/>
                    <a:gd name="T24" fmla="*/ 0 w 59"/>
                    <a:gd name="T25" fmla="*/ 15 h 60"/>
                    <a:gd name="T26" fmla="*/ 1 w 59"/>
                    <a:gd name="T27" fmla="*/ 18 h 60"/>
                    <a:gd name="T28" fmla="*/ 1 w 59"/>
                    <a:gd name="T29" fmla="*/ 21 h 60"/>
                    <a:gd name="T30" fmla="*/ 3 w 59"/>
                    <a:gd name="T31" fmla="*/ 24 h 60"/>
                    <a:gd name="T32" fmla="*/ 5 w 59"/>
                    <a:gd name="T33" fmla="*/ 26 h 60"/>
                    <a:gd name="T34" fmla="*/ 7 w 59"/>
                    <a:gd name="T35" fmla="*/ 28 h 60"/>
                    <a:gd name="T36" fmla="*/ 9 w 59"/>
                    <a:gd name="T37" fmla="*/ 29 h 60"/>
                    <a:gd name="T38" fmla="*/ 12 w 59"/>
                    <a:gd name="T39" fmla="*/ 30 h 60"/>
                    <a:gd name="T40" fmla="*/ 15 w 59"/>
                    <a:gd name="T41" fmla="*/ 30 h 60"/>
                    <a:gd name="T42" fmla="*/ 18 w 59"/>
                    <a:gd name="T43" fmla="*/ 30 h 60"/>
                    <a:gd name="T44" fmla="*/ 21 w 59"/>
                    <a:gd name="T45" fmla="*/ 29 h 60"/>
                    <a:gd name="T46" fmla="*/ 23 w 59"/>
                    <a:gd name="T47" fmla="*/ 28 h 60"/>
                    <a:gd name="T48" fmla="*/ 25 w 59"/>
                    <a:gd name="T49" fmla="*/ 26 h 60"/>
                    <a:gd name="T50" fmla="*/ 27 w 59"/>
                    <a:gd name="T51" fmla="*/ 24 h 60"/>
                    <a:gd name="T52" fmla="*/ 29 w 59"/>
                    <a:gd name="T53" fmla="*/ 21 h 60"/>
                    <a:gd name="T54" fmla="*/ 29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8" y="25"/>
                      </a:lnTo>
                      <a:lnTo>
                        <a:pt x="57" y="19"/>
                      </a:lnTo>
                      <a:lnTo>
                        <a:pt x="54" y="14"/>
                      </a:lnTo>
                      <a:lnTo>
                        <a:pt x="50" y="10"/>
                      </a:lnTo>
                      <a:lnTo>
                        <a:pt x="46" y="6"/>
                      </a:lnTo>
                      <a:lnTo>
                        <a:pt x="41" y="3"/>
                      </a:lnTo>
                      <a:lnTo>
                        <a:pt x="35" y="2"/>
                      </a:lnTo>
                      <a:lnTo>
                        <a:pt x="29" y="0"/>
                      </a:lnTo>
                      <a:lnTo>
                        <a:pt x="18" y="3"/>
                      </a:lnTo>
                      <a:lnTo>
                        <a:pt x="9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8"/>
                      </a:lnTo>
                      <a:lnTo>
                        <a:pt x="9" y="52"/>
                      </a:lnTo>
                      <a:lnTo>
                        <a:pt x="13" y="56"/>
                      </a:lnTo>
                      <a:lnTo>
                        <a:pt x="18" y="58"/>
                      </a:lnTo>
                      <a:lnTo>
                        <a:pt x="24" y="60"/>
                      </a:lnTo>
                      <a:lnTo>
                        <a:pt x="29" y="60"/>
                      </a:lnTo>
                      <a:lnTo>
                        <a:pt x="35" y="60"/>
                      </a:lnTo>
                      <a:lnTo>
                        <a:pt x="41" y="58"/>
                      </a:lnTo>
                      <a:lnTo>
                        <a:pt x="46" y="56"/>
                      </a:lnTo>
                      <a:lnTo>
                        <a:pt x="50" y="52"/>
                      </a:lnTo>
                      <a:lnTo>
                        <a:pt x="54" y="48"/>
                      </a:lnTo>
                      <a:lnTo>
                        <a:pt x="57" y="42"/>
                      </a:lnTo>
                      <a:lnTo>
                        <a:pt x="58" y="36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4" name="Freeform 271"/>
                <p:cNvSpPr>
                  <a:spLocks/>
                </p:cNvSpPr>
                <p:nvPr/>
              </p:nvSpPr>
              <p:spPr bwMode="auto">
                <a:xfrm>
                  <a:off x="3272" y="339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1 h 30"/>
                    <a:gd name="T14" fmla="*/ 0 w 30"/>
                    <a:gd name="T15" fmla="*/ 10 h 30"/>
                    <a:gd name="T16" fmla="*/ 0 w 30"/>
                    <a:gd name="T17" fmla="*/ 8 h 30"/>
                    <a:gd name="T18" fmla="*/ 0 w 30"/>
                    <a:gd name="T19" fmla="*/ 7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7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0" y="29"/>
                      </a:lnTo>
                      <a:lnTo>
                        <a:pt x="7" y="28"/>
                      </a:lnTo>
                      <a:lnTo>
                        <a:pt x="5" y="26"/>
                      </a:lnTo>
                      <a:lnTo>
                        <a:pt x="4" y="23"/>
                      </a:lnTo>
                      <a:lnTo>
                        <a:pt x="2" y="21"/>
                      </a:lnTo>
                      <a:lnTo>
                        <a:pt x="0" y="19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2" y="10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4"/>
                      </a:lnTo>
                      <a:lnTo>
                        <a:pt x="10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2"/>
                      </a:lnTo>
                      <a:lnTo>
                        <a:pt x="24" y="4"/>
                      </a:lnTo>
                      <a:lnTo>
                        <a:pt x="26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3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5" name="Freeform 272"/>
                <p:cNvSpPr>
                  <a:spLocks/>
                </p:cNvSpPr>
                <p:nvPr/>
              </p:nvSpPr>
              <p:spPr bwMode="auto">
                <a:xfrm>
                  <a:off x="3480" y="3319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5 w 60"/>
                    <a:gd name="T21" fmla="*/ 5 h 60"/>
                    <a:gd name="T22" fmla="*/ 2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2 w 60"/>
                    <a:gd name="T29" fmla="*/ 21 h 60"/>
                    <a:gd name="T30" fmla="*/ 3 w 60"/>
                    <a:gd name="T31" fmla="*/ 23 h 60"/>
                    <a:gd name="T32" fmla="*/ 5 w 60"/>
                    <a:gd name="T33" fmla="*/ 26 h 60"/>
                    <a:gd name="T34" fmla="*/ 7 w 60"/>
                    <a:gd name="T35" fmla="*/ 27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7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4"/>
                      </a:lnTo>
                      <a:lnTo>
                        <a:pt x="51" y="9"/>
                      </a:lnTo>
                      <a:lnTo>
                        <a:pt x="46" y="6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3" y="41"/>
                      </a:lnTo>
                      <a:lnTo>
                        <a:pt x="6" y="46"/>
                      </a:lnTo>
                      <a:lnTo>
                        <a:pt x="9" y="51"/>
                      </a:lnTo>
                      <a:lnTo>
                        <a:pt x="14" y="54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4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6" name="Freeform 273"/>
                <p:cNvSpPr>
                  <a:spLocks/>
                </p:cNvSpPr>
                <p:nvPr/>
              </p:nvSpPr>
              <p:spPr bwMode="auto">
                <a:xfrm>
                  <a:off x="3487" y="332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3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2 h 30"/>
                    <a:gd name="T26" fmla="*/ 4 w 30"/>
                    <a:gd name="T27" fmla="*/ 1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1 h 30"/>
                    <a:gd name="T40" fmla="*/ 13 w 30"/>
                    <a:gd name="T41" fmla="*/ 2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9"/>
                      </a:lnTo>
                      <a:lnTo>
                        <a:pt x="7" y="26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4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4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6" y="25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7" name="Freeform 274"/>
                <p:cNvSpPr>
                  <a:spLocks/>
                </p:cNvSpPr>
                <p:nvPr/>
              </p:nvSpPr>
              <p:spPr bwMode="auto">
                <a:xfrm>
                  <a:off x="3586" y="3398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9 h 59"/>
                    <a:gd name="T6" fmla="*/ 28 w 60"/>
                    <a:gd name="T7" fmla="*/ 7 h 59"/>
                    <a:gd name="T8" fmla="*/ 26 w 60"/>
                    <a:gd name="T9" fmla="*/ 5 h 59"/>
                    <a:gd name="T10" fmla="*/ 24 w 60"/>
                    <a:gd name="T11" fmla="*/ 3 h 59"/>
                    <a:gd name="T12" fmla="*/ 21 w 60"/>
                    <a:gd name="T13" fmla="*/ 1 h 59"/>
                    <a:gd name="T14" fmla="*/ 18 w 60"/>
                    <a:gd name="T15" fmla="*/ 1 h 59"/>
                    <a:gd name="T16" fmla="*/ 15 w 60"/>
                    <a:gd name="T17" fmla="*/ 0 h 59"/>
                    <a:gd name="T18" fmla="*/ 10 w 60"/>
                    <a:gd name="T19" fmla="*/ 1 h 59"/>
                    <a:gd name="T20" fmla="*/ 5 w 60"/>
                    <a:gd name="T21" fmla="*/ 5 h 59"/>
                    <a:gd name="T22" fmla="*/ 2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2 w 60"/>
                    <a:gd name="T29" fmla="*/ 21 h 59"/>
                    <a:gd name="T30" fmla="*/ 3 w 60"/>
                    <a:gd name="T31" fmla="*/ 24 h 59"/>
                    <a:gd name="T32" fmla="*/ 5 w 60"/>
                    <a:gd name="T33" fmla="*/ 26 h 59"/>
                    <a:gd name="T34" fmla="*/ 7 w 60"/>
                    <a:gd name="T35" fmla="*/ 28 h 59"/>
                    <a:gd name="T36" fmla="*/ 10 w 60"/>
                    <a:gd name="T37" fmla="*/ 29 h 59"/>
                    <a:gd name="T38" fmla="*/ 13 w 60"/>
                    <a:gd name="T39" fmla="*/ 29 h 59"/>
                    <a:gd name="T40" fmla="*/ 15 w 60"/>
                    <a:gd name="T41" fmla="*/ 30 h 59"/>
                    <a:gd name="T42" fmla="*/ 18 w 60"/>
                    <a:gd name="T43" fmla="*/ 29 h 59"/>
                    <a:gd name="T44" fmla="*/ 21 w 60"/>
                    <a:gd name="T45" fmla="*/ 29 h 59"/>
                    <a:gd name="T46" fmla="*/ 24 w 60"/>
                    <a:gd name="T47" fmla="*/ 28 h 59"/>
                    <a:gd name="T48" fmla="*/ 26 w 60"/>
                    <a:gd name="T49" fmla="*/ 26 h 59"/>
                    <a:gd name="T50" fmla="*/ 28 w 60"/>
                    <a:gd name="T51" fmla="*/ 24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6" y="13"/>
                      </a:lnTo>
                      <a:lnTo>
                        <a:pt x="52" y="9"/>
                      </a:lnTo>
                      <a:lnTo>
                        <a:pt x="48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10" y="9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3" y="41"/>
                      </a:lnTo>
                      <a:lnTo>
                        <a:pt x="6" y="47"/>
                      </a:lnTo>
                      <a:lnTo>
                        <a:pt x="10" y="51"/>
                      </a:lnTo>
                      <a:lnTo>
                        <a:pt x="14" y="55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59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8" y="55"/>
                      </a:lnTo>
                      <a:lnTo>
                        <a:pt x="52" y="51"/>
                      </a:lnTo>
                      <a:lnTo>
                        <a:pt x="56" y="47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8" name="Freeform 275"/>
                <p:cNvSpPr>
                  <a:spLocks/>
                </p:cNvSpPr>
                <p:nvPr/>
              </p:nvSpPr>
              <p:spPr bwMode="auto">
                <a:xfrm>
                  <a:off x="3594" y="3405"/>
                  <a:ext cx="15" cy="15"/>
                </a:xfrm>
                <a:custGeom>
                  <a:avLst/>
                  <a:gdLst>
                    <a:gd name="T0" fmla="*/ 8 w 30"/>
                    <a:gd name="T1" fmla="*/ 15 h 29"/>
                    <a:gd name="T2" fmla="*/ 7 w 30"/>
                    <a:gd name="T3" fmla="*/ 15 h 29"/>
                    <a:gd name="T4" fmla="*/ 6 w 30"/>
                    <a:gd name="T5" fmla="*/ 14 h 29"/>
                    <a:gd name="T6" fmla="*/ 4 w 30"/>
                    <a:gd name="T7" fmla="*/ 14 h 29"/>
                    <a:gd name="T8" fmla="*/ 3 w 30"/>
                    <a:gd name="T9" fmla="*/ 13 h 29"/>
                    <a:gd name="T10" fmla="*/ 2 w 30"/>
                    <a:gd name="T11" fmla="*/ 12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8 h 29"/>
                    <a:gd name="T18" fmla="*/ 0 w 30"/>
                    <a:gd name="T19" fmla="*/ 6 h 29"/>
                    <a:gd name="T20" fmla="*/ 1 w 30"/>
                    <a:gd name="T21" fmla="*/ 5 h 29"/>
                    <a:gd name="T22" fmla="*/ 2 w 30"/>
                    <a:gd name="T23" fmla="*/ 3 h 29"/>
                    <a:gd name="T24" fmla="*/ 3 w 30"/>
                    <a:gd name="T25" fmla="*/ 2 h 29"/>
                    <a:gd name="T26" fmla="*/ 4 w 30"/>
                    <a:gd name="T27" fmla="*/ 2 h 29"/>
                    <a:gd name="T28" fmla="*/ 6 w 30"/>
                    <a:gd name="T29" fmla="*/ 1 h 29"/>
                    <a:gd name="T30" fmla="*/ 7 w 30"/>
                    <a:gd name="T31" fmla="*/ 0 h 29"/>
                    <a:gd name="T32" fmla="*/ 8 w 30"/>
                    <a:gd name="T33" fmla="*/ 0 h 29"/>
                    <a:gd name="T34" fmla="*/ 10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2 h 29"/>
                    <a:gd name="T40" fmla="*/ 13 w 30"/>
                    <a:gd name="T41" fmla="*/ 2 h 29"/>
                    <a:gd name="T42" fmla="*/ 14 w 30"/>
                    <a:gd name="T43" fmla="*/ 3 h 29"/>
                    <a:gd name="T44" fmla="*/ 15 w 30"/>
                    <a:gd name="T45" fmla="*/ 5 h 29"/>
                    <a:gd name="T46" fmla="*/ 15 w 30"/>
                    <a:gd name="T47" fmla="*/ 6 h 29"/>
                    <a:gd name="T48" fmla="*/ 15 w 30"/>
                    <a:gd name="T49" fmla="*/ 8 h 29"/>
                    <a:gd name="T50" fmla="*/ 15 w 30"/>
                    <a:gd name="T51" fmla="*/ 10 h 29"/>
                    <a:gd name="T52" fmla="*/ 13 w 30"/>
                    <a:gd name="T53" fmla="*/ 13 h 29"/>
                    <a:gd name="T54" fmla="*/ 11 w 30"/>
                    <a:gd name="T55" fmla="*/ 14 h 29"/>
                    <a:gd name="T56" fmla="*/ 8 w 30"/>
                    <a:gd name="T57" fmla="*/ 15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3" y="29"/>
                      </a:lnTo>
                      <a:lnTo>
                        <a:pt x="11" y="28"/>
                      </a:lnTo>
                      <a:lnTo>
                        <a:pt x="7" y="27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6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6" y="4"/>
                      </a:lnTo>
                      <a:lnTo>
                        <a:pt x="28" y="6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6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39" name="Freeform 276"/>
                <p:cNvSpPr>
                  <a:spLocks/>
                </p:cNvSpPr>
                <p:nvPr/>
              </p:nvSpPr>
              <p:spPr bwMode="auto">
                <a:xfrm>
                  <a:off x="3541" y="3129"/>
                  <a:ext cx="30" cy="30"/>
                </a:xfrm>
                <a:custGeom>
                  <a:avLst/>
                  <a:gdLst>
                    <a:gd name="T0" fmla="*/ 30 w 59"/>
                    <a:gd name="T1" fmla="*/ 15 h 60"/>
                    <a:gd name="T2" fmla="*/ 30 w 59"/>
                    <a:gd name="T3" fmla="*/ 12 h 60"/>
                    <a:gd name="T4" fmla="*/ 29 w 59"/>
                    <a:gd name="T5" fmla="*/ 9 h 60"/>
                    <a:gd name="T6" fmla="*/ 28 w 59"/>
                    <a:gd name="T7" fmla="*/ 6 h 60"/>
                    <a:gd name="T8" fmla="*/ 26 w 59"/>
                    <a:gd name="T9" fmla="*/ 4 h 60"/>
                    <a:gd name="T10" fmla="*/ 24 w 59"/>
                    <a:gd name="T11" fmla="*/ 2 h 60"/>
                    <a:gd name="T12" fmla="*/ 21 w 59"/>
                    <a:gd name="T13" fmla="*/ 1 h 60"/>
                    <a:gd name="T14" fmla="*/ 18 w 59"/>
                    <a:gd name="T15" fmla="*/ 0 h 60"/>
                    <a:gd name="T16" fmla="*/ 15 w 59"/>
                    <a:gd name="T17" fmla="*/ 0 h 60"/>
                    <a:gd name="T18" fmla="*/ 10 w 59"/>
                    <a:gd name="T19" fmla="*/ 1 h 60"/>
                    <a:gd name="T20" fmla="*/ 5 w 59"/>
                    <a:gd name="T21" fmla="*/ 4 h 60"/>
                    <a:gd name="T22" fmla="*/ 2 w 59"/>
                    <a:gd name="T23" fmla="*/ 9 h 60"/>
                    <a:gd name="T24" fmla="*/ 0 w 59"/>
                    <a:gd name="T25" fmla="*/ 15 h 60"/>
                    <a:gd name="T26" fmla="*/ 0 w 59"/>
                    <a:gd name="T27" fmla="*/ 18 h 60"/>
                    <a:gd name="T28" fmla="*/ 2 w 59"/>
                    <a:gd name="T29" fmla="*/ 21 h 60"/>
                    <a:gd name="T30" fmla="*/ 3 w 59"/>
                    <a:gd name="T31" fmla="*/ 23 h 60"/>
                    <a:gd name="T32" fmla="*/ 5 w 59"/>
                    <a:gd name="T33" fmla="*/ 25 h 60"/>
                    <a:gd name="T34" fmla="*/ 7 w 59"/>
                    <a:gd name="T35" fmla="*/ 27 h 60"/>
                    <a:gd name="T36" fmla="*/ 10 w 59"/>
                    <a:gd name="T37" fmla="*/ 29 h 60"/>
                    <a:gd name="T38" fmla="*/ 13 w 59"/>
                    <a:gd name="T39" fmla="*/ 29 h 60"/>
                    <a:gd name="T40" fmla="*/ 15 w 59"/>
                    <a:gd name="T41" fmla="*/ 30 h 60"/>
                    <a:gd name="T42" fmla="*/ 18 w 59"/>
                    <a:gd name="T43" fmla="*/ 29 h 60"/>
                    <a:gd name="T44" fmla="*/ 21 w 59"/>
                    <a:gd name="T45" fmla="*/ 29 h 60"/>
                    <a:gd name="T46" fmla="*/ 24 w 59"/>
                    <a:gd name="T47" fmla="*/ 27 h 60"/>
                    <a:gd name="T48" fmla="*/ 26 w 59"/>
                    <a:gd name="T49" fmla="*/ 25 h 60"/>
                    <a:gd name="T50" fmla="*/ 28 w 59"/>
                    <a:gd name="T51" fmla="*/ 23 h 60"/>
                    <a:gd name="T52" fmla="*/ 29 w 59"/>
                    <a:gd name="T53" fmla="*/ 21 h 60"/>
                    <a:gd name="T54" fmla="*/ 30 w 59"/>
                    <a:gd name="T55" fmla="*/ 18 h 60"/>
                    <a:gd name="T56" fmla="*/ 30 w 59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9"/>
                    <a:gd name="T88" fmla="*/ 0 h 60"/>
                    <a:gd name="T89" fmla="*/ 59 w 59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9" h="60">
                      <a:moveTo>
                        <a:pt x="59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5" y="12"/>
                      </a:lnTo>
                      <a:lnTo>
                        <a:pt x="51" y="8"/>
                      </a:lnTo>
                      <a:lnTo>
                        <a:pt x="47" y="4"/>
                      </a:lnTo>
                      <a:lnTo>
                        <a:pt x="41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8"/>
                      </a:lnTo>
                      <a:lnTo>
                        <a:pt x="3" y="18"/>
                      </a:lnTo>
                      <a:lnTo>
                        <a:pt x="0" y="30"/>
                      </a:lnTo>
                      <a:lnTo>
                        <a:pt x="0" y="35"/>
                      </a:lnTo>
                      <a:lnTo>
                        <a:pt x="3" y="41"/>
                      </a:lnTo>
                      <a:lnTo>
                        <a:pt x="5" y="46"/>
                      </a:lnTo>
                      <a:lnTo>
                        <a:pt x="9" y="50"/>
                      </a:lnTo>
                      <a:lnTo>
                        <a:pt x="13" y="54"/>
                      </a:lnTo>
                      <a:lnTo>
                        <a:pt x="19" y="57"/>
                      </a:lnTo>
                      <a:lnTo>
                        <a:pt x="25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7" y="54"/>
                      </a:lnTo>
                      <a:lnTo>
                        <a:pt x="51" y="50"/>
                      </a:lnTo>
                      <a:lnTo>
                        <a:pt x="55" y="46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59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0" name="Freeform 277"/>
                <p:cNvSpPr>
                  <a:spLocks/>
                </p:cNvSpPr>
                <p:nvPr/>
              </p:nvSpPr>
              <p:spPr bwMode="auto">
                <a:xfrm>
                  <a:off x="3549" y="3136"/>
                  <a:ext cx="14" cy="15"/>
                </a:xfrm>
                <a:custGeom>
                  <a:avLst/>
                  <a:gdLst>
                    <a:gd name="T0" fmla="*/ 7 w 29"/>
                    <a:gd name="T1" fmla="*/ 15 h 28"/>
                    <a:gd name="T2" fmla="*/ 6 w 29"/>
                    <a:gd name="T3" fmla="*/ 15 h 28"/>
                    <a:gd name="T4" fmla="*/ 5 w 29"/>
                    <a:gd name="T5" fmla="*/ 14 h 28"/>
                    <a:gd name="T6" fmla="*/ 3 w 29"/>
                    <a:gd name="T7" fmla="*/ 14 h 28"/>
                    <a:gd name="T8" fmla="*/ 2 w 29"/>
                    <a:gd name="T9" fmla="*/ 13 h 28"/>
                    <a:gd name="T10" fmla="*/ 1 w 29"/>
                    <a:gd name="T11" fmla="*/ 12 h 28"/>
                    <a:gd name="T12" fmla="*/ 1 w 29"/>
                    <a:gd name="T13" fmla="*/ 10 h 28"/>
                    <a:gd name="T14" fmla="*/ 0 w 29"/>
                    <a:gd name="T15" fmla="*/ 9 h 28"/>
                    <a:gd name="T16" fmla="*/ 0 w 29"/>
                    <a:gd name="T17" fmla="*/ 8 h 28"/>
                    <a:gd name="T18" fmla="*/ 0 w 29"/>
                    <a:gd name="T19" fmla="*/ 6 h 28"/>
                    <a:gd name="T20" fmla="*/ 1 w 29"/>
                    <a:gd name="T21" fmla="*/ 5 h 28"/>
                    <a:gd name="T22" fmla="*/ 1 w 29"/>
                    <a:gd name="T23" fmla="*/ 4 h 28"/>
                    <a:gd name="T24" fmla="*/ 2 w 29"/>
                    <a:gd name="T25" fmla="*/ 2 h 28"/>
                    <a:gd name="T26" fmla="*/ 3 w 29"/>
                    <a:gd name="T27" fmla="*/ 1 h 28"/>
                    <a:gd name="T28" fmla="*/ 5 w 29"/>
                    <a:gd name="T29" fmla="*/ 1 h 28"/>
                    <a:gd name="T30" fmla="*/ 6 w 29"/>
                    <a:gd name="T31" fmla="*/ 0 h 28"/>
                    <a:gd name="T32" fmla="*/ 7 w 29"/>
                    <a:gd name="T33" fmla="*/ 0 h 28"/>
                    <a:gd name="T34" fmla="*/ 9 w 29"/>
                    <a:gd name="T35" fmla="*/ 0 h 28"/>
                    <a:gd name="T36" fmla="*/ 10 w 29"/>
                    <a:gd name="T37" fmla="*/ 1 h 28"/>
                    <a:gd name="T38" fmla="*/ 11 w 29"/>
                    <a:gd name="T39" fmla="*/ 1 h 28"/>
                    <a:gd name="T40" fmla="*/ 13 w 29"/>
                    <a:gd name="T41" fmla="*/ 2 h 28"/>
                    <a:gd name="T42" fmla="*/ 13 w 29"/>
                    <a:gd name="T43" fmla="*/ 4 h 28"/>
                    <a:gd name="T44" fmla="*/ 14 w 29"/>
                    <a:gd name="T45" fmla="*/ 5 h 28"/>
                    <a:gd name="T46" fmla="*/ 14 w 29"/>
                    <a:gd name="T47" fmla="*/ 6 h 28"/>
                    <a:gd name="T48" fmla="*/ 14 w 29"/>
                    <a:gd name="T49" fmla="*/ 8 h 28"/>
                    <a:gd name="T50" fmla="*/ 14 w 29"/>
                    <a:gd name="T51" fmla="*/ 11 h 28"/>
                    <a:gd name="T52" fmla="*/ 13 w 29"/>
                    <a:gd name="T53" fmla="*/ 13 h 28"/>
                    <a:gd name="T54" fmla="*/ 10 w 29"/>
                    <a:gd name="T55" fmla="*/ 14 h 28"/>
                    <a:gd name="T56" fmla="*/ 7 w 29"/>
                    <a:gd name="T57" fmla="*/ 15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8"/>
                    <a:gd name="T89" fmla="*/ 29 w 29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8">
                      <a:moveTo>
                        <a:pt x="15" y="28"/>
                      </a:moveTo>
                      <a:lnTo>
                        <a:pt x="12" y="28"/>
                      </a:lnTo>
                      <a:lnTo>
                        <a:pt x="10" y="27"/>
                      </a:lnTo>
                      <a:lnTo>
                        <a:pt x="6" y="26"/>
                      </a:lnTo>
                      <a:lnTo>
                        <a:pt x="4" y="25"/>
                      </a:lnTo>
                      <a:lnTo>
                        <a:pt x="3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2" y="9"/>
                      </a:lnTo>
                      <a:lnTo>
                        <a:pt x="3" y="7"/>
                      </a:lnTo>
                      <a:lnTo>
                        <a:pt x="4" y="4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6" y="4"/>
                      </a:lnTo>
                      <a:lnTo>
                        <a:pt x="27" y="7"/>
                      </a:lnTo>
                      <a:lnTo>
                        <a:pt x="28" y="9"/>
                      </a:lnTo>
                      <a:lnTo>
                        <a:pt x="29" y="11"/>
                      </a:lnTo>
                      <a:lnTo>
                        <a:pt x="29" y="15"/>
                      </a:lnTo>
                      <a:lnTo>
                        <a:pt x="28" y="20"/>
                      </a:lnTo>
                      <a:lnTo>
                        <a:pt x="26" y="25"/>
                      </a:lnTo>
                      <a:lnTo>
                        <a:pt x="21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1" name="Freeform 278"/>
                <p:cNvSpPr>
                  <a:spLocks/>
                </p:cNvSpPr>
                <p:nvPr/>
              </p:nvSpPr>
              <p:spPr bwMode="auto">
                <a:xfrm>
                  <a:off x="3696" y="3110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10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8" y="18"/>
                      </a:lnTo>
                      <a:lnTo>
                        <a:pt x="54" y="13"/>
                      </a:lnTo>
                      <a:lnTo>
                        <a:pt x="51" y="9"/>
                      </a:lnTo>
                      <a:lnTo>
                        <a:pt x="46" y="5"/>
                      </a:lnTo>
                      <a:lnTo>
                        <a:pt x="42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9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2"/>
                      </a:lnTo>
                      <a:lnTo>
                        <a:pt x="14" y="55"/>
                      </a:lnTo>
                      <a:lnTo>
                        <a:pt x="19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2" y="57"/>
                      </a:lnTo>
                      <a:lnTo>
                        <a:pt x="46" y="55"/>
                      </a:lnTo>
                      <a:lnTo>
                        <a:pt x="51" y="52"/>
                      </a:lnTo>
                      <a:lnTo>
                        <a:pt x="54" y="47"/>
                      </a:lnTo>
                      <a:lnTo>
                        <a:pt x="58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2" name="Freeform 279"/>
                <p:cNvSpPr>
                  <a:spLocks/>
                </p:cNvSpPr>
                <p:nvPr/>
              </p:nvSpPr>
              <p:spPr bwMode="auto">
                <a:xfrm>
                  <a:off x="3703" y="3117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10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0 h 30"/>
                    <a:gd name="T52" fmla="*/ 13 w 30"/>
                    <a:gd name="T53" fmla="*/ 13 h 30"/>
                    <a:gd name="T54" fmla="*/ 11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5" y="25"/>
                      </a:lnTo>
                      <a:lnTo>
                        <a:pt x="4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8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3" name="Freeform 280"/>
                <p:cNvSpPr>
                  <a:spLocks/>
                </p:cNvSpPr>
                <p:nvPr/>
              </p:nvSpPr>
              <p:spPr bwMode="auto">
                <a:xfrm>
                  <a:off x="3669" y="3257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10 w 60"/>
                    <a:gd name="T19" fmla="*/ 2 h 60"/>
                    <a:gd name="T20" fmla="*/ 5 w 60"/>
                    <a:gd name="T21" fmla="*/ 5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3 h 60"/>
                    <a:gd name="T32" fmla="*/ 4 w 60"/>
                    <a:gd name="T33" fmla="*/ 26 h 60"/>
                    <a:gd name="T34" fmla="*/ 7 w 60"/>
                    <a:gd name="T35" fmla="*/ 28 h 60"/>
                    <a:gd name="T36" fmla="*/ 10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3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8" y="19"/>
                      </a:lnTo>
                      <a:lnTo>
                        <a:pt x="54" y="14"/>
                      </a:lnTo>
                      <a:lnTo>
                        <a:pt x="51" y="10"/>
                      </a:lnTo>
                      <a:lnTo>
                        <a:pt x="46" y="6"/>
                      </a:lnTo>
                      <a:lnTo>
                        <a:pt x="42" y="3"/>
                      </a:lnTo>
                      <a:lnTo>
                        <a:pt x="36" y="2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9" y="10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5" y="46"/>
                      </a:lnTo>
                      <a:lnTo>
                        <a:pt x="8" y="51"/>
                      </a:lnTo>
                      <a:lnTo>
                        <a:pt x="13" y="55"/>
                      </a:lnTo>
                      <a:lnTo>
                        <a:pt x="19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2" y="58"/>
                      </a:lnTo>
                      <a:lnTo>
                        <a:pt x="46" y="55"/>
                      </a:lnTo>
                      <a:lnTo>
                        <a:pt x="51" y="51"/>
                      </a:lnTo>
                      <a:lnTo>
                        <a:pt x="54" y="46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4" name="Freeform 281"/>
                <p:cNvSpPr>
                  <a:spLocks/>
                </p:cNvSpPr>
                <p:nvPr/>
              </p:nvSpPr>
              <p:spPr bwMode="auto">
                <a:xfrm>
                  <a:off x="3677" y="326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1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1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2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2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7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5" name="Freeform 282"/>
                <p:cNvSpPr>
                  <a:spLocks/>
                </p:cNvSpPr>
                <p:nvPr/>
              </p:nvSpPr>
              <p:spPr bwMode="auto">
                <a:xfrm>
                  <a:off x="3693" y="3382"/>
                  <a:ext cx="30" cy="30"/>
                </a:xfrm>
                <a:custGeom>
                  <a:avLst/>
                  <a:gdLst>
                    <a:gd name="T0" fmla="*/ 30 w 58"/>
                    <a:gd name="T1" fmla="*/ 15 h 59"/>
                    <a:gd name="T2" fmla="*/ 30 w 58"/>
                    <a:gd name="T3" fmla="*/ 12 h 59"/>
                    <a:gd name="T4" fmla="*/ 29 w 58"/>
                    <a:gd name="T5" fmla="*/ 10 h 59"/>
                    <a:gd name="T6" fmla="*/ 28 w 58"/>
                    <a:gd name="T7" fmla="*/ 7 h 59"/>
                    <a:gd name="T8" fmla="*/ 26 w 58"/>
                    <a:gd name="T9" fmla="*/ 5 h 59"/>
                    <a:gd name="T10" fmla="*/ 24 w 58"/>
                    <a:gd name="T11" fmla="*/ 3 h 59"/>
                    <a:gd name="T12" fmla="*/ 21 w 58"/>
                    <a:gd name="T13" fmla="*/ 2 h 59"/>
                    <a:gd name="T14" fmla="*/ 18 w 58"/>
                    <a:gd name="T15" fmla="*/ 0 h 59"/>
                    <a:gd name="T16" fmla="*/ 14 w 58"/>
                    <a:gd name="T17" fmla="*/ 0 h 59"/>
                    <a:gd name="T18" fmla="*/ 9 w 58"/>
                    <a:gd name="T19" fmla="*/ 2 h 59"/>
                    <a:gd name="T20" fmla="*/ 4 w 58"/>
                    <a:gd name="T21" fmla="*/ 5 h 59"/>
                    <a:gd name="T22" fmla="*/ 1 w 58"/>
                    <a:gd name="T23" fmla="*/ 9 h 59"/>
                    <a:gd name="T24" fmla="*/ 0 w 58"/>
                    <a:gd name="T25" fmla="*/ 15 h 59"/>
                    <a:gd name="T26" fmla="*/ 0 w 58"/>
                    <a:gd name="T27" fmla="*/ 18 h 59"/>
                    <a:gd name="T28" fmla="*/ 1 w 58"/>
                    <a:gd name="T29" fmla="*/ 21 h 59"/>
                    <a:gd name="T30" fmla="*/ 2 w 58"/>
                    <a:gd name="T31" fmla="*/ 24 h 59"/>
                    <a:gd name="T32" fmla="*/ 4 w 58"/>
                    <a:gd name="T33" fmla="*/ 26 h 59"/>
                    <a:gd name="T34" fmla="*/ 6 w 58"/>
                    <a:gd name="T35" fmla="*/ 28 h 59"/>
                    <a:gd name="T36" fmla="*/ 9 w 58"/>
                    <a:gd name="T37" fmla="*/ 29 h 59"/>
                    <a:gd name="T38" fmla="*/ 12 w 58"/>
                    <a:gd name="T39" fmla="*/ 30 h 59"/>
                    <a:gd name="T40" fmla="*/ 14 w 58"/>
                    <a:gd name="T41" fmla="*/ 30 h 59"/>
                    <a:gd name="T42" fmla="*/ 18 w 58"/>
                    <a:gd name="T43" fmla="*/ 30 h 59"/>
                    <a:gd name="T44" fmla="*/ 21 w 58"/>
                    <a:gd name="T45" fmla="*/ 29 h 59"/>
                    <a:gd name="T46" fmla="*/ 24 w 58"/>
                    <a:gd name="T47" fmla="*/ 28 h 59"/>
                    <a:gd name="T48" fmla="*/ 26 w 58"/>
                    <a:gd name="T49" fmla="*/ 26 h 59"/>
                    <a:gd name="T50" fmla="*/ 28 w 58"/>
                    <a:gd name="T51" fmla="*/ 24 h 59"/>
                    <a:gd name="T52" fmla="*/ 29 w 58"/>
                    <a:gd name="T53" fmla="*/ 21 h 59"/>
                    <a:gd name="T54" fmla="*/ 30 w 58"/>
                    <a:gd name="T55" fmla="*/ 18 h 59"/>
                    <a:gd name="T56" fmla="*/ 30 w 58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9"/>
                    <a:gd name="T89" fmla="*/ 58 w 58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9">
                      <a:moveTo>
                        <a:pt x="58" y="29"/>
                      </a:moveTo>
                      <a:lnTo>
                        <a:pt x="58" y="23"/>
                      </a:lnTo>
                      <a:lnTo>
                        <a:pt x="56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0" y="3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3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8" y="57"/>
                      </a:lnTo>
                      <a:lnTo>
                        <a:pt x="23" y="59"/>
                      </a:lnTo>
                      <a:lnTo>
                        <a:pt x="28" y="59"/>
                      </a:lnTo>
                      <a:lnTo>
                        <a:pt x="34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6" y="41"/>
                      </a:lnTo>
                      <a:lnTo>
                        <a:pt x="58" y="35"/>
                      </a:lnTo>
                      <a:lnTo>
                        <a:pt x="58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6" name="Freeform 283"/>
                <p:cNvSpPr>
                  <a:spLocks/>
                </p:cNvSpPr>
                <p:nvPr/>
              </p:nvSpPr>
              <p:spPr bwMode="auto">
                <a:xfrm>
                  <a:off x="3701" y="3390"/>
                  <a:ext cx="14" cy="14"/>
                </a:xfrm>
                <a:custGeom>
                  <a:avLst/>
                  <a:gdLst>
                    <a:gd name="T0" fmla="*/ 7 w 28"/>
                    <a:gd name="T1" fmla="*/ 14 h 29"/>
                    <a:gd name="T2" fmla="*/ 6 w 28"/>
                    <a:gd name="T3" fmla="*/ 14 h 29"/>
                    <a:gd name="T4" fmla="*/ 5 w 28"/>
                    <a:gd name="T5" fmla="*/ 14 h 29"/>
                    <a:gd name="T6" fmla="*/ 3 w 28"/>
                    <a:gd name="T7" fmla="*/ 13 h 29"/>
                    <a:gd name="T8" fmla="*/ 2 w 28"/>
                    <a:gd name="T9" fmla="*/ 12 h 29"/>
                    <a:gd name="T10" fmla="*/ 1 w 28"/>
                    <a:gd name="T11" fmla="*/ 11 h 29"/>
                    <a:gd name="T12" fmla="*/ 1 w 28"/>
                    <a:gd name="T13" fmla="*/ 10 h 29"/>
                    <a:gd name="T14" fmla="*/ 0 w 28"/>
                    <a:gd name="T15" fmla="*/ 9 h 29"/>
                    <a:gd name="T16" fmla="*/ 0 w 28"/>
                    <a:gd name="T17" fmla="*/ 7 h 29"/>
                    <a:gd name="T18" fmla="*/ 0 w 28"/>
                    <a:gd name="T19" fmla="*/ 6 h 29"/>
                    <a:gd name="T20" fmla="*/ 1 w 28"/>
                    <a:gd name="T21" fmla="*/ 4 h 29"/>
                    <a:gd name="T22" fmla="*/ 1 w 28"/>
                    <a:gd name="T23" fmla="*/ 3 h 29"/>
                    <a:gd name="T24" fmla="*/ 2 w 28"/>
                    <a:gd name="T25" fmla="*/ 2 h 29"/>
                    <a:gd name="T26" fmla="*/ 3 w 28"/>
                    <a:gd name="T27" fmla="*/ 1 h 29"/>
                    <a:gd name="T28" fmla="*/ 5 w 28"/>
                    <a:gd name="T29" fmla="*/ 1 h 29"/>
                    <a:gd name="T30" fmla="*/ 6 w 28"/>
                    <a:gd name="T31" fmla="*/ 0 h 29"/>
                    <a:gd name="T32" fmla="*/ 7 w 28"/>
                    <a:gd name="T33" fmla="*/ 0 h 29"/>
                    <a:gd name="T34" fmla="*/ 9 w 28"/>
                    <a:gd name="T35" fmla="*/ 0 h 29"/>
                    <a:gd name="T36" fmla="*/ 10 w 28"/>
                    <a:gd name="T37" fmla="*/ 1 h 29"/>
                    <a:gd name="T38" fmla="*/ 12 w 28"/>
                    <a:gd name="T39" fmla="*/ 1 h 29"/>
                    <a:gd name="T40" fmla="*/ 13 w 28"/>
                    <a:gd name="T41" fmla="*/ 2 h 29"/>
                    <a:gd name="T42" fmla="*/ 13 w 28"/>
                    <a:gd name="T43" fmla="*/ 3 h 29"/>
                    <a:gd name="T44" fmla="*/ 14 w 28"/>
                    <a:gd name="T45" fmla="*/ 4 h 29"/>
                    <a:gd name="T46" fmla="*/ 14 w 28"/>
                    <a:gd name="T47" fmla="*/ 6 h 29"/>
                    <a:gd name="T48" fmla="*/ 14 w 28"/>
                    <a:gd name="T49" fmla="*/ 7 h 29"/>
                    <a:gd name="T50" fmla="*/ 14 w 28"/>
                    <a:gd name="T51" fmla="*/ 10 h 29"/>
                    <a:gd name="T52" fmla="*/ 13 w 28"/>
                    <a:gd name="T53" fmla="*/ 12 h 29"/>
                    <a:gd name="T54" fmla="*/ 10 w 28"/>
                    <a:gd name="T55" fmla="*/ 14 h 29"/>
                    <a:gd name="T56" fmla="*/ 7 w 28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8"/>
                    <a:gd name="T88" fmla="*/ 0 h 29"/>
                    <a:gd name="T89" fmla="*/ 28 w 28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8" h="29">
                      <a:moveTo>
                        <a:pt x="13" y="29"/>
                      </a:moveTo>
                      <a:lnTo>
                        <a:pt x="11" y="29"/>
                      </a:lnTo>
                      <a:lnTo>
                        <a:pt x="9" y="28"/>
                      </a:lnTo>
                      <a:lnTo>
                        <a:pt x="5" y="27"/>
                      </a:lnTo>
                      <a:lnTo>
                        <a:pt x="3" y="25"/>
                      </a:lnTo>
                      <a:lnTo>
                        <a:pt x="2" y="22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8"/>
                      </a:lnTo>
                      <a:lnTo>
                        <a:pt x="2" y="6"/>
                      </a:lnTo>
                      <a:lnTo>
                        <a:pt x="3" y="4"/>
                      </a:lnTo>
                      <a:lnTo>
                        <a:pt x="5" y="3"/>
                      </a:lnTo>
                      <a:lnTo>
                        <a:pt x="9" y="2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7" y="0"/>
                      </a:lnTo>
                      <a:lnTo>
                        <a:pt x="19" y="2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7" y="8"/>
                      </a:lnTo>
                      <a:lnTo>
                        <a:pt x="28" y="12"/>
                      </a:lnTo>
                      <a:lnTo>
                        <a:pt x="28" y="14"/>
                      </a:lnTo>
                      <a:lnTo>
                        <a:pt x="27" y="20"/>
                      </a:lnTo>
                      <a:lnTo>
                        <a:pt x="25" y="25"/>
                      </a:lnTo>
                      <a:lnTo>
                        <a:pt x="19" y="28"/>
                      </a:lnTo>
                      <a:lnTo>
                        <a:pt x="13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7" name="Freeform 284"/>
                <p:cNvSpPr>
                  <a:spLocks/>
                </p:cNvSpPr>
                <p:nvPr/>
              </p:nvSpPr>
              <p:spPr bwMode="auto">
                <a:xfrm>
                  <a:off x="3842" y="3409"/>
                  <a:ext cx="30" cy="30"/>
                </a:xfrm>
                <a:custGeom>
                  <a:avLst/>
                  <a:gdLst>
                    <a:gd name="T0" fmla="*/ 30 w 60"/>
                    <a:gd name="T1" fmla="*/ 16 h 58"/>
                    <a:gd name="T2" fmla="*/ 30 w 60"/>
                    <a:gd name="T3" fmla="*/ 12 h 58"/>
                    <a:gd name="T4" fmla="*/ 29 w 60"/>
                    <a:gd name="T5" fmla="*/ 9 h 58"/>
                    <a:gd name="T6" fmla="*/ 27 w 60"/>
                    <a:gd name="T7" fmla="*/ 6 h 58"/>
                    <a:gd name="T8" fmla="*/ 26 w 60"/>
                    <a:gd name="T9" fmla="*/ 4 h 58"/>
                    <a:gd name="T10" fmla="*/ 23 w 60"/>
                    <a:gd name="T11" fmla="*/ 2 h 58"/>
                    <a:gd name="T12" fmla="*/ 21 w 60"/>
                    <a:gd name="T13" fmla="*/ 1 h 58"/>
                    <a:gd name="T14" fmla="*/ 18 w 60"/>
                    <a:gd name="T15" fmla="*/ 0 h 58"/>
                    <a:gd name="T16" fmla="*/ 15 w 60"/>
                    <a:gd name="T17" fmla="*/ 0 h 58"/>
                    <a:gd name="T18" fmla="*/ 9 w 60"/>
                    <a:gd name="T19" fmla="*/ 1 h 58"/>
                    <a:gd name="T20" fmla="*/ 4 w 60"/>
                    <a:gd name="T21" fmla="*/ 4 h 58"/>
                    <a:gd name="T22" fmla="*/ 1 w 60"/>
                    <a:gd name="T23" fmla="*/ 9 h 58"/>
                    <a:gd name="T24" fmla="*/ 0 w 60"/>
                    <a:gd name="T25" fmla="*/ 16 h 58"/>
                    <a:gd name="T26" fmla="*/ 1 w 60"/>
                    <a:gd name="T27" fmla="*/ 18 h 58"/>
                    <a:gd name="T28" fmla="*/ 1 w 60"/>
                    <a:gd name="T29" fmla="*/ 21 h 58"/>
                    <a:gd name="T30" fmla="*/ 2 w 60"/>
                    <a:gd name="T31" fmla="*/ 24 h 58"/>
                    <a:gd name="T32" fmla="*/ 4 w 60"/>
                    <a:gd name="T33" fmla="*/ 26 h 58"/>
                    <a:gd name="T34" fmla="*/ 6 w 60"/>
                    <a:gd name="T35" fmla="*/ 28 h 58"/>
                    <a:gd name="T36" fmla="*/ 9 w 60"/>
                    <a:gd name="T37" fmla="*/ 29 h 58"/>
                    <a:gd name="T38" fmla="*/ 12 w 60"/>
                    <a:gd name="T39" fmla="*/ 30 h 58"/>
                    <a:gd name="T40" fmla="*/ 15 w 60"/>
                    <a:gd name="T41" fmla="*/ 30 h 58"/>
                    <a:gd name="T42" fmla="*/ 18 w 60"/>
                    <a:gd name="T43" fmla="*/ 30 h 58"/>
                    <a:gd name="T44" fmla="*/ 21 w 60"/>
                    <a:gd name="T45" fmla="*/ 29 h 58"/>
                    <a:gd name="T46" fmla="*/ 23 w 60"/>
                    <a:gd name="T47" fmla="*/ 28 h 58"/>
                    <a:gd name="T48" fmla="*/ 26 w 60"/>
                    <a:gd name="T49" fmla="*/ 26 h 58"/>
                    <a:gd name="T50" fmla="*/ 27 w 60"/>
                    <a:gd name="T51" fmla="*/ 24 h 58"/>
                    <a:gd name="T52" fmla="*/ 29 w 60"/>
                    <a:gd name="T53" fmla="*/ 21 h 58"/>
                    <a:gd name="T54" fmla="*/ 30 w 60"/>
                    <a:gd name="T55" fmla="*/ 18 h 58"/>
                    <a:gd name="T56" fmla="*/ 30 w 60"/>
                    <a:gd name="T57" fmla="*/ 16 h 5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8"/>
                    <a:gd name="T89" fmla="*/ 60 w 60"/>
                    <a:gd name="T90" fmla="*/ 58 h 5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8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2"/>
                      </a:lnTo>
                      <a:lnTo>
                        <a:pt x="51" y="8"/>
                      </a:lnTo>
                      <a:lnTo>
                        <a:pt x="46" y="4"/>
                      </a:lnTo>
                      <a:lnTo>
                        <a:pt x="41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8" y="8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8" y="50"/>
                      </a:lnTo>
                      <a:lnTo>
                        <a:pt x="12" y="54"/>
                      </a:lnTo>
                      <a:lnTo>
                        <a:pt x="18" y="56"/>
                      </a:lnTo>
                      <a:lnTo>
                        <a:pt x="24" y="58"/>
                      </a:lnTo>
                      <a:lnTo>
                        <a:pt x="30" y="58"/>
                      </a:lnTo>
                      <a:lnTo>
                        <a:pt x="36" y="58"/>
                      </a:lnTo>
                      <a:lnTo>
                        <a:pt x="41" y="56"/>
                      </a:lnTo>
                      <a:lnTo>
                        <a:pt x="46" y="54"/>
                      </a:lnTo>
                      <a:lnTo>
                        <a:pt x="51" y="50"/>
                      </a:lnTo>
                      <a:lnTo>
                        <a:pt x="54" y="46"/>
                      </a:lnTo>
                      <a:lnTo>
                        <a:pt x="57" y="40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6800E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8" name="Freeform 285"/>
                <p:cNvSpPr>
                  <a:spLocks/>
                </p:cNvSpPr>
                <p:nvPr/>
              </p:nvSpPr>
              <p:spPr bwMode="auto">
                <a:xfrm>
                  <a:off x="3850" y="3417"/>
                  <a:ext cx="15" cy="14"/>
                </a:xfrm>
                <a:custGeom>
                  <a:avLst/>
                  <a:gdLst>
                    <a:gd name="T0" fmla="*/ 8 w 30"/>
                    <a:gd name="T1" fmla="*/ 14 h 28"/>
                    <a:gd name="T2" fmla="*/ 6 w 30"/>
                    <a:gd name="T3" fmla="*/ 14 h 28"/>
                    <a:gd name="T4" fmla="*/ 5 w 30"/>
                    <a:gd name="T5" fmla="*/ 14 h 28"/>
                    <a:gd name="T6" fmla="*/ 4 w 30"/>
                    <a:gd name="T7" fmla="*/ 13 h 28"/>
                    <a:gd name="T8" fmla="*/ 2 w 30"/>
                    <a:gd name="T9" fmla="*/ 13 h 28"/>
                    <a:gd name="T10" fmla="*/ 1 w 30"/>
                    <a:gd name="T11" fmla="*/ 12 h 28"/>
                    <a:gd name="T12" fmla="*/ 1 w 30"/>
                    <a:gd name="T13" fmla="*/ 10 h 28"/>
                    <a:gd name="T14" fmla="*/ 0 w 30"/>
                    <a:gd name="T15" fmla="*/ 9 h 28"/>
                    <a:gd name="T16" fmla="*/ 0 w 30"/>
                    <a:gd name="T17" fmla="*/ 7 h 28"/>
                    <a:gd name="T18" fmla="*/ 0 w 30"/>
                    <a:gd name="T19" fmla="*/ 6 h 28"/>
                    <a:gd name="T20" fmla="*/ 1 w 30"/>
                    <a:gd name="T21" fmla="*/ 5 h 28"/>
                    <a:gd name="T22" fmla="*/ 1 w 30"/>
                    <a:gd name="T23" fmla="*/ 3 h 28"/>
                    <a:gd name="T24" fmla="*/ 2 w 30"/>
                    <a:gd name="T25" fmla="*/ 2 h 28"/>
                    <a:gd name="T26" fmla="*/ 4 w 30"/>
                    <a:gd name="T27" fmla="*/ 1 h 28"/>
                    <a:gd name="T28" fmla="*/ 5 w 30"/>
                    <a:gd name="T29" fmla="*/ 1 h 28"/>
                    <a:gd name="T30" fmla="*/ 6 w 30"/>
                    <a:gd name="T31" fmla="*/ 0 h 28"/>
                    <a:gd name="T32" fmla="*/ 8 w 30"/>
                    <a:gd name="T33" fmla="*/ 0 h 28"/>
                    <a:gd name="T34" fmla="*/ 9 w 30"/>
                    <a:gd name="T35" fmla="*/ 0 h 28"/>
                    <a:gd name="T36" fmla="*/ 11 w 30"/>
                    <a:gd name="T37" fmla="*/ 1 h 28"/>
                    <a:gd name="T38" fmla="*/ 12 w 30"/>
                    <a:gd name="T39" fmla="*/ 1 h 28"/>
                    <a:gd name="T40" fmla="*/ 13 w 30"/>
                    <a:gd name="T41" fmla="*/ 2 h 28"/>
                    <a:gd name="T42" fmla="*/ 13 w 30"/>
                    <a:gd name="T43" fmla="*/ 3 h 28"/>
                    <a:gd name="T44" fmla="*/ 15 w 30"/>
                    <a:gd name="T45" fmla="*/ 5 h 28"/>
                    <a:gd name="T46" fmla="*/ 15 w 30"/>
                    <a:gd name="T47" fmla="*/ 6 h 28"/>
                    <a:gd name="T48" fmla="*/ 15 w 30"/>
                    <a:gd name="T49" fmla="*/ 7 h 28"/>
                    <a:gd name="T50" fmla="*/ 15 w 30"/>
                    <a:gd name="T51" fmla="*/ 10 h 28"/>
                    <a:gd name="T52" fmla="*/ 13 w 30"/>
                    <a:gd name="T53" fmla="*/ 13 h 28"/>
                    <a:gd name="T54" fmla="*/ 11 w 30"/>
                    <a:gd name="T55" fmla="*/ 14 h 28"/>
                    <a:gd name="T56" fmla="*/ 8 w 30"/>
                    <a:gd name="T57" fmla="*/ 14 h 2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8"/>
                    <a:gd name="T89" fmla="*/ 30 w 30"/>
                    <a:gd name="T90" fmla="*/ 28 h 28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8">
                      <a:moveTo>
                        <a:pt x="15" y="28"/>
                      </a:moveTo>
                      <a:lnTo>
                        <a:pt x="11" y="28"/>
                      </a:lnTo>
                      <a:lnTo>
                        <a:pt x="9" y="27"/>
                      </a:lnTo>
                      <a:lnTo>
                        <a:pt x="7" y="26"/>
                      </a:lnTo>
                      <a:lnTo>
                        <a:pt x="4" y="25"/>
                      </a:lnTo>
                      <a:lnTo>
                        <a:pt x="2" y="23"/>
                      </a:lnTo>
                      <a:lnTo>
                        <a:pt x="1" y="19"/>
                      </a:lnTo>
                      <a:lnTo>
                        <a:pt x="0" y="17"/>
                      </a:lnTo>
                      <a:lnTo>
                        <a:pt x="0" y="15"/>
                      </a:lnTo>
                      <a:lnTo>
                        <a:pt x="0" y="11"/>
                      </a:lnTo>
                      <a:lnTo>
                        <a:pt x="1" y="9"/>
                      </a:lnTo>
                      <a:lnTo>
                        <a:pt x="2" y="5"/>
                      </a:lnTo>
                      <a:lnTo>
                        <a:pt x="4" y="3"/>
                      </a:lnTo>
                      <a:lnTo>
                        <a:pt x="7" y="2"/>
                      </a:lnTo>
                      <a:lnTo>
                        <a:pt x="9" y="1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2"/>
                      </a:lnTo>
                      <a:lnTo>
                        <a:pt x="25" y="3"/>
                      </a:lnTo>
                      <a:lnTo>
                        <a:pt x="26" y="5"/>
                      </a:lnTo>
                      <a:lnTo>
                        <a:pt x="29" y="9"/>
                      </a:lnTo>
                      <a:lnTo>
                        <a:pt x="30" y="11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7"/>
                      </a:lnTo>
                      <a:lnTo>
                        <a:pt x="15" y="28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49" name="Freeform 286"/>
                <p:cNvSpPr>
                  <a:spLocks/>
                </p:cNvSpPr>
                <p:nvPr/>
              </p:nvSpPr>
              <p:spPr bwMode="auto">
                <a:xfrm>
                  <a:off x="3869" y="3310"/>
                  <a:ext cx="30" cy="30"/>
                </a:xfrm>
                <a:custGeom>
                  <a:avLst/>
                  <a:gdLst>
                    <a:gd name="T0" fmla="*/ 30 w 60"/>
                    <a:gd name="T1" fmla="*/ 15 h 59"/>
                    <a:gd name="T2" fmla="*/ 30 w 60"/>
                    <a:gd name="T3" fmla="*/ 12 h 59"/>
                    <a:gd name="T4" fmla="*/ 29 w 60"/>
                    <a:gd name="T5" fmla="*/ 10 h 59"/>
                    <a:gd name="T6" fmla="*/ 27 w 60"/>
                    <a:gd name="T7" fmla="*/ 7 h 59"/>
                    <a:gd name="T8" fmla="*/ 25 w 60"/>
                    <a:gd name="T9" fmla="*/ 5 h 59"/>
                    <a:gd name="T10" fmla="*/ 23 w 60"/>
                    <a:gd name="T11" fmla="*/ 3 h 59"/>
                    <a:gd name="T12" fmla="*/ 21 w 60"/>
                    <a:gd name="T13" fmla="*/ 2 h 59"/>
                    <a:gd name="T14" fmla="*/ 18 w 60"/>
                    <a:gd name="T15" fmla="*/ 0 h 59"/>
                    <a:gd name="T16" fmla="*/ 15 w 60"/>
                    <a:gd name="T17" fmla="*/ 0 h 59"/>
                    <a:gd name="T18" fmla="*/ 9 w 60"/>
                    <a:gd name="T19" fmla="*/ 2 h 59"/>
                    <a:gd name="T20" fmla="*/ 5 w 60"/>
                    <a:gd name="T21" fmla="*/ 5 h 59"/>
                    <a:gd name="T22" fmla="*/ 1 w 60"/>
                    <a:gd name="T23" fmla="*/ 9 h 59"/>
                    <a:gd name="T24" fmla="*/ 0 w 60"/>
                    <a:gd name="T25" fmla="*/ 15 h 59"/>
                    <a:gd name="T26" fmla="*/ 1 w 60"/>
                    <a:gd name="T27" fmla="*/ 18 h 59"/>
                    <a:gd name="T28" fmla="*/ 1 w 60"/>
                    <a:gd name="T29" fmla="*/ 21 h 59"/>
                    <a:gd name="T30" fmla="*/ 3 w 60"/>
                    <a:gd name="T31" fmla="*/ 24 h 59"/>
                    <a:gd name="T32" fmla="*/ 5 w 60"/>
                    <a:gd name="T33" fmla="*/ 26 h 59"/>
                    <a:gd name="T34" fmla="*/ 7 w 60"/>
                    <a:gd name="T35" fmla="*/ 28 h 59"/>
                    <a:gd name="T36" fmla="*/ 9 w 60"/>
                    <a:gd name="T37" fmla="*/ 29 h 59"/>
                    <a:gd name="T38" fmla="*/ 12 w 60"/>
                    <a:gd name="T39" fmla="*/ 30 h 59"/>
                    <a:gd name="T40" fmla="*/ 15 w 60"/>
                    <a:gd name="T41" fmla="*/ 30 h 59"/>
                    <a:gd name="T42" fmla="*/ 18 w 60"/>
                    <a:gd name="T43" fmla="*/ 30 h 59"/>
                    <a:gd name="T44" fmla="*/ 21 w 60"/>
                    <a:gd name="T45" fmla="*/ 29 h 59"/>
                    <a:gd name="T46" fmla="*/ 23 w 60"/>
                    <a:gd name="T47" fmla="*/ 28 h 59"/>
                    <a:gd name="T48" fmla="*/ 25 w 60"/>
                    <a:gd name="T49" fmla="*/ 26 h 59"/>
                    <a:gd name="T50" fmla="*/ 27 w 60"/>
                    <a:gd name="T51" fmla="*/ 24 h 59"/>
                    <a:gd name="T52" fmla="*/ 29 w 60"/>
                    <a:gd name="T53" fmla="*/ 21 h 59"/>
                    <a:gd name="T54" fmla="*/ 30 w 60"/>
                    <a:gd name="T55" fmla="*/ 18 h 59"/>
                    <a:gd name="T56" fmla="*/ 30 w 60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59"/>
                    <a:gd name="T89" fmla="*/ 60 w 60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59">
                      <a:moveTo>
                        <a:pt x="60" y="29"/>
                      </a:moveTo>
                      <a:lnTo>
                        <a:pt x="59" y="24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59"/>
                      </a:lnTo>
                      <a:lnTo>
                        <a:pt x="30" y="59"/>
                      </a:lnTo>
                      <a:lnTo>
                        <a:pt x="36" y="59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0" name="Freeform 287"/>
                <p:cNvSpPr>
                  <a:spLocks/>
                </p:cNvSpPr>
                <p:nvPr/>
              </p:nvSpPr>
              <p:spPr bwMode="auto">
                <a:xfrm>
                  <a:off x="3876" y="3318"/>
                  <a:ext cx="15" cy="14"/>
                </a:xfrm>
                <a:custGeom>
                  <a:avLst/>
                  <a:gdLst>
                    <a:gd name="T0" fmla="*/ 8 w 30"/>
                    <a:gd name="T1" fmla="*/ 14 h 29"/>
                    <a:gd name="T2" fmla="*/ 6 w 30"/>
                    <a:gd name="T3" fmla="*/ 14 h 29"/>
                    <a:gd name="T4" fmla="*/ 5 w 30"/>
                    <a:gd name="T5" fmla="*/ 14 h 29"/>
                    <a:gd name="T6" fmla="*/ 4 w 30"/>
                    <a:gd name="T7" fmla="*/ 13 h 29"/>
                    <a:gd name="T8" fmla="*/ 2 w 30"/>
                    <a:gd name="T9" fmla="*/ 12 h 29"/>
                    <a:gd name="T10" fmla="*/ 2 w 30"/>
                    <a:gd name="T11" fmla="*/ 11 h 29"/>
                    <a:gd name="T12" fmla="*/ 1 w 30"/>
                    <a:gd name="T13" fmla="*/ 10 h 29"/>
                    <a:gd name="T14" fmla="*/ 0 w 30"/>
                    <a:gd name="T15" fmla="*/ 9 h 29"/>
                    <a:gd name="T16" fmla="*/ 0 w 30"/>
                    <a:gd name="T17" fmla="*/ 7 h 29"/>
                    <a:gd name="T18" fmla="*/ 0 w 30"/>
                    <a:gd name="T19" fmla="*/ 6 h 29"/>
                    <a:gd name="T20" fmla="*/ 1 w 30"/>
                    <a:gd name="T21" fmla="*/ 4 h 29"/>
                    <a:gd name="T22" fmla="*/ 2 w 30"/>
                    <a:gd name="T23" fmla="*/ 3 h 29"/>
                    <a:gd name="T24" fmla="*/ 2 w 30"/>
                    <a:gd name="T25" fmla="*/ 2 h 29"/>
                    <a:gd name="T26" fmla="*/ 4 w 30"/>
                    <a:gd name="T27" fmla="*/ 1 h 29"/>
                    <a:gd name="T28" fmla="*/ 5 w 30"/>
                    <a:gd name="T29" fmla="*/ 1 h 29"/>
                    <a:gd name="T30" fmla="*/ 6 w 30"/>
                    <a:gd name="T31" fmla="*/ 0 h 29"/>
                    <a:gd name="T32" fmla="*/ 8 w 30"/>
                    <a:gd name="T33" fmla="*/ 0 h 29"/>
                    <a:gd name="T34" fmla="*/ 9 w 30"/>
                    <a:gd name="T35" fmla="*/ 0 h 29"/>
                    <a:gd name="T36" fmla="*/ 11 w 30"/>
                    <a:gd name="T37" fmla="*/ 1 h 29"/>
                    <a:gd name="T38" fmla="*/ 12 w 30"/>
                    <a:gd name="T39" fmla="*/ 1 h 29"/>
                    <a:gd name="T40" fmla="*/ 13 w 30"/>
                    <a:gd name="T41" fmla="*/ 2 h 29"/>
                    <a:gd name="T42" fmla="*/ 13 w 30"/>
                    <a:gd name="T43" fmla="*/ 3 h 29"/>
                    <a:gd name="T44" fmla="*/ 15 w 30"/>
                    <a:gd name="T45" fmla="*/ 4 h 29"/>
                    <a:gd name="T46" fmla="*/ 15 w 30"/>
                    <a:gd name="T47" fmla="*/ 6 h 29"/>
                    <a:gd name="T48" fmla="*/ 15 w 30"/>
                    <a:gd name="T49" fmla="*/ 7 h 29"/>
                    <a:gd name="T50" fmla="*/ 15 w 30"/>
                    <a:gd name="T51" fmla="*/ 10 h 29"/>
                    <a:gd name="T52" fmla="*/ 13 w 30"/>
                    <a:gd name="T53" fmla="*/ 12 h 29"/>
                    <a:gd name="T54" fmla="*/ 11 w 30"/>
                    <a:gd name="T55" fmla="*/ 14 h 29"/>
                    <a:gd name="T56" fmla="*/ 8 w 30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29"/>
                    <a:gd name="T89" fmla="*/ 30 w 30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29">
                      <a:moveTo>
                        <a:pt x="15" y="29"/>
                      </a:moveTo>
                      <a:lnTo>
                        <a:pt x="12" y="29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3" y="22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6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6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4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1" name="Freeform 288"/>
                <p:cNvSpPr>
                  <a:spLocks/>
                </p:cNvSpPr>
                <p:nvPr/>
              </p:nvSpPr>
              <p:spPr bwMode="auto">
                <a:xfrm>
                  <a:off x="3869" y="3182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2 h 60"/>
                    <a:gd name="T4" fmla="*/ 29 w 60"/>
                    <a:gd name="T5" fmla="*/ 9 h 60"/>
                    <a:gd name="T6" fmla="*/ 27 w 60"/>
                    <a:gd name="T7" fmla="*/ 7 h 60"/>
                    <a:gd name="T8" fmla="*/ 25 w 60"/>
                    <a:gd name="T9" fmla="*/ 5 h 60"/>
                    <a:gd name="T10" fmla="*/ 23 w 60"/>
                    <a:gd name="T11" fmla="*/ 3 h 60"/>
                    <a:gd name="T12" fmla="*/ 21 w 60"/>
                    <a:gd name="T13" fmla="*/ 1 h 60"/>
                    <a:gd name="T14" fmla="*/ 18 w 60"/>
                    <a:gd name="T15" fmla="*/ 1 h 60"/>
                    <a:gd name="T16" fmla="*/ 15 w 60"/>
                    <a:gd name="T17" fmla="*/ 0 h 60"/>
                    <a:gd name="T18" fmla="*/ 9 w 60"/>
                    <a:gd name="T19" fmla="*/ 1 h 60"/>
                    <a:gd name="T20" fmla="*/ 5 w 60"/>
                    <a:gd name="T21" fmla="*/ 5 h 60"/>
                    <a:gd name="T22" fmla="*/ 1 w 60"/>
                    <a:gd name="T23" fmla="*/ 9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29 h 60"/>
                    <a:gd name="T40" fmla="*/ 15 w 60"/>
                    <a:gd name="T41" fmla="*/ 30 h 60"/>
                    <a:gd name="T42" fmla="*/ 18 w 60"/>
                    <a:gd name="T43" fmla="*/ 29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5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4"/>
                      </a:lnTo>
                      <a:lnTo>
                        <a:pt x="57" y="18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1" y="2"/>
                      </a:lnTo>
                      <a:lnTo>
                        <a:pt x="36" y="1"/>
                      </a:lnTo>
                      <a:lnTo>
                        <a:pt x="30" y="0"/>
                      </a:lnTo>
                      <a:lnTo>
                        <a:pt x="18" y="2"/>
                      </a:lnTo>
                      <a:lnTo>
                        <a:pt x="9" y="9"/>
                      </a:lnTo>
                      <a:lnTo>
                        <a:pt x="2" y="18"/>
                      </a:lnTo>
                      <a:lnTo>
                        <a:pt x="0" y="30"/>
                      </a:lnTo>
                      <a:lnTo>
                        <a:pt x="1" y="35"/>
                      </a:lnTo>
                      <a:lnTo>
                        <a:pt x="2" y="41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1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1"/>
                      </a:lnTo>
                      <a:lnTo>
                        <a:pt x="59" y="35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2" name="Freeform 289"/>
                <p:cNvSpPr>
                  <a:spLocks/>
                </p:cNvSpPr>
                <p:nvPr/>
              </p:nvSpPr>
              <p:spPr bwMode="auto">
                <a:xfrm>
                  <a:off x="3876" y="3189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6 w 30"/>
                    <a:gd name="T3" fmla="*/ 15 h 30"/>
                    <a:gd name="T4" fmla="*/ 5 w 30"/>
                    <a:gd name="T5" fmla="*/ 14 h 30"/>
                    <a:gd name="T6" fmla="*/ 4 w 30"/>
                    <a:gd name="T7" fmla="*/ 14 h 30"/>
                    <a:gd name="T8" fmla="*/ 2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2 w 30"/>
                    <a:gd name="T25" fmla="*/ 2 h 30"/>
                    <a:gd name="T26" fmla="*/ 4 w 30"/>
                    <a:gd name="T27" fmla="*/ 2 h 30"/>
                    <a:gd name="T28" fmla="*/ 5 w 30"/>
                    <a:gd name="T29" fmla="*/ 1 h 30"/>
                    <a:gd name="T30" fmla="*/ 6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2 h 30"/>
                    <a:gd name="T42" fmla="*/ 13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0 h 30"/>
                    <a:gd name="T52" fmla="*/ 13 w 30"/>
                    <a:gd name="T53" fmla="*/ 13 h 30"/>
                    <a:gd name="T54" fmla="*/ 11 w 30"/>
                    <a:gd name="T55" fmla="*/ 14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2" y="30"/>
                      </a:lnTo>
                      <a:lnTo>
                        <a:pt x="9" y="28"/>
                      </a:lnTo>
                      <a:lnTo>
                        <a:pt x="7" y="27"/>
                      </a:lnTo>
                      <a:lnTo>
                        <a:pt x="4" y="25"/>
                      </a:lnTo>
                      <a:lnTo>
                        <a:pt x="3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7"/>
                      </a:lnTo>
                      <a:lnTo>
                        <a:pt x="4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12" y="0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3" y="3"/>
                      </a:lnTo>
                      <a:lnTo>
                        <a:pt x="25" y="4"/>
                      </a:lnTo>
                      <a:lnTo>
                        <a:pt x="26" y="7"/>
                      </a:lnTo>
                      <a:lnTo>
                        <a:pt x="29" y="9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0"/>
                      </a:lnTo>
                      <a:lnTo>
                        <a:pt x="25" y="25"/>
                      </a:lnTo>
                      <a:lnTo>
                        <a:pt x="21" y="28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3" name="Freeform 290"/>
                <p:cNvSpPr>
                  <a:spLocks/>
                </p:cNvSpPr>
                <p:nvPr/>
              </p:nvSpPr>
              <p:spPr bwMode="auto">
                <a:xfrm>
                  <a:off x="2809" y="3310"/>
                  <a:ext cx="29" cy="30"/>
                </a:xfrm>
                <a:custGeom>
                  <a:avLst/>
                  <a:gdLst>
                    <a:gd name="T0" fmla="*/ 29 w 58"/>
                    <a:gd name="T1" fmla="*/ 15 h 59"/>
                    <a:gd name="T2" fmla="*/ 29 w 58"/>
                    <a:gd name="T3" fmla="*/ 12 h 59"/>
                    <a:gd name="T4" fmla="*/ 28 w 58"/>
                    <a:gd name="T5" fmla="*/ 10 h 59"/>
                    <a:gd name="T6" fmla="*/ 27 w 58"/>
                    <a:gd name="T7" fmla="*/ 7 h 59"/>
                    <a:gd name="T8" fmla="*/ 25 w 58"/>
                    <a:gd name="T9" fmla="*/ 5 h 59"/>
                    <a:gd name="T10" fmla="*/ 23 w 58"/>
                    <a:gd name="T11" fmla="*/ 3 h 59"/>
                    <a:gd name="T12" fmla="*/ 20 w 58"/>
                    <a:gd name="T13" fmla="*/ 2 h 59"/>
                    <a:gd name="T14" fmla="*/ 17 w 58"/>
                    <a:gd name="T15" fmla="*/ 0 h 59"/>
                    <a:gd name="T16" fmla="*/ 14 w 58"/>
                    <a:gd name="T17" fmla="*/ 0 h 59"/>
                    <a:gd name="T18" fmla="*/ 9 w 58"/>
                    <a:gd name="T19" fmla="*/ 2 h 59"/>
                    <a:gd name="T20" fmla="*/ 4 w 58"/>
                    <a:gd name="T21" fmla="*/ 5 h 59"/>
                    <a:gd name="T22" fmla="*/ 1 w 58"/>
                    <a:gd name="T23" fmla="*/ 9 h 59"/>
                    <a:gd name="T24" fmla="*/ 0 w 58"/>
                    <a:gd name="T25" fmla="*/ 15 h 59"/>
                    <a:gd name="T26" fmla="*/ 0 w 58"/>
                    <a:gd name="T27" fmla="*/ 18 h 59"/>
                    <a:gd name="T28" fmla="*/ 1 w 58"/>
                    <a:gd name="T29" fmla="*/ 21 h 59"/>
                    <a:gd name="T30" fmla="*/ 2 w 58"/>
                    <a:gd name="T31" fmla="*/ 24 h 59"/>
                    <a:gd name="T32" fmla="*/ 4 w 58"/>
                    <a:gd name="T33" fmla="*/ 26 h 59"/>
                    <a:gd name="T34" fmla="*/ 6 w 58"/>
                    <a:gd name="T35" fmla="*/ 28 h 59"/>
                    <a:gd name="T36" fmla="*/ 9 w 58"/>
                    <a:gd name="T37" fmla="*/ 29 h 59"/>
                    <a:gd name="T38" fmla="*/ 12 w 58"/>
                    <a:gd name="T39" fmla="*/ 30 h 59"/>
                    <a:gd name="T40" fmla="*/ 14 w 58"/>
                    <a:gd name="T41" fmla="*/ 30 h 59"/>
                    <a:gd name="T42" fmla="*/ 17 w 58"/>
                    <a:gd name="T43" fmla="*/ 30 h 59"/>
                    <a:gd name="T44" fmla="*/ 20 w 58"/>
                    <a:gd name="T45" fmla="*/ 29 h 59"/>
                    <a:gd name="T46" fmla="*/ 23 w 58"/>
                    <a:gd name="T47" fmla="*/ 28 h 59"/>
                    <a:gd name="T48" fmla="*/ 25 w 58"/>
                    <a:gd name="T49" fmla="*/ 26 h 59"/>
                    <a:gd name="T50" fmla="*/ 27 w 58"/>
                    <a:gd name="T51" fmla="*/ 24 h 59"/>
                    <a:gd name="T52" fmla="*/ 28 w 58"/>
                    <a:gd name="T53" fmla="*/ 21 h 59"/>
                    <a:gd name="T54" fmla="*/ 29 w 58"/>
                    <a:gd name="T55" fmla="*/ 18 h 59"/>
                    <a:gd name="T56" fmla="*/ 29 w 58"/>
                    <a:gd name="T57" fmla="*/ 15 h 5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58"/>
                    <a:gd name="T88" fmla="*/ 0 h 59"/>
                    <a:gd name="T89" fmla="*/ 58 w 58"/>
                    <a:gd name="T90" fmla="*/ 59 h 5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58" h="59">
                      <a:moveTo>
                        <a:pt x="58" y="29"/>
                      </a:moveTo>
                      <a:lnTo>
                        <a:pt x="58" y="24"/>
                      </a:lnTo>
                      <a:lnTo>
                        <a:pt x="56" y="19"/>
                      </a:lnTo>
                      <a:lnTo>
                        <a:pt x="54" y="13"/>
                      </a:lnTo>
                      <a:lnTo>
                        <a:pt x="50" y="9"/>
                      </a:lnTo>
                      <a:lnTo>
                        <a:pt x="46" y="5"/>
                      </a:lnTo>
                      <a:lnTo>
                        <a:pt x="40" y="3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17" y="3"/>
                      </a:lnTo>
                      <a:lnTo>
                        <a:pt x="8" y="9"/>
                      </a:lnTo>
                      <a:lnTo>
                        <a:pt x="2" y="18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41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2" y="55"/>
                      </a:lnTo>
                      <a:lnTo>
                        <a:pt x="17" y="57"/>
                      </a:lnTo>
                      <a:lnTo>
                        <a:pt x="23" y="59"/>
                      </a:lnTo>
                      <a:lnTo>
                        <a:pt x="28" y="59"/>
                      </a:lnTo>
                      <a:lnTo>
                        <a:pt x="34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6" y="41"/>
                      </a:lnTo>
                      <a:lnTo>
                        <a:pt x="58" y="35"/>
                      </a:lnTo>
                      <a:lnTo>
                        <a:pt x="58" y="29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4" name="Freeform 291"/>
                <p:cNvSpPr>
                  <a:spLocks/>
                </p:cNvSpPr>
                <p:nvPr/>
              </p:nvSpPr>
              <p:spPr bwMode="auto">
                <a:xfrm>
                  <a:off x="2816" y="3318"/>
                  <a:ext cx="15" cy="14"/>
                </a:xfrm>
                <a:custGeom>
                  <a:avLst/>
                  <a:gdLst>
                    <a:gd name="T0" fmla="*/ 7 w 29"/>
                    <a:gd name="T1" fmla="*/ 14 h 29"/>
                    <a:gd name="T2" fmla="*/ 6 w 29"/>
                    <a:gd name="T3" fmla="*/ 14 h 29"/>
                    <a:gd name="T4" fmla="*/ 5 w 29"/>
                    <a:gd name="T5" fmla="*/ 14 h 29"/>
                    <a:gd name="T6" fmla="*/ 3 w 29"/>
                    <a:gd name="T7" fmla="*/ 13 h 29"/>
                    <a:gd name="T8" fmla="*/ 2 w 29"/>
                    <a:gd name="T9" fmla="*/ 12 h 29"/>
                    <a:gd name="T10" fmla="*/ 2 w 29"/>
                    <a:gd name="T11" fmla="*/ 11 h 29"/>
                    <a:gd name="T12" fmla="*/ 1 w 29"/>
                    <a:gd name="T13" fmla="*/ 10 h 29"/>
                    <a:gd name="T14" fmla="*/ 0 w 29"/>
                    <a:gd name="T15" fmla="*/ 9 h 29"/>
                    <a:gd name="T16" fmla="*/ 0 w 29"/>
                    <a:gd name="T17" fmla="*/ 7 h 29"/>
                    <a:gd name="T18" fmla="*/ 0 w 29"/>
                    <a:gd name="T19" fmla="*/ 6 h 29"/>
                    <a:gd name="T20" fmla="*/ 1 w 29"/>
                    <a:gd name="T21" fmla="*/ 4 h 29"/>
                    <a:gd name="T22" fmla="*/ 2 w 29"/>
                    <a:gd name="T23" fmla="*/ 3 h 29"/>
                    <a:gd name="T24" fmla="*/ 2 w 29"/>
                    <a:gd name="T25" fmla="*/ 2 h 29"/>
                    <a:gd name="T26" fmla="*/ 3 w 29"/>
                    <a:gd name="T27" fmla="*/ 1 h 29"/>
                    <a:gd name="T28" fmla="*/ 5 w 29"/>
                    <a:gd name="T29" fmla="*/ 1 h 29"/>
                    <a:gd name="T30" fmla="*/ 6 w 29"/>
                    <a:gd name="T31" fmla="*/ 0 h 29"/>
                    <a:gd name="T32" fmla="*/ 7 w 29"/>
                    <a:gd name="T33" fmla="*/ 0 h 29"/>
                    <a:gd name="T34" fmla="*/ 9 w 29"/>
                    <a:gd name="T35" fmla="*/ 0 h 29"/>
                    <a:gd name="T36" fmla="*/ 10 w 29"/>
                    <a:gd name="T37" fmla="*/ 1 h 29"/>
                    <a:gd name="T38" fmla="*/ 11 w 29"/>
                    <a:gd name="T39" fmla="*/ 1 h 29"/>
                    <a:gd name="T40" fmla="*/ 13 w 29"/>
                    <a:gd name="T41" fmla="*/ 2 h 29"/>
                    <a:gd name="T42" fmla="*/ 14 w 29"/>
                    <a:gd name="T43" fmla="*/ 3 h 29"/>
                    <a:gd name="T44" fmla="*/ 14 w 29"/>
                    <a:gd name="T45" fmla="*/ 4 h 29"/>
                    <a:gd name="T46" fmla="*/ 15 w 29"/>
                    <a:gd name="T47" fmla="*/ 6 h 29"/>
                    <a:gd name="T48" fmla="*/ 15 w 29"/>
                    <a:gd name="T49" fmla="*/ 7 h 29"/>
                    <a:gd name="T50" fmla="*/ 14 w 29"/>
                    <a:gd name="T51" fmla="*/ 10 h 29"/>
                    <a:gd name="T52" fmla="*/ 13 w 29"/>
                    <a:gd name="T53" fmla="*/ 12 h 29"/>
                    <a:gd name="T54" fmla="*/ 10 w 29"/>
                    <a:gd name="T55" fmla="*/ 14 h 29"/>
                    <a:gd name="T56" fmla="*/ 7 w 29"/>
                    <a:gd name="T57" fmla="*/ 14 h 2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29"/>
                    <a:gd name="T88" fmla="*/ 0 h 29"/>
                    <a:gd name="T89" fmla="*/ 29 w 29"/>
                    <a:gd name="T90" fmla="*/ 29 h 29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29" h="29">
                      <a:moveTo>
                        <a:pt x="14" y="29"/>
                      </a:moveTo>
                      <a:lnTo>
                        <a:pt x="12" y="29"/>
                      </a:lnTo>
                      <a:lnTo>
                        <a:pt x="10" y="28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3" y="22"/>
                      </a:lnTo>
                      <a:lnTo>
                        <a:pt x="2" y="20"/>
                      </a:lnTo>
                      <a:lnTo>
                        <a:pt x="0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2" y="9"/>
                      </a:lnTo>
                      <a:lnTo>
                        <a:pt x="3" y="6"/>
                      </a:lnTo>
                      <a:lnTo>
                        <a:pt x="4" y="4"/>
                      </a:lnTo>
                      <a:lnTo>
                        <a:pt x="6" y="3"/>
                      </a:lnTo>
                      <a:lnTo>
                        <a:pt x="10" y="2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8" y="0"/>
                      </a:lnTo>
                      <a:lnTo>
                        <a:pt x="20" y="2"/>
                      </a:lnTo>
                      <a:lnTo>
                        <a:pt x="22" y="3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9"/>
                      </a:lnTo>
                      <a:lnTo>
                        <a:pt x="29" y="12"/>
                      </a:lnTo>
                      <a:lnTo>
                        <a:pt x="29" y="14"/>
                      </a:lnTo>
                      <a:lnTo>
                        <a:pt x="28" y="20"/>
                      </a:lnTo>
                      <a:lnTo>
                        <a:pt x="25" y="25"/>
                      </a:lnTo>
                      <a:lnTo>
                        <a:pt x="20" y="28"/>
                      </a:lnTo>
                      <a:lnTo>
                        <a:pt x="14" y="29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5" name="Freeform 292"/>
                <p:cNvSpPr>
                  <a:spLocks/>
                </p:cNvSpPr>
                <p:nvPr/>
              </p:nvSpPr>
              <p:spPr bwMode="auto">
                <a:xfrm>
                  <a:off x="2947" y="2236"/>
                  <a:ext cx="30" cy="30"/>
                </a:xfrm>
                <a:custGeom>
                  <a:avLst/>
                  <a:gdLst>
                    <a:gd name="T0" fmla="*/ 30 w 60"/>
                    <a:gd name="T1" fmla="*/ 15 h 60"/>
                    <a:gd name="T2" fmla="*/ 30 w 60"/>
                    <a:gd name="T3" fmla="*/ 13 h 60"/>
                    <a:gd name="T4" fmla="*/ 29 w 60"/>
                    <a:gd name="T5" fmla="*/ 10 h 60"/>
                    <a:gd name="T6" fmla="*/ 27 w 60"/>
                    <a:gd name="T7" fmla="*/ 7 h 60"/>
                    <a:gd name="T8" fmla="*/ 26 w 60"/>
                    <a:gd name="T9" fmla="*/ 4 h 60"/>
                    <a:gd name="T10" fmla="*/ 23 w 60"/>
                    <a:gd name="T11" fmla="*/ 3 h 60"/>
                    <a:gd name="T12" fmla="*/ 21 w 60"/>
                    <a:gd name="T13" fmla="*/ 2 h 60"/>
                    <a:gd name="T14" fmla="*/ 18 w 60"/>
                    <a:gd name="T15" fmla="*/ 0 h 60"/>
                    <a:gd name="T16" fmla="*/ 15 w 60"/>
                    <a:gd name="T17" fmla="*/ 0 h 60"/>
                    <a:gd name="T18" fmla="*/ 9 w 60"/>
                    <a:gd name="T19" fmla="*/ 2 h 60"/>
                    <a:gd name="T20" fmla="*/ 5 w 60"/>
                    <a:gd name="T21" fmla="*/ 4 h 60"/>
                    <a:gd name="T22" fmla="*/ 1 w 60"/>
                    <a:gd name="T23" fmla="*/ 10 h 60"/>
                    <a:gd name="T24" fmla="*/ 0 w 60"/>
                    <a:gd name="T25" fmla="*/ 15 h 60"/>
                    <a:gd name="T26" fmla="*/ 1 w 60"/>
                    <a:gd name="T27" fmla="*/ 18 h 60"/>
                    <a:gd name="T28" fmla="*/ 1 w 60"/>
                    <a:gd name="T29" fmla="*/ 21 h 60"/>
                    <a:gd name="T30" fmla="*/ 3 w 60"/>
                    <a:gd name="T31" fmla="*/ 24 h 60"/>
                    <a:gd name="T32" fmla="*/ 5 w 60"/>
                    <a:gd name="T33" fmla="*/ 26 h 60"/>
                    <a:gd name="T34" fmla="*/ 7 w 60"/>
                    <a:gd name="T35" fmla="*/ 28 h 60"/>
                    <a:gd name="T36" fmla="*/ 9 w 60"/>
                    <a:gd name="T37" fmla="*/ 29 h 60"/>
                    <a:gd name="T38" fmla="*/ 12 w 60"/>
                    <a:gd name="T39" fmla="*/ 30 h 60"/>
                    <a:gd name="T40" fmla="*/ 15 w 60"/>
                    <a:gd name="T41" fmla="*/ 30 h 60"/>
                    <a:gd name="T42" fmla="*/ 18 w 60"/>
                    <a:gd name="T43" fmla="*/ 30 h 60"/>
                    <a:gd name="T44" fmla="*/ 21 w 60"/>
                    <a:gd name="T45" fmla="*/ 29 h 60"/>
                    <a:gd name="T46" fmla="*/ 23 w 60"/>
                    <a:gd name="T47" fmla="*/ 28 h 60"/>
                    <a:gd name="T48" fmla="*/ 26 w 60"/>
                    <a:gd name="T49" fmla="*/ 26 h 60"/>
                    <a:gd name="T50" fmla="*/ 27 w 60"/>
                    <a:gd name="T51" fmla="*/ 24 h 60"/>
                    <a:gd name="T52" fmla="*/ 29 w 60"/>
                    <a:gd name="T53" fmla="*/ 21 h 60"/>
                    <a:gd name="T54" fmla="*/ 30 w 60"/>
                    <a:gd name="T55" fmla="*/ 18 h 60"/>
                    <a:gd name="T56" fmla="*/ 30 w 60"/>
                    <a:gd name="T57" fmla="*/ 15 h 6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60"/>
                    <a:gd name="T88" fmla="*/ 0 h 60"/>
                    <a:gd name="T89" fmla="*/ 60 w 60"/>
                    <a:gd name="T90" fmla="*/ 60 h 6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60" h="60">
                      <a:moveTo>
                        <a:pt x="60" y="30"/>
                      </a:moveTo>
                      <a:lnTo>
                        <a:pt x="59" y="25"/>
                      </a:lnTo>
                      <a:lnTo>
                        <a:pt x="58" y="19"/>
                      </a:lnTo>
                      <a:lnTo>
                        <a:pt x="54" y="13"/>
                      </a:lnTo>
                      <a:lnTo>
                        <a:pt x="51" y="8"/>
                      </a:lnTo>
                      <a:lnTo>
                        <a:pt x="46" y="5"/>
                      </a:lnTo>
                      <a:lnTo>
                        <a:pt x="41" y="3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3"/>
                      </a:lnTo>
                      <a:lnTo>
                        <a:pt x="9" y="8"/>
                      </a:lnTo>
                      <a:lnTo>
                        <a:pt x="2" y="19"/>
                      </a:lnTo>
                      <a:lnTo>
                        <a:pt x="0" y="30"/>
                      </a:lnTo>
                      <a:lnTo>
                        <a:pt x="1" y="36"/>
                      </a:lnTo>
                      <a:lnTo>
                        <a:pt x="2" y="42"/>
                      </a:lnTo>
                      <a:lnTo>
                        <a:pt x="6" y="47"/>
                      </a:lnTo>
                      <a:lnTo>
                        <a:pt x="9" y="51"/>
                      </a:lnTo>
                      <a:lnTo>
                        <a:pt x="14" y="55"/>
                      </a:lnTo>
                      <a:lnTo>
                        <a:pt x="18" y="58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6" y="59"/>
                      </a:lnTo>
                      <a:lnTo>
                        <a:pt x="41" y="58"/>
                      </a:lnTo>
                      <a:lnTo>
                        <a:pt x="46" y="55"/>
                      </a:lnTo>
                      <a:lnTo>
                        <a:pt x="51" y="51"/>
                      </a:lnTo>
                      <a:lnTo>
                        <a:pt x="54" y="47"/>
                      </a:lnTo>
                      <a:lnTo>
                        <a:pt x="58" y="42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</a:path>
                  </a:pathLst>
                </a:custGeom>
                <a:solidFill>
                  <a:srgbClr val="5900BC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256" name="Freeform 293"/>
                <p:cNvSpPr>
                  <a:spLocks/>
                </p:cNvSpPr>
                <p:nvPr/>
              </p:nvSpPr>
              <p:spPr bwMode="auto">
                <a:xfrm>
                  <a:off x="2954" y="2244"/>
                  <a:ext cx="15" cy="15"/>
                </a:xfrm>
                <a:custGeom>
                  <a:avLst/>
                  <a:gdLst>
                    <a:gd name="T0" fmla="*/ 8 w 30"/>
                    <a:gd name="T1" fmla="*/ 15 h 30"/>
                    <a:gd name="T2" fmla="*/ 7 w 30"/>
                    <a:gd name="T3" fmla="*/ 15 h 30"/>
                    <a:gd name="T4" fmla="*/ 5 w 30"/>
                    <a:gd name="T5" fmla="*/ 15 h 30"/>
                    <a:gd name="T6" fmla="*/ 4 w 30"/>
                    <a:gd name="T7" fmla="*/ 14 h 30"/>
                    <a:gd name="T8" fmla="*/ 3 w 30"/>
                    <a:gd name="T9" fmla="*/ 13 h 30"/>
                    <a:gd name="T10" fmla="*/ 2 w 30"/>
                    <a:gd name="T11" fmla="*/ 12 h 30"/>
                    <a:gd name="T12" fmla="*/ 1 w 30"/>
                    <a:gd name="T13" fmla="*/ 10 h 30"/>
                    <a:gd name="T14" fmla="*/ 0 w 30"/>
                    <a:gd name="T15" fmla="*/ 9 h 30"/>
                    <a:gd name="T16" fmla="*/ 0 w 30"/>
                    <a:gd name="T17" fmla="*/ 8 h 30"/>
                    <a:gd name="T18" fmla="*/ 0 w 30"/>
                    <a:gd name="T19" fmla="*/ 6 h 30"/>
                    <a:gd name="T20" fmla="*/ 1 w 30"/>
                    <a:gd name="T21" fmla="*/ 5 h 30"/>
                    <a:gd name="T22" fmla="*/ 2 w 30"/>
                    <a:gd name="T23" fmla="*/ 4 h 30"/>
                    <a:gd name="T24" fmla="*/ 3 w 30"/>
                    <a:gd name="T25" fmla="*/ 3 h 30"/>
                    <a:gd name="T26" fmla="*/ 4 w 30"/>
                    <a:gd name="T27" fmla="*/ 2 h 30"/>
                    <a:gd name="T28" fmla="*/ 5 w 30"/>
                    <a:gd name="T29" fmla="*/ 1 h 30"/>
                    <a:gd name="T30" fmla="*/ 7 w 30"/>
                    <a:gd name="T31" fmla="*/ 0 h 30"/>
                    <a:gd name="T32" fmla="*/ 8 w 30"/>
                    <a:gd name="T33" fmla="*/ 0 h 30"/>
                    <a:gd name="T34" fmla="*/ 9 w 30"/>
                    <a:gd name="T35" fmla="*/ 0 h 30"/>
                    <a:gd name="T36" fmla="*/ 11 w 30"/>
                    <a:gd name="T37" fmla="*/ 1 h 30"/>
                    <a:gd name="T38" fmla="*/ 12 w 30"/>
                    <a:gd name="T39" fmla="*/ 2 h 30"/>
                    <a:gd name="T40" fmla="*/ 13 w 30"/>
                    <a:gd name="T41" fmla="*/ 3 h 30"/>
                    <a:gd name="T42" fmla="*/ 14 w 30"/>
                    <a:gd name="T43" fmla="*/ 4 h 30"/>
                    <a:gd name="T44" fmla="*/ 15 w 30"/>
                    <a:gd name="T45" fmla="*/ 5 h 30"/>
                    <a:gd name="T46" fmla="*/ 15 w 30"/>
                    <a:gd name="T47" fmla="*/ 6 h 30"/>
                    <a:gd name="T48" fmla="*/ 15 w 30"/>
                    <a:gd name="T49" fmla="*/ 8 h 30"/>
                    <a:gd name="T50" fmla="*/ 15 w 30"/>
                    <a:gd name="T51" fmla="*/ 11 h 30"/>
                    <a:gd name="T52" fmla="*/ 13 w 30"/>
                    <a:gd name="T53" fmla="*/ 13 h 30"/>
                    <a:gd name="T54" fmla="*/ 11 w 30"/>
                    <a:gd name="T55" fmla="*/ 15 h 30"/>
                    <a:gd name="T56" fmla="*/ 8 w 30"/>
                    <a:gd name="T57" fmla="*/ 15 h 3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30"/>
                    <a:gd name="T88" fmla="*/ 0 h 30"/>
                    <a:gd name="T89" fmla="*/ 30 w 30"/>
                    <a:gd name="T90" fmla="*/ 30 h 3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30" h="30">
                      <a:moveTo>
                        <a:pt x="15" y="30"/>
                      </a:moveTo>
                      <a:lnTo>
                        <a:pt x="13" y="30"/>
                      </a:lnTo>
                      <a:lnTo>
                        <a:pt x="10" y="29"/>
                      </a:lnTo>
                      <a:lnTo>
                        <a:pt x="7" y="27"/>
                      </a:lnTo>
                      <a:lnTo>
                        <a:pt x="5" y="26"/>
                      </a:lnTo>
                      <a:lnTo>
                        <a:pt x="3" y="23"/>
                      </a:lnTo>
                      <a:lnTo>
                        <a:pt x="1" y="20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2"/>
                      </a:lnTo>
                      <a:lnTo>
                        <a:pt x="1" y="10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0" y="2"/>
                      </a:lnTo>
                      <a:lnTo>
                        <a:pt x="13" y="0"/>
                      </a:lnTo>
                      <a:lnTo>
                        <a:pt x="15" y="0"/>
                      </a:lnTo>
                      <a:lnTo>
                        <a:pt x="18" y="0"/>
                      </a:lnTo>
                      <a:lnTo>
                        <a:pt x="21" y="2"/>
                      </a:lnTo>
                      <a:lnTo>
                        <a:pt x="23" y="3"/>
                      </a:lnTo>
                      <a:lnTo>
                        <a:pt x="25" y="5"/>
                      </a:lnTo>
                      <a:lnTo>
                        <a:pt x="28" y="7"/>
                      </a:lnTo>
                      <a:lnTo>
                        <a:pt x="29" y="10"/>
                      </a:lnTo>
                      <a:lnTo>
                        <a:pt x="30" y="12"/>
                      </a:lnTo>
                      <a:lnTo>
                        <a:pt x="30" y="15"/>
                      </a:lnTo>
                      <a:lnTo>
                        <a:pt x="29" y="21"/>
                      </a:lnTo>
                      <a:lnTo>
                        <a:pt x="25" y="26"/>
                      </a:lnTo>
                      <a:lnTo>
                        <a:pt x="21" y="29"/>
                      </a:lnTo>
                      <a:lnTo>
                        <a:pt x="15" y="30"/>
                      </a:lnTo>
                      <a:close/>
                    </a:path>
                  </a:pathLst>
                </a:custGeom>
                <a:solidFill>
                  <a:srgbClr val="FFFF9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pic>
          <p:nvPicPr>
            <p:cNvPr id="4108" name="Picture 294" descr="WhitecornerFlower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51" y="3749"/>
              <a:ext cx="627" cy="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9" name="Picture 295" descr="WhitecornerFlow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256511">
              <a:off x="5137" y="3743"/>
              <a:ext cx="617" cy="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0" name="Picture 296" descr="WhitecornerFlower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88" y="0"/>
              <a:ext cx="67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1" name="Picture 297" descr="WhitecornerFlower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24" y="-24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3" name="Picture 299" descr="anim1690[1][1]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-5400000">
              <a:off x="4128" y="2256"/>
              <a:ext cx="32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143000" y="2286000"/>
            <a:ext cx="739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38200" y="3733800"/>
            <a:ext cx="762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7543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914400" y="4724400"/>
            <a:ext cx="7086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pic>
        <p:nvPicPr>
          <p:cNvPr id="4103" name="Picture 22" descr="CROPS00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283245">
            <a:off x="8348663" y="3943350"/>
            <a:ext cx="83661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2" descr="CROPS00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1316755" flipH="1">
            <a:off x="-239713" y="3752850"/>
            <a:ext cx="1447801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 Box 303"/>
          <p:cNvSpPr txBox="1">
            <a:spLocks noChangeArrowheads="1"/>
          </p:cNvSpPr>
          <p:nvPr/>
        </p:nvSpPr>
        <p:spPr bwMode="auto">
          <a:xfrm>
            <a:off x="7391400" y="457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TimeShape"/>
          <p:cNvSpPr txBox="1">
            <a:spLocks noChangeArrowheads="1"/>
          </p:cNvSpPr>
          <p:nvPr/>
        </p:nvSpPr>
        <p:spPr bwMode="auto">
          <a:xfrm>
            <a:off x="12700" y="304800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3" name="WordArt 4"/>
          <p:cNvSpPr>
            <a:spLocks noChangeArrowheads="1" noChangeShapeType="1" noTextEdit="1"/>
          </p:cNvSpPr>
          <p:nvPr/>
        </p:nvSpPr>
        <p:spPr bwMode="auto">
          <a:xfrm>
            <a:off x="2438400" y="990600"/>
            <a:ext cx="4622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3600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600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0" y="762000"/>
            <a:ext cx="441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quy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5240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chửi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bậy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bừa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图片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14400" y="2362200"/>
            <a:ext cx="6858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0&quot;/&gt;&lt;/object&gt;&lt;object type=&quot;3&quot; unique_id=&quot;10005&quot;&gt;&lt;property id=&quot;20148&quot; value=&quot;5&quot;/&gt;&lt;property id=&quot;20300&quot; value=&quot;Slide 3&quot;/&gt;&lt;property id=&quot;20307&quot; value=&quot;261&quot;/&gt;&lt;/object&gt;&lt;object type=&quot;3&quot; unique_id=&quot;10010&quot;&gt;&lt;property id=&quot;20148&quot; value=&quot;5&quot;/&gt;&lt;property id=&quot;20300&quot; value=&quot;Slide 4&quot;/&gt;&lt;property id=&quot;20307&quot; value=&quot;267&quot;/&gt;&lt;/object&gt;&lt;object type=&quot;3&quot; unique_id=&quot;10011&quot;&gt;&lt;property id=&quot;20148&quot; value=&quot;5&quot;/&gt;&lt;property id=&quot;20300&quot; value=&quot;Slide 5&quot;/&gt;&lt;property id=&quot;20307&quot; value=&quot;269&quot;/&gt;&lt;/object&gt;&lt;object type=&quot;3&quot; unique_id=&quot;10013&quot;&gt;&lt;property id=&quot;20148&quot; value=&quot;5&quot;/&gt;&lt;property id=&quot;20300&quot; value=&quot;Slide 6&quot;/&gt;&lt;property id=&quot;20307&quot; value=&quot;259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197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andongnhi</dc:creator>
  <cp:lastModifiedBy>A</cp:lastModifiedBy>
  <cp:revision>22</cp:revision>
  <dcterms:created xsi:type="dcterms:W3CDTF">2016-02-25T13:48:04Z</dcterms:created>
  <dcterms:modified xsi:type="dcterms:W3CDTF">2018-02-02T04:51:41Z</dcterms:modified>
</cp:coreProperties>
</file>