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79" r:id="rId2"/>
    <p:sldId id="272" r:id="rId3"/>
    <p:sldId id="257" r:id="rId4"/>
    <p:sldId id="260" r:id="rId5"/>
    <p:sldId id="264" r:id="rId6"/>
    <p:sldId id="275" r:id="rId7"/>
    <p:sldId id="265" r:id="rId8"/>
    <p:sldId id="267" r:id="rId9"/>
    <p:sldId id="277" r:id="rId10"/>
    <p:sldId id="278" r:id="rId11"/>
    <p:sldId id="269" r:id="rId12"/>
    <p:sldId id="268" r:id="rId13"/>
    <p:sldId id="270" r:id="rId14"/>
    <p:sldId id="271" r:id="rId15"/>
  </p:sldIdLst>
  <p:sldSz cx="9144000" cy="6858000" type="screen4x3"/>
  <p:notesSz cx="6858000" cy="9144000"/>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0" d="100"/>
          <a:sy n="60" d="100"/>
        </p:scale>
        <p:origin x="-606"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9D60BBB-7376-423E-8EDD-E27F4B162505}" type="datetimeFigureOut">
              <a:rPr lang="en-US" smtClean="0"/>
              <a:pPr/>
              <a:t>2/1/2018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14EA660-4105-4C05-9694-ED011636F8A9}" type="slidenum">
              <a:rPr lang="en-US" smtClean="0"/>
              <a:pPr/>
              <a:t>‹#›</a:t>
            </a:fld>
            <a:endParaRPr lang="en-US"/>
          </a:p>
        </p:txBody>
      </p:sp>
    </p:spTree>
    <p:extLst>
      <p:ext uri="{BB962C8B-B14F-4D97-AF65-F5344CB8AC3E}">
        <p14:creationId xmlns:p14="http://schemas.microsoft.com/office/powerpoint/2010/main" val="37737764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8A17E475-5334-4BE2-8113-173CCA0D4D39}" type="slidenum">
              <a:rPr lang="en-US" smtClean="0"/>
              <a:pPr/>
              <a:t>1</a:t>
            </a:fld>
            <a:endParaRPr lang="en-US" smtClean="0"/>
          </a:p>
        </p:txBody>
      </p:sp>
      <p:sp>
        <p:nvSpPr>
          <p:cNvPr id="18435" name="Rectangle 2"/>
          <p:cNvSpPr>
            <a:spLocks noGrp="1" noRot="1" noChangeAspect="1" noTextEdit="1"/>
          </p:cNvSpPr>
          <p:nvPr>
            <p:ph type="sldImg"/>
          </p:nvPr>
        </p:nvSpPr>
        <p:spPr>
          <a:ln/>
        </p:spPr>
      </p:sp>
      <p:sp>
        <p:nvSpPr>
          <p:cNvPr id="18436" name="Rectangle 3"/>
          <p:cNvSpPr>
            <a:spLocks noGrp="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B52092DE-FE90-471B-B28A-E5BCA3794DCA}" type="slidenum">
              <a:rPr lang="en-US"/>
              <a:pPr/>
              <a:t>6</a:t>
            </a:fld>
            <a:endParaRPr lang="en-US"/>
          </a:p>
        </p:txBody>
      </p:sp>
      <p:sp>
        <p:nvSpPr>
          <p:cNvPr id="23555" name="Rectangle 2"/>
          <p:cNvSpPr>
            <a:spLocks noGrp="1" noRot="1" noChangeAspect="1" noChangeArrowheads="1" noTextEdit="1"/>
          </p:cNvSpPr>
          <p:nvPr>
            <p:ph type="sldImg"/>
          </p:nvPr>
        </p:nvSpPr>
        <p:spPr>
          <a:ln cap="flat"/>
        </p:spPr>
      </p:sp>
      <p:sp>
        <p:nvSpPr>
          <p:cNvPr id="2355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375A17F-CA09-4D95-9FB4-0A612E53D59E}" type="datetimeFigureOut">
              <a:rPr lang="en-US" smtClean="0"/>
              <a:pPr/>
              <a:t>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2BAC3D-DF26-44BE-998E-4EE8076852CB}" type="slidenum">
              <a:rPr lang="en-US" smtClean="0"/>
              <a:pPr/>
              <a:t>‹#›</a:t>
            </a:fld>
            <a:endParaRPr lang="en-US"/>
          </a:p>
        </p:txBody>
      </p:sp>
    </p:spTree>
    <p:extLst>
      <p:ext uri="{BB962C8B-B14F-4D97-AF65-F5344CB8AC3E}">
        <p14:creationId xmlns:p14="http://schemas.microsoft.com/office/powerpoint/2010/main" val="34300191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75A17F-CA09-4D95-9FB4-0A612E53D59E}" type="datetimeFigureOut">
              <a:rPr lang="en-US" smtClean="0"/>
              <a:pPr/>
              <a:t>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2BAC3D-DF26-44BE-998E-4EE8076852CB}" type="slidenum">
              <a:rPr lang="en-US" smtClean="0"/>
              <a:pPr/>
              <a:t>‹#›</a:t>
            </a:fld>
            <a:endParaRPr lang="en-US"/>
          </a:p>
        </p:txBody>
      </p:sp>
    </p:spTree>
    <p:extLst>
      <p:ext uri="{BB962C8B-B14F-4D97-AF65-F5344CB8AC3E}">
        <p14:creationId xmlns:p14="http://schemas.microsoft.com/office/powerpoint/2010/main" val="533960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75A17F-CA09-4D95-9FB4-0A612E53D59E}" type="datetimeFigureOut">
              <a:rPr lang="en-US" smtClean="0"/>
              <a:pPr/>
              <a:t>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2BAC3D-DF26-44BE-998E-4EE8076852CB}" type="slidenum">
              <a:rPr lang="en-US" smtClean="0"/>
              <a:pPr/>
              <a:t>‹#›</a:t>
            </a:fld>
            <a:endParaRPr lang="en-US"/>
          </a:p>
        </p:txBody>
      </p:sp>
    </p:spTree>
    <p:extLst>
      <p:ext uri="{BB962C8B-B14F-4D97-AF65-F5344CB8AC3E}">
        <p14:creationId xmlns:p14="http://schemas.microsoft.com/office/powerpoint/2010/main" val="3345243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75A17F-CA09-4D95-9FB4-0A612E53D59E}" type="datetimeFigureOut">
              <a:rPr lang="en-US" smtClean="0"/>
              <a:pPr/>
              <a:t>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2BAC3D-DF26-44BE-998E-4EE8076852CB}" type="slidenum">
              <a:rPr lang="en-US" smtClean="0"/>
              <a:pPr/>
              <a:t>‹#›</a:t>
            </a:fld>
            <a:endParaRPr lang="en-US"/>
          </a:p>
        </p:txBody>
      </p:sp>
    </p:spTree>
    <p:extLst>
      <p:ext uri="{BB962C8B-B14F-4D97-AF65-F5344CB8AC3E}">
        <p14:creationId xmlns:p14="http://schemas.microsoft.com/office/powerpoint/2010/main" val="5534624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75A17F-CA09-4D95-9FB4-0A612E53D59E}" type="datetimeFigureOut">
              <a:rPr lang="en-US" smtClean="0"/>
              <a:pPr/>
              <a:t>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2BAC3D-DF26-44BE-998E-4EE8076852CB}" type="slidenum">
              <a:rPr lang="en-US" smtClean="0"/>
              <a:pPr/>
              <a:t>‹#›</a:t>
            </a:fld>
            <a:endParaRPr lang="en-US"/>
          </a:p>
        </p:txBody>
      </p:sp>
    </p:spTree>
    <p:extLst>
      <p:ext uri="{BB962C8B-B14F-4D97-AF65-F5344CB8AC3E}">
        <p14:creationId xmlns:p14="http://schemas.microsoft.com/office/powerpoint/2010/main" val="16486384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375A17F-CA09-4D95-9FB4-0A612E53D59E}" type="datetimeFigureOut">
              <a:rPr lang="en-US" smtClean="0"/>
              <a:pPr/>
              <a:t>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2BAC3D-DF26-44BE-998E-4EE8076852CB}" type="slidenum">
              <a:rPr lang="en-US" smtClean="0"/>
              <a:pPr/>
              <a:t>‹#›</a:t>
            </a:fld>
            <a:endParaRPr lang="en-US"/>
          </a:p>
        </p:txBody>
      </p:sp>
    </p:spTree>
    <p:extLst>
      <p:ext uri="{BB962C8B-B14F-4D97-AF65-F5344CB8AC3E}">
        <p14:creationId xmlns:p14="http://schemas.microsoft.com/office/powerpoint/2010/main" val="38666532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375A17F-CA09-4D95-9FB4-0A612E53D59E}" type="datetimeFigureOut">
              <a:rPr lang="en-US" smtClean="0"/>
              <a:pPr/>
              <a:t>2/1/2018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2BAC3D-DF26-44BE-998E-4EE8076852CB}" type="slidenum">
              <a:rPr lang="en-US" smtClean="0"/>
              <a:pPr/>
              <a:t>‹#›</a:t>
            </a:fld>
            <a:endParaRPr lang="en-US"/>
          </a:p>
        </p:txBody>
      </p:sp>
    </p:spTree>
    <p:extLst>
      <p:ext uri="{BB962C8B-B14F-4D97-AF65-F5344CB8AC3E}">
        <p14:creationId xmlns:p14="http://schemas.microsoft.com/office/powerpoint/2010/main" val="28593704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375A17F-CA09-4D95-9FB4-0A612E53D59E}" type="datetimeFigureOut">
              <a:rPr lang="en-US" smtClean="0"/>
              <a:pPr/>
              <a:t>2/1/2018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2BAC3D-DF26-44BE-998E-4EE8076852CB}" type="slidenum">
              <a:rPr lang="en-US" smtClean="0"/>
              <a:pPr/>
              <a:t>‹#›</a:t>
            </a:fld>
            <a:endParaRPr lang="en-US"/>
          </a:p>
        </p:txBody>
      </p:sp>
    </p:spTree>
    <p:extLst>
      <p:ext uri="{BB962C8B-B14F-4D97-AF65-F5344CB8AC3E}">
        <p14:creationId xmlns:p14="http://schemas.microsoft.com/office/powerpoint/2010/main" val="2284760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75A17F-CA09-4D95-9FB4-0A612E53D59E}" type="datetimeFigureOut">
              <a:rPr lang="en-US" smtClean="0"/>
              <a:pPr/>
              <a:t>2/1/2018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2BAC3D-DF26-44BE-998E-4EE8076852CB}" type="slidenum">
              <a:rPr lang="en-US" smtClean="0"/>
              <a:pPr/>
              <a:t>‹#›</a:t>
            </a:fld>
            <a:endParaRPr lang="en-US"/>
          </a:p>
        </p:txBody>
      </p:sp>
    </p:spTree>
    <p:extLst>
      <p:ext uri="{BB962C8B-B14F-4D97-AF65-F5344CB8AC3E}">
        <p14:creationId xmlns:p14="http://schemas.microsoft.com/office/powerpoint/2010/main" val="36986402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75A17F-CA09-4D95-9FB4-0A612E53D59E}" type="datetimeFigureOut">
              <a:rPr lang="en-US" smtClean="0"/>
              <a:pPr/>
              <a:t>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2BAC3D-DF26-44BE-998E-4EE8076852CB}" type="slidenum">
              <a:rPr lang="en-US" smtClean="0"/>
              <a:pPr/>
              <a:t>‹#›</a:t>
            </a:fld>
            <a:endParaRPr lang="en-US"/>
          </a:p>
        </p:txBody>
      </p:sp>
    </p:spTree>
    <p:extLst>
      <p:ext uri="{BB962C8B-B14F-4D97-AF65-F5344CB8AC3E}">
        <p14:creationId xmlns:p14="http://schemas.microsoft.com/office/powerpoint/2010/main" val="1032569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75A17F-CA09-4D95-9FB4-0A612E53D59E}" type="datetimeFigureOut">
              <a:rPr lang="en-US" smtClean="0"/>
              <a:pPr/>
              <a:t>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2BAC3D-DF26-44BE-998E-4EE8076852CB}" type="slidenum">
              <a:rPr lang="en-US" smtClean="0"/>
              <a:pPr/>
              <a:t>‹#›</a:t>
            </a:fld>
            <a:endParaRPr lang="en-US"/>
          </a:p>
        </p:txBody>
      </p:sp>
    </p:spTree>
    <p:extLst>
      <p:ext uri="{BB962C8B-B14F-4D97-AF65-F5344CB8AC3E}">
        <p14:creationId xmlns:p14="http://schemas.microsoft.com/office/powerpoint/2010/main" val="21626857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75A17F-CA09-4D95-9FB4-0A612E53D59E}" type="datetimeFigureOut">
              <a:rPr lang="en-US" smtClean="0"/>
              <a:pPr/>
              <a:t>2/1/2018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2BAC3D-DF26-44BE-998E-4EE8076852CB}" type="slidenum">
              <a:rPr lang="en-US" smtClean="0"/>
              <a:pPr/>
              <a:t>‹#›</a:t>
            </a:fld>
            <a:endParaRPr lang="en-US"/>
          </a:p>
        </p:txBody>
      </p:sp>
    </p:spTree>
    <p:extLst>
      <p:ext uri="{BB962C8B-B14F-4D97-AF65-F5344CB8AC3E}">
        <p14:creationId xmlns:p14="http://schemas.microsoft.com/office/powerpoint/2010/main" val="33509226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b="0" i="0" u="none"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gif"/><Relationship Id="rId3" Type="http://schemas.openxmlformats.org/officeDocument/2006/relationships/image" Target="../media/image1.gif"/><Relationship Id="rId7" Type="http://schemas.openxmlformats.org/officeDocument/2006/relationships/image" Target="../media/image5.gif"/><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slide" Target="slide5.xml"/><Relationship Id="rId1" Type="http://schemas.openxmlformats.org/officeDocument/2006/relationships/slideLayout" Target="../slideLayouts/slideLayout1.xml"/><Relationship Id="rId4" Type="http://schemas.openxmlformats.org/officeDocument/2006/relationships/slide" Target="slide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6" descr="ABARBLYL"/>
          <p:cNvPicPr>
            <a:picLocks noChangeAspect="1" noChangeArrowheads="1" noCrop="1"/>
          </p:cNvPicPr>
          <p:nvPr/>
        </p:nvPicPr>
        <p:blipFill>
          <a:blip r:embed="rId3"/>
          <a:srcRect/>
          <a:stretch>
            <a:fillRect/>
          </a:stretch>
        </p:blipFill>
        <p:spPr bwMode="auto">
          <a:xfrm>
            <a:off x="0" y="6611938"/>
            <a:ext cx="9144000" cy="184150"/>
          </a:xfrm>
          <a:prstGeom prst="rect">
            <a:avLst/>
          </a:prstGeom>
          <a:noFill/>
          <a:ln w="9525">
            <a:noFill/>
            <a:miter lim="800000"/>
            <a:headEnd/>
            <a:tailEnd/>
          </a:ln>
        </p:spPr>
      </p:pic>
      <p:pic>
        <p:nvPicPr>
          <p:cNvPr id="3075" name="Picture 7" descr="ABARBLYL"/>
          <p:cNvPicPr>
            <a:picLocks noChangeAspect="1" noChangeArrowheads="1" noCrop="1"/>
          </p:cNvPicPr>
          <p:nvPr/>
        </p:nvPicPr>
        <p:blipFill>
          <a:blip r:embed="rId3"/>
          <a:srcRect/>
          <a:stretch>
            <a:fillRect/>
          </a:stretch>
        </p:blipFill>
        <p:spPr bwMode="auto">
          <a:xfrm>
            <a:off x="0" y="103188"/>
            <a:ext cx="9144000" cy="184150"/>
          </a:xfrm>
          <a:prstGeom prst="rect">
            <a:avLst/>
          </a:prstGeom>
          <a:noFill/>
          <a:ln w="9525">
            <a:noFill/>
            <a:miter lim="800000"/>
            <a:headEnd/>
            <a:tailEnd/>
          </a:ln>
        </p:spPr>
      </p:pic>
      <p:pic>
        <p:nvPicPr>
          <p:cNvPr id="3076" name="Picture 8" descr="WhitecornerFlower"/>
          <p:cNvPicPr>
            <a:picLocks noChangeAspect="1" noChangeArrowheads="1"/>
          </p:cNvPicPr>
          <p:nvPr/>
        </p:nvPicPr>
        <p:blipFill>
          <a:blip r:embed="rId4"/>
          <a:srcRect/>
          <a:stretch>
            <a:fillRect/>
          </a:stretch>
        </p:blipFill>
        <p:spPr bwMode="auto">
          <a:xfrm>
            <a:off x="7772400" y="0"/>
            <a:ext cx="1371600" cy="1371600"/>
          </a:xfrm>
          <a:prstGeom prst="rect">
            <a:avLst/>
          </a:prstGeom>
          <a:noFill/>
          <a:ln w="9525">
            <a:noFill/>
            <a:miter lim="800000"/>
            <a:headEnd/>
            <a:tailEnd/>
          </a:ln>
        </p:spPr>
      </p:pic>
      <p:pic>
        <p:nvPicPr>
          <p:cNvPr id="3077" name="Picture 9" descr="WhitecornerFlower"/>
          <p:cNvPicPr>
            <a:picLocks noChangeAspect="1" noChangeArrowheads="1"/>
          </p:cNvPicPr>
          <p:nvPr/>
        </p:nvPicPr>
        <p:blipFill>
          <a:blip r:embed="rId4"/>
          <a:srcRect/>
          <a:stretch>
            <a:fillRect/>
          </a:stretch>
        </p:blipFill>
        <p:spPr bwMode="auto">
          <a:xfrm rot="5256511">
            <a:off x="7710488" y="5486400"/>
            <a:ext cx="1371600" cy="1371600"/>
          </a:xfrm>
          <a:prstGeom prst="rect">
            <a:avLst/>
          </a:prstGeom>
          <a:noFill/>
          <a:ln w="9525">
            <a:noFill/>
            <a:miter lim="800000"/>
            <a:headEnd/>
            <a:tailEnd/>
          </a:ln>
        </p:spPr>
      </p:pic>
      <p:pic>
        <p:nvPicPr>
          <p:cNvPr id="3078" name="Picture 10" descr="WhitecornerFlower"/>
          <p:cNvPicPr>
            <a:picLocks noChangeAspect="1" noChangeArrowheads="1"/>
          </p:cNvPicPr>
          <p:nvPr/>
        </p:nvPicPr>
        <p:blipFill>
          <a:blip r:embed="rId5"/>
          <a:srcRect/>
          <a:stretch>
            <a:fillRect/>
          </a:stretch>
        </p:blipFill>
        <p:spPr bwMode="auto">
          <a:xfrm>
            <a:off x="0" y="103188"/>
            <a:ext cx="1371600" cy="1371600"/>
          </a:xfrm>
          <a:prstGeom prst="rect">
            <a:avLst/>
          </a:prstGeom>
          <a:noFill/>
          <a:ln w="9525">
            <a:noFill/>
            <a:miter lim="800000"/>
            <a:headEnd/>
            <a:tailEnd/>
          </a:ln>
        </p:spPr>
      </p:pic>
      <p:pic>
        <p:nvPicPr>
          <p:cNvPr id="3079" name="Picture 11" descr="WhitecornerFlower"/>
          <p:cNvPicPr>
            <a:picLocks noChangeAspect="1" noChangeArrowheads="1"/>
          </p:cNvPicPr>
          <p:nvPr/>
        </p:nvPicPr>
        <p:blipFill>
          <a:blip r:embed="rId6"/>
          <a:srcRect/>
          <a:stretch>
            <a:fillRect/>
          </a:stretch>
        </p:blipFill>
        <p:spPr bwMode="auto">
          <a:xfrm>
            <a:off x="22225" y="5486400"/>
            <a:ext cx="1371600" cy="1371600"/>
          </a:xfrm>
          <a:prstGeom prst="rect">
            <a:avLst/>
          </a:prstGeom>
          <a:noFill/>
          <a:ln w="9525">
            <a:noFill/>
            <a:miter lim="800000"/>
            <a:headEnd/>
            <a:tailEnd/>
          </a:ln>
        </p:spPr>
      </p:pic>
      <p:pic>
        <p:nvPicPr>
          <p:cNvPr id="3080" name="Picture 12" descr="anim1690[1][1]"/>
          <p:cNvPicPr>
            <a:picLocks noChangeAspect="1" noChangeArrowheads="1" noCrop="1"/>
          </p:cNvPicPr>
          <p:nvPr/>
        </p:nvPicPr>
        <p:blipFill>
          <a:blip r:embed="rId7"/>
          <a:srcRect/>
          <a:stretch>
            <a:fillRect/>
          </a:stretch>
        </p:blipFill>
        <p:spPr bwMode="auto">
          <a:xfrm rot="5400000">
            <a:off x="-2247900" y="3238500"/>
            <a:ext cx="5105400" cy="609600"/>
          </a:xfrm>
          <a:prstGeom prst="rect">
            <a:avLst/>
          </a:prstGeom>
          <a:noFill/>
          <a:ln w="9525">
            <a:noFill/>
            <a:miter lim="800000"/>
            <a:headEnd/>
            <a:tailEnd/>
          </a:ln>
        </p:spPr>
      </p:pic>
      <p:pic>
        <p:nvPicPr>
          <p:cNvPr id="3081" name="Picture 13" descr="!PC8_C2A"/>
          <p:cNvPicPr>
            <a:picLocks noChangeAspect="1" noChangeArrowheads="1" noCrop="1"/>
          </p:cNvPicPr>
          <p:nvPr/>
        </p:nvPicPr>
        <p:blipFill>
          <a:blip r:embed="rId8"/>
          <a:srcRect/>
          <a:stretch>
            <a:fillRect/>
          </a:stretch>
        </p:blipFill>
        <p:spPr bwMode="auto">
          <a:xfrm rot="10800000">
            <a:off x="1787525" y="5645150"/>
            <a:ext cx="5562600" cy="1066800"/>
          </a:xfrm>
          <a:prstGeom prst="rect">
            <a:avLst/>
          </a:prstGeom>
          <a:noFill/>
          <a:ln w="9525">
            <a:noFill/>
            <a:miter lim="800000"/>
            <a:headEnd/>
            <a:tailEnd/>
          </a:ln>
        </p:spPr>
      </p:pic>
      <p:pic>
        <p:nvPicPr>
          <p:cNvPr id="3082" name="Picture 14" descr="anim1690[1][1]"/>
          <p:cNvPicPr>
            <a:picLocks noChangeAspect="1" noChangeArrowheads="1" noCrop="1"/>
          </p:cNvPicPr>
          <p:nvPr/>
        </p:nvPicPr>
        <p:blipFill>
          <a:blip r:embed="rId7"/>
          <a:srcRect/>
          <a:stretch>
            <a:fillRect/>
          </a:stretch>
        </p:blipFill>
        <p:spPr bwMode="auto">
          <a:xfrm rot="-5400000">
            <a:off x="6419850" y="3238500"/>
            <a:ext cx="5105400" cy="609600"/>
          </a:xfrm>
          <a:prstGeom prst="rect">
            <a:avLst/>
          </a:prstGeom>
          <a:noFill/>
          <a:ln w="9525">
            <a:noFill/>
            <a:miter lim="800000"/>
            <a:headEnd/>
            <a:tailEnd/>
          </a:ln>
        </p:spPr>
      </p:pic>
      <p:sp>
        <p:nvSpPr>
          <p:cNvPr id="3089" name="WordArt 28"/>
          <p:cNvSpPr>
            <a:spLocks noChangeArrowheads="1" noChangeShapeType="1" noTextEdit="1"/>
          </p:cNvSpPr>
          <p:nvPr/>
        </p:nvSpPr>
        <p:spPr bwMode="auto">
          <a:xfrm>
            <a:off x="1752600" y="2438400"/>
            <a:ext cx="5791200" cy="981075"/>
          </a:xfrm>
          <a:prstGeom prst="rect">
            <a:avLst/>
          </a:prstGeom>
        </p:spPr>
        <p:txBody>
          <a:bodyPr wrap="none" fromWordArt="1">
            <a:prstTxWarp prst="textPlain">
              <a:avLst>
                <a:gd name="adj" fmla="val 50000"/>
              </a:avLst>
            </a:prstTxWarp>
          </a:bodyPr>
          <a:lstStyle/>
          <a:p>
            <a:pPr algn="ctr"/>
            <a:r>
              <a:rPr lang="en-US" sz="2000" b="1" kern="10" smtClean="0">
                <a:ln w="9525">
                  <a:noFill/>
                  <a:round/>
                  <a:headEnd/>
                  <a:tailEnd/>
                </a:ln>
                <a:solidFill>
                  <a:srgbClr val="FF0000"/>
                </a:solidFill>
                <a:effectLst>
                  <a:outerShdw dist="35921" dir="2700000" algn="ctr" rotWithShape="0">
                    <a:srgbClr val="C0C0C0">
                      <a:alpha val="79999"/>
                    </a:srgbClr>
                  </a:outerShdw>
                </a:effectLst>
                <a:latin typeface="Times New Roman"/>
                <a:cs typeface="Times New Roman"/>
              </a:rPr>
              <a:t>Phân môn: Tập đọc</a:t>
            </a:r>
            <a:endParaRPr lang="en-US" sz="2000" b="1" kern="10">
              <a:ln w="9525">
                <a:noFill/>
                <a:round/>
                <a:headEnd/>
                <a:tailEnd/>
              </a:ln>
              <a:solidFill>
                <a:srgbClr val="FF0000"/>
              </a:solidFill>
              <a:effectLst>
                <a:outerShdw dist="35921" dir="2700000" algn="ctr" rotWithShape="0">
                  <a:srgbClr val="C0C0C0">
                    <a:alpha val="79999"/>
                  </a:srgbClr>
                </a:outerShdw>
              </a:effectLst>
              <a:latin typeface="Times New Roman"/>
              <a:cs typeface="Times New Roman"/>
            </a:endParaRPr>
          </a:p>
        </p:txBody>
      </p:sp>
      <p:sp>
        <p:nvSpPr>
          <p:cNvPr id="29" name="TextBox 28"/>
          <p:cNvSpPr txBox="1"/>
          <p:nvPr/>
        </p:nvSpPr>
        <p:spPr>
          <a:xfrm>
            <a:off x="0" y="685800"/>
            <a:ext cx="9144000" cy="954107"/>
          </a:xfrm>
          <a:prstGeom prst="rect">
            <a:avLst/>
          </a:prstGeom>
          <a:noFill/>
        </p:spPr>
        <p:txBody>
          <a:bodyPr wrap="square" rtlCol="0">
            <a:spAutoFit/>
          </a:bodyPr>
          <a:lstStyle/>
          <a:p>
            <a:pPr algn="ctr"/>
            <a:r>
              <a:rPr lang="en-US" sz="2800" b="1" smtClean="0">
                <a:solidFill>
                  <a:schemeClr val="tx2">
                    <a:lumMod val="75000"/>
                  </a:schemeClr>
                </a:solidFill>
                <a:latin typeface="Times New Roman" pitchFamily="18" charset="0"/>
                <a:cs typeface="Times New Roman" pitchFamily="18" charset="0"/>
              </a:rPr>
              <a:t>PHÒNG GD&amp;ĐT QUẬN LONG BIÊN</a:t>
            </a:r>
          </a:p>
          <a:p>
            <a:pPr algn="ctr"/>
            <a:r>
              <a:rPr lang="en-US" sz="2800" b="1" smtClean="0">
                <a:solidFill>
                  <a:schemeClr val="tx2">
                    <a:lumMod val="75000"/>
                  </a:schemeClr>
                </a:solidFill>
                <a:latin typeface="Times New Roman" pitchFamily="18" charset="0"/>
                <a:cs typeface="Times New Roman" pitchFamily="18" charset="0"/>
              </a:rPr>
              <a:t>TRƯỜNG TIỂU HỌC ÁI MỘ B</a:t>
            </a:r>
            <a:endParaRPr lang="en-US" sz="2800" b="1">
              <a:solidFill>
                <a:schemeClr val="tx2">
                  <a:lumMod val="75000"/>
                </a:schemeClr>
              </a:solidFill>
              <a:latin typeface="Times New Roman" pitchFamily="18" charset="0"/>
              <a:cs typeface="Times New Roman" pitchFamily="18" charset="0"/>
            </a:endParaRPr>
          </a:p>
        </p:txBody>
      </p:sp>
      <p:sp>
        <p:nvSpPr>
          <p:cNvPr id="30" name="TextBox 29"/>
          <p:cNvSpPr txBox="1"/>
          <p:nvPr/>
        </p:nvSpPr>
        <p:spPr>
          <a:xfrm>
            <a:off x="3200400" y="3505200"/>
            <a:ext cx="2667000" cy="707886"/>
          </a:xfrm>
          <a:prstGeom prst="rect">
            <a:avLst/>
          </a:prstGeom>
          <a:noFill/>
        </p:spPr>
        <p:txBody>
          <a:bodyPr wrap="square" rtlCol="0">
            <a:spAutoFit/>
          </a:bodyPr>
          <a:lstStyle/>
          <a:p>
            <a:pPr algn="ctr"/>
            <a:r>
              <a:rPr lang="en-US" sz="4000" b="1" smtClean="0">
                <a:latin typeface="Times New Roman" pitchFamily="18" charset="0"/>
                <a:cs typeface="Times New Roman" pitchFamily="18" charset="0"/>
              </a:rPr>
              <a:t>Lớp: 2</a:t>
            </a:r>
            <a:endParaRPr lang="en-US" sz="4000" b="1">
              <a:latin typeface="Times New Roman" pitchFamily="18" charset="0"/>
              <a:cs typeface="Times New Roman" pitchFamily="18" charset="0"/>
            </a:endParaRPr>
          </a:p>
        </p:txBody>
      </p:sp>
      <p:sp>
        <p:nvSpPr>
          <p:cNvPr id="31" name="TextBox 30"/>
          <p:cNvSpPr txBox="1"/>
          <p:nvPr/>
        </p:nvSpPr>
        <p:spPr>
          <a:xfrm>
            <a:off x="457200" y="4648200"/>
            <a:ext cx="8458200" cy="707886"/>
          </a:xfrm>
          <a:prstGeom prst="rect">
            <a:avLst/>
          </a:prstGeom>
          <a:noFill/>
        </p:spPr>
        <p:txBody>
          <a:bodyPr wrap="square" rtlCol="0">
            <a:spAutoFit/>
          </a:bodyPr>
          <a:lstStyle/>
          <a:p>
            <a:pPr algn="ctr"/>
            <a:r>
              <a:rPr lang="en-US" sz="4000" b="1" dirty="0" smtClean="0">
                <a:solidFill>
                  <a:srgbClr val="0070C0"/>
                </a:solidFill>
                <a:latin typeface="Times New Roman" pitchFamily="18" charset="0"/>
                <a:cs typeface="Times New Roman" pitchFamily="18" charset="0"/>
              </a:rPr>
              <a:t>Bài: </a:t>
            </a:r>
            <a:r>
              <a:rPr lang="en-US" sz="4000" b="1" dirty="0" smtClean="0">
                <a:solidFill>
                  <a:srgbClr val="0070C0"/>
                </a:solidFill>
                <a:latin typeface="Times New Roman" pitchFamily="18" charset="0"/>
                <a:cs typeface="Times New Roman" pitchFamily="18" charset="0"/>
              </a:rPr>
              <a:t>Bác sĩ Sói</a:t>
            </a:r>
            <a:endParaRPr lang="en-US" sz="4000" b="1" dirty="0">
              <a:solidFill>
                <a:srgbClr val="0070C0"/>
              </a:solidFill>
              <a:latin typeface="Times New Roman" pitchFamily="18" charset="0"/>
              <a:cs typeface="Times New Roman" pitchFamily="18" charset="0"/>
            </a:endParaRPr>
          </a:p>
        </p:txBody>
      </p:sp>
    </p:spTree>
    <p:extLst>
      <p:ext uri="{BB962C8B-B14F-4D97-AF65-F5344CB8AC3E}">
        <p14:creationId xmlns:p14="http://schemas.microsoft.com/office/powerpoint/2010/main" val="1912580189"/>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6"/>
          <p:cNvSpPr txBox="1">
            <a:spLocks noGrp="1" noChangeArrowheads="1"/>
          </p:cNvSpPr>
          <p:nvPr>
            <p:ph idx="1"/>
          </p:nvPr>
        </p:nvSpPr>
        <p:spPr bwMode="auto">
          <a:xfrm>
            <a:off x="228600" y="228600"/>
            <a:ext cx="8229600" cy="4745915"/>
          </a:xfrm>
          <a:prstGeom prst="rect">
            <a:avLst/>
          </a:prstGeom>
          <a:noFill/>
          <a:ln w="9525">
            <a:noFill/>
            <a:miter lim="800000"/>
            <a:headEnd/>
            <a:tailEnd/>
          </a:ln>
          <a:effectLst/>
        </p:spPr>
        <p:txBody>
          <a:bodyPr>
            <a:spAutoFit/>
          </a:bodyPr>
          <a:lstStyle/>
          <a:p>
            <a:r>
              <a:rPr lang="nl-NL" sz="3600" b="1" dirty="0">
                <a:latin typeface="Times New Roman" pitchFamily="18" charset="0"/>
              </a:rPr>
              <a:t>+ Chọn tên là </a:t>
            </a:r>
            <a:r>
              <a:rPr lang="nl-NL" sz="3600" b="1" i="1" dirty="0">
                <a:latin typeface="Times New Roman" pitchFamily="18" charset="0"/>
              </a:rPr>
              <a:t>Sói và Ngựa</a:t>
            </a:r>
            <a:r>
              <a:rPr lang="nl-NL" sz="3600" b="1" dirty="0">
                <a:latin typeface="Times New Roman" pitchFamily="18" charset="0"/>
              </a:rPr>
              <a:t> vì đây là hai nhân vật chính của truyện.</a:t>
            </a:r>
          </a:p>
          <a:p>
            <a:r>
              <a:rPr lang="nl-NL" sz="3600" b="1" dirty="0">
                <a:latin typeface="Times New Roman" pitchFamily="18" charset="0"/>
              </a:rPr>
              <a:t>  + Chọn tên là </a:t>
            </a:r>
            <a:r>
              <a:rPr lang="nl-NL" sz="3600" b="1" i="1" dirty="0">
                <a:latin typeface="Times New Roman" pitchFamily="18" charset="0"/>
              </a:rPr>
              <a:t>Lừa người lại bị người lừa</a:t>
            </a:r>
            <a:r>
              <a:rPr lang="nl-NL" sz="3600" b="1" dirty="0">
                <a:latin typeface="Times New Roman" pitchFamily="18" charset="0"/>
              </a:rPr>
              <a:t> vì tên này thể hiện nội dung chính của truyện.</a:t>
            </a:r>
          </a:p>
          <a:p>
            <a:r>
              <a:rPr lang="nl-NL" sz="3600" b="1" dirty="0">
                <a:latin typeface="Times New Roman" pitchFamily="18" charset="0"/>
              </a:rPr>
              <a:t> + Chọn tên là </a:t>
            </a:r>
            <a:r>
              <a:rPr lang="nl-NL" sz="3600" b="1" i="1" dirty="0">
                <a:latin typeface="Times New Roman" pitchFamily="18" charset="0"/>
              </a:rPr>
              <a:t>Chú Ngựa thông minh</a:t>
            </a:r>
            <a:r>
              <a:rPr lang="nl-NL" sz="3600" b="1" dirty="0">
                <a:latin typeface="Times New Roman" pitchFamily="18" charset="0"/>
              </a:rPr>
              <a:t> vì câu chuyện ca ngợi sự thông minh nhanh trí của Ngựa.</a:t>
            </a:r>
            <a:endParaRPr lang="en-US" sz="3600" b="1" dirty="0">
              <a:latin typeface="Times New Roman" pitchFamily="18" charset="0"/>
            </a:endParaRPr>
          </a:p>
        </p:txBody>
      </p:sp>
      <p:sp>
        <p:nvSpPr>
          <p:cNvPr id="9" name="Text Box 10"/>
          <p:cNvSpPr txBox="1">
            <a:spLocks noGrp="1" noChangeArrowheads="1"/>
          </p:cNvSpPr>
          <p:nvPr>
            <p:ph type="title"/>
          </p:nvPr>
        </p:nvSpPr>
        <p:spPr bwMode="auto">
          <a:xfrm>
            <a:off x="152400" y="5334000"/>
            <a:ext cx="87630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4400" b="1">
                <a:solidFill>
                  <a:schemeClr val="tx1"/>
                </a:solidFill>
                <a:latin typeface="Times New Roman" pitchFamily="18" charset="0"/>
                <a:cs typeface="Arial" charset="0"/>
              </a:defRPr>
            </a:lvl1pPr>
            <a:lvl2pPr marL="742950" indent="-285750" eaLnBrk="0" hangingPunct="0">
              <a:defRPr sz="4400" b="1">
                <a:solidFill>
                  <a:schemeClr val="tx1"/>
                </a:solidFill>
                <a:latin typeface="Times New Roman" pitchFamily="18" charset="0"/>
                <a:cs typeface="Arial" charset="0"/>
              </a:defRPr>
            </a:lvl2pPr>
            <a:lvl3pPr marL="1143000" indent="-228600" eaLnBrk="0" hangingPunct="0">
              <a:defRPr sz="4400" b="1">
                <a:solidFill>
                  <a:schemeClr val="tx1"/>
                </a:solidFill>
                <a:latin typeface="Times New Roman" pitchFamily="18" charset="0"/>
                <a:cs typeface="Arial" charset="0"/>
              </a:defRPr>
            </a:lvl3pPr>
            <a:lvl4pPr marL="1600200" indent="-228600" eaLnBrk="0" hangingPunct="0">
              <a:defRPr sz="4400" b="1">
                <a:solidFill>
                  <a:schemeClr val="tx1"/>
                </a:solidFill>
                <a:latin typeface="Times New Roman" pitchFamily="18" charset="0"/>
                <a:cs typeface="Arial" charset="0"/>
              </a:defRPr>
            </a:lvl4pPr>
            <a:lvl5pPr marL="2057400" indent="-228600" eaLnBrk="0" hangingPunct="0">
              <a:defRPr sz="4400" b="1">
                <a:solidFill>
                  <a:schemeClr val="tx1"/>
                </a:solidFill>
                <a:latin typeface="Times New Roman" pitchFamily="18" charset="0"/>
                <a:cs typeface="Arial" charset="0"/>
              </a:defRPr>
            </a:lvl5pPr>
            <a:lvl6pPr marL="2514600" indent="-228600" eaLnBrk="0" fontAlgn="base" hangingPunct="0">
              <a:spcBef>
                <a:spcPct val="0"/>
              </a:spcBef>
              <a:spcAft>
                <a:spcPct val="0"/>
              </a:spcAft>
              <a:defRPr sz="4400" b="1">
                <a:solidFill>
                  <a:schemeClr val="tx1"/>
                </a:solidFill>
                <a:latin typeface="Times New Roman" pitchFamily="18" charset="0"/>
                <a:cs typeface="Arial" charset="0"/>
              </a:defRPr>
            </a:lvl6pPr>
            <a:lvl7pPr marL="2971800" indent="-228600" eaLnBrk="0" fontAlgn="base" hangingPunct="0">
              <a:spcBef>
                <a:spcPct val="0"/>
              </a:spcBef>
              <a:spcAft>
                <a:spcPct val="0"/>
              </a:spcAft>
              <a:defRPr sz="4400" b="1">
                <a:solidFill>
                  <a:schemeClr val="tx1"/>
                </a:solidFill>
                <a:latin typeface="Times New Roman" pitchFamily="18" charset="0"/>
                <a:cs typeface="Arial" charset="0"/>
              </a:defRPr>
            </a:lvl7pPr>
            <a:lvl8pPr marL="3429000" indent="-228600" eaLnBrk="0" fontAlgn="base" hangingPunct="0">
              <a:spcBef>
                <a:spcPct val="0"/>
              </a:spcBef>
              <a:spcAft>
                <a:spcPct val="0"/>
              </a:spcAft>
              <a:defRPr sz="4400" b="1">
                <a:solidFill>
                  <a:schemeClr val="tx1"/>
                </a:solidFill>
                <a:latin typeface="Times New Roman" pitchFamily="18" charset="0"/>
                <a:cs typeface="Arial" charset="0"/>
              </a:defRPr>
            </a:lvl8pPr>
            <a:lvl9pPr marL="3886200" indent="-228600" eaLnBrk="0" fontAlgn="base" hangingPunct="0">
              <a:spcBef>
                <a:spcPct val="0"/>
              </a:spcBef>
              <a:spcAft>
                <a:spcPct val="0"/>
              </a:spcAft>
              <a:defRPr sz="4400" b="1">
                <a:solidFill>
                  <a:schemeClr val="tx1"/>
                </a:solidFill>
                <a:latin typeface="Times New Roman" pitchFamily="18" charset="0"/>
                <a:cs typeface="Arial" charset="0"/>
              </a:defRPr>
            </a:lvl9pPr>
          </a:lstStyle>
          <a:p>
            <a:pPr algn="l" eaLnBrk="1" hangingPunct="1">
              <a:spcBef>
                <a:spcPct val="50000"/>
              </a:spcBef>
            </a:pPr>
            <a:r>
              <a:rPr lang="en-US" sz="4000" dirty="0" smtClean="0">
                <a:solidFill>
                  <a:srgbClr val="C00000"/>
                </a:solidFill>
              </a:rPr>
              <a:t>? </a:t>
            </a:r>
            <a:r>
              <a:rPr lang="en-US" sz="4000" dirty="0" err="1" smtClean="0">
                <a:solidFill>
                  <a:srgbClr val="C00000"/>
                </a:solidFill>
              </a:rPr>
              <a:t>Câu</a:t>
            </a:r>
            <a:r>
              <a:rPr lang="en-US" sz="4000" dirty="0" smtClean="0">
                <a:solidFill>
                  <a:srgbClr val="C00000"/>
                </a:solidFill>
              </a:rPr>
              <a:t> </a:t>
            </a:r>
            <a:r>
              <a:rPr lang="en-US" sz="4000" dirty="0" err="1">
                <a:solidFill>
                  <a:srgbClr val="C00000"/>
                </a:solidFill>
              </a:rPr>
              <a:t>chuyện</a:t>
            </a:r>
            <a:r>
              <a:rPr lang="en-US" sz="4000" dirty="0">
                <a:solidFill>
                  <a:srgbClr val="C00000"/>
                </a:solidFill>
              </a:rPr>
              <a:t> </a:t>
            </a:r>
            <a:r>
              <a:rPr lang="en-US" sz="4000" dirty="0" err="1">
                <a:solidFill>
                  <a:srgbClr val="C00000"/>
                </a:solidFill>
              </a:rPr>
              <a:t>này</a:t>
            </a:r>
            <a:r>
              <a:rPr lang="en-US" sz="4000" dirty="0">
                <a:solidFill>
                  <a:srgbClr val="C00000"/>
                </a:solidFill>
              </a:rPr>
              <a:t> </a:t>
            </a:r>
            <a:r>
              <a:rPr lang="en-US" sz="4000" dirty="0" err="1">
                <a:solidFill>
                  <a:srgbClr val="C00000"/>
                </a:solidFill>
              </a:rPr>
              <a:t>khuyên</a:t>
            </a:r>
            <a:r>
              <a:rPr lang="en-US" sz="4000" dirty="0">
                <a:solidFill>
                  <a:srgbClr val="C00000"/>
                </a:solidFill>
              </a:rPr>
              <a:t> </a:t>
            </a:r>
            <a:r>
              <a:rPr lang="en-US" sz="4000" dirty="0" err="1">
                <a:solidFill>
                  <a:srgbClr val="C00000"/>
                </a:solidFill>
              </a:rPr>
              <a:t>em</a:t>
            </a:r>
            <a:r>
              <a:rPr lang="en-US" sz="4000" dirty="0">
                <a:solidFill>
                  <a:srgbClr val="C00000"/>
                </a:solidFill>
              </a:rPr>
              <a:t> </a:t>
            </a:r>
            <a:r>
              <a:rPr lang="en-US" sz="4000" dirty="0" err="1">
                <a:solidFill>
                  <a:srgbClr val="C00000"/>
                </a:solidFill>
              </a:rPr>
              <a:t>điều</a:t>
            </a:r>
            <a:r>
              <a:rPr lang="en-US" sz="4000" dirty="0">
                <a:solidFill>
                  <a:srgbClr val="C00000"/>
                </a:solidFill>
              </a:rPr>
              <a:t> </a:t>
            </a:r>
            <a:r>
              <a:rPr lang="en-US" sz="4000" dirty="0" err="1">
                <a:solidFill>
                  <a:srgbClr val="C00000"/>
                </a:solidFill>
              </a:rPr>
              <a:t>gì</a:t>
            </a:r>
            <a:r>
              <a:rPr lang="en-US" sz="4000" dirty="0" smtClean="0">
                <a:solidFill>
                  <a:srgbClr val="C00000"/>
                </a:solidFill>
              </a:rPr>
              <a:t>? </a:t>
            </a:r>
            <a:endParaRPr lang="en-US" sz="4000" dirty="0">
              <a:solidFill>
                <a:srgbClr val="C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strVal val="#ppt_w*0.70"/>
                                          </p:val>
                                        </p:tav>
                                        <p:tav tm="100000">
                                          <p:val>
                                            <p:strVal val="#ppt_w"/>
                                          </p:val>
                                        </p:tav>
                                      </p:tavLst>
                                    </p:anim>
                                    <p:anim calcmode="lin" valueType="num">
                                      <p:cBhvr>
                                        <p:cTn id="8" dur="1000" fill="hold"/>
                                        <p:tgtEl>
                                          <p:spTgt spid="4"/>
                                        </p:tgtEl>
                                        <p:attrNameLst>
                                          <p:attrName>ppt_h</p:attrName>
                                        </p:attrNameLst>
                                      </p:cBhvr>
                                      <p:tavLst>
                                        <p:tav tm="0">
                                          <p:val>
                                            <p:strVal val="#ppt_h"/>
                                          </p:val>
                                        </p:tav>
                                        <p:tav tm="100000">
                                          <p:val>
                                            <p:strVal val="#ppt_h"/>
                                          </p:val>
                                        </p:tav>
                                      </p:tavLst>
                                    </p:anim>
                                    <p:animEffect transition="in" filter="fade">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3" presetClass="entr" presetSubtype="1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blinds(horizontal)">
                                      <p:cBhvr>
                                        <p:cTn id="14"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762000"/>
          </a:xfrm>
        </p:spPr>
        <p:txBody>
          <a:bodyPr>
            <a:normAutofit fontScale="90000"/>
          </a:bodyPr>
          <a:lstStyle/>
          <a:p>
            <a:r>
              <a:rPr lang="en-US" b="1" dirty="0" smtClean="0">
                <a:solidFill>
                  <a:srgbClr val="0070C0"/>
                </a:solidFill>
                <a:latin typeface="Times New Roman" pitchFamily="18" charset="0"/>
                <a:cs typeface="Times New Roman" pitchFamily="18" charset="0"/>
              </a:rPr>
              <a:t/>
            </a:r>
            <a:br>
              <a:rPr lang="en-US" b="1" dirty="0" smtClean="0">
                <a:solidFill>
                  <a:srgbClr val="0070C0"/>
                </a:solidFill>
                <a:latin typeface="Times New Roman" pitchFamily="18" charset="0"/>
                <a:cs typeface="Times New Roman" pitchFamily="18" charset="0"/>
              </a:rPr>
            </a:br>
            <a:endParaRPr lang="en-US" sz="5300" dirty="0"/>
          </a:p>
        </p:txBody>
      </p:sp>
      <p:sp>
        <p:nvSpPr>
          <p:cNvPr id="10" name="Title 1"/>
          <p:cNvSpPr txBox="1">
            <a:spLocks/>
          </p:cNvSpPr>
          <p:nvPr/>
        </p:nvSpPr>
        <p:spPr>
          <a:xfrm>
            <a:off x="381000" y="457200"/>
            <a:ext cx="8229600" cy="762000"/>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b="1" dirty="0" smtClean="0">
                <a:solidFill>
                  <a:srgbClr val="0070C0"/>
                </a:solidFill>
                <a:latin typeface="Times New Roman" pitchFamily="18" charset="0"/>
                <a:cs typeface="Times New Roman" pitchFamily="18" charset="0"/>
              </a:rPr>
              <a:t/>
            </a:r>
            <a:br>
              <a:rPr lang="en-US" b="1" dirty="0" smtClean="0">
                <a:solidFill>
                  <a:srgbClr val="0070C0"/>
                </a:solidFill>
                <a:latin typeface="Times New Roman" pitchFamily="18" charset="0"/>
                <a:cs typeface="Times New Roman" pitchFamily="18" charset="0"/>
              </a:rPr>
            </a:br>
            <a:endParaRPr lang="en-US" b="1" dirty="0" smtClean="0">
              <a:solidFill>
                <a:srgbClr val="0070C0"/>
              </a:solidFill>
              <a:latin typeface="Times New Roman" pitchFamily="18" charset="0"/>
              <a:cs typeface="Times New Roman" pitchFamily="18" charset="0"/>
            </a:endParaRPr>
          </a:p>
          <a:p>
            <a:r>
              <a:rPr lang="en-US" sz="19200" b="1" dirty="0" err="1" smtClean="0">
                <a:solidFill>
                  <a:srgbClr val="0070C0"/>
                </a:solidFill>
                <a:latin typeface="Times New Roman" pitchFamily="18" charset="0"/>
                <a:cs typeface="Times New Roman" pitchFamily="18" charset="0"/>
              </a:rPr>
              <a:t>Nội</a:t>
            </a:r>
            <a:r>
              <a:rPr lang="en-US" sz="19200" b="1" dirty="0" smtClean="0">
                <a:solidFill>
                  <a:srgbClr val="0070C0"/>
                </a:solidFill>
                <a:latin typeface="Times New Roman" pitchFamily="18" charset="0"/>
                <a:cs typeface="Times New Roman" pitchFamily="18" charset="0"/>
              </a:rPr>
              <a:t> dung</a:t>
            </a:r>
            <a:endParaRPr lang="en-US" sz="19200" dirty="0"/>
          </a:p>
        </p:txBody>
      </p:sp>
      <p:sp>
        <p:nvSpPr>
          <p:cNvPr id="11" name="Title 1"/>
          <p:cNvSpPr txBox="1">
            <a:spLocks/>
          </p:cNvSpPr>
          <p:nvPr/>
        </p:nvSpPr>
        <p:spPr>
          <a:xfrm>
            <a:off x="249382" y="1981200"/>
            <a:ext cx="8915400" cy="23622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20000"/>
              </a:lnSpc>
            </a:pPr>
            <a:r>
              <a:rPr lang="en-US" sz="5400" dirty="0" smtClean="0">
                <a:solidFill>
                  <a:srgbClr val="FF0000"/>
                </a:solidFill>
                <a:latin typeface="Times New Roman" pitchFamily="18" charset="0"/>
                <a:cs typeface="Times New Roman" pitchFamily="18" charset="0"/>
              </a:rPr>
              <a:t>     </a:t>
            </a:r>
            <a:r>
              <a:rPr lang="en-US" sz="6000" b="1" dirty="0" smtClean="0">
                <a:solidFill>
                  <a:srgbClr val="FF0000"/>
                </a:solidFill>
                <a:latin typeface=".VnTime" pitchFamily="34" charset="0"/>
              </a:rPr>
              <a:t> </a:t>
            </a:r>
            <a:r>
              <a:rPr lang="en-US" sz="5400" b="1" dirty="0" err="1" smtClean="0">
                <a:solidFill>
                  <a:srgbClr val="FF0000"/>
                </a:solidFill>
                <a:latin typeface="Times New Roman" pitchFamily="18" charset="0"/>
                <a:cs typeface="Times New Roman" pitchFamily="18" charset="0"/>
              </a:rPr>
              <a:t>Sói</a:t>
            </a:r>
            <a:r>
              <a:rPr lang="en-US" sz="5400" b="1" dirty="0" smtClean="0">
                <a:solidFill>
                  <a:srgbClr val="FF0000"/>
                </a:solidFill>
                <a:latin typeface="Times New Roman" pitchFamily="18" charset="0"/>
                <a:cs typeface="Times New Roman" pitchFamily="18" charset="0"/>
              </a:rPr>
              <a:t> </a:t>
            </a:r>
            <a:r>
              <a:rPr lang="en-US" sz="5400" b="1" dirty="0" err="1" smtClean="0">
                <a:solidFill>
                  <a:srgbClr val="FF0000"/>
                </a:solidFill>
                <a:latin typeface="Times New Roman" pitchFamily="18" charset="0"/>
                <a:cs typeface="Times New Roman" pitchFamily="18" charset="0"/>
              </a:rPr>
              <a:t>gian</a:t>
            </a:r>
            <a:r>
              <a:rPr lang="en-US" sz="5400" b="1" dirty="0" smtClean="0">
                <a:solidFill>
                  <a:srgbClr val="FF0000"/>
                </a:solidFill>
                <a:latin typeface="Times New Roman" pitchFamily="18" charset="0"/>
                <a:cs typeface="Times New Roman" pitchFamily="18" charset="0"/>
              </a:rPr>
              <a:t> </a:t>
            </a:r>
            <a:r>
              <a:rPr lang="en-US" sz="5400" b="1" dirty="0" err="1" smtClean="0">
                <a:solidFill>
                  <a:srgbClr val="FF0000"/>
                </a:solidFill>
                <a:latin typeface="Times New Roman" pitchFamily="18" charset="0"/>
                <a:cs typeface="Times New Roman" pitchFamily="18" charset="0"/>
              </a:rPr>
              <a:t>ngoan</a:t>
            </a:r>
            <a:r>
              <a:rPr lang="en-US" sz="5400" b="1" dirty="0" smtClean="0">
                <a:solidFill>
                  <a:srgbClr val="FF0000"/>
                </a:solidFill>
                <a:latin typeface="Times New Roman" pitchFamily="18" charset="0"/>
                <a:cs typeface="Times New Roman" pitchFamily="18" charset="0"/>
              </a:rPr>
              <a:t> </a:t>
            </a:r>
            <a:r>
              <a:rPr lang="en-US" sz="5400" b="1" dirty="0" err="1" smtClean="0">
                <a:solidFill>
                  <a:srgbClr val="FF0000"/>
                </a:solidFill>
                <a:latin typeface="Times New Roman" pitchFamily="18" charset="0"/>
                <a:cs typeface="Times New Roman" pitchFamily="18" charset="0"/>
              </a:rPr>
              <a:t>bày</a:t>
            </a:r>
            <a:r>
              <a:rPr lang="en-US" sz="5400" b="1" dirty="0" smtClean="0">
                <a:solidFill>
                  <a:srgbClr val="FF0000"/>
                </a:solidFill>
                <a:latin typeface="Times New Roman" pitchFamily="18" charset="0"/>
                <a:cs typeface="Times New Roman" pitchFamily="18" charset="0"/>
              </a:rPr>
              <a:t> </a:t>
            </a:r>
            <a:r>
              <a:rPr lang="en-US" sz="5400" b="1" dirty="0" err="1" smtClean="0">
                <a:solidFill>
                  <a:srgbClr val="FF0000"/>
                </a:solidFill>
                <a:latin typeface="Times New Roman" pitchFamily="18" charset="0"/>
                <a:cs typeface="Times New Roman" pitchFamily="18" charset="0"/>
              </a:rPr>
              <a:t>mưu</a:t>
            </a:r>
            <a:r>
              <a:rPr lang="en-US" sz="5400" b="1" dirty="0" smtClean="0">
                <a:solidFill>
                  <a:srgbClr val="FF0000"/>
                </a:solidFill>
                <a:latin typeface="Times New Roman" pitchFamily="18" charset="0"/>
                <a:cs typeface="Times New Roman" pitchFamily="18" charset="0"/>
              </a:rPr>
              <a:t> </a:t>
            </a:r>
            <a:r>
              <a:rPr lang="en-US" sz="5400" b="1" dirty="0" err="1" smtClean="0">
                <a:solidFill>
                  <a:srgbClr val="FF0000"/>
                </a:solidFill>
                <a:latin typeface="Times New Roman" pitchFamily="18" charset="0"/>
                <a:cs typeface="Times New Roman" pitchFamily="18" charset="0"/>
              </a:rPr>
              <a:t>lừa</a:t>
            </a:r>
            <a:r>
              <a:rPr lang="en-US" sz="5400" b="1" dirty="0" smtClean="0">
                <a:solidFill>
                  <a:srgbClr val="FF0000"/>
                </a:solidFill>
                <a:latin typeface="Times New Roman" pitchFamily="18" charset="0"/>
                <a:cs typeface="Times New Roman" pitchFamily="18" charset="0"/>
              </a:rPr>
              <a:t> </a:t>
            </a:r>
            <a:r>
              <a:rPr lang="en-US" sz="5400" b="1" dirty="0" err="1" smtClean="0">
                <a:solidFill>
                  <a:srgbClr val="FF0000"/>
                </a:solidFill>
                <a:latin typeface="Times New Roman" pitchFamily="18" charset="0"/>
                <a:cs typeface="Times New Roman" pitchFamily="18" charset="0"/>
              </a:rPr>
              <a:t>Ngựa</a:t>
            </a:r>
            <a:r>
              <a:rPr lang="en-US" sz="5400" b="1" dirty="0" smtClean="0">
                <a:solidFill>
                  <a:srgbClr val="FF0000"/>
                </a:solidFill>
                <a:latin typeface="Times New Roman" pitchFamily="18" charset="0"/>
                <a:cs typeface="Times New Roman" pitchFamily="18" charset="0"/>
              </a:rPr>
              <a:t> </a:t>
            </a:r>
            <a:r>
              <a:rPr lang="en-US" sz="5400" b="1" dirty="0" err="1" smtClean="0">
                <a:solidFill>
                  <a:srgbClr val="FF0000"/>
                </a:solidFill>
                <a:latin typeface="Times New Roman" pitchFamily="18" charset="0"/>
                <a:cs typeface="Times New Roman" pitchFamily="18" charset="0"/>
              </a:rPr>
              <a:t>để</a:t>
            </a:r>
            <a:r>
              <a:rPr lang="en-US" sz="5400" b="1" dirty="0" smtClean="0">
                <a:solidFill>
                  <a:srgbClr val="FF0000"/>
                </a:solidFill>
                <a:latin typeface="Times New Roman" pitchFamily="18" charset="0"/>
                <a:cs typeface="Times New Roman" pitchFamily="18" charset="0"/>
              </a:rPr>
              <a:t> </a:t>
            </a:r>
            <a:r>
              <a:rPr lang="en-US" sz="5400" b="1" dirty="0" err="1" smtClean="0">
                <a:solidFill>
                  <a:srgbClr val="FF0000"/>
                </a:solidFill>
                <a:latin typeface="Times New Roman" pitchFamily="18" charset="0"/>
                <a:cs typeface="Times New Roman" pitchFamily="18" charset="0"/>
              </a:rPr>
              <a:t>ăn</a:t>
            </a:r>
            <a:r>
              <a:rPr lang="en-US" sz="5400" b="1" dirty="0" smtClean="0">
                <a:solidFill>
                  <a:srgbClr val="FF0000"/>
                </a:solidFill>
                <a:latin typeface="Times New Roman" pitchFamily="18" charset="0"/>
                <a:cs typeface="Times New Roman" pitchFamily="18" charset="0"/>
              </a:rPr>
              <a:t> </a:t>
            </a:r>
            <a:r>
              <a:rPr lang="en-US" sz="5400" b="1" dirty="0" err="1" smtClean="0">
                <a:solidFill>
                  <a:srgbClr val="FF0000"/>
                </a:solidFill>
                <a:latin typeface="Times New Roman" pitchFamily="18" charset="0"/>
                <a:cs typeface="Times New Roman" pitchFamily="18" charset="0"/>
              </a:rPr>
              <a:t>thịt</a:t>
            </a:r>
            <a:r>
              <a:rPr lang="en-US" sz="5400" b="1" dirty="0" smtClean="0">
                <a:solidFill>
                  <a:srgbClr val="FF0000"/>
                </a:solidFill>
                <a:latin typeface="Times New Roman" pitchFamily="18" charset="0"/>
                <a:cs typeface="Times New Roman" pitchFamily="18" charset="0"/>
              </a:rPr>
              <a:t>, </a:t>
            </a:r>
            <a:r>
              <a:rPr lang="en-US" sz="5400" b="1" dirty="0" err="1" smtClean="0">
                <a:solidFill>
                  <a:srgbClr val="FF0000"/>
                </a:solidFill>
                <a:latin typeface="Times New Roman" pitchFamily="18" charset="0"/>
                <a:cs typeface="Times New Roman" pitchFamily="18" charset="0"/>
              </a:rPr>
              <a:t>không</a:t>
            </a:r>
            <a:r>
              <a:rPr lang="en-US" sz="5400" b="1" dirty="0" smtClean="0">
                <a:solidFill>
                  <a:srgbClr val="FF0000"/>
                </a:solidFill>
                <a:latin typeface="Times New Roman" pitchFamily="18" charset="0"/>
                <a:cs typeface="Times New Roman" pitchFamily="18" charset="0"/>
              </a:rPr>
              <a:t> </a:t>
            </a:r>
            <a:r>
              <a:rPr lang="en-US" sz="5400" b="1" dirty="0" err="1" smtClean="0">
                <a:solidFill>
                  <a:srgbClr val="FF0000"/>
                </a:solidFill>
                <a:latin typeface="Times New Roman" pitchFamily="18" charset="0"/>
                <a:cs typeface="Times New Roman" pitchFamily="18" charset="0"/>
              </a:rPr>
              <a:t>ngờ</a:t>
            </a:r>
            <a:r>
              <a:rPr lang="en-US" sz="5400" b="1" dirty="0" smtClean="0">
                <a:solidFill>
                  <a:srgbClr val="FF0000"/>
                </a:solidFill>
                <a:latin typeface="Times New Roman" pitchFamily="18" charset="0"/>
                <a:cs typeface="Times New Roman" pitchFamily="18" charset="0"/>
              </a:rPr>
              <a:t> </a:t>
            </a:r>
            <a:r>
              <a:rPr lang="en-US" sz="5400" b="1" dirty="0" err="1" smtClean="0">
                <a:solidFill>
                  <a:srgbClr val="FF0000"/>
                </a:solidFill>
                <a:latin typeface="Times New Roman" pitchFamily="18" charset="0"/>
                <a:cs typeface="Times New Roman" pitchFamily="18" charset="0"/>
              </a:rPr>
              <a:t>bị</a:t>
            </a:r>
            <a:r>
              <a:rPr lang="en-US" sz="5400" b="1" dirty="0" smtClean="0">
                <a:solidFill>
                  <a:srgbClr val="FF0000"/>
                </a:solidFill>
                <a:latin typeface="Times New Roman" pitchFamily="18" charset="0"/>
                <a:cs typeface="Times New Roman" pitchFamily="18" charset="0"/>
              </a:rPr>
              <a:t> </a:t>
            </a:r>
            <a:r>
              <a:rPr lang="en-US" sz="5400" b="1" dirty="0" err="1" smtClean="0">
                <a:solidFill>
                  <a:srgbClr val="FF0000"/>
                </a:solidFill>
                <a:latin typeface="Times New Roman" pitchFamily="18" charset="0"/>
                <a:cs typeface="Times New Roman" pitchFamily="18" charset="0"/>
              </a:rPr>
              <a:t>Ngựa</a:t>
            </a:r>
            <a:r>
              <a:rPr lang="en-US" sz="5400" b="1" dirty="0" smtClean="0">
                <a:solidFill>
                  <a:srgbClr val="FF0000"/>
                </a:solidFill>
                <a:latin typeface="Times New Roman" pitchFamily="18" charset="0"/>
                <a:cs typeface="Times New Roman" pitchFamily="18" charset="0"/>
              </a:rPr>
              <a:t> </a:t>
            </a:r>
            <a:r>
              <a:rPr lang="en-US" sz="5400" b="1" dirty="0" err="1" smtClean="0">
                <a:solidFill>
                  <a:srgbClr val="FF0000"/>
                </a:solidFill>
                <a:latin typeface="Times New Roman" pitchFamily="18" charset="0"/>
                <a:cs typeface="Times New Roman" pitchFamily="18" charset="0"/>
              </a:rPr>
              <a:t>thông</a:t>
            </a:r>
            <a:r>
              <a:rPr lang="en-US" sz="5400" b="1" dirty="0" smtClean="0">
                <a:solidFill>
                  <a:srgbClr val="FF0000"/>
                </a:solidFill>
                <a:latin typeface="Times New Roman" pitchFamily="18" charset="0"/>
                <a:cs typeface="Times New Roman" pitchFamily="18" charset="0"/>
              </a:rPr>
              <a:t> minh </a:t>
            </a:r>
            <a:r>
              <a:rPr lang="en-US" sz="5400" b="1" dirty="0" err="1" smtClean="0">
                <a:solidFill>
                  <a:srgbClr val="FF0000"/>
                </a:solidFill>
                <a:latin typeface="Times New Roman" pitchFamily="18" charset="0"/>
                <a:cs typeface="Times New Roman" pitchFamily="18" charset="0"/>
              </a:rPr>
              <a:t>dùng</a:t>
            </a:r>
            <a:r>
              <a:rPr lang="en-US" sz="5400" b="1" dirty="0" smtClean="0">
                <a:solidFill>
                  <a:srgbClr val="FF0000"/>
                </a:solidFill>
                <a:latin typeface="Times New Roman" pitchFamily="18" charset="0"/>
                <a:cs typeface="Times New Roman" pitchFamily="18" charset="0"/>
              </a:rPr>
              <a:t> </a:t>
            </a:r>
            <a:r>
              <a:rPr lang="en-US" sz="5400" b="1" dirty="0" err="1" smtClean="0">
                <a:solidFill>
                  <a:srgbClr val="FF0000"/>
                </a:solidFill>
                <a:latin typeface="Times New Roman" pitchFamily="18" charset="0"/>
                <a:cs typeface="Times New Roman" pitchFamily="18" charset="0"/>
              </a:rPr>
              <a:t>mẹo</a:t>
            </a:r>
            <a:r>
              <a:rPr lang="en-US" sz="5400" b="1" dirty="0" smtClean="0">
                <a:solidFill>
                  <a:srgbClr val="FF0000"/>
                </a:solidFill>
                <a:latin typeface="Times New Roman" pitchFamily="18" charset="0"/>
                <a:cs typeface="Times New Roman" pitchFamily="18" charset="0"/>
              </a:rPr>
              <a:t> </a:t>
            </a:r>
            <a:r>
              <a:rPr lang="en-US" sz="5400" b="1" dirty="0" err="1" smtClean="0">
                <a:solidFill>
                  <a:srgbClr val="FF0000"/>
                </a:solidFill>
                <a:latin typeface="Times New Roman" pitchFamily="18" charset="0"/>
                <a:cs typeface="Times New Roman" pitchFamily="18" charset="0"/>
              </a:rPr>
              <a:t>trị</a:t>
            </a:r>
            <a:r>
              <a:rPr lang="en-US" sz="5400" b="1" dirty="0" smtClean="0">
                <a:solidFill>
                  <a:srgbClr val="FF0000"/>
                </a:solidFill>
                <a:latin typeface="Times New Roman" pitchFamily="18" charset="0"/>
                <a:cs typeface="Times New Roman" pitchFamily="18" charset="0"/>
              </a:rPr>
              <a:t> </a:t>
            </a:r>
            <a:r>
              <a:rPr lang="en-US" sz="5400" b="1" dirty="0" err="1" smtClean="0">
                <a:solidFill>
                  <a:srgbClr val="FF0000"/>
                </a:solidFill>
                <a:latin typeface="Times New Roman" pitchFamily="18" charset="0"/>
                <a:cs typeface="Times New Roman" pitchFamily="18" charset="0"/>
              </a:rPr>
              <a:t>lại</a:t>
            </a:r>
            <a:r>
              <a:rPr lang="en-US" sz="5400" b="1" dirty="0" smtClean="0">
                <a:solidFill>
                  <a:srgbClr val="FF0000"/>
                </a:solidFill>
                <a:latin typeface="Times New Roman" pitchFamily="18" charset="0"/>
                <a:cs typeface="Times New Roman" pitchFamily="18" charset="0"/>
              </a:rPr>
              <a:t>.</a:t>
            </a:r>
            <a:endParaRPr lang="en-US" sz="54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555132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additive="base">
                                        <p:cTn id="12" dur="500" fill="hold"/>
                                        <p:tgtEl>
                                          <p:spTgt spid="10"/>
                                        </p:tgtEl>
                                        <p:attrNameLst>
                                          <p:attrName>ppt_x</p:attrName>
                                        </p:attrNameLst>
                                      </p:cBhvr>
                                      <p:tavLst>
                                        <p:tav tm="0">
                                          <p:val>
                                            <p:strVal val="#ppt_x"/>
                                          </p:val>
                                        </p:tav>
                                        <p:tav tm="100000">
                                          <p:val>
                                            <p:strVal val="#ppt_x"/>
                                          </p:val>
                                        </p:tav>
                                      </p:tavLst>
                                    </p:anim>
                                    <p:anim calcmode="lin" valueType="num">
                                      <p:cBhvr additive="base">
                                        <p:cTn id="13"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barn(inVertical)">
                                      <p:cBhvr>
                                        <p:cTn id="18"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p:bldP spid="1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pPr>
              <a:defRPr/>
            </a:pPr>
            <a:fld id="{85EEFB71-5CA6-4787-90A5-563306293E67}" type="slidenum">
              <a:rPr lang="en-US"/>
              <a:pPr>
                <a:defRPr/>
              </a:pPr>
              <a:t>12</a:t>
            </a:fld>
            <a:endParaRPr lang="en-US"/>
          </a:p>
        </p:txBody>
      </p:sp>
      <p:sp>
        <p:nvSpPr>
          <p:cNvPr id="25605" name="Text Box 4"/>
          <p:cNvSpPr txBox="1">
            <a:spLocks noChangeArrowheads="1"/>
          </p:cNvSpPr>
          <p:nvPr/>
        </p:nvSpPr>
        <p:spPr bwMode="auto">
          <a:xfrm>
            <a:off x="1447800" y="152400"/>
            <a:ext cx="57150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4400" b="1">
                <a:solidFill>
                  <a:schemeClr val="tx1"/>
                </a:solidFill>
                <a:latin typeface="Times New Roman" pitchFamily="18" charset="0"/>
                <a:cs typeface="Arial" charset="0"/>
              </a:defRPr>
            </a:lvl1pPr>
            <a:lvl2pPr marL="742950" indent="-285750" eaLnBrk="0" hangingPunct="0">
              <a:defRPr sz="4400" b="1">
                <a:solidFill>
                  <a:schemeClr val="tx1"/>
                </a:solidFill>
                <a:latin typeface="Times New Roman" pitchFamily="18" charset="0"/>
                <a:cs typeface="Arial" charset="0"/>
              </a:defRPr>
            </a:lvl2pPr>
            <a:lvl3pPr marL="1143000" indent="-228600" eaLnBrk="0" hangingPunct="0">
              <a:defRPr sz="4400" b="1">
                <a:solidFill>
                  <a:schemeClr val="tx1"/>
                </a:solidFill>
                <a:latin typeface="Times New Roman" pitchFamily="18" charset="0"/>
                <a:cs typeface="Arial" charset="0"/>
              </a:defRPr>
            </a:lvl3pPr>
            <a:lvl4pPr marL="1600200" indent="-228600" eaLnBrk="0" hangingPunct="0">
              <a:defRPr sz="4400" b="1">
                <a:solidFill>
                  <a:schemeClr val="tx1"/>
                </a:solidFill>
                <a:latin typeface="Times New Roman" pitchFamily="18" charset="0"/>
                <a:cs typeface="Arial" charset="0"/>
              </a:defRPr>
            </a:lvl4pPr>
            <a:lvl5pPr marL="2057400" indent="-228600" eaLnBrk="0" hangingPunct="0">
              <a:defRPr sz="4400" b="1">
                <a:solidFill>
                  <a:schemeClr val="tx1"/>
                </a:solidFill>
                <a:latin typeface="Times New Roman" pitchFamily="18" charset="0"/>
                <a:cs typeface="Arial" charset="0"/>
              </a:defRPr>
            </a:lvl5pPr>
            <a:lvl6pPr marL="2514600" indent="-228600" eaLnBrk="0" fontAlgn="base" hangingPunct="0">
              <a:spcBef>
                <a:spcPct val="0"/>
              </a:spcBef>
              <a:spcAft>
                <a:spcPct val="0"/>
              </a:spcAft>
              <a:defRPr sz="4400" b="1">
                <a:solidFill>
                  <a:schemeClr val="tx1"/>
                </a:solidFill>
                <a:latin typeface="Times New Roman" pitchFamily="18" charset="0"/>
                <a:cs typeface="Arial" charset="0"/>
              </a:defRPr>
            </a:lvl6pPr>
            <a:lvl7pPr marL="2971800" indent="-228600" eaLnBrk="0" fontAlgn="base" hangingPunct="0">
              <a:spcBef>
                <a:spcPct val="0"/>
              </a:spcBef>
              <a:spcAft>
                <a:spcPct val="0"/>
              </a:spcAft>
              <a:defRPr sz="4400" b="1">
                <a:solidFill>
                  <a:schemeClr val="tx1"/>
                </a:solidFill>
                <a:latin typeface="Times New Roman" pitchFamily="18" charset="0"/>
                <a:cs typeface="Arial" charset="0"/>
              </a:defRPr>
            </a:lvl7pPr>
            <a:lvl8pPr marL="3429000" indent="-228600" eaLnBrk="0" fontAlgn="base" hangingPunct="0">
              <a:spcBef>
                <a:spcPct val="0"/>
              </a:spcBef>
              <a:spcAft>
                <a:spcPct val="0"/>
              </a:spcAft>
              <a:defRPr sz="4400" b="1">
                <a:solidFill>
                  <a:schemeClr val="tx1"/>
                </a:solidFill>
                <a:latin typeface="Times New Roman" pitchFamily="18" charset="0"/>
                <a:cs typeface="Arial" charset="0"/>
              </a:defRPr>
            </a:lvl8pPr>
            <a:lvl9pPr marL="3886200" indent="-228600" eaLnBrk="0" fontAlgn="base" hangingPunct="0">
              <a:spcBef>
                <a:spcPct val="0"/>
              </a:spcBef>
              <a:spcAft>
                <a:spcPct val="0"/>
              </a:spcAft>
              <a:defRPr sz="4400" b="1">
                <a:solidFill>
                  <a:schemeClr val="tx1"/>
                </a:solidFill>
                <a:latin typeface="Times New Roman" pitchFamily="18" charset="0"/>
                <a:cs typeface="Arial" charset="0"/>
              </a:defRPr>
            </a:lvl9pPr>
          </a:lstStyle>
          <a:p>
            <a:pPr algn="ctr" eaLnBrk="1" hangingPunct="1">
              <a:spcBef>
                <a:spcPct val="50000"/>
              </a:spcBef>
            </a:pPr>
            <a:r>
              <a:rPr lang="en-US" sz="6000" dirty="0" err="1">
                <a:solidFill>
                  <a:srgbClr val="0033CC"/>
                </a:solidFill>
              </a:rPr>
              <a:t>Luyện</a:t>
            </a:r>
            <a:r>
              <a:rPr lang="en-US" sz="6000" dirty="0">
                <a:solidFill>
                  <a:srgbClr val="0033CC"/>
                </a:solidFill>
              </a:rPr>
              <a:t> </a:t>
            </a:r>
            <a:r>
              <a:rPr lang="en-US" sz="6000" dirty="0" err="1">
                <a:solidFill>
                  <a:srgbClr val="0033CC"/>
                </a:solidFill>
              </a:rPr>
              <a:t>đọc</a:t>
            </a:r>
            <a:r>
              <a:rPr lang="en-US" sz="6000" dirty="0">
                <a:solidFill>
                  <a:srgbClr val="0033CC"/>
                </a:solidFill>
              </a:rPr>
              <a:t> </a:t>
            </a:r>
            <a:r>
              <a:rPr lang="en-US" sz="6000" dirty="0" err="1">
                <a:solidFill>
                  <a:srgbClr val="0033CC"/>
                </a:solidFill>
              </a:rPr>
              <a:t>lại</a:t>
            </a:r>
            <a:endParaRPr lang="en-US" sz="6000" dirty="0">
              <a:solidFill>
                <a:srgbClr val="0033CC"/>
              </a:solidFill>
            </a:endParaRPr>
          </a:p>
        </p:txBody>
      </p:sp>
      <p:sp>
        <p:nvSpPr>
          <p:cNvPr id="25606" name="Text Box 5"/>
          <p:cNvSpPr txBox="1">
            <a:spLocks noChangeArrowheads="1"/>
          </p:cNvSpPr>
          <p:nvPr/>
        </p:nvSpPr>
        <p:spPr bwMode="auto">
          <a:xfrm>
            <a:off x="381000" y="1295400"/>
            <a:ext cx="8458200" cy="59093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4400" b="1">
                <a:solidFill>
                  <a:schemeClr val="tx1"/>
                </a:solidFill>
                <a:latin typeface="Times New Roman" pitchFamily="18" charset="0"/>
                <a:cs typeface="Arial" charset="0"/>
              </a:defRPr>
            </a:lvl1pPr>
            <a:lvl2pPr marL="742950" indent="-285750" eaLnBrk="0" hangingPunct="0">
              <a:defRPr sz="4400" b="1">
                <a:solidFill>
                  <a:schemeClr val="tx1"/>
                </a:solidFill>
                <a:latin typeface="Times New Roman" pitchFamily="18" charset="0"/>
                <a:cs typeface="Arial" charset="0"/>
              </a:defRPr>
            </a:lvl2pPr>
            <a:lvl3pPr marL="1143000" indent="-228600" eaLnBrk="0" hangingPunct="0">
              <a:defRPr sz="4400" b="1">
                <a:solidFill>
                  <a:schemeClr val="tx1"/>
                </a:solidFill>
                <a:latin typeface="Times New Roman" pitchFamily="18" charset="0"/>
                <a:cs typeface="Arial" charset="0"/>
              </a:defRPr>
            </a:lvl3pPr>
            <a:lvl4pPr marL="1600200" indent="-228600" eaLnBrk="0" hangingPunct="0">
              <a:defRPr sz="4400" b="1">
                <a:solidFill>
                  <a:schemeClr val="tx1"/>
                </a:solidFill>
                <a:latin typeface="Times New Roman" pitchFamily="18" charset="0"/>
                <a:cs typeface="Arial" charset="0"/>
              </a:defRPr>
            </a:lvl4pPr>
            <a:lvl5pPr marL="2057400" indent="-228600" eaLnBrk="0" hangingPunct="0">
              <a:defRPr sz="4400" b="1">
                <a:solidFill>
                  <a:schemeClr val="tx1"/>
                </a:solidFill>
                <a:latin typeface="Times New Roman" pitchFamily="18" charset="0"/>
                <a:cs typeface="Arial" charset="0"/>
              </a:defRPr>
            </a:lvl5pPr>
            <a:lvl6pPr marL="2514600" indent="-228600" eaLnBrk="0" fontAlgn="base" hangingPunct="0">
              <a:spcBef>
                <a:spcPct val="0"/>
              </a:spcBef>
              <a:spcAft>
                <a:spcPct val="0"/>
              </a:spcAft>
              <a:defRPr sz="4400" b="1">
                <a:solidFill>
                  <a:schemeClr val="tx1"/>
                </a:solidFill>
                <a:latin typeface="Times New Roman" pitchFamily="18" charset="0"/>
                <a:cs typeface="Arial" charset="0"/>
              </a:defRPr>
            </a:lvl6pPr>
            <a:lvl7pPr marL="2971800" indent="-228600" eaLnBrk="0" fontAlgn="base" hangingPunct="0">
              <a:spcBef>
                <a:spcPct val="0"/>
              </a:spcBef>
              <a:spcAft>
                <a:spcPct val="0"/>
              </a:spcAft>
              <a:defRPr sz="4400" b="1">
                <a:solidFill>
                  <a:schemeClr val="tx1"/>
                </a:solidFill>
                <a:latin typeface="Times New Roman" pitchFamily="18" charset="0"/>
                <a:cs typeface="Arial" charset="0"/>
              </a:defRPr>
            </a:lvl7pPr>
            <a:lvl8pPr marL="3429000" indent="-228600" eaLnBrk="0" fontAlgn="base" hangingPunct="0">
              <a:spcBef>
                <a:spcPct val="0"/>
              </a:spcBef>
              <a:spcAft>
                <a:spcPct val="0"/>
              </a:spcAft>
              <a:defRPr sz="4400" b="1">
                <a:solidFill>
                  <a:schemeClr val="tx1"/>
                </a:solidFill>
                <a:latin typeface="Times New Roman" pitchFamily="18" charset="0"/>
                <a:cs typeface="Arial" charset="0"/>
              </a:defRPr>
            </a:lvl8pPr>
            <a:lvl9pPr marL="3886200" indent="-228600" eaLnBrk="0" fontAlgn="base" hangingPunct="0">
              <a:spcBef>
                <a:spcPct val="0"/>
              </a:spcBef>
              <a:spcAft>
                <a:spcPct val="0"/>
              </a:spcAft>
              <a:defRPr sz="4400" b="1">
                <a:solidFill>
                  <a:schemeClr val="tx1"/>
                </a:solidFill>
                <a:latin typeface="Times New Roman" pitchFamily="18" charset="0"/>
                <a:cs typeface="Arial" charset="0"/>
              </a:defRPr>
            </a:lvl9pPr>
          </a:lstStyle>
          <a:p>
            <a:pPr algn="ctr" eaLnBrk="1" hangingPunct="1">
              <a:spcBef>
                <a:spcPct val="50000"/>
              </a:spcBef>
            </a:pPr>
            <a:r>
              <a:rPr lang="en-US" sz="5400" dirty="0" err="1">
                <a:solidFill>
                  <a:srgbClr val="FF0000"/>
                </a:solidFill>
              </a:rPr>
              <a:t>Đọc</a:t>
            </a:r>
            <a:r>
              <a:rPr lang="en-US" sz="5400" dirty="0">
                <a:solidFill>
                  <a:srgbClr val="FF0000"/>
                </a:solidFill>
              </a:rPr>
              <a:t> </a:t>
            </a:r>
            <a:r>
              <a:rPr lang="en-US" sz="5400" dirty="0" err="1">
                <a:solidFill>
                  <a:srgbClr val="FF0000"/>
                </a:solidFill>
              </a:rPr>
              <a:t>phân</a:t>
            </a:r>
            <a:r>
              <a:rPr lang="en-US" sz="5400" dirty="0">
                <a:solidFill>
                  <a:srgbClr val="FF0000"/>
                </a:solidFill>
              </a:rPr>
              <a:t> </a:t>
            </a:r>
            <a:r>
              <a:rPr lang="en-US" sz="5400" dirty="0" err="1" smtClean="0">
                <a:solidFill>
                  <a:srgbClr val="FF0000"/>
                </a:solidFill>
              </a:rPr>
              <a:t>vai</a:t>
            </a:r>
            <a:r>
              <a:rPr lang="en-US" sz="5400" dirty="0" smtClean="0"/>
              <a:t> </a:t>
            </a:r>
          </a:p>
          <a:p>
            <a:pPr eaLnBrk="1" hangingPunct="1">
              <a:spcBef>
                <a:spcPct val="50000"/>
              </a:spcBef>
            </a:pPr>
            <a:r>
              <a:rPr lang="en-US" sz="5400" dirty="0" smtClean="0"/>
              <a:t>- </a:t>
            </a:r>
            <a:r>
              <a:rPr lang="en-US" sz="5400" dirty="0" err="1" smtClean="0"/>
              <a:t>Người</a:t>
            </a:r>
            <a:r>
              <a:rPr lang="en-US" sz="5400" dirty="0" smtClean="0"/>
              <a:t> </a:t>
            </a:r>
            <a:r>
              <a:rPr lang="en-US" sz="5400" dirty="0" err="1"/>
              <a:t>dẫn</a:t>
            </a:r>
            <a:r>
              <a:rPr lang="en-US" sz="5400" dirty="0"/>
              <a:t> </a:t>
            </a:r>
            <a:r>
              <a:rPr lang="en-US" sz="5400" dirty="0" err="1" smtClean="0"/>
              <a:t>chuyện</a:t>
            </a:r>
            <a:endParaRPr lang="en-US" sz="5400" dirty="0" smtClean="0"/>
          </a:p>
          <a:p>
            <a:pPr eaLnBrk="1" hangingPunct="1">
              <a:spcBef>
                <a:spcPct val="50000"/>
              </a:spcBef>
            </a:pPr>
            <a:r>
              <a:rPr lang="en-US" sz="5400" dirty="0" smtClean="0"/>
              <a:t>- </a:t>
            </a:r>
            <a:r>
              <a:rPr lang="en-US" sz="5400" dirty="0" err="1" smtClean="0"/>
              <a:t>Sói</a:t>
            </a:r>
            <a:endParaRPr lang="en-US" sz="5400" dirty="0" smtClean="0"/>
          </a:p>
          <a:p>
            <a:r>
              <a:rPr lang="en-US" sz="5400" dirty="0" smtClean="0"/>
              <a:t>- </a:t>
            </a:r>
            <a:r>
              <a:rPr lang="en-US" sz="5400" dirty="0" err="1" smtClean="0"/>
              <a:t>Ngựa</a:t>
            </a:r>
            <a:r>
              <a:rPr lang="en-US" sz="5400" dirty="0" smtClean="0"/>
              <a:t>.</a:t>
            </a:r>
            <a:r>
              <a:rPr lang="pt-BR" sz="5400" dirty="0" smtClean="0"/>
              <a:t> </a:t>
            </a:r>
            <a:endParaRPr lang="en-US" sz="5400" dirty="0" smtClean="0">
              <a:latin typeface=".VnArial" pitchFamily="34" charset="0"/>
            </a:endParaRPr>
          </a:p>
          <a:p>
            <a:r>
              <a:rPr lang="pt-BR" sz="5400" i="1" dirty="0" smtClean="0">
                <a:latin typeface=".VnArial" pitchFamily="34" charset="0"/>
              </a:rPr>
              <a:t>  </a:t>
            </a:r>
            <a:endParaRPr lang="en-US" sz="5400" dirty="0" smtClean="0">
              <a:latin typeface=".VnArial" pitchFamily="34" charset="0"/>
            </a:endParaRPr>
          </a:p>
          <a:p>
            <a:r>
              <a:rPr lang="pt-BR" sz="5400" i="1" dirty="0" smtClean="0">
                <a:latin typeface=".VnArial" pitchFamily="34" charset="0"/>
              </a:rPr>
              <a:t>  </a:t>
            </a:r>
            <a:endParaRPr lang="en-US" sz="5400" dirty="0">
              <a:latin typeface=".VnArial" pitchFamily="34" charset="0"/>
            </a:endParaRPr>
          </a:p>
        </p:txBody>
      </p:sp>
    </p:spTree>
    <p:extLst>
      <p:ext uri="{BB962C8B-B14F-4D97-AF65-F5344CB8AC3E}">
        <p14:creationId xmlns:p14="http://schemas.microsoft.com/office/powerpoint/2010/main" val="1064591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5605"/>
                                        </p:tgtEl>
                                        <p:attrNameLst>
                                          <p:attrName>style.visibility</p:attrName>
                                        </p:attrNameLst>
                                      </p:cBhvr>
                                      <p:to>
                                        <p:strVal val="visible"/>
                                      </p:to>
                                    </p:set>
                                    <p:anim calcmode="lin" valueType="num">
                                      <p:cBhvr additive="base">
                                        <p:cTn id="7" dur="500" fill="hold"/>
                                        <p:tgtEl>
                                          <p:spTgt spid="25605"/>
                                        </p:tgtEl>
                                        <p:attrNameLst>
                                          <p:attrName>ppt_x</p:attrName>
                                        </p:attrNameLst>
                                      </p:cBhvr>
                                      <p:tavLst>
                                        <p:tav tm="0">
                                          <p:val>
                                            <p:strVal val="#ppt_x"/>
                                          </p:val>
                                        </p:tav>
                                        <p:tav tm="100000">
                                          <p:val>
                                            <p:strVal val="#ppt_x"/>
                                          </p:val>
                                        </p:tav>
                                      </p:tavLst>
                                    </p:anim>
                                    <p:anim calcmode="lin" valueType="num">
                                      <p:cBhvr additive="base">
                                        <p:cTn id="8" dur="500" fill="hold"/>
                                        <p:tgtEl>
                                          <p:spTgt spid="2560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25606"/>
                                        </p:tgtEl>
                                        <p:attrNameLst>
                                          <p:attrName>style.visibility</p:attrName>
                                        </p:attrNameLst>
                                      </p:cBhvr>
                                      <p:to>
                                        <p:strVal val="visible"/>
                                      </p:to>
                                    </p:set>
                                    <p:animEffect transition="in" filter="fade">
                                      <p:cBhvr>
                                        <p:cTn id="13" dur="1000"/>
                                        <p:tgtEl>
                                          <p:spTgt spid="25606"/>
                                        </p:tgtEl>
                                      </p:cBhvr>
                                    </p:animEffect>
                                    <p:anim calcmode="lin" valueType="num">
                                      <p:cBhvr>
                                        <p:cTn id="14" dur="1000" fill="hold"/>
                                        <p:tgtEl>
                                          <p:spTgt spid="25606"/>
                                        </p:tgtEl>
                                        <p:attrNameLst>
                                          <p:attrName>ppt_x</p:attrName>
                                        </p:attrNameLst>
                                      </p:cBhvr>
                                      <p:tavLst>
                                        <p:tav tm="0">
                                          <p:val>
                                            <p:strVal val="#ppt_x"/>
                                          </p:val>
                                        </p:tav>
                                        <p:tav tm="100000">
                                          <p:val>
                                            <p:strVal val="#ppt_x"/>
                                          </p:val>
                                        </p:tav>
                                      </p:tavLst>
                                    </p:anim>
                                    <p:anim calcmode="lin" valueType="num">
                                      <p:cBhvr>
                                        <p:cTn id="15" dur="1000" fill="hold"/>
                                        <p:tgtEl>
                                          <p:spTgt spid="2560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5" grpId="0"/>
      <p:bldP spid="2560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5"/>
          <p:cNvSpPr>
            <a:spLocks noGrp="1"/>
          </p:cNvSpPr>
          <p:nvPr>
            <p:ph type="sldNum" sz="quarter" idx="12"/>
          </p:nvPr>
        </p:nvSpPr>
        <p:spPr/>
        <p:txBody>
          <a:bodyPr/>
          <a:lstStyle/>
          <a:p>
            <a:pPr>
              <a:defRPr/>
            </a:pPr>
            <a:fld id="{DA49D4C3-E1B0-4CE9-B670-CBCD61AEBA22}" type="slidenum">
              <a:rPr lang="en-US"/>
              <a:pPr>
                <a:defRPr/>
              </a:pPr>
              <a:t>13</a:t>
            </a:fld>
            <a:endParaRPr lang="en-US"/>
          </a:p>
        </p:txBody>
      </p:sp>
      <p:sp>
        <p:nvSpPr>
          <p:cNvPr id="26628" name="Rectangle 5"/>
          <p:cNvSpPr>
            <a:spLocks noChangeArrowheads="1"/>
          </p:cNvSpPr>
          <p:nvPr/>
        </p:nvSpPr>
        <p:spPr bwMode="auto">
          <a:xfrm>
            <a:off x="381000" y="304800"/>
            <a:ext cx="3048000" cy="1447800"/>
          </a:xfrm>
          <a:prstGeom prst="rect">
            <a:avLst/>
          </a:prstGeom>
          <a:ln>
            <a:headEnd/>
            <a:tailEnd/>
          </a:ln>
          <a:extLst/>
        </p:spPr>
        <p:style>
          <a:lnRef idx="1">
            <a:schemeClr val="accent5"/>
          </a:lnRef>
          <a:fillRef idx="2">
            <a:schemeClr val="accent5"/>
          </a:fillRef>
          <a:effectRef idx="1">
            <a:schemeClr val="accent5"/>
          </a:effectRef>
          <a:fontRef idx="minor">
            <a:schemeClr val="dk1"/>
          </a:fontRef>
        </p:style>
        <p:txBody>
          <a:bodyPr wrap="none" anchor="ctr"/>
          <a:lstStyle/>
          <a:p>
            <a:pPr algn="ctr"/>
            <a:r>
              <a:rPr lang="en-US" dirty="0"/>
              <a:t> </a:t>
            </a:r>
            <a:r>
              <a:rPr lang="en-US" sz="4000" b="1" dirty="0" err="1" smtClean="0">
                <a:latin typeface="Times New Roman" pitchFamily="18" charset="0"/>
                <a:cs typeface="Times New Roman" pitchFamily="18" charset="0"/>
              </a:rPr>
              <a:t>Người</a:t>
            </a:r>
            <a:r>
              <a:rPr lang="en-US" sz="4000" b="1" dirty="0" smtClean="0">
                <a:latin typeface="Times New Roman" pitchFamily="18" charset="0"/>
                <a:cs typeface="Times New Roman" pitchFamily="18" charset="0"/>
              </a:rPr>
              <a:t> </a:t>
            </a:r>
            <a:endParaRPr lang="en-US" sz="4000" b="1" dirty="0">
              <a:latin typeface="Times New Roman" pitchFamily="18" charset="0"/>
              <a:cs typeface="Times New Roman" pitchFamily="18" charset="0"/>
            </a:endParaRPr>
          </a:p>
          <a:p>
            <a:pPr algn="ctr"/>
            <a:r>
              <a:rPr lang="en-US" sz="4000" b="1" dirty="0" err="1">
                <a:latin typeface="Times New Roman" pitchFamily="18" charset="0"/>
                <a:cs typeface="Times New Roman" pitchFamily="18" charset="0"/>
              </a:rPr>
              <a:t>dẫn</a:t>
            </a:r>
            <a:r>
              <a:rPr lang="en-US" sz="4000" b="1" dirty="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chuyện</a:t>
            </a:r>
            <a:endParaRPr lang="en-US" sz="4000" b="1" dirty="0">
              <a:latin typeface="Times New Roman" pitchFamily="18" charset="0"/>
              <a:cs typeface="Times New Roman" pitchFamily="18" charset="0"/>
            </a:endParaRPr>
          </a:p>
        </p:txBody>
      </p:sp>
      <p:sp>
        <p:nvSpPr>
          <p:cNvPr id="26629" name="Rectangle 6"/>
          <p:cNvSpPr>
            <a:spLocks noChangeArrowheads="1"/>
          </p:cNvSpPr>
          <p:nvPr/>
        </p:nvSpPr>
        <p:spPr bwMode="auto">
          <a:xfrm>
            <a:off x="381000" y="2570018"/>
            <a:ext cx="3048000" cy="1371600"/>
          </a:xfrm>
          <a:prstGeom prst="rect">
            <a:avLst/>
          </a:prstGeom>
          <a:ln>
            <a:headEnd/>
            <a:tailEnd/>
          </a:ln>
          <a:extLst/>
        </p:spPr>
        <p:style>
          <a:lnRef idx="1">
            <a:schemeClr val="accent5"/>
          </a:lnRef>
          <a:fillRef idx="2">
            <a:schemeClr val="accent5"/>
          </a:fillRef>
          <a:effectRef idx="1">
            <a:schemeClr val="accent5"/>
          </a:effectRef>
          <a:fontRef idx="minor">
            <a:schemeClr val="dk1"/>
          </a:fontRef>
        </p:style>
        <p:txBody>
          <a:bodyPr wrap="none" anchor="ctr"/>
          <a:lstStyle/>
          <a:p>
            <a:pPr algn="ctr"/>
            <a:r>
              <a:rPr lang="en-US" sz="4000" b="1" dirty="0" err="1" smtClean="0">
                <a:latin typeface="Times New Roman" pitchFamily="18" charset="0"/>
                <a:cs typeface="Times New Roman" pitchFamily="18" charset="0"/>
              </a:rPr>
              <a:t>Sói</a:t>
            </a:r>
            <a:endParaRPr lang="en-US" sz="4000" b="1" dirty="0">
              <a:latin typeface="Times New Roman" pitchFamily="18" charset="0"/>
              <a:cs typeface="Times New Roman" pitchFamily="18" charset="0"/>
            </a:endParaRPr>
          </a:p>
        </p:txBody>
      </p:sp>
      <p:sp>
        <p:nvSpPr>
          <p:cNvPr id="26630" name="Rectangle 7"/>
          <p:cNvSpPr>
            <a:spLocks noChangeArrowheads="1"/>
          </p:cNvSpPr>
          <p:nvPr/>
        </p:nvSpPr>
        <p:spPr bwMode="auto">
          <a:xfrm>
            <a:off x="533400" y="4953000"/>
            <a:ext cx="2819400" cy="1447800"/>
          </a:xfrm>
          <a:prstGeom prst="rect">
            <a:avLst/>
          </a:prstGeom>
          <a:ln>
            <a:headEnd/>
            <a:tailEnd/>
          </a:ln>
          <a:extLst/>
        </p:spPr>
        <p:style>
          <a:lnRef idx="1">
            <a:schemeClr val="accent5"/>
          </a:lnRef>
          <a:fillRef idx="2">
            <a:schemeClr val="accent5"/>
          </a:fillRef>
          <a:effectRef idx="1">
            <a:schemeClr val="accent5"/>
          </a:effectRef>
          <a:fontRef idx="minor">
            <a:schemeClr val="dk1"/>
          </a:fontRef>
        </p:style>
        <p:txBody>
          <a:bodyPr wrap="none" anchor="ctr"/>
          <a:lstStyle/>
          <a:p>
            <a:pPr algn="ctr"/>
            <a:r>
              <a:rPr lang="en-US" sz="4000" b="1" dirty="0" err="1" smtClean="0">
                <a:latin typeface="Times New Roman" pitchFamily="18" charset="0"/>
                <a:cs typeface="Times New Roman" pitchFamily="18" charset="0"/>
              </a:rPr>
              <a:t>Ngựa</a:t>
            </a:r>
            <a:endParaRPr lang="en-US" sz="4000" b="1" dirty="0">
              <a:latin typeface="Times New Roman" pitchFamily="18" charset="0"/>
              <a:cs typeface="Times New Roman" pitchFamily="18" charset="0"/>
            </a:endParaRPr>
          </a:p>
        </p:txBody>
      </p:sp>
      <p:sp>
        <p:nvSpPr>
          <p:cNvPr id="26631" name="Oval 8"/>
          <p:cNvSpPr>
            <a:spLocks noChangeArrowheads="1"/>
          </p:cNvSpPr>
          <p:nvPr/>
        </p:nvSpPr>
        <p:spPr bwMode="auto">
          <a:xfrm>
            <a:off x="4953000" y="228600"/>
            <a:ext cx="3886200" cy="1981200"/>
          </a:xfrm>
          <a:prstGeom prst="ellipse">
            <a:avLst/>
          </a:prstGeom>
          <a:ln>
            <a:headEnd/>
            <a:tailEnd/>
          </a:ln>
          <a:extLst/>
        </p:spPr>
        <p:style>
          <a:lnRef idx="1">
            <a:schemeClr val="accent6"/>
          </a:lnRef>
          <a:fillRef idx="2">
            <a:schemeClr val="accent6"/>
          </a:fillRef>
          <a:effectRef idx="1">
            <a:schemeClr val="accent6"/>
          </a:effectRef>
          <a:fontRef idx="minor">
            <a:schemeClr val="dk1"/>
          </a:fontRef>
        </p:style>
        <p:txBody>
          <a:bodyPr wrap="none" anchor="ctr"/>
          <a:lstStyle/>
          <a:p>
            <a:pPr algn="ctr"/>
            <a:r>
              <a:rPr lang="en-US" sz="4000" b="1" dirty="0" err="1" smtClean="0">
                <a:latin typeface="Times New Roman" pitchFamily="18" charset="0"/>
                <a:cs typeface="Times New Roman" pitchFamily="18" charset="0"/>
              </a:rPr>
              <a:t>giọng</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kể</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vui</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vẻ</a:t>
            </a:r>
            <a:r>
              <a:rPr lang="en-US" sz="4000" b="1" dirty="0" smtClean="0">
                <a:latin typeface="Times New Roman" pitchFamily="18" charset="0"/>
                <a:cs typeface="Times New Roman" pitchFamily="18" charset="0"/>
              </a:rPr>
              <a:t>, </a:t>
            </a:r>
          </a:p>
          <a:p>
            <a:pPr algn="ctr"/>
            <a:r>
              <a:rPr lang="en-US" sz="4000" b="1" dirty="0" err="1" smtClean="0">
                <a:latin typeface="Times New Roman" pitchFamily="18" charset="0"/>
                <a:cs typeface="Times New Roman" pitchFamily="18" charset="0"/>
              </a:rPr>
              <a:t>tinh</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nghịch</a:t>
            </a:r>
            <a:endParaRPr lang="en-US" sz="4000" b="1" dirty="0">
              <a:latin typeface="Times New Roman" pitchFamily="18" charset="0"/>
              <a:cs typeface="Times New Roman" pitchFamily="18" charset="0"/>
            </a:endParaRPr>
          </a:p>
        </p:txBody>
      </p:sp>
      <p:sp>
        <p:nvSpPr>
          <p:cNvPr id="26632" name="Oval 9"/>
          <p:cNvSpPr>
            <a:spLocks noChangeArrowheads="1"/>
          </p:cNvSpPr>
          <p:nvPr/>
        </p:nvSpPr>
        <p:spPr bwMode="auto">
          <a:xfrm>
            <a:off x="5029200" y="2590800"/>
            <a:ext cx="3200400" cy="1905000"/>
          </a:xfrm>
          <a:prstGeom prst="ellipse">
            <a:avLst/>
          </a:prstGeom>
          <a:ln>
            <a:headEnd/>
            <a:tailEnd/>
          </a:ln>
          <a:extLst/>
        </p:spPr>
        <p:style>
          <a:lnRef idx="1">
            <a:schemeClr val="accent6"/>
          </a:lnRef>
          <a:fillRef idx="2">
            <a:schemeClr val="accent6"/>
          </a:fillRef>
          <a:effectRef idx="1">
            <a:schemeClr val="accent6"/>
          </a:effectRef>
          <a:fontRef idx="minor">
            <a:schemeClr val="dk1"/>
          </a:fontRef>
        </p:style>
        <p:txBody>
          <a:bodyPr wrap="none" anchor="ctr"/>
          <a:lstStyle/>
          <a:p>
            <a:pPr algn="ctr"/>
            <a:r>
              <a:rPr lang="en-US" sz="4000" b="1" dirty="0" err="1" smtClean="0">
                <a:latin typeface="Times New Roman" pitchFamily="18" charset="0"/>
                <a:cs typeface="Times New Roman" pitchFamily="18" charset="0"/>
              </a:rPr>
              <a:t>giả</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bộ</a:t>
            </a:r>
            <a:endParaRPr lang="en-US" sz="4000" b="1" dirty="0" smtClean="0">
              <a:latin typeface="Times New Roman" pitchFamily="18" charset="0"/>
              <a:cs typeface="Times New Roman" pitchFamily="18" charset="0"/>
            </a:endParaRPr>
          </a:p>
          <a:p>
            <a:pPr algn="ctr"/>
            <a:r>
              <a:rPr lang="en-US" sz="4000" b="1" dirty="0" err="1" smtClean="0">
                <a:latin typeface="Times New Roman" pitchFamily="18" charset="0"/>
                <a:cs typeface="Times New Roman" pitchFamily="18" charset="0"/>
              </a:rPr>
              <a:t>ngoan</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ngoãn</a:t>
            </a:r>
            <a:endParaRPr lang="en-US" sz="4000" b="1" dirty="0" smtClean="0">
              <a:latin typeface="Times New Roman" pitchFamily="18" charset="0"/>
              <a:cs typeface="Times New Roman" pitchFamily="18" charset="0"/>
            </a:endParaRPr>
          </a:p>
          <a:p>
            <a:pPr algn="ctr"/>
            <a:r>
              <a:rPr lang="en-US" sz="4000" b="1" dirty="0" smtClean="0">
                <a:latin typeface="Times New Roman" pitchFamily="18" charset="0"/>
                <a:cs typeface="Times New Roman" pitchFamily="18" charset="0"/>
              </a:rPr>
              <a:t> </a:t>
            </a:r>
            <a:endParaRPr lang="en-US" sz="4000" b="1" dirty="0">
              <a:latin typeface="Times New Roman" pitchFamily="18" charset="0"/>
              <a:cs typeface="Times New Roman" pitchFamily="18" charset="0"/>
            </a:endParaRPr>
          </a:p>
        </p:txBody>
      </p:sp>
      <p:sp>
        <p:nvSpPr>
          <p:cNvPr id="26633" name="Oval 10"/>
          <p:cNvSpPr>
            <a:spLocks noChangeArrowheads="1"/>
          </p:cNvSpPr>
          <p:nvPr/>
        </p:nvSpPr>
        <p:spPr bwMode="auto">
          <a:xfrm>
            <a:off x="5029200" y="4648200"/>
            <a:ext cx="3276600" cy="1905000"/>
          </a:xfrm>
          <a:prstGeom prst="ellipse">
            <a:avLst/>
          </a:prstGeom>
          <a:ln>
            <a:headEnd/>
            <a:tailEnd/>
          </a:ln>
          <a:extLst/>
        </p:spPr>
        <p:style>
          <a:lnRef idx="1">
            <a:schemeClr val="accent6"/>
          </a:lnRef>
          <a:fillRef idx="2">
            <a:schemeClr val="accent6"/>
          </a:fillRef>
          <a:effectRef idx="1">
            <a:schemeClr val="accent6"/>
          </a:effectRef>
          <a:fontRef idx="minor">
            <a:schemeClr val="dk1"/>
          </a:fontRef>
        </p:style>
        <p:txBody>
          <a:bodyPr wrap="none" anchor="ctr"/>
          <a:lstStyle/>
          <a:p>
            <a:pPr algn="ctr"/>
            <a:r>
              <a:rPr lang="en-US" sz="4000" b="1" dirty="0" err="1" smtClean="0">
                <a:latin typeface="Times New Roman" pitchFamily="18" charset="0"/>
                <a:cs typeface="Times New Roman" pitchFamily="18" charset="0"/>
              </a:rPr>
              <a:t>giả</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bộ</a:t>
            </a:r>
            <a:r>
              <a:rPr lang="en-US" sz="4000" b="1" dirty="0" smtClean="0">
                <a:latin typeface="Times New Roman" pitchFamily="18" charset="0"/>
                <a:cs typeface="Times New Roman" pitchFamily="18" charset="0"/>
              </a:rPr>
              <a:t> </a:t>
            </a:r>
          </a:p>
          <a:p>
            <a:pPr algn="ctr"/>
            <a:r>
              <a:rPr lang="en-US" sz="4000" b="1" dirty="0" err="1" smtClean="0">
                <a:latin typeface="Times New Roman" pitchFamily="18" charset="0"/>
                <a:cs typeface="Times New Roman" pitchFamily="18" charset="0"/>
              </a:rPr>
              <a:t>hiền</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lành</a:t>
            </a:r>
            <a:endParaRPr lang="en-US" sz="4000" b="1" dirty="0" smtClean="0">
              <a:latin typeface="Times New Roman" pitchFamily="18" charset="0"/>
              <a:cs typeface="Times New Roman" pitchFamily="18" charset="0"/>
            </a:endParaRPr>
          </a:p>
        </p:txBody>
      </p:sp>
      <p:cxnSp>
        <p:nvCxnSpPr>
          <p:cNvPr id="3" name="Straight Connector 2"/>
          <p:cNvCxnSpPr/>
          <p:nvPr/>
        </p:nvCxnSpPr>
        <p:spPr>
          <a:xfrm>
            <a:off x="3429000" y="762000"/>
            <a:ext cx="1524000" cy="228600"/>
          </a:xfrm>
          <a:prstGeom prst="line">
            <a:avLst/>
          </a:prstGeom>
        </p:spPr>
        <p:style>
          <a:lnRef idx="2">
            <a:schemeClr val="accent1"/>
          </a:lnRef>
          <a:fillRef idx="0">
            <a:schemeClr val="accent1"/>
          </a:fillRef>
          <a:effectRef idx="1">
            <a:schemeClr val="accent1"/>
          </a:effectRef>
          <a:fontRef idx="minor">
            <a:schemeClr val="tx1"/>
          </a:fontRef>
        </p:style>
      </p:cxnSp>
      <p:cxnSp>
        <p:nvCxnSpPr>
          <p:cNvPr id="5" name="Straight Connector 4"/>
          <p:cNvCxnSpPr/>
          <p:nvPr/>
        </p:nvCxnSpPr>
        <p:spPr>
          <a:xfrm rot="5400000" flipH="1" flipV="1">
            <a:off x="3162300" y="3619500"/>
            <a:ext cx="2133600" cy="1600200"/>
          </a:xfrm>
          <a:prstGeom prst="line">
            <a:avLst/>
          </a:prstGeom>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a:off x="3429000" y="2895600"/>
            <a:ext cx="1828800" cy="220980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231822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err="1" smtClean="0">
                <a:latin typeface="Times New Roman" pitchFamily="18" charset="0"/>
                <a:cs typeface="Times New Roman" pitchFamily="18" charset="0"/>
              </a:rPr>
              <a:t>Củng</a:t>
            </a:r>
            <a:r>
              <a:rPr lang="en-US" sz="4800" b="1" dirty="0" smtClean="0">
                <a:latin typeface="Times New Roman" pitchFamily="18" charset="0"/>
                <a:cs typeface="Times New Roman" pitchFamily="18" charset="0"/>
              </a:rPr>
              <a:t> </a:t>
            </a:r>
            <a:r>
              <a:rPr lang="en-US" sz="4800" b="1" dirty="0" err="1" smtClean="0">
                <a:latin typeface="Times New Roman" pitchFamily="18" charset="0"/>
                <a:cs typeface="Times New Roman" pitchFamily="18" charset="0"/>
              </a:rPr>
              <a:t>cố</a:t>
            </a:r>
            <a:r>
              <a:rPr lang="en-US" sz="4800" b="1" dirty="0" smtClean="0">
                <a:latin typeface="Times New Roman" pitchFamily="18" charset="0"/>
                <a:cs typeface="Times New Roman" pitchFamily="18" charset="0"/>
              </a:rPr>
              <a:t>, </a:t>
            </a:r>
            <a:r>
              <a:rPr lang="en-US" sz="4800" b="1" dirty="0" err="1" smtClean="0">
                <a:latin typeface="Times New Roman" pitchFamily="18" charset="0"/>
                <a:cs typeface="Times New Roman" pitchFamily="18" charset="0"/>
              </a:rPr>
              <a:t>dặn</a:t>
            </a:r>
            <a:r>
              <a:rPr lang="en-US" sz="4800" b="1" dirty="0" smtClean="0">
                <a:latin typeface="Times New Roman" pitchFamily="18" charset="0"/>
                <a:cs typeface="Times New Roman" pitchFamily="18" charset="0"/>
              </a:rPr>
              <a:t> </a:t>
            </a:r>
            <a:r>
              <a:rPr lang="en-US" sz="4800" b="1" dirty="0" err="1" smtClean="0">
                <a:latin typeface="Times New Roman" pitchFamily="18" charset="0"/>
                <a:cs typeface="Times New Roman" pitchFamily="18" charset="0"/>
              </a:rPr>
              <a:t>dò</a:t>
            </a:r>
            <a:endParaRPr lang="en-US" sz="48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sz="4800" b="1" dirty="0" err="1" smtClean="0">
                <a:solidFill>
                  <a:srgbClr val="7030A0"/>
                </a:solidFill>
                <a:latin typeface="Times New Roman" pitchFamily="18" charset="0"/>
                <a:cs typeface="Times New Roman" pitchFamily="18" charset="0"/>
              </a:rPr>
              <a:t>Nhận</a:t>
            </a:r>
            <a:r>
              <a:rPr lang="en-US" sz="4800" b="1" dirty="0" smtClean="0">
                <a:solidFill>
                  <a:srgbClr val="7030A0"/>
                </a:solidFill>
                <a:latin typeface="Times New Roman" pitchFamily="18" charset="0"/>
                <a:cs typeface="Times New Roman" pitchFamily="18" charset="0"/>
              </a:rPr>
              <a:t> </a:t>
            </a:r>
            <a:r>
              <a:rPr lang="en-US" sz="4800" b="1" dirty="0" err="1" smtClean="0">
                <a:solidFill>
                  <a:srgbClr val="7030A0"/>
                </a:solidFill>
                <a:latin typeface="Times New Roman" pitchFamily="18" charset="0"/>
                <a:cs typeface="Times New Roman" pitchFamily="18" charset="0"/>
              </a:rPr>
              <a:t>xét</a:t>
            </a:r>
            <a:r>
              <a:rPr lang="en-US" sz="4800" b="1" dirty="0" smtClean="0">
                <a:solidFill>
                  <a:srgbClr val="7030A0"/>
                </a:solidFill>
                <a:latin typeface="Times New Roman" pitchFamily="18" charset="0"/>
                <a:cs typeface="Times New Roman" pitchFamily="18" charset="0"/>
              </a:rPr>
              <a:t> </a:t>
            </a:r>
            <a:r>
              <a:rPr lang="en-US" sz="4800" b="1" dirty="0" err="1" smtClean="0">
                <a:solidFill>
                  <a:srgbClr val="7030A0"/>
                </a:solidFill>
                <a:latin typeface="Times New Roman" pitchFamily="18" charset="0"/>
                <a:cs typeface="Times New Roman" pitchFamily="18" charset="0"/>
              </a:rPr>
              <a:t>giờ</a:t>
            </a:r>
            <a:r>
              <a:rPr lang="en-US" sz="4800" b="1" dirty="0" smtClean="0">
                <a:solidFill>
                  <a:srgbClr val="7030A0"/>
                </a:solidFill>
                <a:latin typeface="Times New Roman" pitchFamily="18" charset="0"/>
                <a:cs typeface="Times New Roman" pitchFamily="18" charset="0"/>
              </a:rPr>
              <a:t> </a:t>
            </a:r>
            <a:r>
              <a:rPr lang="en-US" sz="4800" b="1" dirty="0" err="1" smtClean="0">
                <a:solidFill>
                  <a:srgbClr val="7030A0"/>
                </a:solidFill>
                <a:latin typeface="Times New Roman" pitchFamily="18" charset="0"/>
                <a:cs typeface="Times New Roman" pitchFamily="18" charset="0"/>
              </a:rPr>
              <a:t>học</a:t>
            </a:r>
            <a:endParaRPr lang="en-US" sz="4800" b="1" dirty="0" smtClean="0">
              <a:solidFill>
                <a:srgbClr val="7030A0"/>
              </a:solidFill>
              <a:latin typeface="Times New Roman" pitchFamily="18" charset="0"/>
              <a:cs typeface="Times New Roman" pitchFamily="18" charset="0"/>
            </a:endParaRPr>
          </a:p>
          <a:p>
            <a:r>
              <a:rPr lang="en-US" sz="4800" b="1" dirty="0" err="1" smtClean="0">
                <a:solidFill>
                  <a:srgbClr val="7030A0"/>
                </a:solidFill>
                <a:latin typeface="Times New Roman" pitchFamily="18" charset="0"/>
                <a:cs typeface="Times New Roman" pitchFamily="18" charset="0"/>
              </a:rPr>
              <a:t>Về</a:t>
            </a:r>
            <a:r>
              <a:rPr lang="en-US" sz="4800" b="1" dirty="0" smtClean="0">
                <a:solidFill>
                  <a:srgbClr val="7030A0"/>
                </a:solidFill>
                <a:latin typeface="Times New Roman" pitchFamily="18" charset="0"/>
                <a:cs typeface="Times New Roman" pitchFamily="18" charset="0"/>
              </a:rPr>
              <a:t> </a:t>
            </a:r>
            <a:r>
              <a:rPr lang="en-US" sz="4800" b="1" dirty="0" err="1" smtClean="0">
                <a:solidFill>
                  <a:srgbClr val="7030A0"/>
                </a:solidFill>
                <a:latin typeface="Times New Roman" pitchFamily="18" charset="0"/>
                <a:cs typeface="Times New Roman" pitchFamily="18" charset="0"/>
              </a:rPr>
              <a:t>nhà</a:t>
            </a:r>
            <a:r>
              <a:rPr lang="en-US" sz="4800" b="1" dirty="0" smtClean="0">
                <a:solidFill>
                  <a:srgbClr val="7030A0"/>
                </a:solidFill>
                <a:latin typeface="Times New Roman" pitchFamily="18" charset="0"/>
                <a:cs typeface="Times New Roman" pitchFamily="18" charset="0"/>
              </a:rPr>
              <a:t> </a:t>
            </a:r>
            <a:r>
              <a:rPr lang="en-US" sz="4800" b="1" dirty="0" err="1" smtClean="0">
                <a:solidFill>
                  <a:srgbClr val="7030A0"/>
                </a:solidFill>
                <a:latin typeface="Times New Roman" pitchFamily="18" charset="0"/>
                <a:cs typeface="Times New Roman" pitchFamily="18" charset="0"/>
              </a:rPr>
              <a:t>đọc</a:t>
            </a:r>
            <a:r>
              <a:rPr lang="en-US" sz="4800" b="1" dirty="0" smtClean="0">
                <a:solidFill>
                  <a:srgbClr val="7030A0"/>
                </a:solidFill>
                <a:latin typeface="Times New Roman" pitchFamily="18" charset="0"/>
                <a:cs typeface="Times New Roman" pitchFamily="18" charset="0"/>
              </a:rPr>
              <a:t> </a:t>
            </a:r>
            <a:r>
              <a:rPr lang="en-US" sz="4800" b="1" dirty="0" err="1" smtClean="0">
                <a:solidFill>
                  <a:srgbClr val="7030A0"/>
                </a:solidFill>
                <a:latin typeface="Times New Roman" pitchFamily="18" charset="0"/>
                <a:cs typeface="Times New Roman" pitchFamily="18" charset="0"/>
              </a:rPr>
              <a:t>lại</a:t>
            </a:r>
            <a:r>
              <a:rPr lang="en-US" sz="4800" b="1" dirty="0" smtClean="0">
                <a:solidFill>
                  <a:srgbClr val="7030A0"/>
                </a:solidFill>
                <a:latin typeface="Times New Roman" pitchFamily="18" charset="0"/>
                <a:cs typeface="Times New Roman" pitchFamily="18" charset="0"/>
              </a:rPr>
              <a:t> </a:t>
            </a:r>
            <a:r>
              <a:rPr lang="en-US" sz="4800" b="1" dirty="0" err="1" smtClean="0">
                <a:solidFill>
                  <a:srgbClr val="7030A0"/>
                </a:solidFill>
                <a:latin typeface="Times New Roman" pitchFamily="18" charset="0"/>
                <a:cs typeface="Times New Roman" pitchFamily="18" charset="0"/>
              </a:rPr>
              <a:t>nhiều</a:t>
            </a:r>
            <a:r>
              <a:rPr lang="en-US" sz="4800" b="1" dirty="0" smtClean="0">
                <a:solidFill>
                  <a:srgbClr val="7030A0"/>
                </a:solidFill>
                <a:latin typeface="Times New Roman" pitchFamily="18" charset="0"/>
                <a:cs typeface="Times New Roman" pitchFamily="18" charset="0"/>
              </a:rPr>
              <a:t> </a:t>
            </a:r>
            <a:r>
              <a:rPr lang="en-US" sz="4800" b="1" dirty="0" err="1" smtClean="0">
                <a:solidFill>
                  <a:srgbClr val="7030A0"/>
                </a:solidFill>
                <a:latin typeface="Times New Roman" pitchFamily="18" charset="0"/>
                <a:cs typeface="Times New Roman" pitchFamily="18" charset="0"/>
              </a:rPr>
              <a:t>lần</a:t>
            </a:r>
            <a:r>
              <a:rPr lang="en-US" sz="4800" b="1" dirty="0" smtClean="0">
                <a:solidFill>
                  <a:srgbClr val="7030A0"/>
                </a:solidFill>
                <a:latin typeface="Times New Roman" pitchFamily="18" charset="0"/>
                <a:cs typeface="Times New Roman" pitchFamily="18" charset="0"/>
              </a:rPr>
              <a:t> </a:t>
            </a:r>
            <a:r>
              <a:rPr lang="en-US" sz="4800" b="1" dirty="0" err="1" smtClean="0">
                <a:solidFill>
                  <a:srgbClr val="7030A0"/>
                </a:solidFill>
                <a:latin typeface="Times New Roman" pitchFamily="18" charset="0"/>
                <a:cs typeface="Times New Roman" pitchFamily="18" charset="0"/>
              </a:rPr>
              <a:t>cho</a:t>
            </a:r>
            <a:r>
              <a:rPr lang="en-US" sz="4800" b="1" dirty="0" smtClean="0">
                <a:solidFill>
                  <a:srgbClr val="7030A0"/>
                </a:solidFill>
                <a:latin typeface="Times New Roman" pitchFamily="18" charset="0"/>
                <a:cs typeface="Times New Roman" pitchFamily="18" charset="0"/>
              </a:rPr>
              <a:t> </a:t>
            </a:r>
            <a:r>
              <a:rPr lang="en-US" sz="4800" b="1" dirty="0" err="1" smtClean="0">
                <a:solidFill>
                  <a:srgbClr val="7030A0"/>
                </a:solidFill>
                <a:latin typeface="Times New Roman" pitchFamily="18" charset="0"/>
                <a:cs typeface="Times New Roman" pitchFamily="18" charset="0"/>
              </a:rPr>
              <a:t>người</a:t>
            </a:r>
            <a:r>
              <a:rPr lang="en-US" sz="4800" b="1" dirty="0" smtClean="0">
                <a:solidFill>
                  <a:srgbClr val="7030A0"/>
                </a:solidFill>
                <a:latin typeface="Times New Roman" pitchFamily="18" charset="0"/>
                <a:cs typeface="Times New Roman" pitchFamily="18" charset="0"/>
              </a:rPr>
              <a:t> </a:t>
            </a:r>
            <a:r>
              <a:rPr lang="en-US" sz="4800" b="1" dirty="0" err="1" smtClean="0">
                <a:solidFill>
                  <a:srgbClr val="7030A0"/>
                </a:solidFill>
                <a:latin typeface="Times New Roman" pitchFamily="18" charset="0"/>
                <a:cs typeface="Times New Roman" pitchFamily="18" charset="0"/>
              </a:rPr>
              <a:t>thân</a:t>
            </a:r>
            <a:r>
              <a:rPr lang="en-US" sz="4800" b="1" dirty="0" smtClean="0">
                <a:solidFill>
                  <a:srgbClr val="7030A0"/>
                </a:solidFill>
                <a:latin typeface="Times New Roman" pitchFamily="18" charset="0"/>
                <a:cs typeface="Times New Roman" pitchFamily="18" charset="0"/>
              </a:rPr>
              <a:t> </a:t>
            </a:r>
            <a:r>
              <a:rPr lang="en-US" sz="4800" b="1" dirty="0" err="1" smtClean="0">
                <a:solidFill>
                  <a:srgbClr val="7030A0"/>
                </a:solidFill>
                <a:latin typeface="Times New Roman" pitchFamily="18" charset="0"/>
                <a:cs typeface="Times New Roman" pitchFamily="18" charset="0"/>
              </a:rPr>
              <a:t>nghe</a:t>
            </a:r>
            <a:endParaRPr lang="en-US" sz="4800" b="1" dirty="0" smtClean="0">
              <a:solidFill>
                <a:srgbClr val="7030A0"/>
              </a:solidFill>
              <a:latin typeface="Times New Roman" pitchFamily="18" charset="0"/>
              <a:cs typeface="Times New Roman" pitchFamily="18" charset="0"/>
            </a:endParaRPr>
          </a:p>
          <a:p>
            <a:r>
              <a:rPr lang="en-US" sz="4800" b="1" dirty="0" err="1" smtClean="0">
                <a:solidFill>
                  <a:srgbClr val="7030A0"/>
                </a:solidFill>
                <a:latin typeface="Times New Roman" pitchFamily="18" charset="0"/>
                <a:cs typeface="Times New Roman" pitchFamily="18" charset="0"/>
              </a:rPr>
              <a:t>Chuẩn</a:t>
            </a:r>
            <a:r>
              <a:rPr lang="en-US" sz="4800" b="1" dirty="0" smtClean="0">
                <a:solidFill>
                  <a:srgbClr val="7030A0"/>
                </a:solidFill>
                <a:latin typeface="Times New Roman" pitchFamily="18" charset="0"/>
                <a:cs typeface="Times New Roman" pitchFamily="18" charset="0"/>
              </a:rPr>
              <a:t> </a:t>
            </a:r>
            <a:r>
              <a:rPr lang="en-US" sz="4800" b="1" dirty="0" err="1" smtClean="0">
                <a:solidFill>
                  <a:srgbClr val="7030A0"/>
                </a:solidFill>
                <a:latin typeface="Times New Roman" pitchFamily="18" charset="0"/>
                <a:cs typeface="Times New Roman" pitchFamily="18" charset="0"/>
              </a:rPr>
              <a:t>bị</a:t>
            </a:r>
            <a:r>
              <a:rPr lang="en-US" sz="4800" b="1" dirty="0" smtClean="0">
                <a:solidFill>
                  <a:srgbClr val="7030A0"/>
                </a:solidFill>
                <a:latin typeface="Times New Roman" pitchFamily="18" charset="0"/>
                <a:cs typeface="Times New Roman" pitchFamily="18" charset="0"/>
              </a:rPr>
              <a:t> </a:t>
            </a:r>
            <a:r>
              <a:rPr lang="en-US" sz="4800" b="1" dirty="0" err="1" smtClean="0">
                <a:solidFill>
                  <a:srgbClr val="7030A0"/>
                </a:solidFill>
                <a:latin typeface="Times New Roman" pitchFamily="18" charset="0"/>
                <a:cs typeface="Times New Roman" pitchFamily="18" charset="0"/>
              </a:rPr>
              <a:t>bài</a:t>
            </a:r>
            <a:r>
              <a:rPr lang="en-US" sz="4800" b="1" dirty="0" smtClean="0">
                <a:solidFill>
                  <a:srgbClr val="7030A0"/>
                </a:solidFill>
                <a:latin typeface="Times New Roman" pitchFamily="18" charset="0"/>
                <a:cs typeface="Times New Roman" pitchFamily="18" charset="0"/>
              </a:rPr>
              <a:t> </a:t>
            </a:r>
            <a:r>
              <a:rPr lang="en-US" sz="4800" b="1" dirty="0" err="1" smtClean="0">
                <a:solidFill>
                  <a:srgbClr val="7030A0"/>
                </a:solidFill>
                <a:latin typeface="Times New Roman" pitchFamily="18" charset="0"/>
                <a:cs typeface="Times New Roman" pitchFamily="18" charset="0"/>
              </a:rPr>
              <a:t>sau</a:t>
            </a:r>
            <a:r>
              <a:rPr lang="en-US" sz="4800" b="1" dirty="0" smtClean="0">
                <a:solidFill>
                  <a:srgbClr val="7030A0"/>
                </a:solidFill>
                <a:latin typeface="Times New Roman" pitchFamily="18" charset="0"/>
                <a:cs typeface="Times New Roman" pitchFamily="18" charset="0"/>
              </a:rPr>
              <a:t>: </a:t>
            </a:r>
            <a:r>
              <a:rPr lang="en-US" sz="4800" b="1" dirty="0" err="1" smtClean="0">
                <a:solidFill>
                  <a:srgbClr val="7030A0"/>
                </a:solidFill>
                <a:latin typeface="Times New Roman" pitchFamily="18" charset="0"/>
                <a:cs typeface="Times New Roman" pitchFamily="18" charset="0"/>
              </a:rPr>
              <a:t>Nội</a:t>
            </a:r>
            <a:r>
              <a:rPr lang="en-US" sz="4800" b="1" dirty="0" smtClean="0">
                <a:solidFill>
                  <a:srgbClr val="7030A0"/>
                </a:solidFill>
                <a:latin typeface="Times New Roman" pitchFamily="18" charset="0"/>
                <a:cs typeface="Times New Roman" pitchFamily="18" charset="0"/>
              </a:rPr>
              <a:t> </a:t>
            </a:r>
            <a:r>
              <a:rPr lang="en-US" sz="4800" b="1" dirty="0" err="1" smtClean="0">
                <a:solidFill>
                  <a:srgbClr val="7030A0"/>
                </a:solidFill>
                <a:latin typeface="Times New Roman" pitchFamily="18" charset="0"/>
                <a:cs typeface="Times New Roman" pitchFamily="18" charset="0"/>
              </a:rPr>
              <a:t>quy</a:t>
            </a:r>
            <a:r>
              <a:rPr lang="en-US" sz="4800" b="1" dirty="0" smtClean="0">
                <a:solidFill>
                  <a:srgbClr val="7030A0"/>
                </a:solidFill>
                <a:latin typeface="Times New Roman" pitchFamily="18" charset="0"/>
                <a:cs typeface="Times New Roman" pitchFamily="18" charset="0"/>
              </a:rPr>
              <a:t> </a:t>
            </a:r>
            <a:r>
              <a:rPr lang="en-US" sz="4800" b="1" dirty="0" err="1" smtClean="0">
                <a:solidFill>
                  <a:srgbClr val="7030A0"/>
                </a:solidFill>
                <a:latin typeface="Times New Roman" pitchFamily="18" charset="0"/>
                <a:cs typeface="Times New Roman" pitchFamily="18" charset="0"/>
              </a:rPr>
              <a:t>Đảo</a:t>
            </a:r>
            <a:r>
              <a:rPr lang="en-US" sz="4800" b="1" dirty="0" smtClean="0">
                <a:solidFill>
                  <a:srgbClr val="7030A0"/>
                </a:solidFill>
                <a:latin typeface="Times New Roman" pitchFamily="18" charset="0"/>
                <a:cs typeface="Times New Roman" pitchFamily="18" charset="0"/>
              </a:rPr>
              <a:t> </a:t>
            </a:r>
            <a:r>
              <a:rPr lang="en-US" sz="4800" b="1" dirty="0" err="1" smtClean="0">
                <a:solidFill>
                  <a:srgbClr val="7030A0"/>
                </a:solidFill>
                <a:latin typeface="Times New Roman" pitchFamily="18" charset="0"/>
                <a:cs typeface="Times New Roman" pitchFamily="18" charset="0"/>
              </a:rPr>
              <a:t>Khỉ</a:t>
            </a:r>
            <a:r>
              <a:rPr lang="en-US" sz="4800" b="1" dirty="0" smtClean="0">
                <a:solidFill>
                  <a:srgbClr val="7030A0"/>
                </a:solidFill>
                <a:latin typeface="Times New Roman" pitchFamily="18" charset="0"/>
                <a:cs typeface="Times New Roman" pitchFamily="18" charset="0"/>
              </a:rPr>
              <a:t>.</a:t>
            </a:r>
            <a:endParaRPr lang="en-US" sz="4800" b="1" dirty="0">
              <a:solidFill>
                <a:srgbClr val="7030A0"/>
              </a:solidFill>
              <a:latin typeface="Times New Roman" pitchFamily="18" charset="0"/>
              <a:cs typeface="Times New Roman" pitchFamily="18" charset="0"/>
            </a:endParaRPr>
          </a:p>
        </p:txBody>
      </p:sp>
    </p:spTree>
    <p:extLst>
      <p:ext uri="{BB962C8B-B14F-4D97-AF65-F5344CB8AC3E}">
        <p14:creationId xmlns:p14="http://schemas.microsoft.com/office/powerpoint/2010/main" val="3234893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304800"/>
            <a:ext cx="7772400" cy="1143000"/>
          </a:xfrm>
        </p:spPr>
        <p:txBody>
          <a:bodyPr>
            <a:normAutofit/>
          </a:bodyPr>
          <a:lstStyle/>
          <a:p>
            <a:r>
              <a:rPr lang="en-US" sz="4800" b="1" smtClean="0">
                <a:latin typeface="Times New Roman" pitchFamily="18" charset="0"/>
                <a:cs typeface="Times New Roman" pitchFamily="18" charset="0"/>
              </a:rPr>
              <a:t>Ôn </a:t>
            </a:r>
            <a:r>
              <a:rPr lang="en-US" sz="4800" b="1" dirty="0" err="1" smtClean="0">
                <a:latin typeface="Times New Roman" pitchFamily="18" charset="0"/>
                <a:cs typeface="Times New Roman" pitchFamily="18" charset="0"/>
              </a:rPr>
              <a:t>bài</a:t>
            </a:r>
            <a:r>
              <a:rPr lang="en-US" sz="4800" b="1" dirty="0" smtClean="0">
                <a:latin typeface="Times New Roman" pitchFamily="18" charset="0"/>
                <a:cs typeface="Times New Roman" pitchFamily="18" charset="0"/>
              </a:rPr>
              <a:t> </a:t>
            </a:r>
            <a:r>
              <a:rPr lang="en-US" sz="4800" b="1" dirty="0" err="1" smtClean="0">
                <a:latin typeface="Times New Roman" pitchFamily="18" charset="0"/>
                <a:cs typeface="Times New Roman" pitchFamily="18" charset="0"/>
              </a:rPr>
              <a:t>cũ</a:t>
            </a:r>
            <a:r>
              <a:rPr lang="en-US" sz="4800" b="1" dirty="0" smtClean="0">
                <a:latin typeface="Times New Roman" pitchFamily="18" charset="0"/>
                <a:cs typeface="Times New Roman" pitchFamily="18" charset="0"/>
              </a:rPr>
              <a:t>:</a:t>
            </a:r>
            <a:endParaRPr lang="en-US" sz="4800" b="1" dirty="0">
              <a:latin typeface="Times New Roman" pitchFamily="18" charset="0"/>
              <a:cs typeface="Times New Roman" pitchFamily="18" charset="0"/>
            </a:endParaRPr>
          </a:p>
        </p:txBody>
      </p:sp>
      <p:sp>
        <p:nvSpPr>
          <p:cNvPr id="5" name="Title 1"/>
          <p:cNvSpPr txBox="1">
            <a:spLocks/>
          </p:cNvSpPr>
          <p:nvPr/>
        </p:nvSpPr>
        <p:spPr>
          <a:xfrm>
            <a:off x="0" y="1371600"/>
            <a:ext cx="9372600" cy="1066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smtClean="0">
                <a:solidFill>
                  <a:srgbClr val="FF0000"/>
                </a:solidFill>
                <a:latin typeface="Times New Roman" pitchFamily="18" charset="0"/>
                <a:cs typeface="Times New Roman" pitchFamily="18" charset="0"/>
              </a:rPr>
              <a:t>HS1</a:t>
            </a:r>
            <a:r>
              <a:rPr lang="en-US" b="1" dirty="0" smtClean="0">
                <a:solidFill>
                  <a:srgbClr val="0070C0"/>
                </a:solidFill>
                <a:latin typeface="Times New Roman" pitchFamily="18" charset="0"/>
                <a:cs typeface="Times New Roman" pitchFamily="18" charset="0"/>
              </a:rPr>
              <a:t>: </a:t>
            </a:r>
            <a:r>
              <a:rPr lang="en-US" b="1" dirty="0" err="1">
                <a:solidFill>
                  <a:srgbClr val="0070C0"/>
                </a:solidFill>
                <a:latin typeface="Times New Roman" pitchFamily="18" charset="0"/>
                <a:cs typeface="Times New Roman" pitchFamily="18" charset="0"/>
              </a:rPr>
              <a:t>Đọc</a:t>
            </a:r>
            <a:r>
              <a:rPr lang="en-US" b="1" dirty="0">
                <a:solidFill>
                  <a:srgbClr val="0070C0"/>
                </a:solidFill>
                <a:latin typeface="Times New Roman" pitchFamily="18" charset="0"/>
                <a:cs typeface="Times New Roman" pitchFamily="18" charset="0"/>
              </a:rPr>
              <a:t> </a:t>
            </a:r>
            <a:r>
              <a:rPr lang="en-US" b="1" dirty="0" err="1" smtClean="0">
                <a:solidFill>
                  <a:srgbClr val="0070C0"/>
                </a:solidFill>
                <a:latin typeface="Times New Roman" pitchFamily="18" charset="0"/>
                <a:cs typeface="Times New Roman" pitchFamily="18" charset="0"/>
              </a:rPr>
              <a:t>đoạn</a:t>
            </a:r>
            <a:r>
              <a:rPr lang="en-US" b="1" dirty="0" smtClean="0">
                <a:solidFill>
                  <a:srgbClr val="0070C0"/>
                </a:solidFill>
                <a:latin typeface="Times New Roman" pitchFamily="18" charset="0"/>
                <a:cs typeface="Times New Roman" pitchFamily="18" charset="0"/>
              </a:rPr>
              <a:t> 1bài </a:t>
            </a:r>
            <a:r>
              <a:rPr lang="en-US" dirty="0" smtClean="0">
                <a:latin typeface="Times New Roman" pitchFamily="18" charset="0"/>
                <a:cs typeface="Times New Roman" pitchFamily="18" charset="0"/>
              </a:rPr>
              <a:t> </a:t>
            </a:r>
            <a:r>
              <a:rPr lang="nl-NL" b="1" dirty="0" smtClean="0">
                <a:solidFill>
                  <a:srgbClr val="002060"/>
                </a:solidFill>
                <a:latin typeface="Times New Roman" pitchFamily="18" charset="0"/>
                <a:cs typeface="Times New Roman" pitchFamily="18" charset="0"/>
              </a:rPr>
              <a:t>Cò và Cuốc</a:t>
            </a:r>
            <a:r>
              <a:rPr lang="nl-NL" dirty="0" smtClean="0">
                <a:latin typeface="Times New Roman" pitchFamily="18" charset="0"/>
                <a:cs typeface="Times New Roman" pitchFamily="18" charset="0"/>
              </a:rPr>
              <a:t>.</a:t>
            </a:r>
            <a:endParaRPr lang="en-US" b="1" dirty="0" smtClean="0">
              <a:latin typeface="Times New Roman" pitchFamily="18" charset="0"/>
              <a:cs typeface="Times New Roman" pitchFamily="18" charset="0"/>
            </a:endParaRPr>
          </a:p>
          <a:p>
            <a:pPr algn="l"/>
            <a:endParaRPr lang="en-US" b="1" dirty="0">
              <a:solidFill>
                <a:srgbClr val="0070C0"/>
              </a:solidFill>
              <a:latin typeface="Times New Roman" pitchFamily="18" charset="0"/>
              <a:cs typeface="Times New Roman" pitchFamily="18" charset="0"/>
            </a:endParaRPr>
          </a:p>
        </p:txBody>
      </p:sp>
      <p:sp>
        <p:nvSpPr>
          <p:cNvPr id="6" name="Title 1"/>
          <p:cNvSpPr txBox="1">
            <a:spLocks/>
          </p:cNvSpPr>
          <p:nvPr/>
        </p:nvSpPr>
        <p:spPr>
          <a:xfrm>
            <a:off x="0" y="1905000"/>
            <a:ext cx="9144000" cy="2057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endParaRPr lang="en-US" sz="2800" b="1" dirty="0" smtClean="0">
              <a:solidFill>
                <a:srgbClr val="FF0000"/>
              </a:solidFill>
              <a:latin typeface="Times New Roman" pitchFamily="18" charset="0"/>
              <a:cs typeface="Times New Roman" pitchFamily="18" charset="0"/>
            </a:endParaRPr>
          </a:p>
          <a:p>
            <a:pPr algn="l"/>
            <a:endParaRPr lang="en-US" sz="2800" b="1" dirty="0" smtClean="0">
              <a:solidFill>
                <a:srgbClr val="FF0000"/>
              </a:solidFill>
              <a:latin typeface="Times New Roman" pitchFamily="18" charset="0"/>
              <a:cs typeface="Times New Roman" pitchFamily="18" charset="0"/>
            </a:endParaRPr>
          </a:p>
          <a:p>
            <a:pPr algn="l"/>
            <a:r>
              <a:rPr lang="en-US" sz="2800" b="1" dirty="0" smtClean="0">
                <a:solidFill>
                  <a:srgbClr val="FF0000"/>
                </a:solidFill>
                <a:latin typeface="Times New Roman" pitchFamily="18" charset="0"/>
                <a:cs typeface="Times New Roman" pitchFamily="18" charset="0"/>
              </a:rPr>
              <a:t>TLCH</a:t>
            </a:r>
            <a:r>
              <a:rPr lang="en-US" sz="4800" b="1" dirty="0" smtClean="0">
                <a:solidFill>
                  <a:srgbClr val="0070C0"/>
                </a:solidFill>
                <a:latin typeface="Times New Roman" pitchFamily="18" charset="0"/>
                <a:cs typeface="Times New Roman" pitchFamily="18" charset="0"/>
              </a:rPr>
              <a:t>: </a:t>
            </a:r>
            <a:r>
              <a:rPr lang="en-US" b="1" dirty="0" err="1" smtClean="0">
                <a:latin typeface="Times New Roman" pitchFamily="18" charset="0"/>
                <a:cs typeface="Times New Roman" pitchFamily="18" charset="0"/>
              </a:rPr>
              <a:t>Thấy</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Cò</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lội</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ruộng</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Cuốc</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hỏi</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thế</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nào</a:t>
            </a:r>
            <a:r>
              <a:rPr lang="en-US" b="1" dirty="0" smtClean="0">
                <a:latin typeface="Times New Roman" pitchFamily="18" charset="0"/>
                <a:cs typeface="Times New Roman" pitchFamily="18" charset="0"/>
              </a:rPr>
              <a:t>?</a:t>
            </a:r>
          </a:p>
          <a:p>
            <a:pPr algn="l"/>
            <a:endParaRPr lang="en-US" b="1" dirty="0">
              <a:solidFill>
                <a:srgbClr val="0070C0"/>
              </a:solidFill>
              <a:latin typeface="Times New Roman" pitchFamily="18" charset="0"/>
              <a:cs typeface="Times New Roman" pitchFamily="18" charset="0"/>
            </a:endParaRPr>
          </a:p>
        </p:txBody>
      </p:sp>
      <p:sp>
        <p:nvSpPr>
          <p:cNvPr id="8" name="Title 1"/>
          <p:cNvSpPr txBox="1">
            <a:spLocks/>
          </p:cNvSpPr>
          <p:nvPr/>
        </p:nvSpPr>
        <p:spPr>
          <a:xfrm>
            <a:off x="0" y="5029200"/>
            <a:ext cx="9144000" cy="16002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800" b="1" dirty="0" smtClean="0">
                <a:solidFill>
                  <a:srgbClr val="FF0000"/>
                </a:solidFill>
                <a:latin typeface="Times New Roman" pitchFamily="18" charset="0"/>
                <a:cs typeface="Times New Roman" pitchFamily="18" charset="0"/>
              </a:rPr>
              <a:t>TLCH</a:t>
            </a:r>
            <a:r>
              <a:rPr lang="en-US" sz="3200" b="1" dirty="0" smtClean="0">
                <a:solidFill>
                  <a:srgbClr val="0070C0"/>
                </a:solidFill>
                <a:latin typeface="Times New Roman" pitchFamily="18" charset="0"/>
                <a:cs typeface="Times New Roman" pitchFamily="18" charset="0"/>
              </a:rPr>
              <a:t>:</a:t>
            </a:r>
            <a:r>
              <a:rPr lang="en-US" sz="1800" b="1" dirty="0" smtClean="0">
                <a:solidFill>
                  <a:srgbClr val="FF0000"/>
                </a:solidFill>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Câu</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trả</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lời</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của</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Cò</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chứa</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một</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lời</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khuyên</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Lời</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khuyên</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đó</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là</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gì</a:t>
            </a:r>
            <a:r>
              <a:rPr lang="en-US" sz="4000" b="1" dirty="0" smtClean="0">
                <a:latin typeface="Times New Roman" pitchFamily="18" charset="0"/>
                <a:cs typeface="Times New Roman" pitchFamily="18" charset="0"/>
              </a:rPr>
              <a:t>?</a:t>
            </a:r>
            <a:endParaRPr lang="en-US" sz="1800" b="1" dirty="0">
              <a:latin typeface="Times New Roman" pitchFamily="18" charset="0"/>
              <a:cs typeface="Times New Roman" pitchFamily="18" charset="0"/>
            </a:endParaRPr>
          </a:p>
        </p:txBody>
      </p:sp>
      <p:sp>
        <p:nvSpPr>
          <p:cNvPr id="10" name="Rectangle 9"/>
          <p:cNvSpPr/>
          <p:nvPr/>
        </p:nvSpPr>
        <p:spPr>
          <a:xfrm>
            <a:off x="0" y="4191000"/>
            <a:ext cx="9144000" cy="1323439"/>
          </a:xfrm>
          <a:prstGeom prst="rect">
            <a:avLst/>
          </a:prstGeom>
        </p:spPr>
        <p:txBody>
          <a:bodyPr wrap="square">
            <a:spAutoFit/>
          </a:bodyPr>
          <a:lstStyle/>
          <a:p>
            <a:r>
              <a:rPr lang="en-US" sz="3600" b="1" dirty="0" smtClean="0">
                <a:solidFill>
                  <a:srgbClr val="FF0000"/>
                </a:solidFill>
                <a:latin typeface="Times New Roman" pitchFamily="18" charset="0"/>
                <a:cs typeface="Times New Roman" pitchFamily="18" charset="0"/>
              </a:rPr>
              <a:t>HS2</a:t>
            </a:r>
            <a:r>
              <a:rPr lang="en-US" b="1" dirty="0" smtClean="0">
                <a:solidFill>
                  <a:srgbClr val="0070C0"/>
                </a:solidFill>
                <a:latin typeface="Times New Roman" pitchFamily="18" charset="0"/>
                <a:cs typeface="Times New Roman" pitchFamily="18" charset="0"/>
              </a:rPr>
              <a:t>: </a:t>
            </a:r>
            <a:r>
              <a:rPr lang="en-US" sz="4000" b="1" dirty="0" err="1" smtClean="0">
                <a:solidFill>
                  <a:srgbClr val="0070C0"/>
                </a:solidFill>
                <a:latin typeface="Times New Roman" pitchFamily="18" charset="0"/>
                <a:cs typeface="Times New Roman" pitchFamily="18" charset="0"/>
              </a:rPr>
              <a:t>Đọc</a:t>
            </a:r>
            <a:r>
              <a:rPr lang="en-US" sz="4000" b="1" dirty="0" smtClean="0">
                <a:solidFill>
                  <a:srgbClr val="0070C0"/>
                </a:solidFill>
                <a:latin typeface="Times New Roman" pitchFamily="18" charset="0"/>
                <a:cs typeface="Times New Roman" pitchFamily="18" charset="0"/>
              </a:rPr>
              <a:t> </a:t>
            </a:r>
            <a:r>
              <a:rPr lang="en-US" sz="4000" b="1" dirty="0" err="1" smtClean="0">
                <a:solidFill>
                  <a:srgbClr val="0070C0"/>
                </a:solidFill>
                <a:latin typeface="Times New Roman" pitchFamily="18" charset="0"/>
                <a:cs typeface="Times New Roman" pitchFamily="18" charset="0"/>
              </a:rPr>
              <a:t>đoạn</a:t>
            </a:r>
            <a:r>
              <a:rPr lang="en-US" sz="4000" b="1" dirty="0" smtClean="0">
                <a:solidFill>
                  <a:srgbClr val="0070C0"/>
                </a:solidFill>
                <a:latin typeface="Times New Roman" pitchFamily="18" charset="0"/>
                <a:cs typeface="Times New Roman" pitchFamily="18" charset="0"/>
              </a:rPr>
              <a:t> 2 </a:t>
            </a:r>
            <a:r>
              <a:rPr lang="en-US" sz="4000" b="1" dirty="0" err="1" smtClean="0">
                <a:solidFill>
                  <a:srgbClr val="0070C0"/>
                </a:solidFill>
                <a:latin typeface="Times New Roman" pitchFamily="18" charset="0"/>
                <a:cs typeface="Times New Roman" pitchFamily="18" charset="0"/>
              </a:rPr>
              <a:t>bài</a:t>
            </a:r>
            <a:r>
              <a:rPr lang="en-US" sz="4000" b="1" dirty="0" smtClean="0">
                <a:solidFill>
                  <a:srgbClr val="0070C0"/>
                </a:solidFill>
                <a:latin typeface="Times New Roman" pitchFamily="18" charset="0"/>
                <a:cs typeface="Times New Roman" pitchFamily="18" charset="0"/>
              </a:rPr>
              <a:t> </a:t>
            </a:r>
            <a:r>
              <a:rPr lang="nl-NL" sz="4000" b="1" dirty="0" smtClean="0">
                <a:solidFill>
                  <a:srgbClr val="002060"/>
                </a:solidFill>
                <a:latin typeface="Times New Roman" pitchFamily="18" charset="0"/>
                <a:cs typeface="Times New Roman" pitchFamily="18" charset="0"/>
              </a:rPr>
              <a:t>Cò và Cuốc.</a:t>
            </a:r>
            <a:endParaRPr lang="en-US" sz="4000" b="1" dirty="0" smtClean="0">
              <a:solidFill>
                <a:srgbClr val="0070C0"/>
              </a:solidFill>
              <a:latin typeface="Times New Roman" pitchFamily="18" charset="0"/>
              <a:cs typeface="Times New Roman" pitchFamily="18" charset="0"/>
            </a:endParaRPr>
          </a:p>
          <a:p>
            <a:endParaRPr lang="en-US" sz="4000" b="1" dirty="0">
              <a:solidFill>
                <a:srgbClr val="0070C0"/>
              </a:solidFill>
              <a:latin typeface="Times New Roman" pitchFamily="18" charset="0"/>
              <a:cs typeface="Times New Roman" pitchFamily="18" charset="0"/>
            </a:endParaRPr>
          </a:p>
        </p:txBody>
      </p:sp>
    </p:spTree>
    <p:extLst>
      <p:ext uri="{BB962C8B-B14F-4D97-AF65-F5344CB8AC3E}">
        <p14:creationId xmlns:p14="http://schemas.microsoft.com/office/powerpoint/2010/main" val="3193864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5" presetClass="entr" presetSubtype="1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checkerboard(across)">
                                      <p:cBhvr>
                                        <p:cTn id="25" dur="500"/>
                                        <p:tgtEl>
                                          <p:spTgt spid="10"/>
                                        </p:tgtEl>
                                      </p:cBhvr>
                                    </p:animEffect>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 calcmode="lin" valueType="num">
                                      <p:cBhvr additive="base">
                                        <p:cTn id="30" dur="500" fill="hold"/>
                                        <p:tgtEl>
                                          <p:spTgt spid="8"/>
                                        </p:tgtEl>
                                        <p:attrNameLst>
                                          <p:attrName>ppt_x</p:attrName>
                                        </p:attrNameLst>
                                      </p:cBhvr>
                                      <p:tavLst>
                                        <p:tav tm="0">
                                          <p:val>
                                            <p:strVal val="#ppt_x"/>
                                          </p:val>
                                        </p:tav>
                                        <p:tav tm="100000">
                                          <p:val>
                                            <p:strVal val="#ppt_x"/>
                                          </p:val>
                                        </p:tav>
                                      </p:tavLst>
                                    </p:anim>
                                    <p:anim calcmode="lin" valueType="num">
                                      <p:cBhvr additive="base">
                                        <p:cTn id="31"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P spid="8" grpId="0"/>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1143000"/>
          </a:xfrm>
        </p:spPr>
        <p:txBody>
          <a:bodyPr>
            <a:normAutofit/>
          </a:bodyPr>
          <a:lstStyle/>
          <a:p>
            <a:r>
              <a:rPr lang="en-US" sz="4800" b="1" dirty="0" err="1" smtClean="0">
                <a:solidFill>
                  <a:srgbClr val="FF0000"/>
                </a:solidFill>
                <a:latin typeface="Times New Roman" pitchFamily="18" charset="0"/>
                <a:cs typeface="Times New Roman" pitchFamily="18" charset="0"/>
              </a:rPr>
              <a:t>Bức</a:t>
            </a:r>
            <a:r>
              <a:rPr lang="en-US" sz="4800" b="1" dirty="0" smtClean="0">
                <a:solidFill>
                  <a:srgbClr val="FF0000"/>
                </a:solidFill>
                <a:latin typeface="Times New Roman" pitchFamily="18" charset="0"/>
                <a:cs typeface="Times New Roman" pitchFamily="18" charset="0"/>
              </a:rPr>
              <a:t> </a:t>
            </a:r>
            <a:r>
              <a:rPr lang="en-US" sz="4800" b="1" dirty="0" err="1" smtClean="0">
                <a:solidFill>
                  <a:srgbClr val="FF0000"/>
                </a:solidFill>
                <a:latin typeface="Times New Roman" pitchFamily="18" charset="0"/>
                <a:cs typeface="Times New Roman" pitchFamily="18" charset="0"/>
              </a:rPr>
              <a:t>tranh</a:t>
            </a:r>
            <a:r>
              <a:rPr lang="en-US" sz="4800" b="1" dirty="0" smtClean="0">
                <a:solidFill>
                  <a:srgbClr val="FF0000"/>
                </a:solidFill>
                <a:latin typeface="Times New Roman" pitchFamily="18" charset="0"/>
                <a:cs typeface="Times New Roman" pitchFamily="18" charset="0"/>
              </a:rPr>
              <a:t> </a:t>
            </a:r>
            <a:r>
              <a:rPr lang="en-US" sz="4800" b="1" dirty="0" err="1" smtClean="0">
                <a:solidFill>
                  <a:srgbClr val="FF0000"/>
                </a:solidFill>
                <a:latin typeface="Times New Roman" pitchFamily="18" charset="0"/>
                <a:cs typeface="Times New Roman" pitchFamily="18" charset="0"/>
              </a:rPr>
              <a:t>vẽ</a:t>
            </a:r>
            <a:r>
              <a:rPr lang="en-US" sz="4800" b="1" dirty="0" smtClean="0">
                <a:solidFill>
                  <a:srgbClr val="FF0000"/>
                </a:solidFill>
                <a:latin typeface="Times New Roman" pitchFamily="18" charset="0"/>
                <a:cs typeface="Times New Roman" pitchFamily="18" charset="0"/>
              </a:rPr>
              <a:t> </a:t>
            </a:r>
            <a:r>
              <a:rPr lang="en-US" sz="4800" b="1" dirty="0" err="1" smtClean="0">
                <a:solidFill>
                  <a:srgbClr val="FF0000"/>
                </a:solidFill>
                <a:latin typeface="Times New Roman" pitchFamily="18" charset="0"/>
                <a:cs typeface="Times New Roman" pitchFamily="18" charset="0"/>
              </a:rPr>
              <a:t>cảnh</a:t>
            </a:r>
            <a:r>
              <a:rPr lang="en-US" sz="4800" b="1" dirty="0" smtClean="0">
                <a:solidFill>
                  <a:srgbClr val="FF0000"/>
                </a:solidFill>
                <a:latin typeface="Times New Roman" pitchFamily="18" charset="0"/>
                <a:cs typeface="Times New Roman" pitchFamily="18" charset="0"/>
              </a:rPr>
              <a:t> </a:t>
            </a:r>
            <a:r>
              <a:rPr lang="en-US" sz="4800" b="1" dirty="0" err="1" smtClean="0">
                <a:solidFill>
                  <a:srgbClr val="FF0000"/>
                </a:solidFill>
                <a:latin typeface="Times New Roman" pitchFamily="18" charset="0"/>
                <a:cs typeface="Times New Roman" pitchFamily="18" charset="0"/>
              </a:rPr>
              <a:t>gì</a:t>
            </a:r>
            <a:r>
              <a:rPr lang="en-US" sz="4800" b="1" dirty="0" smtClean="0">
                <a:solidFill>
                  <a:srgbClr val="FF0000"/>
                </a:solidFill>
                <a:latin typeface="Times New Roman" pitchFamily="18" charset="0"/>
                <a:cs typeface="Times New Roman" pitchFamily="18" charset="0"/>
              </a:rPr>
              <a:t>?</a:t>
            </a:r>
            <a:endParaRPr lang="en-US" sz="4800" dirty="0"/>
          </a:p>
        </p:txBody>
      </p:sp>
      <p:sp>
        <p:nvSpPr>
          <p:cNvPr id="4" name="Content Placeholder 3"/>
          <p:cNvSpPr>
            <a:spLocks noGrp="1"/>
          </p:cNvSpPr>
          <p:nvPr>
            <p:ph idx="1"/>
          </p:nvPr>
        </p:nvSpPr>
        <p:spPr/>
        <p:txBody>
          <a:bodyPr/>
          <a:lstStyle/>
          <a:p>
            <a:endParaRPr lang="vi-VN"/>
          </a:p>
        </p:txBody>
      </p:sp>
      <p:pic>
        <p:nvPicPr>
          <p:cNvPr id="5" name="Nơi giữ chỗ cho Nội dung 3" descr="Muong thu.jpg"/>
          <p:cNvPicPr>
            <a:picLocks noChangeAspect="1"/>
          </p:cNvPicPr>
          <p:nvPr/>
        </p:nvPicPr>
        <p:blipFill>
          <a:blip r:embed="rId2"/>
          <a:srcRect/>
          <a:stretch>
            <a:fillRect/>
          </a:stretch>
        </p:blipFill>
        <p:spPr>
          <a:xfrm>
            <a:off x="381000" y="990600"/>
            <a:ext cx="8534400" cy="5684838"/>
          </a:xfrm>
          <a:prstGeom prst="rect">
            <a:avLst/>
          </a:prstGeom>
        </p:spPr>
      </p:pic>
      <p:pic>
        <p:nvPicPr>
          <p:cNvPr id="6" name="Ảnh 11" descr="Bac si Soi.jpg"/>
          <p:cNvPicPr>
            <a:picLocks noChangeAspect="1"/>
          </p:cNvPicPr>
          <p:nvPr/>
        </p:nvPicPr>
        <p:blipFill>
          <a:blip r:embed="rId3"/>
          <a:srcRect/>
          <a:stretch>
            <a:fillRect/>
          </a:stretch>
        </p:blipFill>
        <p:spPr bwMode="auto">
          <a:xfrm>
            <a:off x="3429000" y="1219200"/>
            <a:ext cx="4267200" cy="5410200"/>
          </a:xfrm>
          <a:prstGeom prst="rect">
            <a:avLst/>
          </a:prstGeom>
          <a:noFill/>
          <a:ln w="9525">
            <a:noFill/>
            <a:miter lim="800000"/>
            <a:headEnd/>
            <a:tailEnd/>
          </a:ln>
        </p:spPr>
      </p:pic>
    </p:spTree>
    <p:extLst>
      <p:ext uri="{BB962C8B-B14F-4D97-AF65-F5344CB8AC3E}">
        <p14:creationId xmlns:p14="http://schemas.microsoft.com/office/powerpoint/2010/main" val="2669810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 presetClass="exit" presetSubtype="16" fill="hold" nodeType="clickEffect">
                                  <p:stCondLst>
                                    <p:cond delay="0"/>
                                  </p:stCondLst>
                                  <p:childTnLst>
                                    <p:animEffect transition="out" filter="box(in)">
                                      <p:cBhvr>
                                        <p:cTn id="18" dur="500"/>
                                        <p:tgtEl>
                                          <p:spTgt spid="5"/>
                                        </p:tgtEl>
                                      </p:cBhvr>
                                    </p:animEffect>
                                    <p:set>
                                      <p:cBhvr>
                                        <p:cTn id="19" dur="1" fill="hold">
                                          <p:stCondLst>
                                            <p:cond delay="499"/>
                                          </p:stCondLst>
                                        </p:cTn>
                                        <p:tgtEl>
                                          <p:spTgt spid="5"/>
                                        </p:tgtEl>
                                        <p:attrNameLst>
                                          <p:attrName>style.visibility</p:attrName>
                                        </p:attrNameLst>
                                      </p:cBhvr>
                                      <p:to>
                                        <p:strVal val="hidden"/>
                                      </p:to>
                                    </p:set>
                                  </p:childTnLst>
                                </p:cTn>
                              </p:par>
                            </p:childTnLst>
                          </p:cTn>
                        </p:par>
                      </p:childTnLst>
                    </p:cTn>
                  </p:par>
                  <p:par>
                    <p:cTn id="20" fill="hold">
                      <p:stCondLst>
                        <p:cond delay="indefinite"/>
                      </p:stCondLst>
                      <p:childTnLst>
                        <p:par>
                          <p:cTn id="21" fill="hold">
                            <p:stCondLst>
                              <p:cond delay="0"/>
                            </p:stCondLst>
                            <p:childTnLst>
                              <p:par>
                                <p:cTn id="22" presetID="4" presetClass="entr" presetSubtype="16" fill="hold"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box(in)">
                                      <p:cBhvr>
                                        <p:cTn id="2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228600"/>
            <a:ext cx="9144000" cy="762000"/>
          </a:xfrm>
        </p:spPr>
        <p:txBody>
          <a:bodyPr>
            <a:normAutofit/>
          </a:bodyPr>
          <a:lstStyle/>
          <a:p>
            <a:r>
              <a:rPr lang="en-US" sz="4000" b="1" dirty="0" err="1" smtClean="0">
                <a:solidFill>
                  <a:srgbClr val="FF0000"/>
                </a:solidFill>
                <a:latin typeface="Times New Roman" pitchFamily="18" charset="0"/>
                <a:cs typeface="Times New Roman" pitchFamily="18" charset="0"/>
              </a:rPr>
              <a:t>Bác</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sĩ</a:t>
            </a:r>
            <a:r>
              <a:rPr lang="en-US" sz="4000" b="1" dirty="0" smtClean="0">
                <a:solidFill>
                  <a:srgbClr val="FF0000"/>
                </a:solidFill>
                <a:latin typeface="Times New Roman" pitchFamily="18" charset="0"/>
                <a:cs typeface="Times New Roman" pitchFamily="18" charset="0"/>
              </a:rPr>
              <a:t> </a:t>
            </a:r>
            <a:r>
              <a:rPr lang="en-US" sz="4000" b="1" dirty="0" err="1" smtClean="0">
                <a:solidFill>
                  <a:srgbClr val="FF0000"/>
                </a:solidFill>
                <a:latin typeface="Times New Roman" pitchFamily="18" charset="0"/>
                <a:cs typeface="Times New Roman" pitchFamily="18" charset="0"/>
              </a:rPr>
              <a:t>Sói</a:t>
            </a:r>
            <a:endParaRPr lang="en-US" sz="4000" b="1" dirty="0">
              <a:solidFill>
                <a:srgbClr val="FF0000"/>
              </a:solidFill>
              <a:latin typeface="Times New Roman" pitchFamily="18" charset="0"/>
              <a:cs typeface="Times New Roman" pitchFamily="18" charset="0"/>
            </a:endParaRPr>
          </a:p>
        </p:txBody>
      </p:sp>
      <p:cxnSp>
        <p:nvCxnSpPr>
          <p:cNvPr id="5" name="Straight Connector 4"/>
          <p:cNvCxnSpPr/>
          <p:nvPr/>
        </p:nvCxnSpPr>
        <p:spPr>
          <a:xfrm flipV="1">
            <a:off x="256309" y="1524000"/>
            <a:ext cx="8686800" cy="76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4544291" y="1524000"/>
            <a:ext cx="83128" cy="5334000"/>
          </a:xfrm>
          <a:prstGeom prst="line">
            <a:avLst/>
          </a:prstGeom>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13854" y="4652427"/>
            <a:ext cx="4710545" cy="1138773"/>
          </a:xfrm>
          <a:prstGeom prst="rect">
            <a:avLst/>
          </a:prstGeom>
          <a:noFill/>
        </p:spPr>
        <p:txBody>
          <a:bodyPr wrap="square" rtlCol="0">
            <a:spAutoFit/>
          </a:bodyPr>
          <a:lstStyle/>
          <a:p>
            <a:r>
              <a:rPr lang="en-US" sz="3200" b="1" dirty="0" smtClean="0">
                <a:solidFill>
                  <a:srgbClr val="7030A0"/>
                </a:solidFill>
                <a:latin typeface="Times New Roman" pitchFamily="18" charset="0"/>
                <a:cs typeface="Times New Roman" pitchFamily="18" charset="0"/>
              </a:rPr>
              <a:t> </a:t>
            </a:r>
            <a:r>
              <a:rPr lang="en-US" sz="3200" b="1" dirty="0" smtClean="0">
                <a:solidFill>
                  <a:srgbClr val="7030A0"/>
                </a:solidFill>
                <a:latin typeface="Times New Roman" pitchFamily="18" charset="0"/>
                <a:cs typeface="Times New Roman" pitchFamily="18" charset="0"/>
                <a:hlinkClick r:id="rId2" action="ppaction://hlinksldjump"/>
              </a:rPr>
              <a:t>2</a:t>
            </a:r>
            <a:r>
              <a:rPr lang="en-US" sz="3600" b="1" dirty="0" smtClean="0">
                <a:solidFill>
                  <a:srgbClr val="7030A0"/>
                </a:solidFill>
                <a:latin typeface="Times New Roman" pitchFamily="18" charset="0"/>
                <a:cs typeface="Times New Roman" pitchFamily="18" charset="0"/>
                <a:hlinkClick r:id="rId2" action="ppaction://hlinksldjump"/>
              </a:rPr>
              <a:t>. </a:t>
            </a:r>
            <a:r>
              <a:rPr lang="en-US" sz="3200" b="1" dirty="0" err="1" smtClean="0">
                <a:solidFill>
                  <a:srgbClr val="7030A0"/>
                </a:solidFill>
                <a:latin typeface="Times New Roman" pitchFamily="18" charset="0"/>
                <a:cs typeface="Times New Roman" pitchFamily="18" charset="0"/>
                <a:hlinkClick r:id="rId2" action="ppaction://hlinksldjump"/>
              </a:rPr>
              <a:t>Đọc</a:t>
            </a:r>
            <a:r>
              <a:rPr lang="en-US" sz="3200" b="1" dirty="0" smtClean="0">
                <a:solidFill>
                  <a:srgbClr val="7030A0"/>
                </a:solidFill>
                <a:latin typeface="Times New Roman" pitchFamily="18" charset="0"/>
                <a:cs typeface="Times New Roman" pitchFamily="18" charset="0"/>
                <a:hlinkClick r:id="rId2" action="ppaction://hlinksldjump"/>
              </a:rPr>
              <a:t> </a:t>
            </a:r>
            <a:r>
              <a:rPr lang="en-US" sz="3200" b="1" dirty="0" err="1" smtClean="0">
                <a:solidFill>
                  <a:srgbClr val="7030A0"/>
                </a:solidFill>
                <a:latin typeface="Times New Roman" pitchFamily="18" charset="0"/>
                <a:cs typeface="Times New Roman" pitchFamily="18" charset="0"/>
                <a:hlinkClick r:id="rId2" action="ppaction://hlinksldjump"/>
              </a:rPr>
              <a:t>đúng</a:t>
            </a:r>
            <a:r>
              <a:rPr lang="en-US" sz="3200" b="1" dirty="0" smtClean="0">
                <a:solidFill>
                  <a:srgbClr val="7030A0"/>
                </a:solidFill>
                <a:latin typeface="Times New Roman" pitchFamily="18" charset="0"/>
                <a:cs typeface="Times New Roman" pitchFamily="18" charset="0"/>
                <a:hlinkClick r:id="rId2" action="ppaction://hlinksldjump"/>
              </a:rPr>
              <a:t> </a:t>
            </a:r>
            <a:r>
              <a:rPr lang="en-US" sz="3200" b="1" dirty="0" err="1" smtClean="0">
                <a:solidFill>
                  <a:srgbClr val="7030A0"/>
                </a:solidFill>
                <a:latin typeface="Times New Roman" pitchFamily="18" charset="0"/>
                <a:cs typeface="Times New Roman" pitchFamily="18" charset="0"/>
                <a:hlinkClick r:id="rId2" action="ppaction://hlinksldjump"/>
              </a:rPr>
              <a:t>câu</a:t>
            </a:r>
            <a:r>
              <a:rPr lang="en-US" sz="3200" b="1" dirty="0" smtClean="0">
                <a:solidFill>
                  <a:srgbClr val="7030A0"/>
                </a:solidFill>
                <a:latin typeface="Times New Roman" pitchFamily="18" charset="0"/>
                <a:cs typeface="Times New Roman" pitchFamily="18" charset="0"/>
                <a:hlinkClick r:id="rId2" action="ppaction://hlinksldjump"/>
              </a:rPr>
              <a:t>, </a:t>
            </a:r>
            <a:r>
              <a:rPr lang="en-US" sz="3200" b="1" dirty="0" err="1" smtClean="0">
                <a:solidFill>
                  <a:srgbClr val="7030A0"/>
                </a:solidFill>
                <a:latin typeface="Times New Roman" pitchFamily="18" charset="0"/>
                <a:cs typeface="Times New Roman" pitchFamily="18" charset="0"/>
                <a:hlinkClick r:id="rId2" action="ppaction://hlinksldjump"/>
              </a:rPr>
              <a:t>giọng</a:t>
            </a:r>
            <a:r>
              <a:rPr lang="en-US" sz="3200" b="1" dirty="0" smtClean="0">
                <a:solidFill>
                  <a:srgbClr val="7030A0"/>
                </a:solidFill>
                <a:latin typeface="Times New Roman" pitchFamily="18" charset="0"/>
                <a:cs typeface="Times New Roman" pitchFamily="18" charset="0"/>
                <a:hlinkClick r:id="rId2" action="ppaction://hlinksldjump"/>
              </a:rPr>
              <a:t> </a:t>
            </a:r>
            <a:r>
              <a:rPr lang="en-US" sz="3200" b="1" dirty="0" err="1" smtClean="0">
                <a:solidFill>
                  <a:srgbClr val="7030A0"/>
                </a:solidFill>
                <a:latin typeface="Times New Roman" pitchFamily="18" charset="0"/>
                <a:cs typeface="Times New Roman" pitchFamily="18" charset="0"/>
                <a:hlinkClick r:id="rId2" action="ppaction://hlinksldjump"/>
              </a:rPr>
              <a:t>đọc</a:t>
            </a:r>
            <a:endParaRPr lang="en-US" sz="3200" b="1" dirty="0">
              <a:solidFill>
                <a:srgbClr val="7030A0"/>
              </a:solidFill>
              <a:latin typeface="Times New Roman" pitchFamily="18" charset="0"/>
              <a:cs typeface="Times New Roman" pitchFamily="18" charset="0"/>
            </a:endParaRPr>
          </a:p>
        </p:txBody>
      </p:sp>
      <p:sp>
        <p:nvSpPr>
          <p:cNvPr id="22" name="TextBox 21"/>
          <p:cNvSpPr txBox="1"/>
          <p:nvPr/>
        </p:nvSpPr>
        <p:spPr>
          <a:xfrm>
            <a:off x="1066800" y="1447800"/>
            <a:ext cx="2258291" cy="646331"/>
          </a:xfrm>
          <a:prstGeom prst="rect">
            <a:avLst/>
          </a:prstGeom>
          <a:noFill/>
        </p:spPr>
        <p:txBody>
          <a:bodyPr wrap="square" rtlCol="0">
            <a:spAutoFit/>
          </a:bodyPr>
          <a:lstStyle/>
          <a:p>
            <a:r>
              <a:rPr lang="en-US" sz="3600" b="1" dirty="0" err="1" smtClean="0">
                <a:solidFill>
                  <a:srgbClr val="002060"/>
                </a:solidFill>
                <a:latin typeface="Times New Roman" pitchFamily="18" charset="0"/>
                <a:cs typeface="Times New Roman" pitchFamily="18" charset="0"/>
              </a:rPr>
              <a:t>Luyện</a:t>
            </a:r>
            <a:r>
              <a:rPr lang="en-US" sz="3600" b="1" dirty="0" smtClean="0">
                <a:solidFill>
                  <a:srgbClr val="002060"/>
                </a:solidFill>
                <a:latin typeface="Times New Roman" pitchFamily="18" charset="0"/>
                <a:cs typeface="Times New Roman" pitchFamily="18" charset="0"/>
              </a:rPr>
              <a:t> </a:t>
            </a:r>
            <a:r>
              <a:rPr lang="en-US" sz="3600" b="1" dirty="0" err="1" smtClean="0">
                <a:solidFill>
                  <a:srgbClr val="002060"/>
                </a:solidFill>
                <a:latin typeface="Times New Roman" pitchFamily="18" charset="0"/>
                <a:cs typeface="Times New Roman" pitchFamily="18" charset="0"/>
              </a:rPr>
              <a:t>đọc</a:t>
            </a:r>
            <a:endParaRPr lang="en-US" sz="3200" b="1" dirty="0">
              <a:solidFill>
                <a:srgbClr val="002060"/>
              </a:solidFill>
              <a:latin typeface="Times New Roman" pitchFamily="18" charset="0"/>
              <a:cs typeface="Times New Roman" pitchFamily="18" charset="0"/>
            </a:endParaRPr>
          </a:p>
        </p:txBody>
      </p:sp>
      <p:sp>
        <p:nvSpPr>
          <p:cNvPr id="23" name="TextBox 22">
            <a:hlinkClick r:id="rId3" action="ppaction://hlinksldjump"/>
          </p:cNvPr>
          <p:cNvSpPr txBox="1"/>
          <p:nvPr/>
        </p:nvSpPr>
        <p:spPr>
          <a:xfrm>
            <a:off x="5334000" y="1447800"/>
            <a:ext cx="2971800" cy="646331"/>
          </a:xfrm>
          <a:prstGeom prst="rect">
            <a:avLst/>
          </a:prstGeom>
          <a:noFill/>
        </p:spPr>
        <p:txBody>
          <a:bodyPr wrap="square" rtlCol="0">
            <a:spAutoFit/>
          </a:bodyPr>
          <a:lstStyle/>
          <a:p>
            <a:r>
              <a:rPr lang="en-US" sz="3600" b="1" dirty="0" err="1" smtClean="0">
                <a:solidFill>
                  <a:srgbClr val="002060"/>
                </a:solidFill>
                <a:latin typeface="Times New Roman" pitchFamily="18" charset="0"/>
                <a:cs typeface="Times New Roman" pitchFamily="18" charset="0"/>
              </a:rPr>
              <a:t>Tìm</a:t>
            </a:r>
            <a:r>
              <a:rPr lang="en-US" sz="3600" b="1" dirty="0" smtClean="0">
                <a:solidFill>
                  <a:srgbClr val="002060"/>
                </a:solidFill>
                <a:latin typeface="Times New Roman" pitchFamily="18" charset="0"/>
                <a:cs typeface="Times New Roman" pitchFamily="18" charset="0"/>
              </a:rPr>
              <a:t> </a:t>
            </a:r>
            <a:r>
              <a:rPr lang="en-US" sz="3600" b="1" dirty="0" err="1" smtClean="0">
                <a:solidFill>
                  <a:srgbClr val="002060"/>
                </a:solidFill>
                <a:latin typeface="Times New Roman" pitchFamily="18" charset="0"/>
                <a:cs typeface="Times New Roman" pitchFamily="18" charset="0"/>
              </a:rPr>
              <a:t>hiểu</a:t>
            </a:r>
            <a:r>
              <a:rPr lang="en-US" sz="3600" b="1" dirty="0" smtClean="0">
                <a:solidFill>
                  <a:srgbClr val="002060"/>
                </a:solidFill>
                <a:latin typeface="Times New Roman" pitchFamily="18" charset="0"/>
                <a:cs typeface="Times New Roman" pitchFamily="18" charset="0"/>
              </a:rPr>
              <a:t> </a:t>
            </a:r>
            <a:r>
              <a:rPr lang="en-US" sz="3600" b="1" dirty="0" err="1" smtClean="0">
                <a:solidFill>
                  <a:srgbClr val="002060"/>
                </a:solidFill>
                <a:latin typeface="Times New Roman" pitchFamily="18" charset="0"/>
                <a:cs typeface="Times New Roman" pitchFamily="18" charset="0"/>
              </a:rPr>
              <a:t>bài</a:t>
            </a:r>
            <a:endParaRPr lang="en-US" sz="3200" b="1" dirty="0">
              <a:solidFill>
                <a:srgbClr val="002060"/>
              </a:solidFill>
              <a:latin typeface="Times New Roman" pitchFamily="18" charset="0"/>
              <a:cs typeface="Times New Roman" pitchFamily="18" charset="0"/>
            </a:endParaRPr>
          </a:p>
        </p:txBody>
      </p:sp>
      <p:sp>
        <p:nvSpPr>
          <p:cNvPr id="24" name="TextBox 23"/>
          <p:cNvSpPr txBox="1"/>
          <p:nvPr/>
        </p:nvSpPr>
        <p:spPr>
          <a:xfrm>
            <a:off x="0" y="1981200"/>
            <a:ext cx="3962400" cy="646331"/>
          </a:xfrm>
          <a:prstGeom prst="rect">
            <a:avLst/>
          </a:prstGeom>
          <a:noFill/>
        </p:spPr>
        <p:txBody>
          <a:bodyPr wrap="square" rtlCol="0">
            <a:spAutoFit/>
          </a:bodyPr>
          <a:lstStyle/>
          <a:p>
            <a:r>
              <a:rPr lang="en-US" sz="3200" b="1" dirty="0" smtClean="0">
                <a:solidFill>
                  <a:srgbClr val="7030A0"/>
                </a:solidFill>
                <a:latin typeface="Times New Roman" pitchFamily="18" charset="0"/>
                <a:cs typeface="Times New Roman" pitchFamily="18" charset="0"/>
              </a:rPr>
              <a:t>1</a:t>
            </a:r>
            <a:r>
              <a:rPr lang="en-US" sz="3600" b="1" dirty="0" smtClean="0">
                <a:solidFill>
                  <a:srgbClr val="7030A0"/>
                </a:solidFill>
                <a:latin typeface="Times New Roman" pitchFamily="18" charset="0"/>
                <a:cs typeface="Times New Roman" pitchFamily="18" charset="0"/>
              </a:rPr>
              <a:t>. </a:t>
            </a:r>
            <a:r>
              <a:rPr lang="en-US" sz="3600" b="1" dirty="0" err="1" smtClean="0">
                <a:solidFill>
                  <a:srgbClr val="7030A0"/>
                </a:solidFill>
                <a:latin typeface="Times New Roman" pitchFamily="18" charset="0"/>
                <a:cs typeface="Times New Roman" pitchFamily="18" charset="0"/>
              </a:rPr>
              <a:t>Đọc</a:t>
            </a:r>
            <a:r>
              <a:rPr lang="en-US" sz="3600" b="1" dirty="0" smtClean="0">
                <a:solidFill>
                  <a:srgbClr val="7030A0"/>
                </a:solidFill>
                <a:latin typeface="Times New Roman" pitchFamily="18" charset="0"/>
                <a:cs typeface="Times New Roman" pitchFamily="18" charset="0"/>
              </a:rPr>
              <a:t> </a:t>
            </a:r>
            <a:r>
              <a:rPr lang="en-US" sz="3600" b="1" dirty="0" err="1" smtClean="0">
                <a:solidFill>
                  <a:srgbClr val="7030A0"/>
                </a:solidFill>
                <a:latin typeface="Times New Roman" pitchFamily="18" charset="0"/>
                <a:cs typeface="Times New Roman" pitchFamily="18" charset="0"/>
              </a:rPr>
              <a:t>đúng</a:t>
            </a:r>
            <a:r>
              <a:rPr lang="en-US" sz="3600" b="1" dirty="0" smtClean="0">
                <a:solidFill>
                  <a:srgbClr val="7030A0"/>
                </a:solidFill>
                <a:latin typeface="Times New Roman" pitchFamily="18" charset="0"/>
                <a:cs typeface="Times New Roman" pitchFamily="18" charset="0"/>
              </a:rPr>
              <a:t> </a:t>
            </a:r>
            <a:r>
              <a:rPr lang="en-US" sz="3600" b="1" dirty="0" err="1" smtClean="0">
                <a:solidFill>
                  <a:srgbClr val="7030A0"/>
                </a:solidFill>
                <a:latin typeface="Times New Roman" pitchFamily="18" charset="0"/>
                <a:cs typeface="Times New Roman" pitchFamily="18" charset="0"/>
              </a:rPr>
              <a:t>từ</a:t>
            </a:r>
            <a:r>
              <a:rPr lang="en-US" sz="3600" b="1" dirty="0" smtClean="0">
                <a:solidFill>
                  <a:srgbClr val="7030A0"/>
                </a:solidFill>
                <a:latin typeface="Times New Roman" pitchFamily="18" charset="0"/>
                <a:cs typeface="Times New Roman" pitchFamily="18" charset="0"/>
              </a:rPr>
              <a:t> </a:t>
            </a:r>
            <a:r>
              <a:rPr lang="en-US" sz="3600" b="1" dirty="0" err="1" smtClean="0">
                <a:solidFill>
                  <a:srgbClr val="7030A0"/>
                </a:solidFill>
                <a:latin typeface="Times New Roman" pitchFamily="18" charset="0"/>
                <a:cs typeface="Times New Roman" pitchFamily="18" charset="0"/>
              </a:rPr>
              <a:t>ngữ</a:t>
            </a:r>
            <a:endParaRPr lang="en-US" sz="3200" b="1" dirty="0">
              <a:solidFill>
                <a:srgbClr val="7030A0"/>
              </a:solidFill>
              <a:latin typeface="Times New Roman" pitchFamily="18" charset="0"/>
              <a:cs typeface="Times New Roman" pitchFamily="18" charset="0"/>
            </a:endParaRPr>
          </a:p>
        </p:txBody>
      </p:sp>
      <p:sp>
        <p:nvSpPr>
          <p:cNvPr id="25" name="TextBox 24"/>
          <p:cNvSpPr txBox="1"/>
          <p:nvPr/>
        </p:nvSpPr>
        <p:spPr>
          <a:xfrm>
            <a:off x="4627419" y="1981200"/>
            <a:ext cx="2192482" cy="646331"/>
          </a:xfrm>
          <a:prstGeom prst="rect">
            <a:avLst/>
          </a:prstGeom>
          <a:noFill/>
        </p:spPr>
        <p:txBody>
          <a:bodyPr wrap="square" rtlCol="0">
            <a:spAutoFit/>
          </a:bodyPr>
          <a:lstStyle/>
          <a:p>
            <a:r>
              <a:rPr lang="en-US" sz="3200" b="1" dirty="0" smtClean="0">
                <a:solidFill>
                  <a:srgbClr val="7030A0"/>
                </a:solidFill>
                <a:latin typeface="Times New Roman" pitchFamily="18" charset="0"/>
                <a:cs typeface="Times New Roman" pitchFamily="18" charset="0"/>
              </a:rPr>
              <a:t>3</a:t>
            </a:r>
            <a:r>
              <a:rPr lang="en-US" sz="3600" b="1" dirty="0" smtClean="0">
                <a:solidFill>
                  <a:srgbClr val="7030A0"/>
                </a:solidFill>
                <a:latin typeface="Times New Roman" pitchFamily="18" charset="0"/>
                <a:cs typeface="Times New Roman" pitchFamily="18" charset="0"/>
              </a:rPr>
              <a:t>. </a:t>
            </a:r>
            <a:r>
              <a:rPr lang="en-US" sz="3600" b="1" dirty="0" err="1" smtClean="0">
                <a:solidFill>
                  <a:srgbClr val="7030A0"/>
                </a:solidFill>
                <a:latin typeface="Times New Roman" pitchFamily="18" charset="0"/>
                <a:cs typeface="Times New Roman" pitchFamily="18" charset="0"/>
              </a:rPr>
              <a:t>Từ</a:t>
            </a:r>
            <a:r>
              <a:rPr lang="en-US" sz="3600" b="1" dirty="0" smtClean="0">
                <a:solidFill>
                  <a:srgbClr val="7030A0"/>
                </a:solidFill>
                <a:latin typeface="Times New Roman" pitchFamily="18" charset="0"/>
                <a:cs typeface="Times New Roman" pitchFamily="18" charset="0"/>
              </a:rPr>
              <a:t> </a:t>
            </a:r>
            <a:r>
              <a:rPr lang="en-US" sz="3600" b="1" dirty="0" err="1" smtClean="0">
                <a:solidFill>
                  <a:srgbClr val="7030A0"/>
                </a:solidFill>
                <a:latin typeface="Times New Roman" pitchFamily="18" charset="0"/>
                <a:cs typeface="Times New Roman" pitchFamily="18" charset="0"/>
              </a:rPr>
              <a:t>ngữ</a:t>
            </a:r>
            <a:endParaRPr lang="en-US" sz="3200" b="1" dirty="0">
              <a:solidFill>
                <a:srgbClr val="7030A0"/>
              </a:solidFill>
              <a:latin typeface="Times New Roman" pitchFamily="18" charset="0"/>
              <a:cs typeface="Times New Roman" pitchFamily="18" charset="0"/>
            </a:endParaRPr>
          </a:p>
        </p:txBody>
      </p:sp>
      <p:sp>
        <p:nvSpPr>
          <p:cNvPr id="26" name="TextBox 25"/>
          <p:cNvSpPr txBox="1"/>
          <p:nvPr/>
        </p:nvSpPr>
        <p:spPr>
          <a:xfrm>
            <a:off x="13855" y="2627531"/>
            <a:ext cx="1357745" cy="707886"/>
          </a:xfrm>
          <a:prstGeom prst="rect">
            <a:avLst/>
          </a:prstGeom>
          <a:noFill/>
        </p:spPr>
        <p:txBody>
          <a:bodyPr wrap="square" rtlCol="0">
            <a:spAutoFit/>
          </a:bodyPr>
          <a:lstStyle/>
          <a:p>
            <a:r>
              <a:rPr lang="nl-NL" sz="4000" b="1" dirty="0" smtClean="0">
                <a:latin typeface="Times New Roman" pitchFamily="18" charset="0"/>
              </a:rPr>
              <a:t>toan</a:t>
            </a:r>
            <a:r>
              <a:rPr lang="en-US" sz="4000" b="1" dirty="0" smtClean="0">
                <a:solidFill>
                  <a:srgbClr val="002060"/>
                </a:solidFill>
                <a:latin typeface="Times New Roman" pitchFamily="18" charset="0"/>
                <a:cs typeface="Times New Roman" pitchFamily="18" charset="0"/>
              </a:rPr>
              <a:t>,</a:t>
            </a:r>
            <a:endParaRPr lang="en-US" sz="4000" b="1" dirty="0">
              <a:solidFill>
                <a:srgbClr val="002060"/>
              </a:solidFill>
              <a:latin typeface="Times New Roman" pitchFamily="18" charset="0"/>
              <a:cs typeface="Times New Roman" pitchFamily="18" charset="0"/>
            </a:endParaRPr>
          </a:p>
        </p:txBody>
      </p:sp>
      <p:sp>
        <p:nvSpPr>
          <p:cNvPr id="27" name="TextBox 26"/>
          <p:cNvSpPr txBox="1"/>
          <p:nvPr/>
        </p:nvSpPr>
        <p:spPr>
          <a:xfrm>
            <a:off x="0" y="3276600"/>
            <a:ext cx="3325090" cy="707886"/>
          </a:xfrm>
          <a:prstGeom prst="rect">
            <a:avLst/>
          </a:prstGeom>
          <a:noFill/>
        </p:spPr>
        <p:txBody>
          <a:bodyPr wrap="square" rtlCol="0">
            <a:spAutoFit/>
          </a:bodyPr>
          <a:lstStyle/>
          <a:p>
            <a:r>
              <a:rPr lang="en-US" sz="4000" b="1" dirty="0" smtClean="0">
                <a:solidFill>
                  <a:srgbClr val="FF0000"/>
                </a:solidFill>
                <a:latin typeface="Times New Roman" pitchFamily="18" charset="0"/>
                <a:cs typeface="Times New Roman" pitchFamily="18" charset="0"/>
              </a:rPr>
              <a:t> </a:t>
            </a:r>
            <a:r>
              <a:rPr lang="nl-NL" sz="4000" b="1" dirty="0" smtClean="0">
                <a:latin typeface="Times New Roman" pitchFamily="18" charset="0"/>
              </a:rPr>
              <a:t>cuống lên,</a:t>
            </a:r>
            <a:endParaRPr lang="en-US" sz="4000" b="1" dirty="0">
              <a:solidFill>
                <a:srgbClr val="FF0000"/>
              </a:solidFill>
              <a:latin typeface="Times New Roman" pitchFamily="18" charset="0"/>
              <a:cs typeface="Times New Roman" pitchFamily="18" charset="0"/>
            </a:endParaRPr>
          </a:p>
        </p:txBody>
      </p:sp>
      <p:sp>
        <p:nvSpPr>
          <p:cNvPr id="28" name="TextBox 27"/>
          <p:cNvSpPr txBox="1"/>
          <p:nvPr/>
        </p:nvSpPr>
        <p:spPr>
          <a:xfrm>
            <a:off x="2514600" y="3276600"/>
            <a:ext cx="1828800" cy="646331"/>
          </a:xfrm>
          <a:prstGeom prst="rect">
            <a:avLst/>
          </a:prstGeom>
          <a:noFill/>
        </p:spPr>
        <p:txBody>
          <a:bodyPr wrap="square" rtlCol="0">
            <a:spAutoFit/>
          </a:bodyPr>
          <a:lstStyle/>
          <a:p>
            <a:pPr algn="ctr"/>
            <a:r>
              <a:rPr lang="nl-NL" sz="3600" b="1" dirty="0" smtClean="0">
                <a:latin typeface="Times New Roman" pitchFamily="18" charset="0"/>
              </a:rPr>
              <a:t>giở trò,</a:t>
            </a:r>
            <a:endParaRPr lang="en-US" sz="3600" b="1" dirty="0">
              <a:solidFill>
                <a:srgbClr val="FF0000"/>
              </a:solidFill>
              <a:latin typeface="Times New Roman" pitchFamily="18" charset="0"/>
              <a:cs typeface="Times New Roman" pitchFamily="18" charset="0"/>
            </a:endParaRPr>
          </a:p>
        </p:txBody>
      </p:sp>
      <p:sp>
        <p:nvSpPr>
          <p:cNvPr id="29" name="TextBox 28"/>
          <p:cNvSpPr txBox="1"/>
          <p:nvPr/>
        </p:nvSpPr>
        <p:spPr>
          <a:xfrm>
            <a:off x="1676400" y="2590800"/>
            <a:ext cx="3124200" cy="707886"/>
          </a:xfrm>
          <a:prstGeom prst="rect">
            <a:avLst/>
          </a:prstGeom>
          <a:noFill/>
        </p:spPr>
        <p:txBody>
          <a:bodyPr wrap="square" rtlCol="0">
            <a:spAutoFit/>
          </a:bodyPr>
          <a:lstStyle/>
          <a:p>
            <a:r>
              <a:rPr lang="nl-NL" sz="4000" b="1" dirty="0" smtClean="0">
                <a:latin typeface="Times New Roman" pitchFamily="18" charset="0"/>
              </a:rPr>
              <a:t>khoan thai,</a:t>
            </a:r>
            <a:endParaRPr lang="en-US" sz="4000" b="1" dirty="0">
              <a:solidFill>
                <a:srgbClr val="FF0000"/>
              </a:solidFill>
              <a:latin typeface="Times New Roman" pitchFamily="18" charset="0"/>
              <a:cs typeface="Times New Roman" pitchFamily="18" charset="0"/>
            </a:endParaRPr>
          </a:p>
        </p:txBody>
      </p:sp>
      <p:sp>
        <p:nvSpPr>
          <p:cNvPr id="30" name="TextBox 29"/>
          <p:cNvSpPr txBox="1"/>
          <p:nvPr/>
        </p:nvSpPr>
        <p:spPr>
          <a:xfrm>
            <a:off x="4724401" y="2477869"/>
            <a:ext cx="2667000" cy="707886"/>
          </a:xfrm>
          <a:prstGeom prst="rect">
            <a:avLst/>
          </a:prstGeom>
          <a:noFill/>
        </p:spPr>
        <p:txBody>
          <a:bodyPr wrap="square" rtlCol="0">
            <a:spAutoFit/>
          </a:bodyPr>
          <a:lstStyle/>
          <a:p>
            <a:r>
              <a:rPr lang="nl-NL" sz="4000" b="1" dirty="0" smtClean="0">
                <a:latin typeface="Times New Roman" pitchFamily="18" charset="0"/>
              </a:rPr>
              <a:t>khoan thai</a:t>
            </a:r>
            <a:endParaRPr lang="en-US" sz="4000" b="1" dirty="0">
              <a:solidFill>
                <a:srgbClr val="FF0000"/>
              </a:solidFill>
              <a:latin typeface="Times New Roman" pitchFamily="18" charset="0"/>
              <a:cs typeface="Times New Roman" pitchFamily="18" charset="0"/>
            </a:endParaRPr>
          </a:p>
        </p:txBody>
      </p:sp>
      <p:sp>
        <p:nvSpPr>
          <p:cNvPr id="38" name="TextBox 37"/>
          <p:cNvSpPr txBox="1"/>
          <p:nvPr/>
        </p:nvSpPr>
        <p:spPr>
          <a:xfrm>
            <a:off x="4724400" y="3124200"/>
            <a:ext cx="2902527" cy="707886"/>
          </a:xfrm>
          <a:prstGeom prst="rect">
            <a:avLst/>
          </a:prstGeom>
          <a:noFill/>
        </p:spPr>
        <p:txBody>
          <a:bodyPr wrap="square" rtlCol="0">
            <a:spAutoFit/>
          </a:bodyPr>
          <a:lstStyle/>
          <a:p>
            <a:r>
              <a:rPr lang="nl-NL" sz="4000" b="1" dirty="0" smtClean="0">
                <a:latin typeface="Times New Roman" pitchFamily="18" charset="0"/>
              </a:rPr>
              <a:t>phát hiện</a:t>
            </a:r>
            <a:endParaRPr lang="en-US" sz="4000" b="1" dirty="0">
              <a:latin typeface="Times New Roman" pitchFamily="18" charset="0"/>
              <a:cs typeface="Times New Roman" pitchFamily="18" charset="0"/>
            </a:endParaRPr>
          </a:p>
        </p:txBody>
      </p:sp>
      <p:sp>
        <p:nvSpPr>
          <p:cNvPr id="39" name="TextBox 38"/>
          <p:cNvSpPr txBox="1"/>
          <p:nvPr/>
        </p:nvSpPr>
        <p:spPr>
          <a:xfrm>
            <a:off x="4648200" y="3810000"/>
            <a:ext cx="3048000" cy="707886"/>
          </a:xfrm>
          <a:prstGeom prst="rect">
            <a:avLst/>
          </a:prstGeom>
          <a:noFill/>
        </p:spPr>
        <p:txBody>
          <a:bodyPr wrap="square" rtlCol="0">
            <a:spAutoFit/>
          </a:bodyPr>
          <a:lstStyle/>
          <a:p>
            <a:r>
              <a:rPr lang="nl-NL" sz="4000" b="1" dirty="0" smtClean="0">
                <a:latin typeface="Times New Roman" pitchFamily="18" charset="0"/>
              </a:rPr>
              <a:t>bình tĩnh,</a:t>
            </a:r>
            <a:endParaRPr lang="en-US" sz="4000" b="1" dirty="0">
              <a:latin typeface="Times New Roman" pitchFamily="18" charset="0"/>
              <a:cs typeface="Times New Roman" pitchFamily="18" charset="0"/>
            </a:endParaRPr>
          </a:p>
        </p:txBody>
      </p:sp>
      <p:sp>
        <p:nvSpPr>
          <p:cNvPr id="41" name="TextBox 40"/>
          <p:cNvSpPr txBox="1"/>
          <p:nvPr/>
        </p:nvSpPr>
        <p:spPr>
          <a:xfrm>
            <a:off x="4790212" y="5338833"/>
            <a:ext cx="2677388" cy="646331"/>
          </a:xfrm>
          <a:prstGeom prst="rect">
            <a:avLst/>
          </a:prstGeom>
          <a:noFill/>
        </p:spPr>
        <p:txBody>
          <a:bodyPr wrap="square" rtlCol="0">
            <a:spAutoFit/>
          </a:bodyPr>
          <a:lstStyle/>
          <a:p>
            <a:r>
              <a:rPr lang="en-US" sz="3200" b="1" dirty="0" smtClean="0">
                <a:solidFill>
                  <a:srgbClr val="7030A0"/>
                </a:solidFill>
                <a:latin typeface="Times New Roman" pitchFamily="18" charset="0"/>
                <a:cs typeface="Times New Roman" pitchFamily="18" charset="0"/>
              </a:rPr>
              <a:t>4</a:t>
            </a:r>
            <a:r>
              <a:rPr lang="en-US" sz="3600" b="1" dirty="0" smtClean="0">
                <a:solidFill>
                  <a:srgbClr val="7030A0"/>
                </a:solidFill>
                <a:latin typeface="Times New Roman" pitchFamily="18" charset="0"/>
                <a:cs typeface="Times New Roman" pitchFamily="18" charset="0"/>
              </a:rPr>
              <a:t>. </a:t>
            </a:r>
            <a:r>
              <a:rPr lang="en-US" sz="3600" b="1" dirty="0" err="1" smtClean="0">
                <a:solidFill>
                  <a:srgbClr val="7030A0"/>
                </a:solidFill>
                <a:latin typeface="Times New Roman" pitchFamily="18" charset="0"/>
                <a:cs typeface="Times New Roman" pitchFamily="18" charset="0"/>
              </a:rPr>
              <a:t>Nội</a:t>
            </a:r>
            <a:r>
              <a:rPr lang="en-US" sz="3600" b="1" dirty="0" smtClean="0">
                <a:solidFill>
                  <a:srgbClr val="7030A0"/>
                </a:solidFill>
                <a:latin typeface="Times New Roman" pitchFamily="18" charset="0"/>
                <a:cs typeface="Times New Roman" pitchFamily="18" charset="0"/>
              </a:rPr>
              <a:t> dung</a:t>
            </a:r>
            <a:endParaRPr lang="en-US" sz="3600" b="1" dirty="0">
              <a:solidFill>
                <a:srgbClr val="7030A0"/>
              </a:solidFill>
              <a:latin typeface="Times New Roman" pitchFamily="18" charset="0"/>
              <a:cs typeface="Times New Roman" pitchFamily="18" charset="0"/>
            </a:endParaRPr>
          </a:p>
        </p:txBody>
      </p:sp>
      <p:sp>
        <p:nvSpPr>
          <p:cNvPr id="31" name="TextBox 30"/>
          <p:cNvSpPr txBox="1"/>
          <p:nvPr/>
        </p:nvSpPr>
        <p:spPr>
          <a:xfrm>
            <a:off x="228600" y="3962400"/>
            <a:ext cx="2819400" cy="707886"/>
          </a:xfrm>
          <a:prstGeom prst="rect">
            <a:avLst/>
          </a:prstGeom>
          <a:noFill/>
        </p:spPr>
        <p:txBody>
          <a:bodyPr wrap="square" rtlCol="0">
            <a:spAutoFit/>
          </a:bodyPr>
          <a:lstStyle/>
          <a:p>
            <a:pPr algn="ctr"/>
            <a:r>
              <a:rPr lang="nl-NL" sz="4000" b="1" dirty="0" smtClean="0">
                <a:latin typeface="Times New Roman" pitchFamily="18" charset="0"/>
              </a:rPr>
              <a:t>giả giọng.</a:t>
            </a:r>
            <a:endParaRPr lang="en-US" sz="4000" b="1" dirty="0">
              <a:solidFill>
                <a:srgbClr val="FF0000"/>
              </a:solidFill>
              <a:latin typeface="Times New Roman" pitchFamily="18" charset="0"/>
              <a:cs typeface="Times New Roman" pitchFamily="18" charset="0"/>
            </a:endParaRPr>
          </a:p>
        </p:txBody>
      </p:sp>
      <p:sp>
        <p:nvSpPr>
          <p:cNvPr id="21" name="TextBox 20">
            <a:hlinkClick r:id="rId4" action="ppaction://hlinksldjump"/>
          </p:cNvPr>
          <p:cNvSpPr txBox="1"/>
          <p:nvPr/>
        </p:nvSpPr>
        <p:spPr>
          <a:xfrm>
            <a:off x="6781800" y="3810000"/>
            <a:ext cx="2362200" cy="707886"/>
          </a:xfrm>
          <a:prstGeom prst="rect">
            <a:avLst/>
          </a:prstGeom>
          <a:noFill/>
        </p:spPr>
        <p:txBody>
          <a:bodyPr wrap="square" rtlCol="0">
            <a:spAutoFit/>
          </a:bodyPr>
          <a:lstStyle/>
          <a:p>
            <a:r>
              <a:rPr lang="en-US" sz="4000" b="1" dirty="0" smtClean="0">
                <a:solidFill>
                  <a:srgbClr val="FF0000"/>
                </a:solidFill>
                <a:latin typeface="Times New Roman" pitchFamily="18" charset="0"/>
                <a:cs typeface="Times New Roman" pitchFamily="18" charset="0"/>
              </a:rPr>
              <a:t> </a:t>
            </a:r>
            <a:r>
              <a:rPr lang="nl-NL" sz="4000" b="1" dirty="0" smtClean="0">
                <a:latin typeface="Times New Roman" pitchFamily="18" charset="0"/>
                <a:cs typeface="Times New Roman" pitchFamily="18" charset="0"/>
              </a:rPr>
              <a:t>l</a:t>
            </a:r>
            <a:r>
              <a:rPr lang="nl-NL" sz="4000" b="1" dirty="0" smtClean="0">
                <a:latin typeface="Times New Roman" pitchFamily="18" charset="0"/>
              </a:rPr>
              <a:t>àm phúc</a:t>
            </a:r>
            <a:endParaRPr lang="en-US" sz="4000" b="1" dirty="0">
              <a:latin typeface="Times New Roman" pitchFamily="18" charset="0"/>
              <a:cs typeface="Times New Roman" pitchFamily="18" charset="0"/>
            </a:endParaRPr>
          </a:p>
        </p:txBody>
      </p:sp>
      <p:sp>
        <p:nvSpPr>
          <p:cNvPr id="32" name="TextBox 31">
            <a:hlinkClick r:id="rId4" action="ppaction://hlinksldjump"/>
          </p:cNvPr>
          <p:cNvSpPr txBox="1"/>
          <p:nvPr/>
        </p:nvSpPr>
        <p:spPr>
          <a:xfrm>
            <a:off x="4724400" y="4495800"/>
            <a:ext cx="4419600" cy="646331"/>
          </a:xfrm>
          <a:prstGeom prst="rect">
            <a:avLst/>
          </a:prstGeom>
          <a:noFill/>
        </p:spPr>
        <p:txBody>
          <a:bodyPr wrap="square" rtlCol="0">
            <a:spAutoFit/>
          </a:bodyPr>
          <a:lstStyle/>
          <a:p>
            <a:r>
              <a:rPr lang="en-US" sz="3600" b="1" dirty="0" smtClean="0">
                <a:solidFill>
                  <a:srgbClr val="FF0000"/>
                </a:solidFill>
                <a:latin typeface="Times New Roman" pitchFamily="18" charset="0"/>
                <a:cs typeface="Times New Roman" pitchFamily="18" charset="0"/>
              </a:rPr>
              <a:t> </a:t>
            </a:r>
            <a:r>
              <a:rPr lang="en-US" sz="3600" b="1" dirty="0" err="1" smtClean="0">
                <a:latin typeface="Times New Roman" pitchFamily="18" charset="0"/>
                <a:cs typeface="Times New Roman" pitchFamily="18" charset="0"/>
              </a:rPr>
              <a:t>đ</a:t>
            </a:r>
            <a:r>
              <a:rPr lang="en-US" sz="3600" b="1" dirty="0" err="1" smtClean="0">
                <a:latin typeface="Times New Roman" pitchFamily="18" charset="0"/>
              </a:rPr>
              <a:t>á</a:t>
            </a:r>
            <a:r>
              <a:rPr lang="en-US" sz="3600" b="1" dirty="0" smtClean="0">
                <a:latin typeface="Times New Roman" pitchFamily="18" charset="0"/>
              </a:rPr>
              <a:t> </a:t>
            </a:r>
            <a:r>
              <a:rPr lang="en-US" sz="3600" b="1" dirty="0" err="1" smtClean="0">
                <a:latin typeface="Times New Roman" pitchFamily="18" charset="0"/>
              </a:rPr>
              <a:t>một</a:t>
            </a:r>
            <a:r>
              <a:rPr lang="en-US" sz="3600" b="1" dirty="0" smtClean="0">
                <a:latin typeface="Times New Roman" pitchFamily="18" charset="0"/>
              </a:rPr>
              <a:t> </a:t>
            </a:r>
            <a:r>
              <a:rPr lang="en-US" sz="3600" b="1" dirty="0" err="1" smtClean="0">
                <a:latin typeface="Times New Roman" pitchFamily="18" charset="0"/>
              </a:rPr>
              <a:t>cú</a:t>
            </a:r>
            <a:r>
              <a:rPr lang="en-US" sz="3600" b="1" dirty="0" smtClean="0">
                <a:latin typeface="Times New Roman" pitchFamily="18" charset="0"/>
              </a:rPr>
              <a:t> </a:t>
            </a:r>
            <a:r>
              <a:rPr lang="en-US" sz="3600" b="1" dirty="0" err="1" smtClean="0">
                <a:latin typeface="Times New Roman" pitchFamily="18" charset="0"/>
              </a:rPr>
              <a:t>trời</a:t>
            </a:r>
            <a:r>
              <a:rPr lang="en-US" sz="3600" b="1" dirty="0" smtClean="0">
                <a:latin typeface="Times New Roman" pitchFamily="18" charset="0"/>
              </a:rPr>
              <a:t> </a:t>
            </a:r>
            <a:r>
              <a:rPr lang="en-US" sz="3600" b="1" dirty="0" err="1" smtClean="0">
                <a:latin typeface="Times New Roman" pitchFamily="18" charset="0"/>
              </a:rPr>
              <a:t>giáng</a:t>
            </a:r>
            <a:endParaRPr lang="en-US" sz="3600" b="1" dirty="0">
              <a:latin typeface="Times New Roman" pitchFamily="18" charset="0"/>
              <a:cs typeface="Times New Roman" pitchFamily="18" charset="0"/>
            </a:endParaRPr>
          </a:p>
        </p:txBody>
      </p:sp>
    </p:spTree>
    <p:extLst>
      <p:ext uri="{BB962C8B-B14F-4D97-AF65-F5344CB8AC3E}">
        <p14:creationId xmlns:p14="http://schemas.microsoft.com/office/powerpoint/2010/main" val="1495262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22">
                                            <p:txEl>
                                              <p:pRg st="0" end="0"/>
                                            </p:txEl>
                                          </p:spTgt>
                                        </p:tgtEl>
                                        <p:attrNameLst>
                                          <p:attrName>style.visibility</p:attrName>
                                        </p:attrNameLst>
                                      </p:cBhvr>
                                      <p:to>
                                        <p:strVal val="visible"/>
                                      </p:to>
                                    </p:set>
                                    <p:animEffect transition="in" filter="fade">
                                      <p:cBhvr>
                                        <p:cTn id="12" dur="1000"/>
                                        <p:tgtEl>
                                          <p:spTgt spid="22">
                                            <p:txEl>
                                              <p:pRg st="0" end="0"/>
                                            </p:txEl>
                                          </p:spTgt>
                                        </p:tgtEl>
                                      </p:cBhvr>
                                    </p:animEffect>
                                    <p:anim calcmode="lin" valueType="num">
                                      <p:cBhvr>
                                        <p:cTn id="13" dur="1000" fill="hold"/>
                                        <p:tgtEl>
                                          <p:spTgt spid="22">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2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23"/>
                                        </p:tgtEl>
                                        <p:attrNameLst>
                                          <p:attrName>style.visibility</p:attrName>
                                        </p:attrNameLst>
                                      </p:cBhvr>
                                      <p:to>
                                        <p:strVal val="visible"/>
                                      </p:to>
                                    </p:set>
                                    <p:animEffect transition="in" filter="fade">
                                      <p:cBhvr>
                                        <p:cTn id="19" dur="1000"/>
                                        <p:tgtEl>
                                          <p:spTgt spid="23"/>
                                        </p:tgtEl>
                                      </p:cBhvr>
                                    </p:animEffect>
                                    <p:anim calcmode="lin" valueType="num">
                                      <p:cBhvr>
                                        <p:cTn id="20" dur="1000" fill="hold"/>
                                        <p:tgtEl>
                                          <p:spTgt spid="23"/>
                                        </p:tgtEl>
                                        <p:attrNameLst>
                                          <p:attrName>ppt_x</p:attrName>
                                        </p:attrNameLst>
                                      </p:cBhvr>
                                      <p:tavLst>
                                        <p:tav tm="0">
                                          <p:val>
                                            <p:strVal val="#ppt_x"/>
                                          </p:val>
                                        </p:tav>
                                        <p:tav tm="100000">
                                          <p:val>
                                            <p:strVal val="#ppt_x"/>
                                          </p:val>
                                        </p:tav>
                                      </p:tavLst>
                                    </p:anim>
                                    <p:anim calcmode="lin" valueType="num">
                                      <p:cBhvr>
                                        <p:cTn id="21"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24"/>
                                        </p:tgtEl>
                                        <p:attrNameLst>
                                          <p:attrName>style.visibility</p:attrName>
                                        </p:attrNameLst>
                                      </p:cBhvr>
                                      <p:to>
                                        <p:strVal val="visible"/>
                                      </p:to>
                                    </p:set>
                                    <p:animEffect transition="in" filter="barn(inVertical)">
                                      <p:cBhvr>
                                        <p:cTn id="26" dur="500"/>
                                        <p:tgtEl>
                                          <p:spTgt spid="24"/>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animEffect transition="in" filter="barn(inVertical)">
                                      <p:cBhvr>
                                        <p:cTn id="31" dur="500"/>
                                        <p:tgtEl>
                                          <p:spTgt spid="20"/>
                                        </p:tgtEl>
                                      </p:cBhvr>
                                    </p:animEffec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grpId="0" nodeType="clickEffect">
                                  <p:stCondLst>
                                    <p:cond delay="0"/>
                                  </p:stCondLst>
                                  <p:childTnLst>
                                    <p:set>
                                      <p:cBhvr>
                                        <p:cTn id="35" dur="1" fill="hold">
                                          <p:stCondLst>
                                            <p:cond delay="0"/>
                                          </p:stCondLst>
                                        </p:cTn>
                                        <p:tgtEl>
                                          <p:spTgt spid="25"/>
                                        </p:tgtEl>
                                        <p:attrNameLst>
                                          <p:attrName>style.visibility</p:attrName>
                                        </p:attrNameLst>
                                      </p:cBhvr>
                                      <p:to>
                                        <p:strVal val="visible"/>
                                      </p:to>
                                    </p:set>
                                    <p:animEffect transition="in" filter="barn(inVertical)">
                                      <p:cBhvr>
                                        <p:cTn id="36" dur="500"/>
                                        <p:tgtEl>
                                          <p:spTgt spid="25"/>
                                        </p:tgtEl>
                                      </p:cBhvr>
                                    </p:animEffect>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grpId="0" nodeType="clickEffect">
                                  <p:stCondLst>
                                    <p:cond delay="0"/>
                                  </p:stCondLst>
                                  <p:childTnLst>
                                    <p:set>
                                      <p:cBhvr>
                                        <p:cTn id="40" dur="1" fill="hold">
                                          <p:stCondLst>
                                            <p:cond delay="0"/>
                                          </p:stCondLst>
                                        </p:cTn>
                                        <p:tgtEl>
                                          <p:spTgt spid="41"/>
                                        </p:tgtEl>
                                        <p:attrNameLst>
                                          <p:attrName>style.visibility</p:attrName>
                                        </p:attrNameLst>
                                      </p:cBhvr>
                                      <p:to>
                                        <p:strVal val="visible"/>
                                      </p:to>
                                    </p:set>
                                    <p:animEffect transition="in" filter="barn(inVertical)">
                                      <p:cBhvr>
                                        <p:cTn id="41" dur="500"/>
                                        <p:tgtEl>
                                          <p:spTgt spid="41"/>
                                        </p:tgtEl>
                                      </p:cBhvr>
                                    </p:animEffect>
                                  </p:childTnLst>
                                </p:cTn>
                              </p:par>
                            </p:childTnLst>
                          </p:cTn>
                        </p:par>
                      </p:childTnLst>
                    </p:cTn>
                  </p:par>
                  <p:par>
                    <p:cTn id="42" fill="hold">
                      <p:stCondLst>
                        <p:cond delay="indefinite"/>
                      </p:stCondLst>
                      <p:childTnLst>
                        <p:par>
                          <p:cTn id="43" fill="hold">
                            <p:stCondLst>
                              <p:cond delay="0"/>
                            </p:stCondLst>
                            <p:childTnLst>
                              <p:par>
                                <p:cTn id="44" presetID="16" presetClass="entr" presetSubtype="21" fill="hold" grpId="0" nodeType="clickEffect">
                                  <p:stCondLst>
                                    <p:cond delay="0"/>
                                  </p:stCondLst>
                                  <p:childTnLst>
                                    <p:set>
                                      <p:cBhvr>
                                        <p:cTn id="45" dur="1" fill="hold">
                                          <p:stCondLst>
                                            <p:cond delay="0"/>
                                          </p:stCondLst>
                                        </p:cTn>
                                        <p:tgtEl>
                                          <p:spTgt spid="26"/>
                                        </p:tgtEl>
                                        <p:attrNameLst>
                                          <p:attrName>style.visibility</p:attrName>
                                        </p:attrNameLst>
                                      </p:cBhvr>
                                      <p:to>
                                        <p:strVal val="visible"/>
                                      </p:to>
                                    </p:set>
                                    <p:animEffect transition="in" filter="barn(inVertical)">
                                      <p:cBhvr>
                                        <p:cTn id="46" dur="500"/>
                                        <p:tgtEl>
                                          <p:spTgt spid="26"/>
                                        </p:tgtEl>
                                      </p:cBhvr>
                                    </p:animEffect>
                                  </p:childTnLst>
                                </p:cTn>
                              </p:par>
                            </p:childTnLst>
                          </p:cTn>
                        </p:par>
                      </p:childTnLst>
                    </p:cTn>
                  </p:par>
                  <p:par>
                    <p:cTn id="47" fill="hold">
                      <p:stCondLst>
                        <p:cond delay="indefinite"/>
                      </p:stCondLst>
                      <p:childTnLst>
                        <p:par>
                          <p:cTn id="48" fill="hold">
                            <p:stCondLst>
                              <p:cond delay="0"/>
                            </p:stCondLst>
                            <p:childTnLst>
                              <p:par>
                                <p:cTn id="49" presetID="16" presetClass="entr" presetSubtype="21" fill="hold" grpId="0" nodeType="clickEffect">
                                  <p:stCondLst>
                                    <p:cond delay="0"/>
                                  </p:stCondLst>
                                  <p:childTnLst>
                                    <p:set>
                                      <p:cBhvr>
                                        <p:cTn id="50" dur="1" fill="hold">
                                          <p:stCondLst>
                                            <p:cond delay="0"/>
                                          </p:stCondLst>
                                        </p:cTn>
                                        <p:tgtEl>
                                          <p:spTgt spid="29"/>
                                        </p:tgtEl>
                                        <p:attrNameLst>
                                          <p:attrName>style.visibility</p:attrName>
                                        </p:attrNameLst>
                                      </p:cBhvr>
                                      <p:to>
                                        <p:strVal val="visible"/>
                                      </p:to>
                                    </p:set>
                                    <p:animEffect transition="in" filter="barn(inVertical)">
                                      <p:cBhvr>
                                        <p:cTn id="51" dur="500"/>
                                        <p:tgtEl>
                                          <p:spTgt spid="29"/>
                                        </p:tgtEl>
                                      </p:cBhvr>
                                    </p:animEffect>
                                  </p:childTnLst>
                                </p:cTn>
                              </p:par>
                            </p:childTnLst>
                          </p:cTn>
                        </p:par>
                      </p:childTnLst>
                    </p:cTn>
                  </p:par>
                  <p:par>
                    <p:cTn id="52" fill="hold">
                      <p:stCondLst>
                        <p:cond delay="indefinite"/>
                      </p:stCondLst>
                      <p:childTnLst>
                        <p:par>
                          <p:cTn id="53" fill="hold">
                            <p:stCondLst>
                              <p:cond delay="0"/>
                            </p:stCondLst>
                            <p:childTnLst>
                              <p:par>
                                <p:cTn id="54" presetID="16" presetClass="entr" presetSubtype="21" fill="hold" grpId="0" nodeType="clickEffect">
                                  <p:stCondLst>
                                    <p:cond delay="0"/>
                                  </p:stCondLst>
                                  <p:childTnLst>
                                    <p:set>
                                      <p:cBhvr>
                                        <p:cTn id="55" dur="1" fill="hold">
                                          <p:stCondLst>
                                            <p:cond delay="0"/>
                                          </p:stCondLst>
                                        </p:cTn>
                                        <p:tgtEl>
                                          <p:spTgt spid="27"/>
                                        </p:tgtEl>
                                        <p:attrNameLst>
                                          <p:attrName>style.visibility</p:attrName>
                                        </p:attrNameLst>
                                      </p:cBhvr>
                                      <p:to>
                                        <p:strVal val="visible"/>
                                      </p:to>
                                    </p:set>
                                    <p:animEffect transition="in" filter="barn(inVertical)">
                                      <p:cBhvr>
                                        <p:cTn id="56" dur="500"/>
                                        <p:tgtEl>
                                          <p:spTgt spid="27"/>
                                        </p:tgtEl>
                                      </p:cBhvr>
                                    </p:animEffect>
                                  </p:childTnLst>
                                </p:cTn>
                              </p:par>
                            </p:childTnLst>
                          </p:cTn>
                        </p:par>
                      </p:childTnLst>
                    </p:cTn>
                  </p:par>
                  <p:par>
                    <p:cTn id="57" fill="hold">
                      <p:stCondLst>
                        <p:cond delay="indefinite"/>
                      </p:stCondLst>
                      <p:childTnLst>
                        <p:par>
                          <p:cTn id="58" fill="hold">
                            <p:stCondLst>
                              <p:cond delay="0"/>
                            </p:stCondLst>
                            <p:childTnLst>
                              <p:par>
                                <p:cTn id="59" presetID="16" presetClass="entr" presetSubtype="21" fill="hold" grpId="0" nodeType="clickEffect">
                                  <p:stCondLst>
                                    <p:cond delay="0"/>
                                  </p:stCondLst>
                                  <p:childTnLst>
                                    <p:set>
                                      <p:cBhvr>
                                        <p:cTn id="60" dur="1" fill="hold">
                                          <p:stCondLst>
                                            <p:cond delay="0"/>
                                          </p:stCondLst>
                                        </p:cTn>
                                        <p:tgtEl>
                                          <p:spTgt spid="28"/>
                                        </p:tgtEl>
                                        <p:attrNameLst>
                                          <p:attrName>style.visibility</p:attrName>
                                        </p:attrNameLst>
                                      </p:cBhvr>
                                      <p:to>
                                        <p:strVal val="visible"/>
                                      </p:to>
                                    </p:set>
                                    <p:animEffect transition="in" filter="barn(inVertical)">
                                      <p:cBhvr>
                                        <p:cTn id="61" dur="500"/>
                                        <p:tgtEl>
                                          <p:spTgt spid="28"/>
                                        </p:tgtEl>
                                      </p:cBhvr>
                                    </p:animEffect>
                                  </p:childTnLst>
                                </p:cTn>
                              </p:par>
                            </p:childTnLst>
                          </p:cTn>
                        </p:par>
                      </p:childTnLst>
                    </p:cTn>
                  </p:par>
                  <p:par>
                    <p:cTn id="62" fill="hold">
                      <p:stCondLst>
                        <p:cond delay="indefinite"/>
                      </p:stCondLst>
                      <p:childTnLst>
                        <p:par>
                          <p:cTn id="63" fill="hold">
                            <p:stCondLst>
                              <p:cond delay="0"/>
                            </p:stCondLst>
                            <p:childTnLst>
                              <p:par>
                                <p:cTn id="64" presetID="16" presetClass="entr" presetSubtype="21" fill="hold" grpId="0" nodeType="clickEffect">
                                  <p:stCondLst>
                                    <p:cond delay="0"/>
                                  </p:stCondLst>
                                  <p:childTnLst>
                                    <p:set>
                                      <p:cBhvr>
                                        <p:cTn id="65" dur="1" fill="hold">
                                          <p:stCondLst>
                                            <p:cond delay="0"/>
                                          </p:stCondLst>
                                        </p:cTn>
                                        <p:tgtEl>
                                          <p:spTgt spid="31"/>
                                        </p:tgtEl>
                                        <p:attrNameLst>
                                          <p:attrName>style.visibility</p:attrName>
                                        </p:attrNameLst>
                                      </p:cBhvr>
                                      <p:to>
                                        <p:strVal val="visible"/>
                                      </p:to>
                                    </p:set>
                                    <p:animEffect transition="in" filter="barn(inVertical)">
                                      <p:cBhvr>
                                        <p:cTn id="66" dur="500"/>
                                        <p:tgtEl>
                                          <p:spTgt spid="31"/>
                                        </p:tgtEl>
                                      </p:cBhvr>
                                    </p:animEffect>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grpId="0" nodeType="clickEffect">
                                  <p:stCondLst>
                                    <p:cond delay="0"/>
                                  </p:stCondLst>
                                  <p:childTnLst>
                                    <p:set>
                                      <p:cBhvr>
                                        <p:cTn id="70" dur="1" fill="hold">
                                          <p:stCondLst>
                                            <p:cond delay="0"/>
                                          </p:stCondLst>
                                        </p:cTn>
                                        <p:tgtEl>
                                          <p:spTgt spid="30"/>
                                        </p:tgtEl>
                                        <p:attrNameLst>
                                          <p:attrName>style.visibility</p:attrName>
                                        </p:attrNameLst>
                                      </p:cBhvr>
                                      <p:to>
                                        <p:strVal val="visible"/>
                                      </p:to>
                                    </p:set>
                                    <p:anim calcmode="lin" valueType="num">
                                      <p:cBhvr additive="base">
                                        <p:cTn id="71" dur="500" fill="hold"/>
                                        <p:tgtEl>
                                          <p:spTgt spid="30"/>
                                        </p:tgtEl>
                                        <p:attrNameLst>
                                          <p:attrName>ppt_x</p:attrName>
                                        </p:attrNameLst>
                                      </p:cBhvr>
                                      <p:tavLst>
                                        <p:tav tm="0">
                                          <p:val>
                                            <p:strVal val="#ppt_x"/>
                                          </p:val>
                                        </p:tav>
                                        <p:tav tm="100000">
                                          <p:val>
                                            <p:strVal val="#ppt_x"/>
                                          </p:val>
                                        </p:tav>
                                      </p:tavLst>
                                    </p:anim>
                                    <p:anim calcmode="lin" valueType="num">
                                      <p:cBhvr additive="base">
                                        <p:cTn id="72"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38"/>
                                        </p:tgtEl>
                                        <p:attrNameLst>
                                          <p:attrName>style.visibility</p:attrName>
                                        </p:attrNameLst>
                                      </p:cBhvr>
                                      <p:to>
                                        <p:strVal val="visible"/>
                                      </p:to>
                                    </p:set>
                                    <p:animEffect transition="in" filter="fade">
                                      <p:cBhvr>
                                        <p:cTn id="77" dur="1000"/>
                                        <p:tgtEl>
                                          <p:spTgt spid="38"/>
                                        </p:tgtEl>
                                      </p:cBhvr>
                                    </p:animEffect>
                                    <p:anim calcmode="lin" valueType="num">
                                      <p:cBhvr>
                                        <p:cTn id="78" dur="1000" fill="hold"/>
                                        <p:tgtEl>
                                          <p:spTgt spid="38"/>
                                        </p:tgtEl>
                                        <p:attrNameLst>
                                          <p:attrName>ppt_x</p:attrName>
                                        </p:attrNameLst>
                                      </p:cBhvr>
                                      <p:tavLst>
                                        <p:tav tm="0">
                                          <p:val>
                                            <p:strVal val="#ppt_x"/>
                                          </p:val>
                                        </p:tav>
                                        <p:tav tm="100000">
                                          <p:val>
                                            <p:strVal val="#ppt_x"/>
                                          </p:val>
                                        </p:tav>
                                      </p:tavLst>
                                    </p:anim>
                                    <p:anim calcmode="lin" valueType="num">
                                      <p:cBhvr>
                                        <p:cTn id="79" dur="1000" fill="hold"/>
                                        <p:tgtEl>
                                          <p:spTgt spid="38"/>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16" presetClass="entr" presetSubtype="21" fill="hold" grpId="0" nodeType="clickEffect">
                                  <p:stCondLst>
                                    <p:cond delay="0"/>
                                  </p:stCondLst>
                                  <p:childTnLst>
                                    <p:set>
                                      <p:cBhvr>
                                        <p:cTn id="83" dur="1" fill="hold">
                                          <p:stCondLst>
                                            <p:cond delay="0"/>
                                          </p:stCondLst>
                                        </p:cTn>
                                        <p:tgtEl>
                                          <p:spTgt spid="39"/>
                                        </p:tgtEl>
                                        <p:attrNameLst>
                                          <p:attrName>style.visibility</p:attrName>
                                        </p:attrNameLst>
                                      </p:cBhvr>
                                      <p:to>
                                        <p:strVal val="visible"/>
                                      </p:to>
                                    </p:set>
                                    <p:animEffect transition="in" filter="barn(inVertical)">
                                      <p:cBhvr>
                                        <p:cTn id="84" dur="500"/>
                                        <p:tgtEl>
                                          <p:spTgt spid="39"/>
                                        </p:tgtEl>
                                      </p:cBhvr>
                                    </p:animEffect>
                                  </p:childTnLst>
                                </p:cTn>
                              </p:par>
                            </p:childTnLst>
                          </p:cTn>
                        </p:par>
                      </p:childTnLst>
                    </p:cTn>
                  </p:par>
                  <p:par>
                    <p:cTn id="85" fill="hold">
                      <p:stCondLst>
                        <p:cond delay="indefinite"/>
                      </p:stCondLst>
                      <p:childTnLst>
                        <p:par>
                          <p:cTn id="86" fill="hold">
                            <p:stCondLst>
                              <p:cond delay="0"/>
                            </p:stCondLst>
                            <p:childTnLst>
                              <p:par>
                                <p:cTn id="87" presetID="16" presetClass="entr" presetSubtype="21" fill="hold" grpId="0" nodeType="clickEffect">
                                  <p:stCondLst>
                                    <p:cond delay="0"/>
                                  </p:stCondLst>
                                  <p:childTnLst>
                                    <p:set>
                                      <p:cBhvr>
                                        <p:cTn id="88" dur="1" fill="hold">
                                          <p:stCondLst>
                                            <p:cond delay="0"/>
                                          </p:stCondLst>
                                        </p:cTn>
                                        <p:tgtEl>
                                          <p:spTgt spid="21"/>
                                        </p:tgtEl>
                                        <p:attrNameLst>
                                          <p:attrName>style.visibility</p:attrName>
                                        </p:attrNameLst>
                                      </p:cBhvr>
                                      <p:to>
                                        <p:strVal val="visible"/>
                                      </p:to>
                                    </p:set>
                                    <p:animEffect transition="in" filter="barn(inVertical)">
                                      <p:cBhvr>
                                        <p:cTn id="89" dur="500"/>
                                        <p:tgtEl>
                                          <p:spTgt spid="21"/>
                                        </p:tgtEl>
                                      </p:cBhvr>
                                    </p:animEffect>
                                  </p:childTnLst>
                                </p:cTn>
                              </p:par>
                            </p:childTnLst>
                          </p:cTn>
                        </p:par>
                      </p:childTnLst>
                    </p:cTn>
                  </p:par>
                  <p:par>
                    <p:cTn id="90" fill="hold">
                      <p:stCondLst>
                        <p:cond delay="indefinite"/>
                      </p:stCondLst>
                      <p:childTnLst>
                        <p:par>
                          <p:cTn id="91" fill="hold">
                            <p:stCondLst>
                              <p:cond delay="0"/>
                            </p:stCondLst>
                            <p:childTnLst>
                              <p:par>
                                <p:cTn id="92" presetID="16" presetClass="entr" presetSubtype="21" fill="hold" grpId="0" nodeType="clickEffect">
                                  <p:stCondLst>
                                    <p:cond delay="0"/>
                                  </p:stCondLst>
                                  <p:childTnLst>
                                    <p:set>
                                      <p:cBhvr>
                                        <p:cTn id="93" dur="1" fill="hold">
                                          <p:stCondLst>
                                            <p:cond delay="0"/>
                                          </p:stCondLst>
                                        </p:cTn>
                                        <p:tgtEl>
                                          <p:spTgt spid="32"/>
                                        </p:tgtEl>
                                        <p:attrNameLst>
                                          <p:attrName>style.visibility</p:attrName>
                                        </p:attrNameLst>
                                      </p:cBhvr>
                                      <p:to>
                                        <p:strVal val="visible"/>
                                      </p:to>
                                    </p:set>
                                    <p:animEffect transition="in" filter="barn(inVertical)">
                                      <p:cBhvr>
                                        <p:cTn id="94"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3" grpId="0"/>
      <p:bldP spid="24" grpId="0"/>
      <p:bldP spid="25" grpId="0"/>
      <p:bldP spid="26" grpId="0"/>
      <p:bldP spid="27" grpId="0"/>
      <p:bldP spid="28" grpId="0"/>
      <p:bldP spid="29" grpId="0"/>
      <p:bldP spid="30" grpId="0"/>
      <p:bldP spid="38" grpId="0"/>
      <p:bldP spid="39" grpId="0"/>
      <p:bldP spid="41" grpId="0"/>
      <p:bldP spid="31" grpId="0"/>
      <p:bldP spid="21" grpId="0"/>
      <p:bldP spid="3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85800"/>
            <a:ext cx="8458200" cy="2189018"/>
          </a:xfrm>
        </p:spPr>
        <p:txBody>
          <a:bodyPr>
            <a:noAutofit/>
          </a:bodyPr>
          <a:lstStyle/>
          <a:p>
            <a:pPr algn="l"/>
            <a:r>
              <a:rPr lang="en-US" sz="2800" dirty="0" smtClean="0"/>
              <a:t> - </a:t>
            </a:r>
            <a:r>
              <a:rPr lang="en-US" sz="4000" b="1" dirty="0" err="1" smtClean="0">
                <a:solidFill>
                  <a:srgbClr val="006600"/>
                </a:solidFill>
                <a:latin typeface="Times New Roman" pitchFamily="18" charset="0"/>
                <a:cs typeface="Times New Roman" pitchFamily="18" charset="0"/>
              </a:rPr>
              <a:t>Nó</a:t>
            </a:r>
            <a:r>
              <a:rPr lang="en-US" sz="4000" b="1" dirty="0" smtClean="0">
                <a:solidFill>
                  <a:srgbClr val="006600"/>
                </a:solidFill>
                <a:latin typeface="Times New Roman" pitchFamily="18" charset="0"/>
                <a:cs typeface="Times New Roman" pitchFamily="18" charset="0"/>
              </a:rPr>
              <a:t> </a:t>
            </a:r>
            <a:r>
              <a:rPr lang="en-US" sz="4000" b="1" dirty="0" err="1" smtClean="0">
                <a:solidFill>
                  <a:srgbClr val="006600"/>
                </a:solidFill>
                <a:latin typeface="Times New Roman" pitchFamily="18" charset="0"/>
                <a:cs typeface="Times New Roman" pitchFamily="18" charset="0"/>
              </a:rPr>
              <a:t>bèn</a:t>
            </a:r>
            <a:r>
              <a:rPr lang="en-US" sz="4000" b="1" dirty="0" smtClean="0">
                <a:solidFill>
                  <a:srgbClr val="006600"/>
                </a:solidFill>
                <a:latin typeface="Times New Roman" pitchFamily="18" charset="0"/>
                <a:cs typeface="Times New Roman" pitchFamily="18" charset="0"/>
              </a:rPr>
              <a:t> </a:t>
            </a:r>
            <a:r>
              <a:rPr lang="en-US" sz="4000" b="1" dirty="0" err="1" smtClean="0">
                <a:solidFill>
                  <a:srgbClr val="006600"/>
                </a:solidFill>
                <a:latin typeface="Times New Roman" pitchFamily="18" charset="0"/>
                <a:cs typeface="Times New Roman" pitchFamily="18" charset="0"/>
              </a:rPr>
              <a:t>kiếm</a:t>
            </a:r>
            <a:r>
              <a:rPr lang="en-US" sz="4000" b="1" dirty="0" smtClean="0">
                <a:solidFill>
                  <a:srgbClr val="006600"/>
                </a:solidFill>
                <a:latin typeface="Times New Roman" pitchFamily="18" charset="0"/>
                <a:cs typeface="Times New Roman" pitchFamily="18" charset="0"/>
              </a:rPr>
              <a:t> </a:t>
            </a:r>
            <a:r>
              <a:rPr lang="en-US" sz="4000" b="1" dirty="0" err="1" smtClean="0">
                <a:solidFill>
                  <a:srgbClr val="006600"/>
                </a:solidFill>
                <a:latin typeface="Times New Roman" pitchFamily="18" charset="0"/>
                <a:cs typeface="Times New Roman" pitchFamily="18" charset="0"/>
              </a:rPr>
              <a:t>một</a:t>
            </a:r>
            <a:r>
              <a:rPr lang="en-US" sz="4000" b="1" dirty="0" smtClean="0">
                <a:solidFill>
                  <a:srgbClr val="006600"/>
                </a:solidFill>
                <a:latin typeface="Times New Roman" pitchFamily="18" charset="0"/>
                <a:cs typeface="Times New Roman" pitchFamily="18" charset="0"/>
              </a:rPr>
              <a:t> c</a:t>
            </a:r>
            <a:r>
              <a:rPr lang="vi-VN" sz="4000" b="1" dirty="0" smtClean="0">
                <a:solidFill>
                  <a:srgbClr val="006600"/>
                </a:solidFill>
                <a:latin typeface="Times New Roman" pitchFamily="18" charset="0"/>
                <a:cs typeface="Times New Roman" pitchFamily="18" charset="0"/>
              </a:rPr>
              <a:t>ặp</a:t>
            </a:r>
            <a:r>
              <a:rPr lang="en-US" sz="4000" b="1" dirty="0" smtClean="0">
                <a:solidFill>
                  <a:srgbClr val="006600"/>
                </a:solidFill>
                <a:latin typeface="Times New Roman" pitchFamily="18" charset="0"/>
                <a:cs typeface="Times New Roman" pitchFamily="18" charset="0"/>
              </a:rPr>
              <a:t> </a:t>
            </a:r>
            <a:r>
              <a:rPr lang="en-US" sz="4000" b="1" dirty="0" err="1" smtClean="0">
                <a:solidFill>
                  <a:srgbClr val="006600"/>
                </a:solidFill>
                <a:latin typeface="Times New Roman" pitchFamily="18" charset="0"/>
                <a:cs typeface="Times New Roman" pitchFamily="18" charset="0"/>
              </a:rPr>
              <a:t>kính</a:t>
            </a:r>
            <a:r>
              <a:rPr lang="en-US" sz="4000" b="1" dirty="0" smtClean="0">
                <a:solidFill>
                  <a:srgbClr val="006600"/>
                </a:solidFill>
                <a:latin typeface="Times New Roman" pitchFamily="18" charset="0"/>
                <a:cs typeface="Times New Roman" pitchFamily="18" charset="0"/>
              </a:rPr>
              <a:t> </a:t>
            </a:r>
            <a:r>
              <a:rPr lang="vi-VN" sz="4000" b="1" dirty="0" smtClean="0">
                <a:solidFill>
                  <a:srgbClr val="006600"/>
                </a:solidFill>
                <a:latin typeface="Times New Roman" pitchFamily="18" charset="0"/>
                <a:cs typeface="Times New Roman" pitchFamily="18" charset="0"/>
              </a:rPr>
              <a:t>đ</a:t>
            </a:r>
            <a:r>
              <a:rPr lang="en-US" sz="4000" b="1" dirty="0" err="1" smtClean="0">
                <a:solidFill>
                  <a:srgbClr val="006600"/>
                </a:solidFill>
                <a:latin typeface="Times New Roman" pitchFamily="18" charset="0"/>
                <a:cs typeface="Times New Roman" pitchFamily="18" charset="0"/>
              </a:rPr>
              <a:t>eo</a:t>
            </a:r>
            <a:r>
              <a:rPr lang="en-US" sz="4000" b="1" dirty="0" smtClean="0">
                <a:solidFill>
                  <a:srgbClr val="006600"/>
                </a:solidFill>
                <a:latin typeface="Times New Roman" pitchFamily="18" charset="0"/>
                <a:cs typeface="Times New Roman" pitchFamily="18" charset="0"/>
              </a:rPr>
              <a:t> </a:t>
            </a:r>
            <a:r>
              <a:rPr lang="en-US" sz="4000" b="1" dirty="0" err="1" smtClean="0">
                <a:solidFill>
                  <a:srgbClr val="006600"/>
                </a:solidFill>
                <a:latin typeface="Times New Roman" pitchFamily="18" charset="0"/>
                <a:cs typeface="Times New Roman" pitchFamily="18" charset="0"/>
              </a:rPr>
              <a:t>lên</a:t>
            </a:r>
            <a:r>
              <a:rPr lang="en-US" sz="4000" b="1" dirty="0" smtClean="0">
                <a:solidFill>
                  <a:srgbClr val="006600"/>
                </a:solidFill>
                <a:latin typeface="Times New Roman" pitchFamily="18" charset="0"/>
                <a:cs typeface="Times New Roman" pitchFamily="18" charset="0"/>
              </a:rPr>
              <a:t> m</a:t>
            </a:r>
            <a:r>
              <a:rPr lang="vi-VN" sz="4000" b="1" dirty="0" smtClean="0">
                <a:solidFill>
                  <a:srgbClr val="006600"/>
                </a:solidFill>
                <a:latin typeface="Times New Roman" pitchFamily="18" charset="0"/>
                <a:cs typeface="Times New Roman" pitchFamily="18" charset="0"/>
              </a:rPr>
              <a:t>ắt</a:t>
            </a:r>
            <a:r>
              <a:rPr lang="en-US" sz="4000" b="1" dirty="0" smtClean="0">
                <a:solidFill>
                  <a:srgbClr val="006600"/>
                </a:solidFill>
                <a:latin typeface="Times New Roman" pitchFamily="18" charset="0"/>
                <a:cs typeface="Times New Roman" pitchFamily="18" charset="0"/>
              </a:rPr>
              <a:t>,  </a:t>
            </a:r>
            <a:r>
              <a:rPr lang="en-US" sz="4000" b="1" dirty="0" err="1" smtClean="0">
                <a:solidFill>
                  <a:srgbClr val="006600"/>
                </a:solidFill>
                <a:latin typeface="Times New Roman" pitchFamily="18" charset="0"/>
                <a:cs typeface="Times New Roman" pitchFamily="18" charset="0"/>
              </a:rPr>
              <a:t>một</a:t>
            </a:r>
            <a:r>
              <a:rPr lang="en-US" sz="4000" b="1" dirty="0" smtClean="0">
                <a:solidFill>
                  <a:srgbClr val="006600"/>
                </a:solidFill>
                <a:latin typeface="Times New Roman" pitchFamily="18" charset="0"/>
                <a:cs typeface="Times New Roman" pitchFamily="18" charset="0"/>
              </a:rPr>
              <a:t> </a:t>
            </a:r>
            <a:r>
              <a:rPr lang="en-US" sz="4000" b="1" dirty="0" err="1" smtClean="0">
                <a:solidFill>
                  <a:srgbClr val="006600"/>
                </a:solidFill>
                <a:latin typeface="Times New Roman" pitchFamily="18" charset="0"/>
                <a:cs typeface="Times New Roman" pitchFamily="18" charset="0"/>
              </a:rPr>
              <a:t>ống</a:t>
            </a:r>
            <a:r>
              <a:rPr lang="en-US" sz="4000" b="1" dirty="0" smtClean="0">
                <a:solidFill>
                  <a:srgbClr val="006600"/>
                </a:solidFill>
                <a:latin typeface="Times New Roman" pitchFamily="18" charset="0"/>
                <a:cs typeface="Times New Roman" pitchFamily="18" charset="0"/>
              </a:rPr>
              <a:t> </a:t>
            </a:r>
            <a:r>
              <a:rPr lang="en-US" sz="4000" b="1" dirty="0" err="1" smtClean="0">
                <a:solidFill>
                  <a:srgbClr val="006600"/>
                </a:solidFill>
                <a:latin typeface="Times New Roman" pitchFamily="18" charset="0"/>
                <a:cs typeface="Times New Roman" pitchFamily="18" charset="0"/>
              </a:rPr>
              <a:t>nghe</a:t>
            </a:r>
            <a:r>
              <a:rPr lang="en-US" sz="4000" b="1" dirty="0" smtClean="0">
                <a:solidFill>
                  <a:srgbClr val="006600"/>
                </a:solidFill>
                <a:latin typeface="Times New Roman" pitchFamily="18" charset="0"/>
                <a:cs typeface="Times New Roman" pitchFamily="18" charset="0"/>
              </a:rPr>
              <a:t> c</a:t>
            </a:r>
            <a:r>
              <a:rPr lang="vi-VN" sz="4000" b="1" dirty="0" smtClean="0">
                <a:solidFill>
                  <a:srgbClr val="006600"/>
                </a:solidFill>
                <a:latin typeface="Times New Roman" pitchFamily="18" charset="0"/>
                <a:cs typeface="Times New Roman" pitchFamily="18" charset="0"/>
              </a:rPr>
              <a:t>ặp</a:t>
            </a:r>
            <a:r>
              <a:rPr lang="en-US" sz="4000" b="1" dirty="0" smtClean="0">
                <a:solidFill>
                  <a:srgbClr val="006600"/>
                </a:solidFill>
                <a:latin typeface="Times New Roman" pitchFamily="18" charset="0"/>
                <a:cs typeface="Times New Roman" pitchFamily="18" charset="0"/>
              </a:rPr>
              <a:t> </a:t>
            </a:r>
            <a:r>
              <a:rPr lang="en-US" sz="4000" b="1" dirty="0" err="1" smtClean="0">
                <a:solidFill>
                  <a:srgbClr val="006600"/>
                </a:solidFill>
                <a:latin typeface="Times New Roman" pitchFamily="18" charset="0"/>
                <a:cs typeface="Times New Roman" pitchFamily="18" charset="0"/>
              </a:rPr>
              <a:t>vào</a:t>
            </a:r>
            <a:r>
              <a:rPr lang="en-US" sz="4000" b="1" dirty="0" smtClean="0">
                <a:solidFill>
                  <a:srgbClr val="006600"/>
                </a:solidFill>
                <a:latin typeface="Times New Roman" pitchFamily="18" charset="0"/>
                <a:cs typeface="Times New Roman" pitchFamily="18" charset="0"/>
              </a:rPr>
              <a:t> </a:t>
            </a:r>
            <a:r>
              <a:rPr lang="en-US" sz="4000" b="1" dirty="0" err="1" smtClean="0">
                <a:solidFill>
                  <a:srgbClr val="006600"/>
                </a:solidFill>
                <a:latin typeface="Times New Roman" pitchFamily="18" charset="0"/>
                <a:cs typeface="Times New Roman" pitchFamily="18" charset="0"/>
              </a:rPr>
              <a:t>cổ</a:t>
            </a:r>
            <a:r>
              <a:rPr lang="en-US" sz="4000" b="1" dirty="0" smtClean="0">
                <a:solidFill>
                  <a:srgbClr val="006600"/>
                </a:solidFill>
                <a:latin typeface="Times New Roman" pitchFamily="18" charset="0"/>
                <a:cs typeface="Times New Roman" pitchFamily="18" charset="0"/>
              </a:rPr>
              <a:t>,  </a:t>
            </a:r>
            <a:r>
              <a:rPr lang="en-US" sz="4000" b="1" dirty="0" err="1" smtClean="0">
                <a:solidFill>
                  <a:srgbClr val="006600"/>
                </a:solidFill>
                <a:latin typeface="Times New Roman" pitchFamily="18" charset="0"/>
                <a:cs typeface="Times New Roman" pitchFamily="18" charset="0"/>
              </a:rPr>
              <a:t>một</a:t>
            </a:r>
            <a:r>
              <a:rPr lang="en-US" sz="4000" b="1" dirty="0" smtClean="0">
                <a:solidFill>
                  <a:srgbClr val="006600"/>
                </a:solidFill>
                <a:latin typeface="Times New Roman" pitchFamily="18" charset="0"/>
                <a:cs typeface="Times New Roman" pitchFamily="18" charset="0"/>
              </a:rPr>
              <a:t> </a:t>
            </a:r>
            <a:r>
              <a:rPr lang="en-US" sz="4000" b="1" dirty="0" err="1" smtClean="0">
                <a:solidFill>
                  <a:srgbClr val="006600"/>
                </a:solidFill>
                <a:latin typeface="Times New Roman" pitchFamily="18" charset="0"/>
                <a:cs typeface="Times New Roman" pitchFamily="18" charset="0"/>
              </a:rPr>
              <a:t>áo</a:t>
            </a:r>
            <a:r>
              <a:rPr lang="en-US" sz="4000" b="1" dirty="0" smtClean="0">
                <a:solidFill>
                  <a:srgbClr val="006600"/>
                </a:solidFill>
                <a:latin typeface="Times New Roman" pitchFamily="18" charset="0"/>
                <a:cs typeface="Times New Roman" pitchFamily="18" charset="0"/>
              </a:rPr>
              <a:t> </a:t>
            </a:r>
            <a:r>
              <a:rPr lang="en-US" sz="4000" b="1" dirty="0" err="1" smtClean="0">
                <a:solidFill>
                  <a:srgbClr val="006600"/>
                </a:solidFill>
                <a:latin typeface="Times New Roman" pitchFamily="18" charset="0"/>
                <a:cs typeface="Times New Roman" pitchFamily="18" charset="0"/>
              </a:rPr>
              <a:t>choàng</a:t>
            </a:r>
            <a:r>
              <a:rPr lang="en-US" sz="4000" b="1" dirty="0" smtClean="0">
                <a:solidFill>
                  <a:srgbClr val="006600"/>
                </a:solidFill>
                <a:latin typeface="Times New Roman" pitchFamily="18" charset="0"/>
                <a:cs typeface="Times New Roman" pitchFamily="18" charset="0"/>
              </a:rPr>
              <a:t> </a:t>
            </a:r>
            <a:r>
              <a:rPr lang="en-US" sz="4000" b="1" dirty="0" err="1" smtClean="0">
                <a:solidFill>
                  <a:srgbClr val="006600"/>
                </a:solidFill>
                <a:latin typeface="Times New Roman" pitchFamily="18" charset="0"/>
                <a:cs typeface="Times New Roman" pitchFamily="18" charset="0"/>
              </a:rPr>
              <a:t>khoác</a:t>
            </a:r>
            <a:r>
              <a:rPr lang="en-US" sz="4000" b="1" dirty="0" smtClean="0">
                <a:solidFill>
                  <a:srgbClr val="006600"/>
                </a:solidFill>
                <a:latin typeface="Times New Roman" pitchFamily="18" charset="0"/>
                <a:cs typeface="Times New Roman" pitchFamily="18" charset="0"/>
              </a:rPr>
              <a:t> </a:t>
            </a:r>
            <a:r>
              <a:rPr lang="en-US" sz="4000" b="1" dirty="0" err="1" smtClean="0">
                <a:solidFill>
                  <a:srgbClr val="006600"/>
                </a:solidFill>
                <a:latin typeface="Times New Roman" pitchFamily="18" charset="0"/>
                <a:cs typeface="Times New Roman" pitchFamily="18" charset="0"/>
              </a:rPr>
              <a:t>lên</a:t>
            </a:r>
            <a:r>
              <a:rPr lang="en-US" sz="4000" b="1" dirty="0" smtClean="0">
                <a:solidFill>
                  <a:srgbClr val="006600"/>
                </a:solidFill>
                <a:latin typeface="Times New Roman" pitchFamily="18" charset="0"/>
                <a:cs typeface="Times New Roman" pitchFamily="18" charset="0"/>
              </a:rPr>
              <a:t> </a:t>
            </a:r>
            <a:r>
              <a:rPr lang="en-US" sz="4000" b="1" dirty="0" err="1" smtClean="0">
                <a:solidFill>
                  <a:srgbClr val="006600"/>
                </a:solidFill>
                <a:latin typeface="Times New Roman" pitchFamily="18" charset="0"/>
                <a:cs typeface="Times New Roman" pitchFamily="18" charset="0"/>
              </a:rPr>
              <a:t>ng</a:t>
            </a:r>
            <a:r>
              <a:rPr lang="vi-VN" sz="4000" b="1" dirty="0" smtClean="0">
                <a:solidFill>
                  <a:srgbClr val="006600"/>
                </a:solidFill>
                <a:latin typeface="Times New Roman" pitchFamily="18" charset="0"/>
                <a:cs typeface="Times New Roman" pitchFamily="18" charset="0"/>
              </a:rPr>
              <a:t>ười</a:t>
            </a:r>
            <a:r>
              <a:rPr lang="en-US" sz="4000" b="1" dirty="0" smtClean="0">
                <a:solidFill>
                  <a:srgbClr val="006600"/>
                </a:solidFill>
                <a:latin typeface="Times New Roman" pitchFamily="18" charset="0"/>
                <a:cs typeface="Times New Roman" pitchFamily="18" charset="0"/>
              </a:rPr>
              <a:t>,  </a:t>
            </a:r>
            <a:r>
              <a:rPr lang="en-US" sz="4000" b="1" dirty="0" err="1" smtClean="0">
                <a:solidFill>
                  <a:srgbClr val="006600"/>
                </a:solidFill>
                <a:latin typeface="Times New Roman" pitchFamily="18" charset="0"/>
                <a:cs typeface="Times New Roman" pitchFamily="18" charset="0"/>
              </a:rPr>
              <a:t>một</a:t>
            </a:r>
            <a:r>
              <a:rPr lang="en-US" sz="4000" b="1" dirty="0" smtClean="0">
                <a:solidFill>
                  <a:srgbClr val="006600"/>
                </a:solidFill>
                <a:latin typeface="Times New Roman" pitchFamily="18" charset="0"/>
                <a:cs typeface="Times New Roman" pitchFamily="18" charset="0"/>
              </a:rPr>
              <a:t> </a:t>
            </a:r>
            <a:r>
              <a:rPr lang="en-US" sz="4000" b="1" dirty="0" err="1" smtClean="0">
                <a:solidFill>
                  <a:srgbClr val="006600"/>
                </a:solidFill>
                <a:latin typeface="Times New Roman" pitchFamily="18" charset="0"/>
                <a:cs typeface="Times New Roman" pitchFamily="18" charset="0"/>
              </a:rPr>
              <a:t>chiếc</a:t>
            </a:r>
            <a:r>
              <a:rPr lang="en-US" sz="4000" b="1" dirty="0" smtClean="0">
                <a:solidFill>
                  <a:srgbClr val="006600"/>
                </a:solidFill>
                <a:latin typeface="Times New Roman" pitchFamily="18" charset="0"/>
                <a:cs typeface="Times New Roman" pitchFamily="18" charset="0"/>
              </a:rPr>
              <a:t> </a:t>
            </a:r>
            <a:r>
              <a:rPr lang="en-US" sz="4000" b="1" dirty="0" err="1" smtClean="0">
                <a:solidFill>
                  <a:srgbClr val="006600"/>
                </a:solidFill>
                <a:latin typeface="Times New Roman" pitchFamily="18" charset="0"/>
                <a:cs typeface="Times New Roman" pitchFamily="18" charset="0"/>
              </a:rPr>
              <a:t>mũ</a:t>
            </a:r>
            <a:r>
              <a:rPr lang="en-US" sz="4000" b="1" dirty="0" smtClean="0">
                <a:solidFill>
                  <a:srgbClr val="006600"/>
                </a:solidFill>
                <a:latin typeface="Times New Roman" pitchFamily="18" charset="0"/>
                <a:cs typeface="Times New Roman" pitchFamily="18" charset="0"/>
              </a:rPr>
              <a:t> </a:t>
            </a:r>
            <a:r>
              <a:rPr lang="en-US" sz="4000" b="1" dirty="0" err="1" smtClean="0">
                <a:solidFill>
                  <a:srgbClr val="006600"/>
                </a:solidFill>
                <a:latin typeface="Times New Roman" pitchFamily="18" charset="0"/>
                <a:cs typeface="Times New Roman" pitchFamily="18" charset="0"/>
              </a:rPr>
              <a:t>thêu</a:t>
            </a:r>
            <a:r>
              <a:rPr lang="en-US" sz="4000" b="1" dirty="0" smtClean="0">
                <a:solidFill>
                  <a:srgbClr val="006600"/>
                </a:solidFill>
                <a:latin typeface="Times New Roman" pitchFamily="18" charset="0"/>
                <a:cs typeface="Times New Roman" pitchFamily="18" charset="0"/>
              </a:rPr>
              <a:t> </a:t>
            </a:r>
            <a:r>
              <a:rPr lang="en-US" sz="4000" b="1" dirty="0" err="1" smtClean="0">
                <a:solidFill>
                  <a:srgbClr val="006600"/>
                </a:solidFill>
                <a:latin typeface="Times New Roman" pitchFamily="18" charset="0"/>
                <a:cs typeface="Times New Roman" pitchFamily="18" charset="0"/>
              </a:rPr>
              <a:t>ch</a:t>
            </a:r>
            <a:r>
              <a:rPr lang="vi-VN" sz="4000" b="1" dirty="0" smtClean="0">
                <a:solidFill>
                  <a:srgbClr val="006600"/>
                </a:solidFill>
                <a:latin typeface="Times New Roman" pitchFamily="18" charset="0"/>
                <a:cs typeface="Times New Roman" pitchFamily="18" charset="0"/>
              </a:rPr>
              <a:t>ữ</a:t>
            </a:r>
            <a:r>
              <a:rPr lang="en-US" sz="4000" b="1" dirty="0" smtClean="0">
                <a:solidFill>
                  <a:srgbClr val="006600"/>
                </a:solidFill>
                <a:latin typeface="Times New Roman" pitchFamily="18" charset="0"/>
                <a:cs typeface="Times New Roman" pitchFamily="18" charset="0"/>
              </a:rPr>
              <a:t> </a:t>
            </a:r>
            <a:r>
              <a:rPr lang="en-US" sz="4000" b="1" dirty="0" err="1" smtClean="0">
                <a:solidFill>
                  <a:srgbClr val="006600"/>
                </a:solidFill>
                <a:latin typeface="Times New Roman" pitchFamily="18" charset="0"/>
                <a:cs typeface="Times New Roman" pitchFamily="18" charset="0"/>
              </a:rPr>
              <a:t>thập</a:t>
            </a:r>
            <a:r>
              <a:rPr lang="en-US" sz="4000" b="1" dirty="0" smtClean="0">
                <a:solidFill>
                  <a:srgbClr val="006600"/>
                </a:solidFill>
                <a:latin typeface="Times New Roman" pitchFamily="18" charset="0"/>
                <a:cs typeface="Times New Roman" pitchFamily="18" charset="0"/>
              </a:rPr>
              <a:t> </a:t>
            </a:r>
            <a:r>
              <a:rPr lang="vi-VN" sz="4000" b="1" dirty="0" smtClean="0">
                <a:solidFill>
                  <a:srgbClr val="006600"/>
                </a:solidFill>
                <a:latin typeface="Times New Roman" pitchFamily="18" charset="0"/>
                <a:cs typeface="Times New Roman" pitchFamily="18" charset="0"/>
              </a:rPr>
              <a:t>đỏ</a:t>
            </a:r>
            <a:r>
              <a:rPr lang="en-US" sz="4000" b="1" dirty="0" smtClean="0">
                <a:solidFill>
                  <a:srgbClr val="006600"/>
                </a:solidFill>
                <a:latin typeface="Times New Roman" pitchFamily="18" charset="0"/>
                <a:cs typeface="Times New Roman" pitchFamily="18" charset="0"/>
              </a:rPr>
              <a:t> </a:t>
            </a:r>
            <a:r>
              <a:rPr lang="en-US" sz="4000" b="1" dirty="0" err="1" smtClean="0">
                <a:solidFill>
                  <a:srgbClr val="006600"/>
                </a:solidFill>
                <a:latin typeface="Times New Roman" pitchFamily="18" charset="0"/>
                <a:cs typeface="Times New Roman" pitchFamily="18" charset="0"/>
              </a:rPr>
              <a:t>chụp</a:t>
            </a:r>
            <a:r>
              <a:rPr lang="en-US" sz="4000" b="1" dirty="0" smtClean="0">
                <a:solidFill>
                  <a:srgbClr val="006600"/>
                </a:solidFill>
                <a:latin typeface="Times New Roman" pitchFamily="18" charset="0"/>
                <a:cs typeface="Times New Roman" pitchFamily="18" charset="0"/>
              </a:rPr>
              <a:t> </a:t>
            </a:r>
            <a:r>
              <a:rPr lang="en-US" sz="4000" b="1" dirty="0" err="1" smtClean="0">
                <a:solidFill>
                  <a:srgbClr val="006600"/>
                </a:solidFill>
                <a:latin typeface="Times New Roman" pitchFamily="18" charset="0"/>
                <a:cs typeface="Times New Roman" pitchFamily="18" charset="0"/>
              </a:rPr>
              <a:t>lên</a:t>
            </a:r>
            <a:r>
              <a:rPr lang="en-US" sz="4000" b="1" dirty="0" smtClean="0">
                <a:solidFill>
                  <a:srgbClr val="006600"/>
                </a:solidFill>
                <a:latin typeface="Times New Roman" pitchFamily="18" charset="0"/>
                <a:cs typeface="Times New Roman" pitchFamily="18" charset="0"/>
              </a:rPr>
              <a:t> </a:t>
            </a:r>
            <a:r>
              <a:rPr lang="vi-VN" sz="4000" b="1" dirty="0" smtClean="0">
                <a:solidFill>
                  <a:srgbClr val="006600"/>
                </a:solidFill>
                <a:latin typeface="Times New Roman" pitchFamily="18" charset="0"/>
                <a:cs typeface="Times New Roman" pitchFamily="18" charset="0"/>
              </a:rPr>
              <a:t>đầu</a:t>
            </a:r>
            <a:r>
              <a:rPr lang="en-US" sz="4000" b="1" dirty="0" smtClean="0">
                <a:solidFill>
                  <a:srgbClr val="006600"/>
                </a:solidFill>
                <a:latin typeface="Times New Roman" pitchFamily="18" charset="0"/>
                <a:cs typeface="Times New Roman" pitchFamily="18" charset="0"/>
              </a:rPr>
              <a:t>. </a:t>
            </a:r>
            <a:br>
              <a:rPr lang="en-US" sz="4000" b="1" dirty="0" smtClean="0">
                <a:solidFill>
                  <a:srgbClr val="006600"/>
                </a:solidFill>
                <a:latin typeface="Times New Roman" pitchFamily="18" charset="0"/>
                <a:cs typeface="Times New Roman" pitchFamily="18" charset="0"/>
              </a:rPr>
            </a:br>
            <a:r>
              <a:rPr lang="en-US" sz="3200" b="1" dirty="0" smtClean="0">
                <a:solidFill>
                  <a:srgbClr val="993300"/>
                </a:solidFill>
                <a:latin typeface=".VnTime" pitchFamily="34" charset="0"/>
              </a:rPr>
              <a:t> </a:t>
            </a:r>
            <a:endParaRPr lang="en-US" sz="2800" b="1" i="1" dirty="0">
              <a:latin typeface="Times New Roman" pitchFamily="18" charset="0"/>
              <a:cs typeface="Times New Roman" pitchFamily="18" charset="0"/>
            </a:endParaRPr>
          </a:p>
        </p:txBody>
      </p:sp>
      <p:sp>
        <p:nvSpPr>
          <p:cNvPr id="6" name="Title 1"/>
          <p:cNvSpPr txBox="1">
            <a:spLocks/>
          </p:cNvSpPr>
          <p:nvPr/>
        </p:nvSpPr>
        <p:spPr>
          <a:xfrm>
            <a:off x="228600" y="3657600"/>
            <a:ext cx="8229600" cy="2438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defTabSz="912813" eaLnBrk="0" hangingPunct="0">
              <a:spcBef>
                <a:spcPct val="50000"/>
              </a:spcBef>
            </a:pPr>
            <a:r>
              <a:rPr lang="en-US" b="1" dirty="0" smtClean="0"/>
              <a:t> - </a:t>
            </a:r>
            <a:r>
              <a:rPr lang="en-US" dirty="0" err="1" smtClean="0">
                <a:solidFill>
                  <a:srgbClr val="006600"/>
                </a:solidFill>
                <a:latin typeface="Times New Roman" pitchFamily="18" charset="0"/>
                <a:cs typeface="Times New Roman" pitchFamily="18" charset="0"/>
              </a:rPr>
              <a:t>Sói</a:t>
            </a:r>
            <a:r>
              <a:rPr lang="en-US" dirty="0" smtClean="0">
                <a:solidFill>
                  <a:srgbClr val="006600"/>
                </a:solidFill>
                <a:latin typeface="Times New Roman" pitchFamily="18" charset="0"/>
                <a:cs typeface="Times New Roman" pitchFamily="18" charset="0"/>
              </a:rPr>
              <a:t> </a:t>
            </a:r>
            <a:r>
              <a:rPr lang="en-US" b="1" dirty="0" smtClean="0">
                <a:solidFill>
                  <a:srgbClr val="006600"/>
                </a:solidFill>
                <a:latin typeface="Times New Roman" pitchFamily="18" charset="0"/>
                <a:cs typeface="Times New Roman" pitchFamily="18" charset="0"/>
              </a:rPr>
              <a:t>m</a:t>
            </a:r>
            <a:r>
              <a:rPr lang="vi-VN" b="1" dirty="0" smtClean="0">
                <a:solidFill>
                  <a:srgbClr val="006600"/>
                </a:solidFill>
                <a:latin typeface="Times New Roman" pitchFamily="18" charset="0"/>
                <a:cs typeface="Times New Roman" pitchFamily="18" charset="0"/>
              </a:rPr>
              <a:t>ừng</a:t>
            </a:r>
            <a:r>
              <a:rPr lang="en-US" b="1" dirty="0" smtClean="0">
                <a:solidFill>
                  <a:srgbClr val="006600"/>
                </a:solidFill>
                <a:latin typeface="Times New Roman" pitchFamily="18" charset="0"/>
                <a:cs typeface="Times New Roman" pitchFamily="18" charset="0"/>
              </a:rPr>
              <a:t> r</a:t>
            </a:r>
            <a:r>
              <a:rPr lang="vi-VN" b="1" dirty="0" smtClean="0">
                <a:solidFill>
                  <a:srgbClr val="006600"/>
                </a:solidFill>
                <a:latin typeface="Times New Roman" pitchFamily="18" charset="0"/>
                <a:cs typeface="Times New Roman" pitchFamily="18" charset="0"/>
              </a:rPr>
              <a:t>ơ</a:t>
            </a:r>
            <a:r>
              <a:rPr lang="en-US" b="1" dirty="0" smtClean="0">
                <a:solidFill>
                  <a:srgbClr val="006600"/>
                </a:solidFill>
                <a:latin typeface="Times New Roman" pitchFamily="18" charset="0"/>
                <a:cs typeface="Times New Roman" pitchFamily="18" charset="0"/>
              </a:rPr>
              <a:t>n</a:t>
            </a:r>
            <a:r>
              <a:rPr lang="en-US" dirty="0" smtClean="0">
                <a:solidFill>
                  <a:srgbClr val="006600"/>
                </a:solidFill>
                <a:latin typeface="Times New Roman" pitchFamily="18" charset="0"/>
                <a:cs typeface="Times New Roman" pitchFamily="18" charset="0"/>
              </a:rPr>
              <a:t>, </a:t>
            </a:r>
            <a:r>
              <a:rPr lang="en-US" b="1" dirty="0" err="1" smtClean="0">
                <a:solidFill>
                  <a:srgbClr val="006600"/>
                </a:solidFill>
                <a:latin typeface="Times New Roman" pitchFamily="18" charset="0"/>
                <a:cs typeface="Times New Roman" pitchFamily="18" charset="0"/>
              </a:rPr>
              <a:t>mon</a:t>
            </a:r>
            <a:r>
              <a:rPr lang="en-US" b="1" dirty="0" smtClean="0">
                <a:solidFill>
                  <a:srgbClr val="006600"/>
                </a:solidFill>
                <a:latin typeface="Times New Roman" pitchFamily="18" charset="0"/>
                <a:cs typeface="Times New Roman" pitchFamily="18" charset="0"/>
              </a:rPr>
              <a:t> men </a:t>
            </a:r>
            <a:r>
              <a:rPr lang="en-US" dirty="0" err="1" smtClean="0">
                <a:solidFill>
                  <a:srgbClr val="006600"/>
                </a:solidFill>
                <a:latin typeface="Times New Roman" pitchFamily="18" charset="0"/>
                <a:cs typeface="Times New Roman" pitchFamily="18" charset="0"/>
              </a:rPr>
              <a:t>lại</a:t>
            </a:r>
            <a:r>
              <a:rPr lang="en-US" dirty="0" smtClean="0">
                <a:solidFill>
                  <a:srgbClr val="006600"/>
                </a:solidFill>
                <a:latin typeface="Times New Roman" pitchFamily="18" charset="0"/>
                <a:cs typeface="Times New Roman" pitchFamily="18" charset="0"/>
              </a:rPr>
              <a:t> </a:t>
            </a:r>
            <a:r>
              <a:rPr lang="en-US" dirty="0" err="1" smtClean="0">
                <a:solidFill>
                  <a:srgbClr val="006600"/>
                </a:solidFill>
                <a:latin typeface="Times New Roman" pitchFamily="18" charset="0"/>
                <a:cs typeface="Times New Roman" pitchFamily="18" charset="0"/>
              </a:rPr>
              <a:t>phía</a:t>
            </a:r>
            <a:r>
              <a:rPr lang="en-US" dirty="0" smtClean="0">
                <a:solidFill>
                  <a:srgbClr val="006600"/>
                </a:solidFill>
                <a:latin typeface="Times New Roman" pitchFamily="18" charset="0"/>
                <a:cs typeface="Times New Roman" pitchFamily="18" charset="0"/>
              </a:rPr>
              <a:t> </a:t>
            </a:r>
            <a:r>
              <a:rPr lang="en-US" dirty="0" err="1" smtClean="0">
                <a:solidFill>
                  <a:srgbClr val="006600"/>
                </a:solidFill>
                <a:latin typeface="Times New Roman" pitchFamily="18" charset="0"/>
                <a:cs typeface="Times New Roman" pitchFamily="18" charset="0"/>
              </a:rPr>
              <a:t>sau</a:t>
            </a:r>
            <a:r>
              <a:rPr lang="en-US" dirty="0" smtClean="0">
                <a:solidFill>
                  <a:srgbClr val="006600"/>
                </a:solidFill>
                <a:latin typeface="Times New Roman" pitchFamily="18" charset="0"/>
                <a:cs typeface="Times New Roman" pitchFamily="18" charset="0"/>
              </a:rPr>
              <a:t>, </a:t>
            </a:r>
            <a:r>
              <a:rPr lang="vi-VN" dirty="0" smtClean="0">
                <a:solidFill>
                  <a:srgbClr val="006600"/>
                </a:solidFill>
                <a:latin typeface="Times New Roman" pitchFamily="18" charset="0"/>
                <a:cs typeface="Times New Roman" pitchFamily="18" charset="0"/>
              </a:rPr>
              <a:t>định</a:t>
            </a:r>
            <a:r>
              <a:rPr lang="en-US" dirty="0" smtClean="0">
                <a:solidFill>
                  <a:srgbClr val="006600"/>
                </a:solidFill>
                <a:latin typeface="Times New Roman" pitchFamily="18" charset="0"/>
                <a:cs typeface="Times New Roman" pitchFamily="18" charset="0"/>
              </a:rPr>
              <a:t> l</a:t>
            </a:r>
            <a:r>
              <a:rPr lang="vi-VN" dirty="0" smtClean="0">
                <a:solidFill>
                  <a:srgbClr val="006600"/>
                </a:solidFill>
                <a:latin typeface="Times New Roman" pitchFamily="18" charset="0"/>
                <a:cs typeface="Times New Roman" pitchFamily="18" charset="0"/>
              </a:rPr>
              <a:t>ựa</a:t>
            </a:r>
            <a:r>
              <a:rPr lang="en-US" dirty="0" smtClean="0">
                <a:solidFill>
                  <a:srgbClr val="006600"/>
                </a:solidFill>
                <a:latin typeface="Times New Roman" pitchFamily="18" charset="0"/>
                <a:cs typeface="Times New Roman" pitchFamily="18" charset="0"/>
              </a:rPr>
              <a:t> </a:t>
            </a:r>
            <a:r>
              <a:rPr lang="en-US" dirty="0" err="1" smtClean="0">
                <a:solidFill>
                  <a:srgbClr val="006600"/>
                </a:solidFill>
                <a:latin typeface="Times New Roman" pitchFamily="18" charset="0"/>
                <a:cs typeface="Times New Roman" pitchFamily="18" charset="0"/>
              </a:rPr>
              <a:t>miếng</a:t>
            </a:r>
            <a:r>
              <a:rPr lang="en-US" dirty="0" smtClean="0">
                <a:solidFill>
                  <a:srgbClr val="006600"/>
                </a:solidFill>
                <a:latin typeface="Times New Roman" pitchFamily="18" charset="0"/>
                <a:cs typeface="Times New Roman" pitchFamily="18" charset="0"/>
              </a:rPr>
              <a:t>, </a:t>
            </a:r>
            <a:r>
              <a:rPr lang="vi-VN" b="1" dirty="0" smtClean="0">
                <a:solidFill>
                  <a:srgbClr val="006600"/>
                </a:solidFill>
                <a:latin typeface="Times New Roman" pitchFamily="18" charset="0"/>
                <a:cs typeface="Times New Roman" pitchFamily="18" charset="0"/>
              </a:rPr>
              <a:t>đớp</a:t>
            </a:r>
            <a:r>
              <a:rPr lang="en-US" b="1" dirty="0" smtClean="0">
                <a:solidFill>
                  <a:srgbClr val="006600"/>
                </a:solidFill>
                <a:latin typeface="Times New Roman" pitchFamily="18" charset="0"/>
                <a:cs typeface="Times New Roman" pitchFamily="18" charset="0"/>
              </a:rPr>
              <a:t> </a:t>
            </a:r>
            <a:r>
              <a:rPr lang="en-US" b="1" dirty="0" err="1" smtClean="0">
                <a:solidFill>
                  <a:srgbClr val="006600"/>
                </a:solidFill>
                <a:latin typeface="Times New Roman" pitchFamily="18" charset="0"/>
                <a:cs typeface="Times New Roman" pitchFamily="18" charset="0"/>
              </a:rPr>
              <a:t>sâu</a:t>
            </a:r>
            <a:r>
              <a:rPr lang="en-US" b="1" dirty="0" smtClean="0">
                <a:solidFill>
                  <a:srgbClr val="006600"/>
                </a:solidFill>
                <a:latin typeface="Times New Roman" pitchFamily="18" charset="0"/>
                <a:cs typeface="Times New Roman" pitchFamily="18" charset="0"/>
              </a:rPr>
              <a:t> </a:t>
            </a:r>
            <a:r>
              <a:rPr lang="en-US" dirty="0" err="1" smtClean="0">
                <a:solidFill>
                  <a:srgbClr val="006600"/>
                </a:solidFill>
                <a:latin typeface="Times New Roman" pitchFamily="18" charset="0"/>
                <a:cs typeface="Times New Roman" pitchFamily="18" charset="0"/>
              </a:rPr>
              <a:t>vào</a:t>
            </a:r>
            <a:r>
              <a:rPr lang="en-US" dirty="0" smtClean="0">
                <a:solidFill>
                  <a:srgbClr val="006600"/>
                </a:solidFill>
                <a:latin typeface="Times New Roman" pitchFamily="18" charset="0"/>
                <a:cs typeface="Times New Roman" pitchFamily="18" charset="0"/>
              </a:rPr>
              <a:t> </a:t>
            </a:r>
            <a:r>
              <a:rPr lang="vi-VN" dirty="0" smtClean="0">
                <a:solidFill>
                  <a:srgbClr val="006600"/>
                </a:solidFill>
                <a:latin typeface="Times New Roman" pitchFamily="18" charset="0"/>
                <a:cs typeface="Times New Roman" pitchFamily="18" charset="0"/>
              </a:rPr>
              <a:t>đùi</a:t>
            </a:r>
            <a:r>
              <a:rPr lang="en-US" dirty="0" smtClean="0">
                <a:solidFill>
                  <a:srgbClr val="006600"/>
                </a:solidFill>
                <a:latin typeface="Times New Roman" pitchFamily="18" charset="0"/>
                <a:cs typeface="Times New Roman" pitchFamily="18" charset="0"/>
              </a:rPr>
              <a:t> Ng</a:t>
            </a:r>
            <a:r>
              <a:rPr lang="vi-VN" dirty="0" smtClean="0">
                <a:solidFill>
                  <a:srgbClr val="006600"/>
                </a:solidFill>
                <a:latin typeface="Times New Roman" pitchFamily="18" charset="0"/>
                <a:cs typeface="Times New Roman" pitchFamily="18" charset="0"/>
              </a:rPr>
              <a:t>ựa</a:t>
            </a:r>
            <a:r>
              <a:rPr lang="en-US" dirty="0" smtClean="0">
                <a:solidFill>
                  <a:srgbClr val="006600"/>
                </a:solidFill>
                <a:latin typeface="Times New Roman" pitchFamily="18" charset="0"/>
                <a:cs typeface="Times New Roman" pitchFamily="18" charset="0"/>
              </a:rPr>
              <a:t> </a:t>
            </a:r>
            <a:r>
              <a:rPr lang="en-US" dirty="0" err="1" smtClean="0">
                <a:solidFill>
                  <a:srgbClr val="006600"/>
                </a:solidFill>
                <a:latin typeface="Times New Roman" pitchFamily="18" charset="0"/>
                <a:cs typeface="Times New Roman" pitchFamily="18" charset="0"/>
              </a:rPr>
              <a:t>cho</a:t>
            </a:r>
            <a:r>
              <a:rPr lang="en-US" dirty="0" smtClean="0">
                <a:solidFill>
                  <a:srgbClr val="006600"/>
                </a:solidFill>
                <a:latin typeface="Times New Roman" pitchFamily="18" charset="0"/>
                <a:cs typeface="Times New Roman" pitchFamily="18" charset="0"/>
              </a:rPr>
              <a:t> Ng</a:t>
            </a:r>
            <a:r>
              <a:rPr lang="vi-VN" dirty="0" smtClean="0">
                <a:solidFill>
                  <a:srgbClr val="006600"/>
                </a:solidFill>
                <a:latin typeface="Times New Roman" pitchFamily="18" charset="0"/>
                <a:cs typeface="Times New Roman" pitchFamily="18" charset="0"/>
              </a:rPr>
              <a:t>ựa</a:t>
            </a:r>
            <a:r>
              <a:rPr lang="en-US" dirty="0" smtClean="0">
                <a:solidFill>
                  <a:srgbClr val="006600"/>
                </a:solidFill>
                <a:latin typeface="Times New Roman" pitchFamily="18" charset="0"/>
                <a:cs typeface="Times New Roman" pitchFamily="18" charset="0"/>
              </a:rPr>
              <a:t> </a:t>
            </a:r>
            <a:r>
              <a:rPr lang="en-US" b="1" dirty="0" err="1" smtClean="0">
                <a:solidFill>
                  <a:srgbClr val="006600"/>
                </a:solidFill>
                <a:latin typeface="Times New Roman" pitchFamily="18" charset="0"/>
                <a:cs typeface="Times New Roman" pitchFamily="18" charset="0"/>
              </a:rPr>
              <a:t>hết</a:t>
            </a:r>
            <a:r>
              <a:rPr lang="en-US" b="1" dirty="0" smtClean="0">
                <a:solidFill>
                  <a:srgbClr val="006600"/>
                </a:solidFill>
                <a:latin typeface="Times New Roman" pitchFamily="18" charset="0"/>
                <a:cs typeface="Times New Roman" pitchFamily="18" charset="0"/>
              </a:rPr>
              <a:t> </a:t>
            </a:r>
            <a:r>
              <a:rPr lang="vi-VN" b="1" dirty="0" smtClean="0">
                <a:solidFill>
                  <a:srgbClr val="006600"/>
                </a:solidFill>
                <a:latin typeface="Times New Roman" pitchFamily="18" charset="0"/>
                <a:cs typeface="Times New Roman" pitchFamily="18" charset="0"/>
              </a:rPr>
              <a:t>đường</a:t>
            </a:r>
            <a:r>
              <a:rPr lang="en-US" b="1" dirty="0" smtClean="0">
                <a:solidFill>
                  <a:srgbClr val="006600"/>
                </a:solidFill>
                <a:latin typeface="Times New Roman" pitchFamily="18" charset="0"/>
                <a:cs typeface="Times New Roman" pitchFamily="18" charset="0"/>
              </a:rPr>
              <a:t> </a:t>
            </a:r>
            <a:r>
              <a:rPr lang="en-US" b="1" dirty="0" err="1" smtClean="0">
                <a:solidFill>
                  <a:srgbClr val="006600"/>
                </a:solidFill>
                <a:latin typeface="Times New Roman" pitchFamily="18" charset="0"/>
                <a:cs typeface="Times New Roman" pitchFamily="18" charset="0"/>
              </a:rPr>
              <a:t>chạy</a:t>
            </a:r>
            <a:r>
              <a:rPr lang="en-US" b="1" dirty="0" smtClean="0">
                <a:solidFill>
                  <a:srgbClr val="006600"/>
                </a:solidFill>
                <a:latin typeface="Times New Roman" pitchFamily="18" charset="0"/>
                <a:cs typeface="Times New Roman" pitchFamily="18" charset="0"/>
              </a:rPr>
              <a:t>.</a:t>
            </a:r>
          </a:p>
          <a:p>
            <a:pPr algn="l" defTabSz="912813" eaLnBrk="0" hangingPunct="0">
              <a:spcBef>
                <a:spcPct val="50000"/>
              </a:spcBef>
            </a:pPr>
            <a:endParaRPr lang="en-US" b="1" dirty="0">
              <a:solidFill>
                <a:srgbClr val="7B0730"/>
              </a:solidFill>
            </a:endParaRPr>
          </a:p>
        </p:txBody>
      </p:sp>
      <p:cxnSp>
        <p:nvCxnSpPr>
          <p:cNvPr id="9" name="Straight Connector 8"/>
          <p:cNvCxnSpPr/>
          <p:nvPr/>
        </p:nvCxnSpPr>
        <p:spPr>
          <a:xfrm flipH="1">
            <a:off x="1295400" y="1066800"/>
            <a:ext cx="152400" cy="457200"/>
          </a:xfrm>
          <a:prstGeom prst="line">
            <a:avLst/>
          </a:prstGeom>
        </p:spPr>
        <p:style>
          <a:lnRef idx="3">
            <a:schemeClr val="accent2"/>
          </a:lnRef>
          <a:fillRef idx="0">
            <a:schemeClr val="accent2"/>
          </a:fillRef>
          <a:effectRef idx="2">
            <a:schemeClr val="accent2"/>
          </a:effectRef>
          <a:fontRef idx="minor">
            <a:schemeClr val="tx1"/>
          </a:fontRef>
        </p:style>
      </p:cxnSp>
      <p:cxnSp>
        <p:nvCxnSpPr>
          <p:cNvPr id="10" name="Straight Connector 9"/>
          <p:cNvCxnSpPr/>
          <p:nvPr/>
        </p:nvCxnSpPr>
        <p:spPr>
          <a:xfrm flipH="1">
            <a:off x="7010400" y="990600"/>
            <a:ext cx="152400" cy="457200"/>
          </a:xfrm>
          <a:prstGeom prst="line">
            <a:avLst/>
          </a:prstGeom>
        </p:spPr>
        <p:style>
          <a:lnRef idx="2">
            <a:schemeClr val="accent2"/>
          </a:lnRef>
          <a:fillRef idx="0">
            <a:schemeClr val="accent2"/>
          </a:fillRef>
          <a:effectRef idx="1">
            <a:schemeClr val="accent2"/>
          </a:effectRef>
          <a:fontRef idx="minor">
            <a:schemeClr val="tx1"/>
          </a:fontRef>
        </p:style>
      </p:cxnSp>
      <p:cxnSp>
        <p:nvCxnSpPr>
          <p:cNvPr id="11" name="Straight Connector 10"/>
          <p:cNvCxnSpPr/>
          <p:nvPr/>
        </p:nvCxnSpPr>
        <p:spPr>
          <a:xfrm flipH="1">
            <a:off x="6248400" y="1600200"/>
            <a:ext cx="152400" cy="457200"/>
          </a:xfrm>
          <a:prstGeom prst="line">
            <a:avLst/>
          </a:prstGeom>
        </p:spPr>
        <p:style>
          <a:lnRef idx="2">
            <a:schemeClr val="accent2"/>
          </a:lnRef>
          <a:fillRef idx="0">
            <a:schemeClr val="accent2"/>
          </a:fillRef>
          <a:effectRef idx="1">
            <a:schemeClr val="accent2"/>
          </a:effectRef>
          <a:fontRef idx="minor">
            <a:schemeClr val="tx1"/>
          </a:fontRef>
        </p:style>
      </p:cxnSp>
      <p:cxnSp>
        <p:nvCxnSpPr>
          <p:cNvPr id="12" name="Straight Connector 11"/>
          <p:cNvCxnSpPr/>
          <p:nvPr/>
        </p:nvCxnSpPr>
        <p:spPr>
          <a:xfrm flipH="1">
            <a:off x="8001000" y="2209800"/>
            <a:ext cx="152400" cy="457200"/>
          </a:xfrm>
          <a:prstGeom prst="line">
            <a:avLst/>
          </a:prstGeom>
        </p:spPr>
        <p:style>
          <a:lnRef idx="2">
            <a:schemeClr val="accent2"/>
          </a:lnRef>
          <a:fillRef idx="0">
            <a:schemeClr val="accent2"/>
          </a:fillRef>
          <a:effectRef idx="1">
            <a:schemeClr val="accent2"/>
          </a:effectRef>
          <a:fontRef idx="minor">
            <a:schemeClr val="tx1"/>
          </a:fontRef>
        </p:style>
      </p:cxnSp>
      <p:cxnSp>
        <p:nvCxnSpPr>
          <p:cNvPr id="17" name="Straight Connector 16"/>
          <p:cNvCxnSpPr/>
          <p:nvPr/>
        </p:nvCxnSpPr>
        <p:spPr>
          <a:xfrm flipH="1">
            <a:off x="7924800" y="2209800"/>
            <a:ext cx="152400" cy="457200"/>
          </a:xfrm>
          <a:prstGeom prst="line">
            <a:avLst/>
          </a:prstGeom>
        </p:spPr>
        <p:style>
          <a:lnRef idx="2">
            <a:schemeClr val="accent2"/>
          </a:lnRef>
          <a:fillRef idx="0">
            <a:schemeClr val="accent2"/>
          </a:fillRef>
          <a:effectRef idx="1">
            <a:schemeClr val="accent2"/>
          </a:effectRef>
          <a:fontRef idx="minor">
            <a:schemeClr val="tx1"/>
          </a:fontRef>
        </p:style>
      </p:cxnSp>
      <p:cxnSp>
        <p:nvCxnSpPr>
          <p:cNvPr id="18" name="Straight Connector 17"/>
          <p:cNvCxnSpPr/>
          <p:nvPr/>
        </p:nvCxnSpPr>
        <p:spPr>
          <a:xfrm flipH="1">
            <a:off x="4114800" y="3200400"/>
            <a:ext cx="152400" cy="457200"/>
          </a:xfrm>
          <a:prstGeom prst="line">
            <a:avLst/>
          </a:prstGeom>
        </p:spPr>
        <p:style>
          <a:lnRef idx="3">
            <a:schemeClr val="accent2"/>
          </a:lnRef>
          <a:fillRef idx="0">
            <a:schemeClr val="accent2"/>
          </a:fillRef>
          <a:effectRef idx="2">
            <a:schemeClr val="accent2"/>
          </a:effectRef>
          <a:fontRef idx="minor">
            <a:schemeClr val="tx1"/>
          </a:fontRef>
        </p:style>
      </p:cxnSp>
      <p:cxnSp>
        <p:nvCxnSpPr>
          <p:cNvPr id="19" name="Straight Connector 18"/>
          <p:cNvCxnSpPr/>
          <p:nvPr/>
        </p:nvCxnSpPr>
        <p:spPr>
          <a:xfrm flipH="1">
            <a:off x="1219200" y="3810000"/>
            <a:ext cx="152400" cy="457200"/>
          </a:xfrm>
          <a:prstGeom prst="line">
            <a:avLst/>
          </a:prstGeom>
        </p:spPr>
        <p:style>
          <a:lnRef idx="3">
            <a:schemeClr val="accent2"/>
          </a:lnRef>
          <a:fillRef idx="0">
            <a:schemeClr val="accent2"/>
          </a:fillRef>
          <a:effectRef idx="2">
            <a:schemeClr val="accent2"/>
          </a:effectRef>
          <a:fontRef idx="minor">
            <a:schemeClr val="tx1"/>
          </a:fontRef>
        </p:style>
      </p:cxnSp>
      <p:cxnSp>
        <p:nvCxnSpPr>
          <p:cNvPr id="21" name="Straight Connector 20"/>
          <p:cNvCxnSpPr/>
          <p:nvPr/>
        </p:nvCxnSpPr>
        <p:spPr>
          <a:xfrm flipH="1">
            <a:off x="1524000" y="5181600"/>
            <a:ext cx="152400" cy="457200"/>
          </a:xfrm>
          <a:prstGeom prst="line">
            <a:avLst/>
          </a:prstGeom>
        </p:spPr>
        <p:style>
          <a:lnRef idx="3">
            <a:schemeClr val="accent2"/>
          </a:lnRef>
          <a:fillRef idx="0">
            <a:schemeClr val="accent2"/>
          </a:fillRef>
          <a:effectRef idx="2">
            <a:schemeClr val="accent2"/>
          </a:effectRef>
          <a:fontRef idx="minor">
            <a:schemeClr val="tx1"/>
          </a:fontRef>
        </p:style>
      </p:cxnSp>
      <p:cxnSp>
        <p:nvCxnSpPr>
          <p:cNvPr id="22" name="Straight Connector 21"/>
          <p:cNvCxnSpPr/>
          <p:nvPr/>
        </p:nvCxnSpPr>
        <p:spPr>
          <a:xfrm flipH="1">
            <a:off x="1676400" y="5181600"/>
            <a:ext cx="152400" cy="457200"/>
          </a:xfrm>
          <a:prstGeom prst="line">
            <a:avLst/>
          </a:prstGeom>
        </p:spPr>
        <p:style>
          <a:lnRef idx="3">
            <a:schemeClr val="accent2"/>
          </a:lnRef>
          <a:fillRef idx="0">
            <a:schemeClr val="accent2"/>
          </a:fillRef>
          <a:effectRef idx="2">
            <a:schemeClr val="accent2"/>
          </a:effectRef>
          <a:fontRef idx="minor">
            <a:schemeClr val="tx1"/>
          </a:fontRef>
        </p:style>
      </p:cxnSp>
      <p:sp>
        <p:nvSpPr>
          <p:cNvPr id="24" name="Action Button: Return 23">
            <a:hlinkClick r:id="" action="ppaction://hlinkshowjump?jump=lastslideviewed" highlightClick="1"/>
          </p:cNvPr>
          <p:cNvSpPr/>
          <p:nvPr/>
        </p:nvSpPr>
        <p:spPr>
          <a:xfrm>
            <a:off x="8305800" y="5867400"/>
            <a:ext cx="609600" cy="762000"/>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ơi giữ chỗ cho Nội dung 2"/>
          <p:cNvSpPr>
            <a:spLocks/>
          </p:cNvSpPr>
          <p:nvPr/>
        </p:nvSpPr>
        <p:spPr bwMode="auto">
          <a:xfrm>
            <a:off x="1066800" y="1447800"/>
            <a:ext cx="8077200" cy="5029200"/>
          </a:xfrm>
          <a:prstGeom prst="rect">
            <a:avLst/>
          </a:prstGeom>
          <a:noFill/>
          <a:ln w="9525">
            <a:noFill/>
            <a:miter lim="800000"/>
            <a:headEnd/>
            <a:tailEnd/>
          </a:ln>
        </p:spPr>
        <p:txBody>
          <a:bodyPr/>
          <a:lstStyle/>
          <a:p>
            <a:pPr marL="365125" indent="-282575" algn="l" eaLnBrk="1" hangingPunct="1">
              <a:lnSpc>
                <a:spcPct val="90000"/>
              </a:lnSpc>
              <a:spcBef>
                <a:spcPts val="600"/>
              </a:spcBef>
              <a:buClr>
                <a:schemeClr val="accent1"/>
              </a:buClr>
              <a:buSzPct val="80000"/>
              <a:buFont typeface="Wingdings 2" pitchFamily="18" charset="2"/>
              <a:buChar char=""/>
            </a:pPr>
            <a:endParaRPr lang="en-US" sz="4800" b="1" dirty="0">
              <a:solidFill>
                <a:srgbClr val="006600"/>
              </a:solidFill>
              <a:latin typeface="Times New Roman" pitchFamily="18" charset="0"/>
              <a:cs typeface="Times New Roman" pitchFamily="18" charset="0"/>
            </a:endParaRPr>
          </a:p>
        </p:txBody>
      </p:sp>
      <p:cxnSp>
        <p:nvCxnSpPr>
          <p:cNvPr id="16" name="Straight Connector 15"/>
          <p:cNvCxnSpPr/>
          <p:nvPr/>
        </p:nvCxnSpPr>
        <p:spPr>
          <a:xfrm flipH="1">
            <a:off x="4876800" y="3886200"/>
            <a:ext cx="152400" cy="457200"/>
          </a:xfrm>
          <a:prstGeom prst="line">
            <a:avLst/>
          </a:prstGeom>
        </p:spPr>
        <p:style>
          <a:lnRef idx="3">
            <a:schemeClr val="accent2"/>
          </a:lnRef>
          <a:fillRef idx="0">
            <a:schemeClr val="accent2"/>
          </a:fillRef>
          <a:effectRef idx="2">
            <a:schemeClr val="accent2"/>
          </a:effectRef>
          <a:fontRef idx="minor">
            <a:schemeClr val="tx1"/>
          </a:fontRef>
        </p:style>
      </p:cxnSp>
      <p:cxnSp>
        <p:nvCxnSpPr>
          <p:cNvPr id="20" name="Straight Connector 19"/>
          <p:cNvCxnSpPr/>
          <p:nvPr/>
        </p:nvCxnSpPr>
        <p:spPr>
          <a:xfrm flipH="1">
            <a:off x="2438400" y="4495800"/>
            <a:ext cx="152400" cy="457200"/>
          </a:xfrm>
          <a:prstGeom prst="line">
            <a:avLst/>
          </a:prstGeom>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1270974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additive="base">
                                        <p:cTn id="12" dur="500" fill="hold"/>
                                        <p:tgtEl>
                                          <p:spTgt spid="9"/>
                                        </p:tgtEl>
                                        <p:attrNameLst>
                                          <p:attrName>ppt_x</p:attrName>
                                        </p:attrNameLst>
                                      </p:cBhvr>
                                      <p:tavLst>
                                        <p:tav tm="0">
                                          <p:val>
                                            <p:strVal val="#ppt_x"/>
                                          </p:val>
                                        </p:tav>
                                        <p:tav tm="100000">
                                          <p:val>
                                            <p:strVal val="#ppt_x"/>
                                          </p:val>
                                        </p:tav>
                                      </p:tavLst>
                                    </p:anim>
                                    <p:anim calcmode="lin" valueType="num">
                                      <p:cBhvr additive="base">
                                        <p:cTn id="13"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10"/>
                                        </p:tgtEl>
                                        <p:attrNameLst>
                                          <p:attrName>style.visibility</p:attrName>
                                        </p:attrNameLst>
                                      </p:cBhvr>
                                      <p:to>
                                        <p:strVal val="visible"/>
                                      </p:to>
                                    </p:set>
                                    <p:anim calcmode="lin" valueType="num">
                                      <p:cBhvr additive="base">
                                        <p:cTn id="18" dur="500" fill="hold"/>
                                        <p:tgtEl>
                                          <p:spTgt spid="10"/>
                                        </p:tgtEl>
                                        <p:attrNameLst>
                                          <p:attrName>ppt_x</p:attrName>
                                        </p:attrNameLst>
                                      </p:cBhvr>
                                      <p:tavLst>
                                        <p:tav tm="0">
                                          <p:val>
                                            <p:strVal val="#ppt_x"/>
                                          </p:val>
                                        </p:tav>
                                        <p:tav tm="100000">
                                          <p:val>
                                            <p:strVal val="#ppt_x"/>
                                          </p:val>
                                        </p:tav>
                                      </p:tavLst>
                                    </p:anim>
                                    <p:anim calcmode="lin" valueType="num">
                                      <p:cBhvr additive="base">
                                        <p:cTn id="19"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11"/>
                                        </p:tgtEl>
                                        <p:attrNameLst>
                                          <p:attrName>style.visibility</p:attrName>
                                        </p:attrNameLst>
                                      </p:cBhvr>
                                      <p:to>
                                        <p:strVal val="visible"/>
                                      </p:to>
                                    </p:set>
                                    <p:anim calcmode="lin" valueType="num">
                                      <p:cBhvr additive="base">
                                        <p:cTn id="24" dur="500" fill="hold"/>
                                        <p:tgtEl>
                                          <p:spTgt spid="11"/>
                                        </p:tgtEl>
                                        <p:attrNameLst>
                                          <p:attrName>ppt_x</p:attrName>
                                        </p:attrNameLst>
                                      </p:cBhvr>
                                      <p:tavLst>
                                        <p:tav tm="0">
                                          <p:val>
                                            <p:strVal val="#ppt_x"/>
                                          </p:val>
                                        </p:tav>
                                        <p:tav tm="100000">
                                          <p:val>
                                            <p:strVal val="#ppt_x"/>
                                          </p:val>
                                        </p:tav>
                                      </p:tavLst>
                                    </p:anim>
                                    <p:anim calcmode="lin" valueType="num">
                                      <p:cBhvr additive="base">
                                        <p:cTn id="25"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12"/>
                                        </p:tgtEl>
                                        <p:attrNameLst>
                                          <p:attrName>style.visibility</p:attrName>
                                        </p:attrNameLst>
                                      </p:cBhvr>
                                      <p:to>
                                        <p:strVal val="visible"/>
                                      </p:to>
                                    </p:set>
                                    <p:anim calcmode="lin" valueType="num">
                                      <p:cBhvr additive="base">
                                        <p:cTn id="30" dur="500" fill="hold"/>
                                        <p:tgtEl>
                                          <p:spTgt spid="12"/>
                                        </p:tgtEl>
                                        <p:attrNameLst>
                                          <p:attrName>ppt_x</p:attrName>
                                        </p:attrNameLst>
                                      </p:cBhvr>
                                      <p:tavLst>
                                        <p:tav tm="0">
                                          <p:val>
                                            <p:strVal val="#ppt_x"/>
                                          </p:val>
                                        </p:tav>
                                        <p:tav tm="100000">
                                          <p:val>
                                            <p:strVal val="#ppt_x"/>
                                          </p:val>
                                        </p:tav>
                                      </p:tavLst>
                                    </p:anim>
                                    <p:anim calcmode="lin" valueType="num">
                                      <p:cBhvr additive="base">
                                        <p:cTn id="31" dur="500" fill="hold"/>
                                        <p:tgtEl>
                                          <p:spTgt spid="12"/>
                                        </p:tgtEl>
                                        <p:attrNameLst>
                                          <p:attrName>ppt_y</p:attrName>
                                        </p:attrNameLst>
                                      </p:cBhvr>
                                      <p:tavLst>
                                        <p:tav tm="0">
                                          <p:val>
                                            <p:strVal val="1+#ppt_h/2"/>
                                          </p:val>
                                        </p:tav>
                                        <p:tav tm="100000">
                                          <p:val>
                                            <p:strVal val="#ppt_y"/>
                                          </p:val>
                                        </p:tav>
                                      </p:tavLst>
                                    </p:anim>
                                  </p:childTnLst>
                                </p:cTn>
                              </p:par>
                              <p:par>
                                <p:cTn id="32" presetID="2" presetClass="entr" presetSubtype="4" fill="hold" nodeType="withEffect">
                                  <p:stCondLst>
                                    <p:cond delay="0"/>
                                  </p:stCondLst>
                                  <p:childTnLst>
                                    <p:set>
                                      <p:cBhvr>
                                        <p:cTn id="33" dur="1" fill="hold">
                                          <p:stCondLst>
                                            <p:cond delay="0"/>
                                          </p:stCondLst>
                                        </p:cTn>
                                        <p:tgtEl>
                                          <p:spTgt spid="17"/>
                                        </p:tgtEl>
                                        <p:attrNameLst>
                                          <p:attrName>style.visibility</p:attrName>
                                        </p:attrNameLst>
                                      </p:cBhvr>
                                      <p:to>
                                        <p:strVal val="visible"/>
                                      </p:to>
                                    </p:set>
                                    <p:anim calcmode="lin" valueType="num">
                                      <p:cBhvr additive="base">
                                        <p:cTn id="34" dur="500" fill="hold"/>
                                        <p:tgtEl>
                                          <p:spTgt spid="17"/>
                                        </p:tgtEl>
                                        <p:attrNameLst>
                                          <p:attrName>ppt_x</p:attrName>
                                        </p:attrNameLst>
                                      </p:cBhvr>
                                      <p:tavLst>
                                        <p:tav tm="0">
                                          <p:val>
                                            <p:strVal val="#ppt_x"/>
                                          </p:val>
                                        </p:tav>
                                        <p:tav tm="100000">
                                          <p:val>
                                            <p:strVal val="#ppt_x"/>
                                          </p:val>
                                        </p:tav>
                                      </p:tavLst>
                                    </p:anim>
                                    <p:anim calcmode="lin" valueType="num">
                                      <p:cBhvr additive="base">
                                        <p:cTn id="35"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6"/>
                                        </p:tgtEl>
                                        <p:attrNameLst>
                                          <p:attrName>style.visibility</p:attrName>
                                        </p:attrNameLst>
                                      </p:cBhvr>
                                      <p:to>
                                        <p:strVal val="visible"/>
                                      </p:to>
                                    </p:set>
                                    <p:animEffect transition="in" filter="wipe(down)">
                                      <p:cBhvr>
                                        <p:cTn id="40" dur="500"/>
                                        <p:tgtEl>
                                          <p:spTgt spid="6"/>
                                        </p:tgtEl>
                                      </p:cBhvr>
                                    </p:animEffect>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18"/>
                                        </p:tgtEl>
                                        <p:attrNameLst>
                                          <p:attrName>style.visibility</p:attrName>
                                        </p:attrNameLst>
                                      </p:cBhvr>
                                      <p:to>
                                        <p:strVal val="visible"/>
                                      </p:to>
                                    </p:set>
                                    <p:anim calcmode="lin" valueType="num">
                                      <p:cBhvr additive="base">
                                        <p:cTn id="45" dur="500" fill="hold"/>
                                        <p:tgtEl>
                                          <p:spTgt spid="18"/>
                                        </p:tgtEl>
                                        <p:attrNameLst>
                                          <p:attrName>ppt_x</p:attrName>
                                        </p:attrNameLst>
                                      </p:cBhvr>
                                      <p:tavLst>
                                        <p:tav tm="0">
                                          <p:val>
                                            <p:strVal val="#ppt_x"/>
                                          </p:val>
                                        </p:tav>
                                        <p:tav tm="100000">
                                          <p:val>
                                            <p:strVal val="#ppt_x"/>
                                          </p:val>
                                        </p:tav>
                                      </p:tavLst>
                                    </p:anim>
                                    <p:anim calcmode="lin" valueType="num">
                                      <p:cBhvr additive="base">
                                        <p:cTn id="4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19"/>
                                        </p:tgtEl>
                                        <p:attrNameLst>
                                          <p:attrName>style.visibility</p:attrName>
                                        </p:attrNameLst>
                                      </p:cBhvr>
                                      <p:to>
                                        <p:strVal val="visible"/>
                                      </p:to>
                                    </p:set>
                                    <p:anim calcmode="lin" valueType="num">
                                      <p:cBhvr additive="base">
                                        <p:cTn id="51" dur="500" fill="hold"/>
                                        <p:tgtEl>
                                          <p:spTgt spid="19"/>
                                        </p:tgtEl>
                                        <p:attrNameLst>
                                          <p:attrName>ppt_x</p:attrName>
                                        </p:attrNameLst>
                                      </p:cBhvr>
                                      <p:tavLst>
                                        <p:tav tm="0">
                                          <p:val>
                                            <p:strVal val="#ppt_x"/>
                                          </p:val>
                                        </p:tav>
                                        <p:tav tm="100000">
                                          <p:val>
                                            <p:strVal val="#ppt_x"/>
                                          </p:val>
                                        </p:tav>
                                      </p:tavLst>
                                    </p:anim>
                                    <p:anim calcmode="lin" valueType="num">
                                      <p:cBhvr additive="base">
                                        <p:cTn id="52"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16"/>
                                        </p:tgtEl>
                                        <p:attrNameLst>
                                          <p:attrName>style.visibility</p:attrName>
                                        </p:attrNameLst>
                                      </p:cBhvr>
                                      <p:to>
                                        <p:strVal val="visible"/>
                                      </p:to>
                                    </p:set>
                                    <p:anim calcmode="lin" valueType="num">
                                      <p:cBhvr additive="base">
                                        <p:cTn id="57" dur="500" fill="hold"/>
                                        <p:tgtEl>
                                          <p:spTgt spid="16"/>
                                        </p:tgtEl>
                                        <p:attrNameLst>
                                          <p:attrName>ppt_x</p:attrName>
                                        </p:attrNameLst>
                                      </p:cBhvr>
                                      <p:tavLst>
                                        <p:tav tm="0">
                                          <p:val>
                                            <p:strVal val="#ppt_x"/>
                                          </p:val>
                                        </p:tav>
                                        <p:tav tm="100000">
                                          <p:val>
                                            <p:strVal val="#ppt_x"/>
                                          </p:val>
                                        </p:tav>
                                      </p:tavLst>
                                    </p:anim>
                                    <p:anim calcmode="lin" valueType="num">
                                      <p:cBhvr additive="base">
                                        <p:cTn id="5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nodeType="clickEffect">
                                  <p:stCondLst>
                                    <p:cond delay="0"/>
                                  </p:stCondLst>
                                  <p:childTnLst>
                                    <p:set>
                                      <p:cBhvr>
                                        <p:cTn id="62" dur="1" fill="hold">
                                          <p:stCondLst>
                                            <p:cond delay="0"/>
                                          </p:stCondLst>
                                        </p:cTn>
                                        <p:tgtEl>
                                          <p:spTgt spid="20"/>
                                        </p:tgtEl>
                                        <p:attrNameLst>
                                          <p:attrName>style.visibility</p:attrName>
                                        </p:attrNameLst>
                                      </p:cBhvr>
                                      <p:to>
                                        <p:strVal val="visible"/>
                                      </p:to>
                                    </p:set>
                                    <p:anim calcmode="lin" valueType="num">
                                      <p:cBhvr additive="base">
                                        <p:cTn id="63" dur="500" fill="hold"/>
                                        <p:tgtEl>
                                          <p:spTgt spid="20"/>
                                        </p:tgtEl>
                                        <p:attrNameLst>
                                          <p:attrName>ppt_x</p:attrName>
                                        </p:attrNameLst>
                                      </p:cBhvr>
                                      <p:tavLst>
                                        <p:tav tm="0">
                                          <p:val>
                                            <p:strVal val="#ppt_x"/>
                                          </p:val>
                                        </p:tav>
                                        <p:tav tm="100000">
                                          <p:val>
                                            <p:strVal val="#ppt_x"/>
                                          </p:val>
                                        </p:tav>
                                      </p:tavLst>
                                    </p:anim>
                                    <p:anim calcmode="lin" valueType="num">
                                      <p:cBhvr additive="base">
                                        <p:cTn id="6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nodeType="clickEffect">
                                  <p:stCondLst>
                                    <p:cond delay="0"/>
                                  </p:stCondLst>
                                  <p:childTnLst>
                                    <p:set>
                                      <p:cBhvr>
                                        <p:cTn id="68" dur="1" fill="hold">
                                          <p:stCondLst>
                                            <p:cond delay="0"/>
                                          </p:stCondLst>
                                        </p:cTn>
                                        <p:tgtEl>
                                          <p:spTgt spid="22"/>
                                        </p:tgtEl>
                                        <p:attrNameLst>
                                          <p:attrName>style.visibility</p:attrName>
                                        </p:attrNameLst>
                                      </p:cBhvr>
                                      <p:to>
                                        <p:strVal val="visible"/>
                                      </p:to>
                                    </p:set>
                                    <p:anim calcmode="lin" valueType="num">
                                      <p:cBhvr additive="base">
                                        <p:cTn id="69" dur="500" fill="hold"/>
                                        <p:tgtEl>
                                          <p:spTgt spid="22"/>
                                        </p:tgtEl>
                                        <p:attrNameLst>
                                          <p:attrName>ppt_x</p:attrName>
                                        </p:attrNameLst>
                                      </p:cBhvr>
                                      <p:tavLst>
                                        <p:tav tm="0">
                                          <p:val>
                                            <p:strVal val="#ppt_x"/>
                                          </p:val>
                                        </p:tav>
                                        <p:tav tm="100000">
                                          <p:val>
                                            <p:strVal val="#ppt_x"/>
                                          </p:val>
                                        </p:tav>
                                      </p:tavLst>
                                    </p:anim>
                                    <p:anim calcmode="lin" valueType="num">
                                      <p:cBhvr additive="base">
                                        <p:cTn id="70" dur="500" fill="hold"/>
                                        <p:tgtEl>
                                          <p:spTgt spid="22"/>
                                        </p:tgtEl>
                                        <p:attrNameLst>
                                          <p:attrName>ppt_y</p:attrName>
                                        </p:attrNameLst>
                                      </p:cBhvr>
                                      <p:tavLst>
                                        <p:tav tm="0">
                                          <p:val>
                                            <p:strVal val="1+#ppt_h/2"/>
                                          </p:val>
                                        </p:tav>
                                        <p:tav tm="100000">
                                          <p:val>
                                            <p:strVal val="#ppt_y"/>
                                          </p:val>
                                        </p:tav>
                                      </p:tavLst>
                                    </p:anim>
                                  </p:childTnLst>
                                </p:cTn>
                              </p:par>
                              <p:par>
                                <p:cTn id="71" presetID="2" presetClass="entr" presetSubtype="4" fill="hold" nodeType="withEffect">
                                  <p:stCondLst>
                                    <p:cond delay="0"/>
                                  </p:stCondLst>
                                  <p:childTnLst>
                                    <p:set>
                                      <p:cBhvr>
                                        <p:cTn id="72" dur="1" fill="hold">
                                          <p:stCondLst>
                                            <p:cond delay="0"/>
                                          </p:stCondLst>
                                        </p:cTn>
                                        <p:tgtEl>
                                          <p:spTgt spid="21"/>
                                        </p:tgtEl>
                                        <p:attrNameLst>
                                          <p:attrName>style.visibility</p:attrName>
                                        </p:attrNameLst>
                                      </p:cBhvr>
                                      <p:to>
                                        <p:strVal val="visible"/>
                                      </p:to>
                                    </p:set>
                                    <p:anim calcmode="lin" valueType="num">
                                      <p:cBhvr additive="base">
                                        <p:cTn id="73" dur="500" fill="hold"/>
                                        <p:tgtEl>
                                          <p:spTgt spid="21"/>
                                        </p:tgtEl>
                                        <p:attrNameLst>
                                          <p:attrName>ppt_x</p:attrName>
                                        </p:attrNameLst>
                                      </p:cBhvr>
                                      <p:tavLst>
                                        <p:tav tm="0">
                                          <p:val>
                                            <p:strVal val="#ppt_x"/>
                                          </p:val>
                                        </p:tav>
                                        <p:tav tm="100000">
                                          <p:val>
                                            <p:strVal val="#ppt_x"/>
                                          </p:val>
                                        </p:tav>
                                      </p:tavLst>
                                    </p:anim>
                                    <p:anim calcmode="lin" valueType="num">
                                      <p:cBhvr additive="base">
                                        <p:cTn id="7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0" presetClass="entr" presetSubtype="0" fill="hold" grpId="0" nodeType="clickEffect" nodePh="1">
                                  <p:stCondLst>
                                    <p:cond delay="0"/>
                                  </p:stCondLst>
                                  <p:endCondLst>
                                    <p:cond evt="begin" delay="0">
                                      <p:tn val="77"/>
                                    </p:cond>
                                  </p:endCondLst>
                                  <p:childTnLst>
                                    <p:set>
                                      <p:cBhvr>
                                        <p:cTn id="78" dur="1" fill="hold">
                                          <p:stCondLst>
                                            <p:cond delay="0"/>
                                          </p:stCondLst>
                                        </p:cTn>
                                        <p:tgtEl>
                                          <p:spTgt spid="14"/>
                                        </p:tgtEl>
                                        <p:attrNameLst>
                                          <p:attrName>style.visibility</p:attrName>
                                        </p:attrNameLst>
                                      </p:cBhvr>
                                      <p:to>
                                        <p:strVal val="visible"/>
                                      </p:to>
                                    </p:set>
                                    <p:animEffect transition="in" filter="wedge">
                                      <p:cBhvr>
                                        <p:cTn id="79"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1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Text Box 3"/>
          <p:cNvSpPr txBox="1">
            <a:spLocks noChangeArrowheads="1"/>
          </p:cNvSpPr>
          <p:nvPr/>
        </p:nvSpPr>
        <p:spPr bwMode="auto">
          <a:xfrm>
            <a:off x="1905000" y="5562600"/>
            <a:ext cx="5638800" cy="769441"/>
          </a:xfrm>
          <a:prstGeom prst="rect">
            <a:avLst/>
          </a:prstGeom>
          <a:ln>
            <a:headEnd type="none" w="sm" len="sm"/>
            <a:tailEnd type="none" w="sm" len="sm"/>
          </a:ln>
        </p:spPr>
        <p:style>
          <a:lnRef idx="1">
            <a:schemeClr val="accent5"/>
          </a:lnRef>
          <a:fillRef idx="2">
            <a:schemeClr val="accent5"/>
          </a:fillRef>
          <a:effectRef idx="1">
            <a:schemeClr val="accent5"/>
          </a:effectRef>
          <a:fontRef idx="minor">
            <a:schemeClr val="dk1"/>
          </a:fontRef>
        </p:style>
        <p:txBody>
          <a:bodyPr wrap="square">
            <a:spAutoFit/>
          </a:bodyPr>
          <a:lstStyle/>
          <a:p>
            <a:pPr algn="ctr">
              <a:spcBef>
                <a:spcPct val="50000"/>
              </a:spcBef>
            </a:pPr>
            <a:r>
              <a:rPr lang="en-US" sz="4400" b="1" dirty="0" err="1" smtClean="0">
                <a:latin typeface="Times New Roman" pitchFamily="18" charset="0"/>
                <a:cs typeface="Times New Roman" pitchFamily="18" charset="0"/>
              </a:rPr>
              <a:t>đ</a:t>
            </a:r>
            <a:r>
              <a:rPr lang="en-US" sz="4400" b="1" dirty="0" err="1" smtClean="0">
                <a:latin typeface="Times New Roman" pitchFamily="18" charset="0"/>
              </a:rPr>
              <a:t>á</a:t>
            </a:r>
            <a:r>
              <a:rPr lang="en-US" sz="4400" b="1" dirty="0" smtClean="0">
                <a:latin typeface="Times New Roman" pitchFamily="18" charset="0"/>
              </a:rPr>
              <a:t> </a:t>
            </a:r>
            <a:r>
              <a:rPr lang="en-US" sz="4400" b="1" dirty="0" err="1" smtClean="0">
                <a:latin typeface="Times New Roman" pitchFamily="18" charset="0"/>
              </a:rPr>
              <a:t>một</a:t>
            </a:r>
            <a:r>
              <a:rPr lang="en-US" sz="4400" b="1" dirty="0" smtClean="0">
                <a:latin typeface="Times New Roman" pitchFamily="18" charset="0"/>
              </a:rPr>
              <a:t> </a:t>
            </a:r>
            <a:r>
              <a:rPr lang="en-US" sz="4400" b="1" dirty="0" err="1" smtClean="0">
                <a:latin typeface="Times New Roman" pitchFamily="18" charset="0"/>
              </a:rPr>
              <a:t>cú</a:t>
            </a:r>
            <a:r>
              <a:rPr lang="en-US" sz="4400" b="1" dirty="0" smtClean="0">
                <a:latin typeface="Times New Roman" pitchFamily="18" charset="0"/>
              </a:rPr>
              <a:t> </a:t>
            </a:r>
            <a:r>
              <a:rPr lang="en-US" sz="4400" b="1" dirty="0" err="1" smtClean="0">
                <a:latin typeface="Times New Roman" pitchFamily="18" charset="0"/>
              </a:rPr>
              <a:t>trời</a:t>
            </a:r>
            <a:r>
              <a:rPr lang="en-US" sz="4400" b="1" dirty="0" smtClean="0">
                <a:latin typeface="Times New Roman" pitchFamily="18" charset="0"/>
              </a:rPr>
              <a:t> </a:t>
            </a:r>
            <a:r>
              <a:rPr lang="en-US" sz="4400" b="1" dirty="0" err="1" smtClean="0">
                <a:latin typeface="Times New Roman" pitchFamily="18" charset="0"/>
              </a:rPr>
              <a:t>giáng</a:t>
            </a:r>
            <a:r>
              <a:rPr lang="en-US" sz="4400" b="1" dirty="0" smtClean="0">
                <a:solidFill>
                  <a:srgbClr val="FF0000"/>
                </a:solidFill>
                <a:latin typeface="Times New Roman" pitchFamily="18" charset="0"/>
                <a:cs typeface="Times New Roman" pitchFamily="18" charset="0"/>
              </a:rPr>
              <a:t> </a:t>
            </a:r>
            <a:endParaRPr lang="en-US" sz="4400" b="1" dirty="0">
              <a:solidFill>
                <a:srgbClr val="FF0000"/>
              </a:solidFill>
              <a:latin typeface="Times New Roman" pitchFamily="18" charset="0"/>
              <a:cs typeface="Times New Roman" pitchFamily="18" charset="0"/>
            </a:endParaRPr>
          </a:p>
        </p:txBody>
      </p:sp>
      <p:sp>
        <p:nvSpPr>
          <p:cNvPr id="5" name="Action Button: Return 4">
            <a:hlinkClick r:id="" action="ppaction://hlinkshowjump?jump=lastslideviewed" highlightClick="1"/>
          </p:cNvPr>
          <p:cNvSpPr/>
          <p:nvPr/>
        </p:nvSpPr>
        <p:spPr>
          <a:xfrm>
            <a:off x="8305800" y="5791200"/>
            <a:ext cx="609600" cy="762000"/>
          </a:xfrm>
          <a:prstGeom prst="actionButtonRetur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4" descr="1"/>
          <p:cNvPicPr>
            <a:picLocks noChangeAspect="1" noChangeArrowheads="1"/>
          </p:cNvPicPr>
          <p:nvPr/>
        </p:nvPicPr>
        <p:blipFill>
          <a:blip r:embed="rId3"/>
          <a:srcRect/>
          <a:stretch>
            <a:fillRect/>
          </a:stretch>
        </p:blipFill>
        <p:spPr bwMode="auto">
          <a:xfrm>
            <a:off x="914400" y="533400"/>
            <a:ext cx="7620000" cy="4876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6627"/>
                                        </p:tgtEl>
                                        <p:attrNameLst>
                                          <p:attrName>style.visibility</p:attrName>
                                        </p:attrNameLst>
                                      </p:cBhvr>
                                      <p:to>
                                        <p:strVal val="visible"/>
                                      </p:to>
                                    </p:set>
                                    <p:animEffect transition="in" filter="blinds(horizontal)">
                                      <p:cBhvr>
                                        <p:cTn id="12" dur="500"/>
                                        <p:tgtEl>
                                          <p:spTgt spid="266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4" descr="stock-photo-floral-design-leaves-48202387"/>
          <p:cNvPicPr>
            <a:picLocks noGrp="1" noChangeAspect="1" noChangeArrowheads="1"/>
          </p:cNvPicPr>
          <p:nvPr>
            <p:ph type="title"/>
          </p:nvPr>
        </p:nvPicPr>
        <p:blipFill>
          <a:blip r:embed="rId2" cstate="print">
            <a:extLst>
              <a:ext uri="{28A0092B-C50C-407E-A947-70E740481C1C}">
                <a14:useLocalDpi xmlns:a14="http://schemas.microsoft.com/office/drawing/2010/main" val="0"/>
              </a:ext>
            </a:extLst>
          </a:blip>
          <a:srcRect/>
          <a:stretch>
            <a:fillRect/>
          </a:stretch>
        </p:blipFill>
        <p:spPr>
          <a:xfrm>
            <a:off x="4184650" y="228600"/>
            <a:ext cx="768350" cy="758825"/>
          </a:xfrm>
        </p:spPr>
      </p:pic>
      <p:sp>
        <p:nvSpPr>
          <p:cNvPr id="12" name="Slide Number Placeholder 5"/>
          <p:cNvSpPr>
            <a:spLocks noGrp="1"/>
          </p:cNvSpPr>
          <p:nvPr>
            <p:ph type="sldNum" sz="quarter" idx="12"/>
          </p:nvPr>
        </p:nvSpPr>
        <p:spPr/>
        <p:txBody>
          <a:bodyPr/>
          <a:lstStyle/>
          <a:p>
            <a:pPr>
              <a:defRPr/>
            </a:pPr>
            <a:fld id="{50FE5759-01B8-42CC-82AE-E34BA69164F8}" type="slidenum">
              <a:rPr lang="en-US"/>
              <a:pPr>
                <a:defRPr/>
              </a:pPr>
              <a:t>7</a:t>
            </a:fld>
            <a:endParaRPr lang="en-US"/>
          </a:p>
        </p:txBody>
      </p:sp>
      <p:sp>
        <p:nvSpPr>
          <p:cNvPr id="22533" name="Text Box 5"/>
          <p:cNvSpPr txBox="1">
            <a:spLocks noChangeArrowheads="1"/>
          </p:cNvSpPr>
          <p:nvPr/>
        </p:nvSpPr>
        <p:spPr bwMode="auto">
          <a:xfrm>
            <a:off x="1219200" y="304800"/>
            <a:ext cx="51816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400" b="1">
                <a:solidFill>
                  <a:schemeClr val="tx1"/>
                </a:solidFill>
                <a:latin typeface="Times New Roman" pitchFamily="18" charset="0"/>
                <a:cs typeface="Arial" charset="0"/>
              </a:defRPr>
            </a:lvl1pPr>
            <a:lvl2pPr marL="742950" indent="-285750" eaLnBrk="0" hangingPunct="0">
              <a:defRPr sz="4400" b="1">
                <a:solidFill>
                  <a:schemeClr val="tx1"/>
                </a:solidFill>
                <a:latin typeface="Times New Roman" pitchFamily="18" charset="0"/>
                <a:cs typeface="Arial" charset="0"/>
              </a:defRPr>
            </a:lvl2pPr>
            <a:lvl3pPr marL="1143000" indent="-228600" eaLnBrk="0" hangingPunct="0">
              <a:defRPr sz="4400" b="1">
                <a:solidFill>
                  <a:schemeClr val="tx1"/>
                </a:solidFill>
                <a:latin typeface="Times New Roman" pitchFamily="18" charset="0"/>
                <a:cs typeface="Arial" charset="0"/>
              </a:defRPr>
            </a:lvl3pPr>
            <a:lvl4pPr marL="1600200" indent="-228600" eaLnBrk="0" hangingPunct="0">
              <a:defRPr sz="4400" b="1">
                <a:solidFill>
                  <a:schemeClr val="tx1"/>
                </a:solidFill>
                <a:latin typeface="Times New Roman" pitchFamily="18" charset="0"/>
                <a:cs typeface="Arial" charset="0"/>
              </a:defRPr>
            </a:lvl4pPr>
            <a:lvl5pPr marL="2057400" indent="-228600" eaLnBrk="0" hangingPunct="0">
              <a:defRPr sz="4400" b="1">
                <a:solidFill>
                  <a:schemeClr val="tx1"/>
                </a:solidFill>
                <a:latin typeface="Times New Roman" pitchFamily="18" charset="0"/>
                <a:cs typeface="Arial" charset="0"/>
              </a:defRPr>
            </a:lvl5pPr>
            <a:lvl6pPr marL="2514600" indent="-228600" eaLnBrk="0" fontAlgn="base" hangingPunct="0">
              <a:spcBef>
                <a:spcPct val="0"/>
              </a:spcBef>
              <a:spcAft>
                <a:spcPct val="0"/>
              </a:spcAft>
              <a:defRPr sz="4400" b="1">
                <a:solidFill>
                  <a:schemeClr val="tx1"/>
                </a:solidFill>
                <a:latin typeface="Times New Roman" pitchFamily="18" charset="0"/>
                <a:cs typeface="Arial" charset="0"/>
              </a:defRPr>
            </a:lvl6pPr>
            <a:lvl7pPr marL="2971800" indent="-228600" eaLnBrk="0" fontAlgn="base" hangingPunct="0">
              <a:spcBef>
                <a:spcPct val="0"/>
              </a:spcBef>
              <a:spcAft>
                <a:spcPct val="0"/>
              </a:spcAft>
              <a:defRPr sz="4400" b="1">
                <a:solidFill>
                  <a:schemeClr val="tx1"/>
                </a:solidFill>
                <a:latin typeface="Times New Roman" pitchFamily="18" charset="0"/>
                <a:cs typeface="Arial" charset="0"/>
              </a:defRPr>
            </a:lvl7pPr>
            <a:lvl8pPr marL="3429000" indent="-228600" eaLnBrk="0" fontAlgn="base" hangingPunct="0">
              <a:spcBef>
                <a:spcPct val="0"/>
              </a:spcBef>
              <a:spcAft>
                <a:spcPct val="0"/>
              </a:spcAft>
              <a:defRPr sz="4400" b="1">
                <a:solidFill>
                  <a:schemeClr val="tx1"/>
                </a:solidFill>
                <a:latin typeface="Times New Roman" pitchFamily="18" charset="0"/>
                <a:cs typeface="Arial" charset="0"/>
              </a:defRPr>
            </a:lvl8pPr>
            <a:lvl9pPr marL="3886200" indent="-228600" eaLnBrk="0" fontAlgn="base" hangingPunct="0">
              <a:spcBef>
                <a:spcPct val="0"/>
              </a:spcBef>
              <a:spcAft>
                <a:spcPct val="0"/>
              </a:spcAft>
              <a:defRPr sz="4400" b="1">
                <a:solidFill>
                  <a:schemeClr val="tx1"/>
                </a:solidFill>
                <a:latin typeface="Times New Roman" pitchFamily="18" charset="0"/>
                <a:cs typeface="Arial" charset="0"/>
              </a:defRPr>
            </a:lvl9pPr>
          </a:lstStyle>
          <a:p>
            <a:pPr eaLnBrk="1" hangingPunct="1">
              <a:spcBef>
                <a:spcPct val="50000"/>
              </a:spcBef>
            </a:pPr>
            <a:endParaRPr lang="en-US"/>
          </a:p>
        </p:txBody>
      </p:sp>
      <p:sp>
        <p:nvSpPr>
          <p:cNvPr id="46086" name="Text Box 6"/>
          <p:cNvSpPr txBox="1">
            <a:spLocks noChangeArrowheads="1"/>
          </p:cNvSpPr>
          <p:nvPr/>
        </p:nvSpPr>
        <p:spPr bwMode="auto">
          <a:xfrm>
            <a:off x="1447800" y="0"/>
            <a:ext cx="65532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400" b="1">
                <a:solidFill>
                  <a:schemeClr val="tx1"/>
                </a:solidFill>
                <a:latin typeface="Times New Roman" pitchFamily="18" charset="0"/>
                <a:cs typeface="Arial" charset="0"/>
              </a:defRPr>
            </a:lvl1pPr>
            <a:lvl2pPr marL="742950" indent="-285750" eaLnBrk="0" hangingPunct="0">
              <a:defRPr sz="4400" b="1">
                <a:solidFill>
                  <a:schemeClr val="tx1"/>
                </a:solidFill>
                <a:latin typeface="Times New Roman" pitchFamily="18" charset="0"/>
                <a:cs typeface="Arial" charset="0"/>
              </a:defRPr>
            </a:lvl2pPr>
            <a:lvl3pPr marL="1143000" indent="-228600" eaLnBrk="0" hangingPunct="0">
              <a:defRPr sz="4400" b="1">
                <a:solidFill>
                  <a:schemeClr val="tx1"/>
                </a:solidFill>
                <a:latin typeface="Times New Roman" pitchFamily="18" charset="0"/>
                <a:cs typeface="Arial" charset="0"/>
              </a:defRPr>
            </a:lvl3pPr>
            <a:lvl4pPr marL="1600200" indent="-228600" eaLnBrk="0" hangingPunct="0">
              <a:defRPr sz="4400" b="1">
                <a:solidFill>
                  <a:schemeClr val="tx1"/>
                </a:solidFill>
                <a:latin typeface="Times New Roman" pitchFamily="18" charset="0"/>
                <a:cs typeface="Arial" charset="0"/>
              </a:defRPr>
            </a:lvl4pPr>
            <a:lvl5pPr marL="2057400" indent="-228600" eaLnBrk="0" hangingPunct="0">
              <a:defRPr sz="4400" b="1">
                <a:solidFill>
                  <a:schemeClr val="tx1"/>
                </a:solidFill>
                <a:latin typeface="Times New Roman" pitchFamily="18" charset="0"/>
                <a:cs typeface="Arial" charset="0"/>
              </a:defRPr>
            </a:lvl5pPr>
            <a:lvl6pPr marL="2514600" indent="-228600" eaLnBrk="0" fontAlgn="base" hangingPunct="0">
              <a:spcBef>
                <a:spcPct val="0"/>
              </a:spcBef>
              <a:spcAft>
                <a:spcPct val="0"/>
              </a:spcAft>
              <a:defRPr sz="4400" b="1">
                <a:solidFill>
                  <a:schemeClr val="tx1"/>
                </a:solidFill>
                <a:latin typeface="Times New Roman" pitchFamily="18" charset="0"/>
                <a:cs typeface="Arial" charset="0"/>
              </a:defRPr>
            </a:lvl6pPr>
            <a:lvl7pPr marL="2971800" indent="-228600" eaLnBrk="0" fontAlgn="base" hangingPunct="0">
              <a:spcBef>
                <a:spcPct val="0"/>
              </a:spcBef>
              <a:spcAft>
                <a:spcPct val="0"/>
              </a:spcAft>
              <a:defRPr sz="4400" b="1">
                <a:solidFill>
                  <a:schemeClr val="tx1"/>
                </a:solidFill>
                <a:latin typeface="Times New Roman" pitchFamily="18" charset="0"/>
                <a:cs typeface="Arial" charset="0"/>
              </a:defRPr>
            </a:lvl7pPr>
            <a:lvl8pPr marL="3429000" indent="-228600" eaLnBrk="0" fontAlgn="base" hangingPunct="0">
              <a:spcBef>
                <a:spcPct val="0"/>
              </a:spcBef>
              <a:spcAft>
                <a:spcPct val="0"/>
              </a:spcAft>
              <a:defRPr sz="4400" b="1">
                <a:solidFill>
                  <a:schemeClr val="tx1"/>
                </a:solidFill>
                <a:latin typeface="Times New Roman" pitchFamily="18" charset="0"/>
                <a:cs typeface="Arial" charset="0"/>
              </a:defRPr>
            </a:lvl8pPr>
            <a:lvl9pPr marL="3886200" indent="-228600" eaLnBrk="0" fontAlgn="base" hangingPunct="0">
              <a:spcBef>
                <a:spcPct val="0"/>
              </a:spcBef>
              <a:spcAft>
                <a:spcPct val="0"/>
              </a:spcAft>
              <a:defRPr sz="4400" b="1">
                <a:solidFill>
                  <a:schemeClr val="tx1"/>
                </a:solidFill>
                <a:latin typeface="Times New Roman" pitchFamily="18" charset="0"/>
                <a:cs typeface="Arial" charset="0"/>
              </a:defRPr>
            </a:lvl9pPr>
          </a:lstStyle>
          <a:p>
            <a:pPr eaLnBrk="1" hangingPunct="1">
              <a:spcBef>
                <a:spcPct val="50000"/>
              </a:spcBef>
            </a:pPr>
            <a:r>
              <a:rPr lang="en-US" sz="4000" dirty="0" err="1">
                <a:solidFill>
                  <a:srgbClr val="C00000"/>
                </a:solidFill>
              </a:rPr>
              <a:t>Hướng</a:t>
            </a:r>
            <a:r>
              <a:rPr lang="en-US" sz="4000" dirty="0">
                <a:solidFill>
                  <a:srgbClr val="C00000"/>
                </a:solidFill>
              </a:rPr>
              <a:t> </a:t>
            </a:r>
            <a:r>
              <a:rPr lang="en-US" sz="4000" dirty="0" err="1">
                <a:solidFill>
                  <a:srgbClr val="C00000"/>
                </a:solidFill>
              </a:rPr>
              <a:t>dẫn</a:t>
            </a:r>
            <a:r>
              <a:rPr lang="en-US" sz="4000" dirty="0">
                <a:solidFill>
                  <a:srgbClr val="C00000"/>
                </a:solidFill>
              </a:rPr>
              <a:t> </a:t>
            </a:r>
            <a:r>
              <a:rPr lang="en-US" sz="4000" dirty="0" err="1">
                <a:solidFill>
                  <a:srgbClr val="C00000"/>
                </a:solidFill>
              </a:rPr>
              <a:t>tìm</a:t>
            </a:r>
            <a:r>
              <a:rPr lang="en-US" sz="4000" dirty="0">
                <a:solidFill>
                  <a:srgbClr val="C00000"/>
                </a:solidFill>
              </a:rPr>
              <a:t> </a:t>
            </a:r>
            <a:r>
              <a:rPr lang="en-US" sz="4000" dirty="0" err="1">
                <a:solidFill>
                  <a:srgbClr val="C00000"/>
                </a:solidFill>
              </a:rPr>
              <a:t>hiểu</a:t>
            </a:r>
            <a:r>
              <a:rPr lang="en-US" sz="4000" dirty="0">
                <a:solidFill>
                  <a:srgbClr val="C00000"/>
                </a:solidFill>
              </a:rPr>
              <a:t> </a:t>
            </a:r>
            <a:r>
              <a:rPr lang="en-US" sz="4000" dirty="0" err="1">
                <a:solidFill>
                  <a:srgbClr val="C00000"/>
                </a:solidFill>
              </a:rPr>
              <a:t>bài</a:t>
            </a:r>
            <a:r>
              <a:rPr lang="en-US" sz="3600" dirty="0"/>
              <a:t>:</a:t>
            </a:r>
          </a:p>
        </p:txBody>
      </p:sp>
      <p:sp>
        <p:nvSpPr>
          <p:cNvPr id="46087" name="Text Box 7"/>
          <p:cNvSpPr txBox="1">
            <a:spLocks noChangeArrowheads="1"/>
          </p:cNvSpPr>
          <p:nvPr/>
        </p:nvSpPr>
        <p:spPr bwMode="auto">
          <a:xfrm>
            <a:off x="228600" y="990600"/>
            <a:ext cx="8382000" cy="1261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4400" b="1">
                <a:solidFill>
                  <a:schemeClr val="tx1"/>
                </a:solidFill>
                <a:latin typeface="Times New Roman" pitchFamily="18" charset="0"/>
                <a:cs typeface="Arial" charset="0"/>
              </a:defRPr>
            </a:lvl1pPr>
            <a:lvl2pPr marL="742950" indent="-285750" eaLnBrk="0" hangingPunct="0">
              <a:defRPr sz="4400" b="1">
                <a:solidFill>
                  <a:schemeClr val="tx1"/>
                </a:solidFill>
                <a:latin typeface="Times New Roman" pitchFamily="18" charset="0"/>
                <a:cs typeface="Arial" charset="0"/>
              </a:defRPr>
            </a:lvl2pPr>
            <a:lvl3pPr marL="1143000" indent="-228600" eaLnBrk="0" hangingPunct="0">
              <a:defRPr sz="4400" b="1">
                <a:solidFill>
                  <a:schemeClr val="tx1"/>
                </a:solidFill>
                <a:latin typeface="Times New Roman" pitchFamily="18" charset="0"/>
                <a:cs typeface="Arial" charset="0"/>
              </a:defRPr>
            </a:lvl3pPr>
            <a:lvl4pPr marL="1600200" indent="-228600" eaLnBrk="0" hangingPunct="0">
              <a:defRPr sz="4400" b="1">
                <a:solidFill>
                  <a:schemeClr val="tx1"/>
                </a:solidFill>
                <a:latin typeface="Times New Roman" pitchFamily="18" charset="0"/>
                <a:cs typeface="Arial" charset="0"/>
              </a:defRPr>
            </a:lvl4pPr>
            <a:lvl5pPr marL="2057400" indent="-228600" eaLnBrk="0" hangingPunct="0">
              <a:defRPr sz="4400" b="1">
                <a:solidFill>
                  <a:schemeClr val="tx1"/>
                </a:solidFill>
                <a:latin typeface="Times New Roman" pitchFamily="18" charset="0"/>
                <a:cs typeface="Arial" charset="0"/>
              </a:defRPr>
            </a:lvl5pPr>
            <a:lvl6pPr marL="2514600" indent="-228600" eaLnBrk="0" fontAlgn="base" hangingPunct="0">
              <a:spcBef>
                <a:spcPct val="0"/>
              </a:spcBef>
              <a:spcAft>
                <a:spcPct val="0"/>
              </a:spcAft>
              <a:defRPr sz="4400" b="1">
                <a:solidFill>
                  <a:schemeClr val="tx1"/>
                </a:solidFill>
                <a:latin typeface="Times New Roman" pitchFamily="18" charset="0"/>
                <a:cs typeface="Arial" charset="0"/>
              </a:defRPr>
            </a:lvl6pPr>
            <a:lvl7pPr marL="2971800" indent="-228600" eaLnBrk="0" fontAlgn="base" hangingPunct="0">
              <a:spcBef>
                <a:spcPct val="0"/>
              </a:spcBef>
              <a:spcAft>
                <a:spcPct val="0"/>
              </a:spcAft>
              <a:defRPr sz="4400" b="1">
                <a:solidFill>
                  <a:schemeClr val="tx1"/>
                </a:solidFill>
                <a:latin typeface="Times New Roman" pitchFamily="18" charset="0"/>
                <a:cs typeface="Arial" charset="0"/>
              </a:defRPr>
            </a:lvl7pPr>
            <a:lvl8pPr marL="3429000" indent="-228600" eaLnBrk="0" fontAlgn="base" hangingPunct="0">
              <a:spcBef>
                <a:spcPct val="0"/>
              </a:spcBef>
              <a:spcAft>
                <a:spcPct val="0"/>
              </a:spcAft>
              <a:defRPr sz="4400" b="1">
                <a:solidFill>
                  <a:schemeClr val="tx1"/>
                </a:solidFill>
                <a:latin typeface="Times New Roman" pitchFamily="18" charset="0"/>
                <a:cs typeface="Arial" charset="0"/>
              </a:defRPr>
            </a:lvl8pPr>
            <a:lvl9pPr marL="3886200" indent="-228600" eaLnBrk="0" fontAlgn="base" hangingPunct="0">
              <a:spcBef>
                <a:spcPct val="0"/>
              </a:spcBef>
              <a:spcAft>
                <a:spcPct val="0"/>
              </a:spcAft>
              <a:defRPr sz="4400" b="1">
                <a:solidFill>
                  <a:schemeClr val="tx1"/>
                </a:solidFill>
                <a:latin typeface="Times New Roman" pitchFamily="18" charset="0"/>
                <a:cs typeface="Arial" charset="0"/>
              </a:defRPr>
            </a:lvl9pPr>
          </a:lstStyle>
          <a:p>
            <a:pPr eaLnBrk="1" hangingPunct="1">
              <a:spcBef>
                <a:spcPct val="50000"/>
              </a:spcBef>
            </a:pPr>
            <a:r>
              <a:rPr lang="en-US" sz="3600" dirty="0"/>
              <a:t>1</a:t>
            </a:r>
            <a:r>
              <a:rPr lang="en-US" sz="3600" dirty="0" smtClean="0"/>
              <a:t>. </a:t>
            </a:r>
            <a:r>
              <a:rPr lang="nl-NL" sz="3600" dirty="0" smtClean="0"/>
              <a:t>Từ ngữ </a:t>
            </a:r>
            <a:r>
              <a:rPr lang="nl-NL" sz="4000" dirty="0" smtClean="0"/>
              <a:t>nào</a:t>
            </a:r>
            <a:r>
              <a:rPr lang="nl-NL" sz="3600" dirty="0" smtClean="0"/>
              <a:t> tả sự thèm thuồng của Sói khi thấy Ngựa?</a:t>
            </a:r>
            <a:endParaRPr lang="en-US" sz="3600" dirty="0"/>
          </a:p>
        </p:txBody>
      </p:sp>
      <p:sp>
        <p:nvSpPr>
          <p:cNvPr id="46088" name="Text Box 8"/>
          <p:cNvSpPr txBox="1">
            <a:spLocks noChangeArrowheads="1"/>
          </p:cNvSpPr>
          <p:nvPr/>
        </p:nvSpPr>
        <p:spPr bwMode="auto">
          <a:xfrm>
            <a:off x="457200" y="3124200"/>
            <a:ext cx="7696200"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400" b="1">
                <a:solidFill>
                  <a:schemeClr val="tx1"/>
                </a:solidFill>
                <a:latin typeface="Times New Roman" pitchFamily="18" charset="0"/>
                <a:cs typeface="Arial" charset="0"/>
              </a:defRPr>
            </a:lvl1pPr>
            <a:lvl2pPr marL="742950" indent="-285750" eaLnBrk="0" hangingPunct="0">
              <a:defRPr sz="4400" b="1">
                <a:solidFill>
                  <a:schemeClr val="tx1"/>
                </a:solidFill>
                <a:latin typeface="Times New Roman" pitchFamily="18" charset="0"/>
                <a:cs typeface="Arial" charset="0"/>
              </a:defRPr>
            </a:lvl2pPr>
            <a:lvl3pPr marL="1143000" indent="-228600" eaLnBrk="0" hangingPunct="0">
              <a:defRPr sz="4400" b="1">
                <a:solidFill>
                  <a:schemeClr val="tx1"/>
                </a:solidFill>
                <a:latin typeface="Times New Roman" pitchFamily="18" charset="0"/>
                <a:cs typeface="Arial" charset="0"/>
              </a:defRPr>
            </a:lvl3pPr>
            <a:lvl4pPr marL="1600200" indent="-228600" eaLnBrk="0" hangingPunct="0">
              <a:defRPr sz="4400" b="1">
                <a:solidFill>
                  <a:schemeClr val="tx1"/>
                </a:solidFill>
                <a:latin typeface="Times New Roman" pitchFamily="18" charset="0"/>
                <a:cs typeface="Arial" charset="0"/>
              </a:defRPr>
            </a:lvl4pPr>
            <a:lvl5pPr marL="2057400" indent="-228600" eaLnBrk="0" hangingPunct="0">
              <a:defRPr sz="4400" b="1">
                <a:solidFill>
                  <a:schemeClr val="tx1"/>
                </a:solidFill>
                <a:latin typeface="Times New Roman" pitchFamily="18" charset="0"/>
                <a:cs typeface="Arial" charset="0"/>
              </a:defRPr>
            </a:lvl5pPr>
            <a:lvl6pPr marL="2514600" indent="-228600" eaLnBrk="0" fontAlgn="base" hangingPunct="0">
              <a:spcBef>
                <a:spcPct val="0"/>
              </a:spcBef>
              <a:spcAft>
                <a:spcPct val="0"/>
              </a:spcAft>
              <a:defRPr sz="4400" b="1">
                <a:solidFill>
                  <a:schemeClr val="tx1"/>
                </a:solidFill>
                <a:latin typeface="Times New Roman" pitchFamily="18" charset="0"/>
                <a:cs typeface="Arial" charset="0"/>
              </a:defRPr>
            </a:lvl6pPr>
            <a:lvl7pPr marL="2971800" indent="-228600" eaLnBrk="0" fontAlgn="base" hangingPunct="0">
              <a:spcBef>
                <a:spcPct val="0"/>
              </a:spcBef>
              <a:spcAft>
                <a:spcPct val="0"/>
              </a:spcAft>
              <a:defRPr sz="4400" b="1">
                <a:solidFill>
                  <a:schemeClr val="tx1"/>
                </a:solidFill>
                <a:latin typeface="Times New Roman" pitchFamily="18" charset="0"/>
                <a:cs typeface="Arial" charset="0"/>
              </a:defRPr>
            </a:lvl7pPr>
            <a:lvl8pPr marL="3429000" indent="-228600" eaLnBrk="0" fontAlgn="base" hangingPunct="0">
              <a:spcBef>
                <a:spcPct val="0"/>
              </a:spcBef>
              <a:spcAft>
                <a:spcPct val="0"/>
              </a:spcAft>
              <a:defRPr sz="4400" b="1">
                <a:solidFill>
                  <a:schemeClr val="tx1"/>
                </a:solidFill>
                <a:latin typeface="Times New Roman" pitchFamily="18" charset="0"/>
                <a:cs typeface="Arial" charset="0"/>
              </a:defRPr>
            </a:lvl8pPr>
            <a:lvl9pPr marL="3886200" indent="-228600" eaLnBrk="0" fontAlgn="base" hangingPunct="0">
              <a:spcBef>
                <a:spcPct val="0"/>
              </a:spcBef>
              <a:spcAft>
                <a:spcPct val="0"/>
              </a:spcAft>
              <a:defRPr sz="4400" b="1">
                <a:solidFill>
                  <a:schemeClr val="tx1"/>
                </a:solidFill>
                <a:latin typeface="Times New Roman" pitchFamily="18" charset="0"/>
                <a:cs typeface="Arial" charset="0"/>
              </a:defRPr>
            </a:lvl9pPr>
          </a:lstStyle>
          <a:p>
            <a:pPr eaLnBrk="1" hangingPunct="1">
              <a:spcBef>
                <a:spcPct val="50000"/>
              </a:spcBef>
            </a:pPr>
            <a:r>
              <a:rPr lang="en-US" dirty="0" smtClean="0"/>
              <a:t>2. </a:t>
            </a:r>
            <a:r>
              <a:rPr lang="nl-NL" dirty="0" smtClean="0"/>
              <a:t>Sói làm gì để lừa Ngựa </a:t>
            </a:r>
            <a:r>
              <a:rPr lang="en-US" dirty="0" smtClean="0"/>
              <a:t>?</a:t>
            </a:r>
            <a:endParaRPr lang="en-US" dirty="0"/>
          </a:p>
        </p:txBody>
      </p:sp>
      <p:sp>
        <p:nvSpPr>
          <p:cNvPr id="46089" name="Text Box 9"/>
          <p:cNvSpPr txBox="1">
            <a:spLocks noChangeArrowheads="1"/>
          </p:cNvSpPr>
          <p:nvPr/>
        </p:nvSpPr>
        <p:spPr bwMode="auto">
          <a:xfrm>
            <a:off x="304800" y="2362200"/>
            <a:ext cx="8610600" cy="1785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4400" b="1">
                <a:solidFill>
                  <a:schemeClr val="tx1"/>
                </a:solidFill>
                <a:latin typeface="Times New Roman" pitchFamily="18" charset="0"/>
                <a:cs typeface="Arial" charset="0"/>
              </a:defRPr>
            </a:lvl1pPr>
            <a:lvl2pPr marL="742950" indent="-285750" eaLnBrk="0" hangingPunct="0">
              <a:defRPr sz="4400" b="1">
                <a:solidFill>
                  <a:schemeClr val="tx1"/>
                </a:solidFill>
                <a:latin typeface="Times New Roman" pitchFamily="18" charset="0"/>
                <a:cs typeface="Arial" charset="0"/>
              </a:defRPr>
            </a:lvl2pPr>
            <a:lvl3pPr marL="1143000" indent="-228600" eaLnBrk="0" hangingPunct="0">
              <a:defRPr sz="4400" b="1">
                <a:solidFill>
                  <a:schemeClr val="tx1"/>
                </a:solidFill>
                <a:latin typeface="Times New Roman" pitchFamily="18" charset="0"/>
                <a:cs typeface="Arial" charset="0"/>
              </a:defRPr>
            </a:lvl3pPr>
            <a:lvl4pPr marL="1600200" indent="-228600" eaLnBrk="0" hangingPunct="0">
              <a:defRPr sz="4400" b="1">
                <a:solidFill>
                  <a:schemeClr val="tx1"/>
                </a:solidFill>
                <a:latin typeface="Times New Roman" pitchFamily="18" charset="0"/>
                <a:cs typeface="Arial" charset="0"/>
              </a:defRPr>
            </a:lvl4pPr>
            <a:lvl5pPr marL="2057400" indent="-228600" eaLnBrk="0" hangingPunct="0">
              <a:defRPr sz="4400" b="1">
                <a:solidFill>
                  <a:schemeClr val="tx1"/>
                </a:solidFill>
                <a:latin typeface="Times New Roman" pitchFamily="18" charset="0"/>
                <a:cs typeface="Arial" charset="0"/>
              </a:defRPr>
            </a:lvl5pPr>
            <a:lvl6pPr marL="2514600" indent="-228600" eaLnBrk="0" fontAlgn="base" hangingPunct="0">
              <a:spcBef>
                <a:spcPct val="0"/>
              </a:spcBef>
              <a:spcAft>
                <a:spcPct val="0"/>
              </a:spcAft>
              <a:defRPr sz="4400" b="1">
                <a:solidFill>
                  <a:schemeClr val="tx1"/>
                </a:solidFill>
                <a:latin typeface="Times New Roman" pitchFamily="18" charset="0"/>
                <a:cs typeface="Arial" charset="0"/>
              </a:defRPr>
            </a:lvl6pPr>
            <a:lvl7pPr marL="2971800" indent="-228600" eaLnBrk="0" fontAlgn="base" hangingPunct="0">
              <a:spcBef>
                <a:spcPct val="0"/>
              </a:spcBef>
              <a:spcAft>
                <a:spcPct val="0"/>
              </a:spcAft>
              <a:defRPr sz="4400" b="1">
                <a:solidFill>
                  <a:schemeClr val="tx1"/>
                </a:solidFill>
                <a:latin typeface="Times New Roman" pitchFamily="18" charset="0"/>
                <a:cs typeface="Arial" charset="0"/>
              </a:defRPr>
            </a:lvl7pPr>
            <a:lvl8pPr marL="3429000" indent="-228600" eaLnBrk="0" fontAlgn="base" hangingPunct="0">
              <a:spcBef>
                <a:spcPct val="0"/>
              </a:spcBef>
              <a:spcAft>
                <a:spcPct val="0"/>
              </a:spcAft>
              <a:defRPr sz="4400" b="1">
                <a:solidFill>
                  <a:schemeClr val="tx1"/>
                </a:solidFill>
                <a:latin typeface="Times New Roman" pitchFamily="18" charset="0"/>
                <a:cs typeface="Arial" charset="0"/>
              </a:defRPr>
            </a:lvl8pPr>
            <a:lvl9pPr marL="3886200" indent="-228600" eaLnBrk="0" fontAlgn="base" hangingPunct="0">
              <a:spcBef>
                <a:spcPct val="0"/>
              </a:spcBef>
              <a:spcAft>
                <a:spcPct val="0"/>
              </a:spcAft>
              <a:defRPr sz="4400" b="1">
                <a:solidFill>
                  <a:schemeClr val="tx1"/>
                </a:solidFill>
                <a:latin typeface="Times New Roman" pitchFamily="18" charset="0"/>
                <a:cs typeface="Arial" charset="0"/>
              </a:defRPr>
            </a:lvl9pPr>
          </a:lstStyle>
          <a:p>
            <a:pPr eaLnBrk="1" hangingPunct="1">
              <a:spcBef>
                <a:spcPct val="50000"/>
              </a:spcBef>
            </a:pPr>
            <a:r>
              <a:rPr lang="nl-NL" i="1" dirty="0" smtClean="0">
                <a:solidFill>
                  <a:srgbClr val="FF0000"/>
                </a:solidFill>
              </a:rPr>
              <a:t>Sói thèm rỏ dãi.</a:t>
            </a:r>
            <a:endParaRPr lang="en-US" i="1" dirty="0" smtClean="0">
              <a:solidFill>
                <a:srgbClr val="FF0000"/>
              </a:solidFill>
            </a:endParaRPr>
          </a:p>
          <a:p>
            <a:pPr eaLnBrk="1" hangingPunct="1">
              <a:spcBef>
                <a:spcPct val="50000"/>
              </a:spcBef>
            </a:pPr>
            <a:endParaRPr lang="pt-BR" dirty="0" smtClean="0">
              <a:solidFill>
                <a:srgbClr val="0070C0"/>
              </a:solidFill>
              <a:latin typeface=".VnTime" pitchFamily="34" charset="0"/>
            </a:endParaRPr>
          </a:p>
        </p:txBody>
      </p:sp>
      <p:sp>
        <p:nvSpPr>
          <p:cNvPr id="46090" name="Text Box 10"/>
          <p:cNvSpPr txBox="1">
            <a:spLocks noChangeArrowheads="1"/>
          </p:cNvSpPr>
          <p:nvPr/>
        </p:nvSpPr>
        <p:spPr bwMode="auto">
          <a:xfrm>
            <a:off x="228600" y="4267200"/>
            <a:ext cx="8610600" cy="144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4400" b="1">
                <a:solidFill>
                  <a:schemeClr val="tx1"/>
                </a:solidFill>
                <a:latin typeface="Times New Roman" pitchFamily="18" charset="0"/>
                <a:cs typeface="Arial" charset="0"/>
              </a:defRPr>
            </a:lvl1pPr>
            <a:lvl2pPr marL="742950" indent="-285750" eaLnBrk="0" hangingPunct="0">
              <a:defRPr sz="4400" b="1">
                <a:solidFill>
                  <a:schemeClr val="tx1"/>
                </a:solidFill>
                <a:latin typeface="Times New Roman" pitchFamily="18" charset="0"/>
                <a:cs typeface="Arial" charset="0"/>
              </a:defRPr>
            </a:lvl2pPr>
            <a:lvl3pPr marL="1143000" indent="-228600" eaLnBrk="0" hangingPunct="0">
              <a:defRPr sz="4400" b="1">
                <a:solidFill>
                  <a:schemeClr val="tx1"/>
                </a:solidFill>
                <a:latin typeface="Times New Roman" pitchFamily="18" charset="0"/>
                <a:cs typeface="Arial" charset="0"/>
              </a:defRPr>
            </a:lvl3pPr>
            <a:lvl4pPr marL="1600200" indent="-228600" eaLnBrk="0" hangingPunct="0">
              <a:defRPr sz="4400" b="1">
                <a:solidFill>
                  <a:schemeClr val="tx1"/>
                </a:solidFill>
                <a:latin typeface="Times New Roman" pitchFamily="18" charset="0"/>
                <a:cs typeface="Arial" charset="0"/>
              </a:defRPr>
            </a:lvl4pPr>
            <a:lvl5pPr marL="2057400" indent="-228600" eaLnBrk="0" hangingPunct="0">
              <a:defRPr sz="4400" b="1">
                <a:solidFill>
                  <a:schemeClr val="tx1"/>
                </a:solidFill>
                <a:latin typeface="Times New Roman" pitchFamily="18" charset="0"/>
                <a:cs typeface="Arial" charset="0"/>
              </a:defRPr>
            </a:lvl5pPr>
            <a:lvl6pPr marL="2514600" indent="-228600" eaLnBrk="0" fontAlgn="base" hangingPunct="0">
              <a:spcBef>
                <a:spcPct val="0"/>
              </a:spcBef>
              <a:spcAft>
                <a:spcPct val="0"/>
              </a:spcAft>
              <a:defRPr sz="4400" b="1">
                <a:solidFill>
                  <a:schemeClr val="tx1"/>
                </a:solidFill>
                <a:latin typeface="Times New Roman" pitchFamily="18" charset="0"/>
                <a:cs typeface="Arial" charset="0"/>
              </a:defRPr>
            </a:lvl6pPr>
            <a:lvl7pPr marL="2971800" indent="-228600" eaLnBrk="0" fontAlgn="base" hangingPunct="0">
              <a:spcBef>
                <a:spcPct val="0"/>
              </a:spcBef>
              <a:spcAft>
                <a:spcPct val="0"/>
              </a:spcAft>
              <a:defRPr sz="4400" b="1">
                <a:solidFill>
                  <a:schemeClr val="tx1"/>
                </a:solidFill>
                <a:latin typeface="Times New Roman" pitchFamily="18" charset="0"/>
                <a:cs typeface="Arial" charset="0"/>
              </a:defRPr>
            </a:lvl7pPr>
            <a:lvl8pPr marL="3429000" indent="-228600" eaLnBrk="0" fontAlgn="base" hangingPunct="0">
              <a:spcBef>
                <a:spcPct val="0"/>
              </a:spcBef>
              <a:spcAft>
                <a:spcPct val="0"/>
              </a:spcAft>
              <a:defRPr sz="4400" b="1">
                <a:solidFill>
                  <a:schemeClr val="tx1"/>
                </a:solidFill>
                <a:latin typeface="Times New Roman" pitchFamily="18" charset="0"/>
                <a:cs typeface="Arial" charset="0"/>
              </a:defRPr>
            </a:lvl8pPr>
            <a:lvl9pPr marL="3886200" indent="-228600" eaLnBrk="0" fontAlgn="base" hangingPunct="0">
              <a:spcBef>
                <a:spcPct val="0"/>
              </a:spcBef>
              <a:spcAft>
                <a:spcPct val="0"/>
              </a:spcAft>
              <a:defRPr sz="4400" b="1">
                <a:solidFill>
                  <a:schemeClr val="tx1"/>
                </a:solidFill>
                <a:latin typeface="Times New Roman" pitchFamily="18" charset="0"/>
                <a:cs typeface="Arial" charset="0"/>
              </a:defRPr>
            </a:lvl9pPr>
          </a:lstStyle>
          <a:p>
            <a:pPr eaLnBrk="1" hangingPunct="1">
              <a:spcBef>
                <a:spcPct val="50000"/>
              </a:spcBef>
            </a:pPr>
            <a:r>
              <a:rPr lang="nl-NL" dirty="0" smtClean="0">
                <a:solidFill>
                  <a:srgbClr val="FF0000"/>
                </a:solidFill>
              </a:rPr>
              <a:t>Sói đã đóng giả làm bác sĩ đang đi khám bệnh để lừa Ngựa. </a:t>
            </a:r>
            <a:endParaRPr lang="en-US" dirty="0" smtClean="0">
              <a:solidFill>
                <a:srgbClr val="FF0000"/>
              </a:solidFill>
            </a:endParaRPr>
          </a:p>
        </p:txBody>
      </p:sp>
    </p:spTree>
    <p:extLst>
      <p:ext uri="{BB962C8B-B14F-4D97-AF65-F5344CB8AC3E}">
        <p14:creationId xmlns:p14="http://schemas.microsoft.com/office/powerpoint/2010/main" val="228529347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6086"/>
                                        </p:tgtEl>
                                        <p:attrNameLst>
                                          <p:attrName>style.visibility</p:attrName>
                                        </p:attrNameLst>
                                      </p:cBhvr>
                                      <p:to>
                                        <p:strVal val="visible"/>
                                      </p:to>
                                    </p:set>
                                    <p:animEffect transition="in" filter="blinds(horizontal)">
                                      <p:cBhvr>
                                        <p:cTn id="7" dur="500"/>
                                        <p:tgtEl>
                                          <p:spTgt spid="4608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6087"/>
                                        </p:tgtEl>
                                        <p:attrNameLst>
                                          <p:attrName>style.visibility</p:attrName>
                                        </p:attrNameLst>
                                      </p:cBhvr>
                                      <p:to>
                                        <p:strVal val="visible"/>
                                      </p:to>
                                    </p:set>
                                    <p:animEffect transition="in" filter="blinds(horizontal)">
                                      <p:cBhvr>
                                        <p:cTn id="12" dur="500"/>
                                        <p:tgtEl>
                                          <p:spTgt spid="4608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6089"/>
                                        </p:tgtEl>
                                        <p:attrNameLst>
                                          <p:attrName>style.visibility</p:attrName>
                                        </p:attrNameLst>
                                      </p:cBhvr>
                                      <p:to>
                                        <p:strVal val="visible"/>
                                      </p:to>
                                    </p:set>
                                    <p:animEffect transition="in" filter="blinds(horizontal)">
                                      <p:cBhvr>
                                        <p:cTn id="17" dur="500"/>
                                        <p:tgtEl>
                                          <p:spTgt spid="4608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xit" presetSubtype="10" fill="hold" grpId="1" nodeType="clickEffect">
                                  <p:stCondLst>
                                    <p:cond delay="0"/>
                                  </p:stCondLst>
                                  <p:childTnLst>
                                    <p:animEffect transition="out" filter="blinds(horizontal)">
                                      <p:cBhvr>
                                        <p:cTn id="21" dur="500"/>
                                        <p:tgtEl>
                                          <p:spTgt spid="46089"/>
                                        </p:tgtEl>
                                      </p:cBhvr>
                                    </p:animEffect>
                                    <p:set>
                                      <p:cBhvr>
                                        <p:cTn id="22" dur="1" fill="hold">
                                          <p:stCondLst>
                                            <p:cond delay="499"/>
                                          </p:stCondLst>
                                        </p:cTn>
                                        <p:tgtEl>
                                          <p:spTgt spid="46089"/>
                                        </p:tgtEl>
                                        <p:attrNameLst>
                                          <p:attrName>style.visibility</p:attrName>
                                        </p:attrNameLst>
                                      </p:cBhvr>
                                      <p:to>
                                        <p:strVal val="hidden"/>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46088"/>
                                        </p:tgtEl>
                                        <p:attrNameLst>
                                          <p:attrName>style.visibility</p:attrName>
                                        </p:attrNameLst>
                                      </p:cBhvr>
                                      <p:to>
                                        <p:strVal val="visible"/>
                                      </p:to>
                                    </p:set>
                                    <p:animEffect transition="in" filter="blinds(horizontal)">
                                      <p:cBhvr>
                                        <p:cTn id="27" dur="500"/>
                                        <p:tgtEl>
                                          <p:spTgt spid="4608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46090"/>
                                        </p:tgtEl>
                                        <p:attrNameLst>
                                          <p:attrName>style.visibility</p:attrName>
                                        </p:attrNameLst>
                                      </p:cBhvr>
                                      <p:to>
                                        <p:strVal val="visible"/>
                                      </p:to>
                                    </p:set>
                                    <p:animEffect transition="in" filter="blinds(horizontal)">
                                      <p:cBhvr>
                                        <p:cTn id="32" dur="500"/>
                                        <p:tgtEl>
                                          <p:spTgt spid="46090"/>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4" presetClass="exit" presetSubtype="16" fill="hold" grpId="1" nodeType="clickEffect">
                                  <p:stCondLst>
                                    <p:cond delay="0"/>
                                  </p:stCondLst>
                                  <p:childTnLst>
                                    <p:animEffect transition="out" filter="box(in)">
                                      <p:cBhvr>
                                        <p:cTn id="36" dur="500"/>
                                        <p:tgtEl>
                                          <p:spTgt spid="46090"/>
                                        </p:tgtEl>
                                      </p:cBhvr>
                                    </p:animEffect>
                                    <p:set>
                                      <p:cBhvr>
                                        <p:cTn id="37" dur="1" fill="hold">
                                          <p:stCondLst>
                                            <p:cond delay="499"/>
                                          </p:stCondLst>
                                        </p:cTn>
                                        <p:tgtEl>
                                          <p:spTgt spid="4609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6" grpId="0"/>
      <p:bldP spid="46087" grpId="0"/>
      <p:bldP spid="46088" grpId="0"/>
      <p:bldP spid="46089" grpId="0"/>
      <p:bldP spid="46089" grpId="1"/>
      <p:bldP spid="46090" grpId="0"/>
      <p:bldP spid="46090"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5"/>
          <p:cNvSpPr>
            <a:spLocks noGrp="1"/>
          </p:cNvSpPr>
          <p:nvPr>
            <p:ph type="sldNum" sz="quarter" idx="12"/>
          </p:nvPr>
        </p:nvSpPr>
        <p:spPr/>
        <p:txBody>
          <a:bodyPr/>
          <a:lstStyle/>
          <a:p>
            <a:pPr>
              <a:defRPr/>
            </a:pPr>
            <a:fld id="{48F5FD72-7C3A-4303-95C5-0E885EEAD762}" type="slidenum">
              <a:rPr lang="en-US"/>
              <a:pPr>
                <a:defRPr/>
              </a:pPr>
              <a:t>8</a:t>
            </a:fld>
            <a:endParaRPr lang="en-US"/>
          </a:p>
        </p:txBody>
      </p:sp>
      <p:sp>
        <p:nvSpPr>
          <p:cNvPr id="50182" name="Text Box 6"/>
          <p:cNvSpPr txBox="1">
            <a:spLocks noChangeArrowheads="1"/>
          </p:cNvSpPr>
          <p:nvPr/>
        </p:nvSpPr>
        <p:spPr bwMode="auto">
          <a:xfrm>
            <a:off x="0" y="76200"/>
            <a:ext cx="89916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4400" b="1">
                <a:solidFill>
                  <a:schemeClr val="tx1"/>
                </a:solidFill>
                <a:latin typeface="Times New Roman" pitchFamily="18" charset="0"/>
                <a:cs typeface="Arial" charset="0"/>
              </a:defRPr>
            </a:lvl1pPr>
            <a:lvl2pPr marL="742950" indent="-285750" eaLnBrk="0" hangingPunct="0">
              <a:defRPr sz="4400" b="1">
                <a:solidFill>
                  <a:schemeClr val="tx1"/>
                </a:solidFill>
                <a:latin typeface="Times New Roman" pitchFamily="18" charset="0"/>
                <a:cs typeface="Arial" charset="0"/>
              </a:defRPr>
            </a:lvl2pPr>
            <a:lvl3pPr marL="1143000" indent="-228600" eaLnBrk="0" hangingPunct="0">
              <a:defRPr sz="4400" b="1">
                <a:solidFill>
                  <a:schemeClr val="tx1"/>
                </a:solidFill>
                <a:latin typeface="Times New Roman" pitchFamily="18" charset="0"/>
                <a:cs typeface="Arial" charset="0"/>
              </a:defRPr>
            </a:lvl3pPr>
            <a:lvl4pPr marL="1600200" indent="-228600" eaLnBrk="0" hangingPunct="0">
              <a:defRPr sz="4400" b="1">
                <a:solidFill>
                  <a:schemeClr val="tx1"/>
                </a:solidFill>
                <a:latin typeface="Times New Roman" pitchFamily="18" charset="0"/>
                <a:cs typeface="Arial" charset="0"/>
              </a:defRPr>
            </a:lvl4pPr>
            <a:lvl5pPr marL="2057400" indent="-228600" eaLnBrk="0" hangingPunct="0">
              <a:defRPr sz="4400" b="1">
                <a:solidFill>
                  <a:schemeClr val="tx1"/>
                </a:solidFill>
                <a:latin typeface="Times New Roman" pitchFamily="18" charset="0"/>
                <a:cs typeface="Arial" charset="0"/>
              </a:defRPr>
            </a:lvl5pPr>
            <a:lvl6pPr marL="2514600" indent="-228600" eaLnBrk="0" fontAlgn="base" hangingPunct="0">
              <a:spcBef>
                <a:spcPct val="0"/>
              </a:spcBef>
              <a:spcAft>
                <a:spcPct val="0"/>
              </a:spcAft>
              <a:defRPr sz="4400" b="1">
                <a:solidFill>
                  <a:schemeClr val="tx1"/>
                </a:solidFill>
                <a:latin typeface="Times New Roman" pitchFamily="18" charset="0"/>
                <a:cs typeface="Arial" charset="0"/>
              </a:defRPr>
            </a:lvl6pPr>
            <a:lvl7pPr marL="2971800" indent="-228600" eaLnBrk="0" fontAlgn="base" hangingPunct="0">
              <a:spcBef>
                <a:spcPct val="0"/>
              </a:spcBef>
              <a:spcAft>
                <a:spcPct val="0"/>
              </a:spcAft>
              <a:defRPr sz="4400" b="1">
                <a:solidFill>
                  <a:schemeClr val="tx1"/>
                </a:solidFill>
                <a:latin typeface="Times New Roman" pitchFamily="18" charset="0"/>
                <a:cs typeface="Arial" charset="0"/>
              </a:defRPr>
            </a:lvl7pPr>
            <a:lvl8pPr marL="3429000" indent="-228600" eaLnBrk="0" fontAlgn="base" hangingPunct="0">
              <a:spcBef>
                <a:spcPct val="0"/>
              </a:spcBef>
              <a:spcAft>
                <a:spcPct val="0"/>
              </a:spcAft>
              <a:defRPr sz="4400" b="1">
                <a:solidFill>
                  <a:schemeClr val="tx1"/>
                </a:solidFill>
                <a:latin typeface="Times New Roman" pitchFamily="18" charset="0"/>
                <a:cs typeface="Arial" charset="0"/>
              </a:defRPr>
            </a:lvl8pPr>
            <a:lvl9pPr marL="3886200" indent="-228600" eaLnBrk="0" fontAlgn="base" hangingPunct="0">
              <a:spcBef>
                <a:spcPct val="0"/>
              </a:spcBef>
              <a:spcAft>
                <a:spcPct val="0"/>
              </a:spcAft>
              <a:defRPr sz="4400" b="1">
                <a:solidFill>
                  <a:schemeClr val="tx1"/>
                </a:solidFill>
                <a:latin typeface="Times New Roman" pitchFamily="18" charset="0"/>
                <a:cs typeface="Arial" charset="0"/>
              </a:defRPr>
            </a:lvl9pPr>
          </a:lstStyle>
          <a:p>
            <a:pPr eaLnBrk="1" hangingPunct="1">
              <a:spcBef>
                <a:spcPct val="50000"/>
              </a:spcBef>
            </a:pPr>
            <a:r>
              <a:rPr lang="en-US" sz="3600" dirty="0"/>
              <a:t>3</a:t>
            </a:r>
            <a:r>
              <a:rPr lang="en-US" sz="3600" dirty="0" smtClean="0"/>
              <a:t>. </a:t>
            </a:r>
            <a:r>
              <a:rPr lang="nl-NL" sz="3600" dirty="0" smtClean="0"/>
              <a:t>Ngựa đã bình tĩnh giả đau như thế nào?</a:t>
            </a:r>
            <a:endParaRPr lang="en-US" sz="3600" dirty="0">
              <a:solidFill>
                <a:srgbClr val="FF0000"/>
              </a:solidFill>
            </a:endParaRPr>
          </a:p>
        </p:txBody>
      </p:sp>
      <p:sp>
        <p:nvSpPr>
          <p:cNvPr id="50183" name="Text Box 7"/>
          <p:cNvSpPr txBox="1">
            <a:spLocks noChangeArrowheads="1"/>
          </p:cNvSpPr>
          <p:nvPr/>
        </p:nvSpPr>
        <p:spPr bwMode="auto">
          <a:xfrm>
            <a:off x="0" y="990600"/>
            <a:ext cx="9144000" cy="2554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400" b="1">
                <a:solidFill>
                  <a:schemeClr val="tx1"/>
                </a:solidFill>
                <a:latin typeface="Times New Roman" pitchFamily="18" charset="0"/>
                <a:cs typeface="Arial" charset="0"/>
              </a:defRPr>
            </a:lvl1pPr>
            <a:lvl2pPr marL="742950" indent="-285750" eaLnBrk="0" hangingPunct="0">
              <a:defRPr sz="4400" b="1">
                <a:solidFill>
                  <a:schemeClr val="tx1"/>
                </a:solidFill>
                <a:latin typeface="Times New Roman" pitchFamily="18" charset="0"/>
                <a:cs typeface="Arial" charset="0"/>
              </a:defRPr>
            </a:lvl2pPr>
            <a:lvl3pPr marL="1143000" indent="-228600" eaLnBrk="0" hangingPunct="0">
              <a:defRPr sz="4400" b="1">
                <a:solidFill>
                  <a:schemeClr val="tx1"/>
                </a:solidFill>
                <a:latin typeface="Times New Roman" pitchFamily="18" charset="0"/>
                <a:cs typeface="Arial" charset="0"/>
              </a:defRPr>
            </a:lvl3pPr>
            <a:lvl4pPr marL="1600200" indent="-228600" eaLnBrk="0" hangingPunct="0">
              <a:defRPr sz="4400" b="1">
                <a:solidFill>
                  <a:schemeClr val="tx1"/>
                </a:solidFill>
                <a:latin typeface="Times New Roman" pitchFamily="18" charset="0"/>
                <a:cs typeface="Arial" charset="0"/>
              </a:defRPr>
            </a:lvl4pPr>
            <a:lvl5pPr marL="2057400" indent="-228600" eaLnBrk="0" hangingPunct="0">
              <a:defRPr sz="4400" b="1">
                <a:solidFill>
                  <a:schemeClr val="tx1"/>
                </a:solidFill>
                <a:latin typeface="Times New Roman" pitchFamily="18" charset="0"/>
                <a:cs typeface="Arial" charset="0"/>
              </a:defRPr>
            </a:lvl5pPr>
            <a:lvl6pPr marL="2514600" indent="-228600" eaLnBrk="0" fontAlgn="base" hangingPunct="0">
              <a:spcBef>
                <a:spcPct val="0"/>
              </a:spcBef>
              <a:spcAft>
                <a:spcPct val="0"/>
              </a:spcAft>
              <a:defRPr sz="4400" b="1">
                <a:solidFill>
                  <a:schemeClr val="tx1"/>
                </a:solidFill>
                <a:latin typeface="Times New Roman" pitchFamily="18" charset="0"/>
                <a:cs typeface="Arial" charset="0"/>
              </a:defRPr>
            </a:lvl6pPr>
            <a:lvl7pPr marL="2971800" indent="-228600" eaLnBrk="0" fontAlgn="base" hangingPunct="0">
              <a:spcBef>
                <a:spcPct val="0"/>
              </a:spcBef>
              <a:spcAft>
                <a:spcPct val="0"/>
              </a:spcAft>
              <a:defRPr sz="4400" b="1">
                <a:solidFill>
                  <a:schemeClr val="tx1"/>
                </a:solidFill>
                <a:latin typeface="Times New Roman" pitchFamily="18" charset="0"/>
                <a:cs typeface="Arial" charset="0"/>
              </a:defRPr>
            </a:lvl7pPr>
            <a:lvl8pPr marL="3429000" indent="-228600" eaLnBrk="0" fontAlgn="base" hangingPunct="0">
              <a:spcBef>
                <a:spcPct val="0"/>
              </a:spcBef>
              <a:spcAft>
                <a:spcPct val="0"/>
              </a:spcAft>
              <a:defRPr sz="4400" b="1">
                <a:solidFill>
                  <a:schemeClr val="tx1"/>
                </a:solidFill>
                <a:latin typeface="Times New Roman" pitchFamily="18" charset="0"/>
                <a:cs typeface="Arial" charset="0"/>
              </a:defRPr>
            </a:lvl8pPr>
            <a:lvl9pPr marL="3886200" indent="-228600" eaLnBrk="0" fontAlgn="base" hangingPunct="0">
              <a:spcBef>
                <a:spcPct val="0"/>
              </a:spcBef>
              <a:spcAft>
                <a:spcPct val="0"/>
              </a:spcAft>
              <a:defRPr sz="4400" b="1">
                <a:solidFill>
                  <a:schemeClr val="tx1"/>
                </a:solidFill>
                <a:latin typeface="Times New Roman" pitchFamily="18" charset="0"/>
                <a:cs typeface="Arial" charset="0"/>
              </a:defRPr>
            </a:lvl9pPr>
          </a:lstStyle>
          <a:p>
            <a:r>
              <a:rPr lang="nl-NL" sz="4000" dirty="0" smtClean="0">
                <a:solidFill>
                  <a:srgbClr val="C00000"/>
                </a:solidFill>
              </a:rPr>
              <a:t>Khi phát hiện ra Sói đang đến gần. Ngựa biết là cuống lên thì chết bèn giả đau, lễ phép nhờ “bác sĩ Sói” khám cho cái chân sau đang bị đau.</a:t>
            </a:r>
            <a:endParaRPr lang="pt-BR" sz="4000" dirty="0">
              <a:solidFill>
                <a:srgbClr val="C00000"/>
              </a:solidFill>
              <a:latin typeface=".VnTime" pitchFamily="34" charset="0"/>
            </a:endParaRPr>
          </a:p>
        </p:txBody>
      </p:sp>
    </p:spTree>
    <p:extLst>
      <p:ext uri="{BB962C8B-B14F-4D97-AF65-F5344CB8AC3E}">
        <p14:creationId xmlns:p14="http://schemas.microsoft.com/office/powerpoint/2010/main" val="300632929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0182"/>
                                        </p:tgtEl>
                                        <p:attrNameLst>
                                          <p:attrName>style.visibility</p:attrName>
                                        </p:attrNameLst>
                                      </p:cBhvr>
                                      <p:to>
                                        <p:strVal val="visible"/>
                                      </p:to>
                                    </p:set>
                                    <p:animEffect transition="in" filter="blinds(horizontal)">
                                      <p:cBhvr>
                                        <p:cTn id="7" dur="500"/>
                                        <p:tgtEl>
                                          <p:spTgt spid="5018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0183"/>
                                        </p:tgtEl>
                                        <p:attrNameLst>
                                          <p:attrName>style.visibility</p:attrName>
                                        </p:attrNameLst>
                                      </p:cBhvr>
                                      <p:to>
                                        <p:strVal val="visible"/>
                                      </p:to>
                                    </p:set>
                                    <p:animEffect transition="in" filter="blinds(horizontal)">
                                      <p:cBhvr>
                                        <p:cTn id="12" dur="500"/>
                                        <p:tgtEl>
                                          <p:spTgt spid="5018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xit" presetSubtype="10" fill="hold" grpId="1" nodeType="clickEffect">
                                  <p:stCondLst>
                                    <p:cond delay="0"/>
                                  </p:stCondLst>
                                  <p:childTnLst>
                                    <p:animEffect transition="out" filter="blinds(horizontal)">
                                      <p:cBhvr>
                                        <p:cTn id="16" dur="500"/>
                                        <p:tgtEl>
                                          <p:spTgt spid="50183"/>
                                        </p:tgtEl>
                                      </p:cBhvr>
                                    </p:animEffect>
                                    <p:set>
                                      <p:cBhvr>
                                        <p:cTn id="17" dur="1" fill="hold">
                                          <p:stCondLst>
                                            <p:cond delay="499"/>
                                          </p:stCondLst>
                                        </p:cTn>
                                        <p:tgtEl>
                                          <p:spTgt spid="5018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82" grpId="0"/>
      <p:bldP spid="50183" grpId="0"/>
      <p:bldP spid="50183"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lide Number Placeholder 5"/>
          <p:cNvSpPr>
            <a:spLocks noGrp="1"/>
          </p:cNvSpPr>
          <p:nvPr>
            <p:ph type="sldNum" sz="quarter" idx="12"/>
          </p:nvPr>
        </p:nvSpPr>
        <p:spPr/>
        <p:txBody>
          <a:bodyPr/>
          <a:lstStyle/>
          <a:p>
            <a:pPr>
              <a:defRPr/>
            </a:pPr>
            <a:fld id="{48F5FD72-7C3A-4303-95C5-0E885EEAD762}" type="slidenum">
              <a:rPr lang="en-US"/>
              <a:pPr>
                <a:defRPr/>
              </a:pPr>
              <a:t>9</a:t>
            </a:fld>
            <a:endParaRPr lang="en-US"/>
          </a:p>
        </p:txBody>
      </p:sp>
      <p:sp>
        <p:nvSpPr>
          <p:cNvPr id="50182" name="Text Box 6"/>
          <p:cNvSpPr txBox="1">
            <a:spLocks noChangeArrowheads="1"/>
          </p:cNvSpPr>
          <p:nvPr/>
        </p:nvSpPr>
        <p:spPr bwMode="auto">
          <a:xfrm>
            <a:off x="0" y="76200"/>
            <a:ext cx="89916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4400" b="1">
                <a:solidFill>
                  <a:schemeClr val="tx1"/>
                </a:solidFill>
                <a:latin typeface="Times New Roman" pitchFamily="18" charset="0"/>
                <a:cs typeface="Arial" charset="0"/>
              </a:defRPr>
            </a:lvl1pPr>
            <a:lvl2pPr marL="742950" indent="-285750" eaLnBrk="0" hangingPunct="0">
              <a:defRPr sz="4400" b="1">
                <a:solidFill>
                  <a:schemeClr val="tx1"/>
                </a:solidFill>
                <a:latin typeface="Times New Roman" pitchFamily="18" charset="0"/>
                <a:cs typeface="Arial" charset="0"/>
              </a:defRPr>
            </a:lvl2pPr>
            <a:lvl3pPr marL="1143000" indent="-228600" eaLnBrk="0" hangingPunct="0">
              <a:defRPr sz="4400" b="1">
                <a:solidFill>
                  <a:schemeClr val="tx1"/>
                </a:solidFill>
                <a:latin typeface="Times New Roman" pitchFamily="18" charset="0"/>
                <a:cs typeface="Arial" charset="0"/>
              </a:defRPr>
            </a:lvl3pPr>
            <a:lvl4pPr marL="1600200" indent="-228600" eaLnBrk="0" hangingPunct="0">
              <a:defRPr sz="4400" b="1">
                <a:solidFill>
                  <a:schemeClr val="tx1"/>
                </a:solidFill>
                <a:latin typeface="Times New Roman" pitchFamily="18" charset="0"/>
                <a:cs typeface="Arial" charset="0"/>
              </a:defRPr>
            </a:lvl4pPr>
            <a:lvl5pPr marL="2057400" indent="-228600" eaLnBrk="0" hangingPunct="0">
              <a:defRPr sz="4400" b="1">
                <a:solidFill>
                  <a:schemeClr val="tx1"/>
                </a:solidFill>
                <a:latin typeface="Times New Roman" pitchFamily="18" charset="0"/>
                <a:cs typeface="Arial" charset="0"/>
              </a:defRPr>
            </a:lvl5pPr>
            <a:lvl6pPr marL="2514600" indent="-228600" eaLnBrk="0" fontAlgn="base" hangingPunct="0">
              <a:spcBef>
                <a:spcPct val="0"/>
              </a:spcBef>
              <a:spcAft>
                <a:spcPct val="0"/>
              </a:spcAft>
              <a:defRPr sz="4400" b="1">
                <a:solidFill>
                  <a:schemeClr val="tx1"/>
                </a:solidFill>
                <a:latin typeface="Times New Roman" pitchFamily="18" charset="0"/>
                <a:cs typeface="Arial" charset="0"/>
              </a:defRPr>
            </a:lvl6pPr>
            <a:lvl7pPr marL="2971800" indent="-228600" eaLnBrk="0" fontAlgn="base" hangingPunct="0">
              <a:spcBef>
                <a:spcPct val="0"/>
              </a:spcBef>
              <a:spcAft>
                <a:spcPct val="0"/>
              </a:spcAft>
              <a:defRPr sz="4400" b="1">
                <a:solidFill>
                  <a:schemeClr val="tx1"/>
                </a:solidFill>
                <a:latin typeface="Times New Roman" pitchFamily="18" charset="0"/>
                <a:cs typeface="Arial" charset="0"/>
              </a:defRPr>
            </a:lvl7pPr>
            <a:lvl8pPr marL="3429000" indent="-228600" eaLnBrk="0" fontAlgn="base" hangingPunct="0">
              <a:spcBef>
                <a:spcPct val="0"/>
              </a:spcBef>
              <a:spcAft>
                <a:spcPct val="0"/>
              </a:spcAft>
              <a:defRPr sz="4400" b="1">
                <a:solidFill>
                  <a:schemeClr val="tx1"/>
                </a:solidFill>
                <a:latin typeface="Times New Roman" pitchFamily="18" charset="0"/>
                <a:cs typeface="Arial" charset="0"/>
              </a:defRPr>
            </a:lvl8pPr>
            <a:lvl9pPr marL="3886200" indent="-228600" eaLnBrk="0" fontAlgn="base" hangingPunct="0">
              <a:spcBef>
                <a:spcPct val="0"/>
              </a:spcBef>
              <a:spcAft>
                <a:spcPct val="0"/>
              </a:spcAft>
              <a:defRPr sz="4400" b="1">
                <a:solidFill>
                  <a:schemeClr val="tx1"/>
                </a:solidFill>
                <a:latin typeface="Times New Roman" pitchFamily="18" charset="0"/>
                <a:cs typeface="Arial" charset="0"/>
              </a:defRPr>
            </a:lvl9pPr>
          </a:lstStyle>
          <a:p>
            <a:pPr eaLnBrk="1" hangingPunct="1">
              <a:spcBef>
                <a:spcPct val="50000"/>
              </a:spcBef>
            </a:pPr>
            <a:r>
              <a:rPr lang="nl-NL" sz="4000" dirty="0" smtClean="0"/>
              <a:t>4.Tả lại cảnh Sói bị Ngựa đá</a:t>
            </a:r>
            <a:r>
              <a:rPr lang="pt-BR" sz="4000" dirty="0" smtClean="0">
                <a:solidFill>
                  <a:srgbClr val="002060"/>
                </a:solidFill>
                <a:latin typeface=".VnTime" pitchFamily="34" charset="0"/>
              </a:rPr>
              <a:t>?</a:t>
            </a:r>
            <a:endParaRPr lang="en-US" sz="4000" dirty="0">
              <a:solidFill>
                <a:srgbClr val="002060"/>
              </a:solidFill>
            </a:endParaRPr>
          </a:p>
        </p:txBody>
      </p:sp>
      <p:sp>
        <p:nvSpPr>
          <p:cNvPr id="50184" name="Text Box 8"/>
          <p:cNvSpPr txBox="1">
            <a:spLocks noChangeArrowheads="1"/>
          </p:cNvSpPr>
          <p:nvPr/>
        </p:nvSpPr>
        <p:spPr bwMode="auto">
          <a:xfrm>
            <a:off x="0" y="1066800"/>
            <a:ext cx="9144000"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4400" b="1">
                <a:solidFill>
                  <a:schemeClr val="tx1"/>
                </a:solidFill>
                <a:latin typeface="Times New Roman" pitchFamily="18" charset="0"/>
                <a:cs typeface="Arial" charset="0"/>
              </a:defRPr>
            </a:lvl1pPr>
            <a:lvl2pPr marL="742950" indent="-285750" eaLnBrk="0" hangingPunct="0">
              <a:defRPr sz="4400" b="1">
                <a:solidFill>
                  <a:schemeClr val="tx1"/>
                </a:solidFill>
                <a:latin typeface="Times New Roman" pitchFamily="18" charset="0"/>
                <a:cs typeface="Arial" charset="0"/>
              </a:defRPr>
            </a:lvl2pPr>
            <a:lvl3pPr marL="1143000" indent="-228600" eaLnBrk="0" hangingPunct="0">
              <a:defRPr sz="4400" b="1">
                <a:solidFill>
                  <a:schemeClr val="tx1"/>
                </a:solidFill>
                <a:latin typeface="Times New Roman" pitchFamily="18" charset="0"/>
                <a:cs typeface="Arial" charset="0"/>
              </a:defRPr>
            </a:lvl3pPr>
            <a:lvl4pPr marL="1600200" indent="-228600" eaLnBrk="0" hangingPunct="0">
              <a:defRPr sz="4400" b="1">
                <a:solidFill>
                  <a:schemeClr val="tx1"/>
                </a:solidFill>
                <a:latin typeface="Times New Roman" pitchFamily="18" charset="0"/>
                <a:cs typeface="Arial" charset="0"/>
              </a:defRPr>
            </a:lvl4pPr>
            <a:lvl5pPr marL="2057400" indent="-228600" eaLnBrk="0" hangingPunct="0">
              <a:defRPr sz="4400" b="1">
                <a:solidFill>
                  <a:schemeClr val="tx1"/>
                </a:solidFill>
                <a:latin typeface="Times New Roman" pitchFamily="18" charset="0"/>
                <a:cs typeface="Arial" charset="0"/>
              </a:defRPr>
            </a:lvl5pPr>
            <a:lvl6pPr marL="2514600" indent="-228600" eaLnBrk="0" fontAlgn="base" hangingPunct="0">
              <a:spcBef>
                <a:spcPct val="0"/>
              </a:spcBef>
              <a:spcAft>
                <a:spcPct val="0"/>
              </a:spcAft>
              <a:defRPr sz="4400" b="1">
                <a:solidFill>
                  <a:schemeClr val="tx1"/>
                </a:solidFill>
                <a:latin typeface="Times New Roman" pitchFamily="18" charset="0"/>
                <a:cs typeface="Arial" charset="0"/>
              </a:defRPr>
            </a:lvl6pPr>
            <a:lvl7pPr marL="2971800" indent="-228600" eaLnBrk="0" fontAlgn="base" hangingPunct="0">
              <a:spcBef>
                <a:spcPct val="0"/>
              </a:spcBef>
              <a:spcAft>
                <a:spcPct val="0"/>
              </a:spcAft>
              <a:defRPr sz="4400" b="1">
                <a:solidFill>
                  <a:schemeClr val="tx1"/>
                </a:solidFill>
                <a:latin typeface="Times New Roman" pitchFamily="18" charset="0"/>
                <a:cs typeface="Arial" charset="0"/>
              </a:defRPr>
            </a:lvl7pPr>
            <a:lvl8pPr marL="3429000" indent="-228600" eaLnBrk="0" fontAlgn="base" hangingPunct="0">
              <a:spcBef>
                <a:spcPct val="0"/>
              </a:spcBef>
              <a:spcAft>
                <a:spcPct val="0"/>
              </a:spcAft>
              <a:defRPr sz="4400" b="1">
                <a:solidFill>
                  <a:schemeClr val="tx1"/>
                </a:solidFill>
                <a:latin typeface="Times New Roman" pitchFamily="18" charset="0"/>
                <a:cs typeface="Arial" charset="0"/>
              </a:defRPr>
            </a:lvl8pPr>
            <a:lvl9pPr marL="3886200" indent="-228600" eaLnBrk="0" fontAlgn="base" hangingPunct="0">
              <a:spcBef>
                <a:spcPct val="0"/>
              </a:spcBef>
              <a:spcAft>
                <a:spcPct val="0"/>
              </a:spcAft>
              <a:defRPr sz="4400" b="1">
                <a:solidFill>
                  <a:schemeClr val="tx1"/>
                </a:solidFill>
                <a:latin typeface="Times New Roman" pitchFamily="18" charset="0"/>
                <a:cs typeface="Arial" charset="0"/>
              </a:defRPr>
            </a:lvl9pPr>
          </a:lstStyle>
          <a:p>
            <a:pPr eaLnBrk="1" hangingPunct="1">
              <a:spcBef>
                <a:spcPct val="50000"/>
              </a:spcBef>
            </a:pPr>
            <a:r>
              <a:rPr lang="en-US" sz="4000" dirty="0">
                <a:solidFill>
                  <a:srgbClr val="C00000"/>
                </a:solidFill>
              </a:rPr>
              <a:t> </a:t>
            </a:r>
            <a:r>
              <a:rPr lang="nl-NL" sz="4000" dirty="0" smtClean="0">
                <a:solidFill>
                  <a:srgbClr val="C00000"/>
                </a:solidFill>
              </a:rPr>
              <a:t>Nghe Ngựa rên rỉ kêu đau và nhờ khám bệnh, Sói mừng......văng ra.</a:t>
            </a:r>
            <a:endParaRPr lang="en-US" sz="4000" dirty="0">
              <a:solidFill>
                <a:srgbClr val="C00000"/>
              </a:solidFill>
            </a:endParaRPr>
          </a:p>
        </p:txBody>
      </p:sp>
      <p:sp>
        <p:nvSpPr>
          <p:cNvPr id="50185" name="Text Box 9"/>
          <p:cNvSpPr txBox="1">
            <a:spLocks noChangeArrowheads="1"/>
          </p:cNvSpPr>
          <p:nvPr/>
        </p:nvSpPr>
        <p:spPr bwMode="auto">
          <a:xfrm>
            <a:off x="0" y="2667000"/>
            <a:ext cx="8534400"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400" b="1">
                <a:solidFill>
                  <a:schemeClr val="tx1"/>
                </a:solidFill>
                <a:latin typeface="Times New Roman" pitchFamily="18" charset="0"/>
                <a:cs typeface="Arial" charset="0"/>
              </a:defRPr>
            </a:lvl1pPr>
            <a:lvl2pPr marL="742950" indent="-285750" eaLnBrk="0" hangingPunct="0">
              <a:defRPr sz="4400" b="1">
                <a:solidFill>
                  <a:schemeClr val="tx1"/>
                </a:solidFill>
                <a:latin typeface="Times New Roman" pitchFamily="18" charset="0"/>
                <a:cs typeface="Arial" charset="0"/>
              </a:defRPr>
            </a:lvl2pPr>
            <a:lvl3pPr marL="1143000" indent="-228600" eaLnBrk="0" hangingPunct="0">
              <a:defRPr sz="4400" b="1">
                <a:solidFill>
                  <a:schemeClr val="tx1"/>
                </a:solidFill>
                <a:latin typeface="Times New Roman" pitchFamily="18" charset="0"/>
                <a:cs typeface="Arial" charset="0"/>
              </a:defRPr>
            </a:lvl3pPr>
            <a:lvl4pPr marL="1600200" indent="-228600" eaLnBrk="0" hangingPunct="0">
              <a:defRPr sz="4400" b="1">
                <a:solidFill>
                  <a:schemeClr val="tx1"/>
                </a:solidFill>
                <a:latin typeface="Times New Roman" pitchFamily="18" charset="0"/>
                <a:cs typeface="Arial" charset="0"/>
              </a:defRPr>
            </a:lvl4pPr>
            <a:lvl5pPr marL="2057400" indent="-228600" eaLnBrk="0" hangingPunct="0">
              <a:defRPr sz="4400" b="1">
                <a:solidFill>
                  <a:schemeClr val="tx1"/>
                </a:solidFill>
                <a:latin typeface="Times New Roman" pitchFamily="18" charset="0"/>
                <a:cs typeface="Arial" charset="0"/>
              </a:defRPr>
            </a:lvl5pPr>
            <a:lvl6pPr marL="2514600" indent="-228600" eaLnBrk="0" fontAlgn="base" hangingPunct="0">
              <a:spcBef>
                <a:spcPct val="0"/>
              </a:spcBef>
              <a:spcAft>
                <a:spcPct val="0"/>
              </a:spcAft>
              <a:defRPr sz="4400" b="1">
                <a:solidFill>
                  <a:schemeClr val="tx1"/>
                </a:solidFill>
                <a:latin typeface="Times New Roman" pitchFamily="18" charset="0"/>
                <a:cs typeface="Arial" charset="0"/>
              </a:defRPr>
            </a:lvl6pPr>
            <a:lvl7pPr marL="2971800" indent="-228600" eaLnBrk="0" fontAlgn="base" hangingPunct="0">
              <a:spcBef>
                <a:spcPct val="0"/>
              </a:spcBef>
              <a:spcAft>
                <a:spcPct val="0"/>
              </a:spcAft>
              <a:defRPr sz="4400" b="1">
                <a:solidFill>
                  <a:schemeClr val="tx1"/>
                </a:solidFill>
                <a:latin typeface="Times New Roman" pitchFamily="18" charset="0"/>
                <a:cs typeface="Arial" charset="0"/>
              </a:defRPr>
            </a:lvl7pPr>
            <a:lvl8pPr marL="3429000" indent="-228600" eaLnBrk="0" fontAlgn="base" hangingPunct="0">
              <a:spcBef>
                <a:spcPct val="0"/>
              </a:spcBef>
              <a:spcAft>
                <a:spcPct val="0"/>
              </a:spcAft>
              <a:defRPr sz="4400" b="1">
                <a:solidFill>
                  <a:schemeClr val="tx1"/>
                </a:solidFill>
                <a:latin typeface="Times New Roman" pitchFamily="18" charset="0"/>
                <a:cs typeface="Arial" charset="0"/>
              </a:defRPr>
            </a:lvl8pPr>
            <a:lvl9pPr marL="3886200" indent="-228600" eaLnBrk="0" fontAlgn="base" hangingPunct="0">
              <a:spcBef>
                <a:spcPct val="0"/>
              </a:spcBef>
              <a:spcAft>
                <a:spcPct val="0"/>
              </a:spcAft>
              <a:defRPr sz="4400" b="1">
                <a:solidFill>
                  <a:schemeClr val="tx1"/>
                </a:solidFill>
                <a:latin typeface="Times New Roman" pitchFamily="18" charset="0"/>
                <a:cs typeface="Arial" charset="0"/>
              </a:defRPr>
            </a:lvl9pPr>
          </a:lstStyle>
          <a:p>
            <a:pPr eaLnBrk="1" hangingPunct="1">
              <a:spcBef>
                <a:spcPct val="50000"/>
              </a:spcBef>
            </a:pPr>
            <a:r>
              <a:rPr lang="nl-NL" sz="4000" dirty="0" smtClean="0"/>
              <a:t>5. Chọn tên gọi khác cho câu chuyện và giải thích vì sao lại chọn tên gọi đó.</a:t>
            </a:r>
            <a:endParaRPr lang="en-US" sz="4000" dirty="0">
              <a:solidFill>
                <a:srgbClr val="C00000"/>
              </a:solidFill>
            </a:endParaRPr>
          </a:p>
        </p:txBody>
      </p:sp>
      <p:sp>
        <p:nvSpPr>
          <p:cNvPr id="8" name="Title 1"/>
          <p:cNvSpPr>
            <a:spLocks noGrp="1"/>
          </p:cNvSpPr>
          <p:nvPr>
            <p:ph type="title"/>
          </p:nvPr>
        </p:nvSpPr>
        <p:spPr>
          <a:xfrm>
            <a:off x="228600" y="4038600"/>
            <a:ext cx="3352800" cy="1143000"/>
          </a:xfrm>
        </p:spPr>
        <p:txBody>
          <a:bodyPr>
            <a:normAutofit/>
          </a:bodyPr>
          <a:lstStyle/>
          <a:p>
            <a:r>
              <a:rPr lang="nl-NL" sz="4000" b="1" i="1" dirty="0" smtClean="0">
                <a:solidFill>
                  <a:srgbClr val="C00000"/>
                </a:solidFill>
                <a:latin typeface="Times New Roman" pitchFamily="18" charset="0"/>
              </a:rPr>
              <a:t>Sói và Ngựa</a:t>
            </a:r>
            <a:endParaRPr lang="vi-VN" sz="4000" dirty="0">
              <a:solidFill>
                <a:srgbClr val="C00000"/>
              </a:solidFill>
            </a:endParaRPr>
          </a:p>
        </p:txBody>
      </p:sp>
      <p:sp>
        <p:nvSpPr>
          <p:cNvPr id="9" name="Title 1"/>
          <p:cNvSpPr txBox="1">
            <a:spLocks/>
          </p:cNvSpPr>
          <p:nvPr/>
        </p:nvSpPr>
        <p:spPr>
          <a:xfrm>
            <a:off x="0" y="4724400"/>
            <a:ext cx="6781800" cy="1143000"/>
          </a:xfrm>
          <a:prstGeom prst="rect">
            <a:avLst/>
          </a:prstGeom>
        </p:spPr>
        <p:txBody>
          <a:bodyPr vert="horz" lIns="91440" tIns="45720" rIns="91440" bIns="45720" rtlCol="0" anchor="ctr">
            <a:normAutofit/>
          </a:bodyPr>
          <a:lstStyle/>
          <a:p>
            <a:pPr lvl="0" algn="ctr">
              <a:spcBef>
                <a:spcPct val="0"/>
              </a:spcBef>
            </a:pPr>
            <a:r>
              <a:rPr lang="nl-NL" sz="4000" b="1" i="1" dirty="0" smtClean="0">
                <a:solidFill>
                  <a:srgbClr val="C00000"/>
                </a:solidFill>
                <a:latin typeface="Times New Roman" pitchFamily="18" charset="0"/>
              </a:rPr>
              <a:t>Lừa người lại bị người lừa</a:t>
            </a:r>
            <a:endParaRPr kumimoji="0" lang="vi-VN" sz="4000" b="0" i="0" u="none" strike="noStrike" kern="1200" cap="none" spc="0" normalizeH="0" baseline="0" noProof="0" dirty="0">
              <a:ln>
                <a:noFill/>
              </a:ln>
              <a:solidFill>
                <a:srgbClr val="C00000"/>
              </a:solidFill>
              <a:effectLst/>
              <a:uLnTx/>
              <a:uFillTx/>
              <a:latin typeface="+mj-lt"/>
              <a:ea typeface="+mj-ea"/>
              <a:cs typeface="+mj-cs"/>
            </a:endParaRPr>
          </a:p>
        </p:txBody>
      </p:sp>
      <p:sp>
        <p:nvSpPr>
          <p:cNvPr id="10" name="Title 1"/>
          <p:cNvSpPr txBox="1">
            <a:spLocks/>
          </p:cNvSpPr>
          <p:nvPr/>
        </p:nvSpPr>
        <p:spPr>
          <a:xfrm>
            <a:off x="0" y="5410200"/>
            <a:ext cx="6096000" cy="1143000"/>
          </a:xfrm>
          <a:prstGeom prst="rect">
            <a:avLst/>
          </a:prstGeom>
        </p:spPr>
        <p:txBody>
          <a:bodyPr vert="horz" lIns="91440" tIns="45720" rIns="91440" bIns="45720" rtlCol="0" anchor="ctr">
            <a:normAutofit/>
          </a:bodyPr>
          <a:lstStyle/>
          <a:p>
            <a:pPr lvl="0" algn="ctr">
              <a:spcBef>
                <a:spcPct val="0"/>
              </a:spcBef>
            </a:pPr>
            <a:r>
              <a:rPr lang="nl-NL" sz="4000" b="1" i="1" dirty="0" smtClean="0">
                <a:solidFill>
                  <a:srgbClr val="C00000"/>
                </a:solidFill>
                <a:latin typeface="Times New Roman" pitchFamily="18" charset="0"/>
              </a:rPr>
              <a:t>Chú Ngựa thông minh</a:t>
            </a:r>
            <a:endParaRPr kumimoji="0" lang="vi-VN" sz="4000" b="0" i="0" u="none" strike="noStrike" kern="1200" cap="none" spc="0" normalizeH="0" baseline="0" noProof="0" dirty="0">
              <a:ln>
                <a:noFill/>
              </a:ln>
              <a:solidFill>
                <a:srgbClr val="C00000"/>
              </a:solidFill>
              <a:effectLst/>
              <a:uLnTx/>
              <a:uFillTx/>
              <a:latin typeface="+mj-lt"/>
              <a:ea typeface="+mj-ea"/>
              <a:cs typeface="+mj-cs"/>
            </a:endParaRPr>
          </a:p>
        </p:txBody>
      </p:sp>
    </p:spTree>
    <p:extLst>
      <p:ext uri="{BB962C8B-B14F-4D97-AF65-F5344CB8AC3E}">
        <p14:creationId xmlns:p14="http://schemas.microsoft.com/office/powerpoint/2010/main" val="300632929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0182"/>
                                        </p:tgtEl>
                                        <p:attrNameLst>
                                          <p:attrName>style.visibility</p:attrName>
                                        </p:attrNameLst>
                                      </p:cBhvr>
                                      <p:to>
                                        <p:strVal val="visible"/>
                                      </p:to>
                                    </p:set>
                                    <p:animEffect transition="in" filter="blinds(horizontal)">
                                      <p:cBhvr>
                                        <p:cTn id="7" dur="500"/>
                                        <p:tgtEl>
                                          <p:spTgt spid="5018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0184"/>
                                        </p:tgtEl>
                                        <p:attrNameLst>
                                          <p:attrName>style.visibility</p:attrName>
                                        </p:attrNameLst>
                                      </p:cBhvr>
                                      <p:to>
                                        <p:strVal val="visible"/>
                                      </p:to>
                                    </p:set>
                                    <p:animEffect transition="in" filter="blinds(horizontal)">
                                      <p:cBhvr>
                                        <p:cTn id="12" dur="500"/>
                                        <p:tgtEl>
                                          <p:spTgt spid="5018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0185"/>
                                        </p:tgtEl>
                                        <p:attrNameLst>
                                          <p:attrName>style.visibility</p:attrName>
                                        </p:attrNameLst>
                                      </p:cBhvr>
                                      <p:to>
                                        <p:strVal val="visible"/>
                                      </p:to>
                                    </p:set>
                                    <p:animEffect transition="in" filter="blinds(horizontal)">
                                      <p:cBhvr>
                                        <p:cTn id="17" dur="500"/>
                                        <p:tgtEl>
                                          <p:spTgt spid="50185"/>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ox(in)">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ox(in)">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ox(in)">
                                      <p:cBhvr>
                                        <p:cTn id="3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82" grpId="0"/>
      <p:bldP spid="50184" grpId="0"/>
      <p:bldP spid="50185" grpId="0"/>
      <p:bldP spid="8" grpId="0"/>
      <p:bldP spid="9" grpId="0"/>
      <p:bldP spid="10"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1 - &amp;quot;TẬP ĐỌC 2 – TUẦN 23&amp;quot;&quot;/&gt;&lt;property id=&quot;20307&quot; value=&quot;256&quot;/&gt;&lt;/object&gt;&lt;object type=&quot;3&quot; unique_id=&quot;10004&quot;&gt;&lt;property id=&quot;20148&quot; value=&quot;5&quot;/&gt;&lt;property id=&quot;20300&quot; value=&quot;Slide 2 - &amp;quot;Ôn bài cũ:&amp;quot;&quot;/&gt;&lt;property id=&quot;20307&quot; value=&quot;272&quot;/&gt;&lt;/object&gt;&lt;object type=&quot;3&quot; unique_id=&quot;10005&quot;&gt;&lt;property id=&quot;20148&quot; value=&quot;5&quot;/&gt;&lt;property id=&quot;20300&quot; value=&quot;Slide 3 - &amp;quot;Bức tranh vẽ cảnh gì?&amp;quot;&quot;/&gt;&lt;property id=&quot;20307&quot; value=&quot;257&quot;/&gt;&lt;/object&gt;&lt;object type=&quot;3&quot; unique_id=&quot;10006&quot;&gt;&lt;property id=&quot;20148&quot; value=&quot;5&quot;/&gt;&lt;property id=&quot;20300&quot; value=&quot;Slide 4&quot;/&gt;&lt;property id=&quot;20307&quot; value=&quot;260&quot;/&gt;&lt;/object&gt;&lt;object type=&quot;3&quot; unique_id=&quot;10007&quot;&gt;&lt;property id=&quot;20148&quot; value=&quot;5&quot;/&gt;&lt;property id=&quot;20300&quot; value=&quot;Slide 5 - &amp;quot; - Nó bèn kiếm một cặp kính đeo lên mắt,  một ống nghe cặp vào cổ,  một áo choàng khoác lên người,  một chiếc mũ th&quot;/&gt;&lt;property id=&quot;20307&quot; value=&quot;264&quot;/&gt;&lt;/object&gt;&lt;object type=&quot;3&quot; unique_id=&quot;10008&quot;&gt;&lt;property id=&quot;20148&quot; value=&quot;5&quot;/&gt;&lt;property id=&quot;20300&quot; value=&quot;Slide 6&quot;/&gt;&lt;property id=&quot;20307&quot; value=&quot;275&quot;/&gt;&lt;/object&gt;&lt;object type=&quot;3&quot; unique_id=&quot;10009&quot;&gt;&lt;property id=&quot;20148&quot; value=&quot;5&quot;/&gt;&lt;property id=&quot;20300&quot; value=&quot;Slide 7&quot;/&gt;&lt;property id=&quot;20307&quot; value=&quot;265&quot;/&gt;&lt;/object&gt;&lt;object type=&quot;3&quot; unique_id=&quot;10010&quot;&gt;&lt;property id=&quot;20148&quot; value=&quot;5&quot;/&gt;&lt;property id=&quot;20300&quot; value=&quot;Slide 8&quot;/&gt;&lt;property id=&quot;20307&quot; value=&quot;267&quot;/&gt;&lt;/object&gt;&lt;object type=&quot;3&quot; unique_id=&quot;10011&quot;&gt;&lt;property id=&quot;20148&quot; value=&quot;5&quot;/&gt;&lt;property id=&quot;20300&quot; value=&quot;Slide 9 - &amp;quot;Sói và Ngựa&amp;quot;&quot;/&gt;&lt;property id=&quot;20307&quot; value=&quot;277&quot;/&gt;&lt;/object&gt;&lt;object type=&quot;3&quot; unique_id=&quot;10012&quot;&gt;&lt;property id=&quot;20148&quot; value=&quot;5&quot;/&gt;&lt;property id=&quot;20300&quot; value=&quot;Slide 10 - &amp;quot;? Câu chuyện này khuyên em điều gì? &amp;quot;&quot;/&gt;&lt;property id=&quot;20307&quot; value=&quot;278&quot;/&gt;&lt;/object&gt;&lt;object type=&quot;3&quot; unique_id=&quot;10013&quot;&gt;&lt;property id=&quot;20148&quot; value=&quot;5&quot;/&gt;&lt;property id=&quot;20300&quot; value=&quot;Slide 11 - &amp;quot; &amp;quot;&quot;/&gt;&lt;property id=&quot;20307&quot; value=&quot;269&quot;/&gt;&lt;/object&gt;&lt;object type=&quot;3&quot; unique_id=&quot;10014&quot;&gt;&lt;property id=&quot;20148&quot; value=&quot;5&quot;/&gt;&lt;property id=&quot;20300&quot; value=&quot;Slide 12&quot;/&gt;&lt;property id=&quot;20307&quot; value=&quot;268&quot;/&gt;&lt;/object&gt;&lt;object type=&quot;3&quot; unique_id=&quot;10015&quot;&gt;&lt;property id=&quot;20148&quot; value=&quot;5&quot;/&gt;&lt;property id=&quot;20300&quot; value=&quot;Slide 13&quot;/&gt;&lt;property id=&quot;20307&quot; value=&quot;270&quot;/&gt;&lt;/object&gt;&lt;object type=&quot;3&quot; unique_id=&quot;10016&quot;&gt;&lt;property id=&quot;20148&quot; value=&quot;5&quot;/&gt;&lt;property id=&quot;20300&quot; value=&quot;Slide 14 - &amp;quot;Củng cố, dặn dò&amp;quot;&quot;/&gt;&lt;property id=&quot;20307&quot; value=&quot;271&quot;/&gt;&lt;/object&gt;&lt;/object&gt;&lt;object type=&quot;8&quot; unique_id=&quot;10032&quo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405</TotalTime>
  <Words>553</Words>
  <Application>Microsoft Office PowerPoint</Application>
  <PresentationFormat>On-screen Show (4:3)</PresentationFormat>
  <Paragraphs>83</Paragraphs>
  <Slides>14</Slides>
  <Notes>2</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Ôn bài cũ:</vt:lpstr>
      <vt:lpstr>Bức tranh vẽ cảnh gì?</vt:lpstr>
      <vt:lpstr>PowerPoint Presentation</vt:lpstr>
      <vt:lpstr> - Nó bèn kiếm một cặp kính đeo lên mắt,  một ống nghe cặp vào cổ,  một áo choàng khoác lên người,  một chiếc mũ thêu chữ thập đỏ chụp lên đầu.   </vt:lpstr>
      <vt:lpstr>PowerPoint Presentation</vt:lpstr>
      <vt:lpstr>PowerPoint Presentation</vt:lpstr>
      <vt:lpstr>PowerPoint Presentation</vt:lpstr>
      <vt:lpstr>Sói và Ngựa</vt:lpstr>
      <vt:lpstr>? Câu chuyện này khuyên em điều gì? </vt:lpstr>
      <vt:lpstr> </vt:lpstr>
      <vt:lpstr>PowerPoint Presentation</vt:lpstr>
      <vt:lpstr>PowerPoint Presentation</vt:lpstr>
      <vt:lpstr>Củng cố, dặn dò</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TẬP ĐỌC 2 – TUẦN 1</dc:title>
  <dc:creator>Admin</dc:creator>
  <cp:lastModifiedBy>SONGNGOC</cp:lastModifiedBy>
  <cp:revision>41</cp:revision>
  <dcterms:created xsi:type="dcterms:W3CDTF">2015-08-28T18:43:21Z</dcterms:created>
  <dcterms:modified xsi:type="dcterms:W3CDTF">2018-02-01T09:40:45Z</dcterms:modified>
</cp:coreProperties>
</file>