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97" r:id="rId3"/>
    <p:sldId id="298" r:id="rId4"/>
    <p:sldId id="299" r:id="rId5"/>
    <p:sldId id="300" r:id="rId6"/>
    <p:sldId id="262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D03D-D0D3-4BA5-94AE-E4F9E35F40E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0D7D-1A04-4C6F-8B8A-9CB473AD5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92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7E475-5334-4BE2-8113-173CCA0D4D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C0-E195-43CD-8448-360583957AEE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B564-D6A1-463C-A6AB-50AAC786F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Bai%20hat\Em%20Yeu%20Truong%20Em%20-%20Various%20Artists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AM\My%20Documents\My%20Music\bai%20tho%20tieng%20choi%20tre\Recorded%20Audio%202007-Apr-17%2008-33-54%20AM%20%5b000%5d.wa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55" name="Em Yeu Truong Em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79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WordArt 28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791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64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Tiếng chổi tre</a:t>
            </a:r>
            <a:endParaRPr lang="en-US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0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43000" y="1476375"/>
            <a:ext cx="7651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Nhà thơ muốn nói với em điều gì qua bài thơ?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3400425"/>
            <a:ext cx="8077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</a:rPr>
              <a:t>Nhà thơ muốn nói với em chị lao công làm việc rất vất vả, chúng ta phải biết ơn chị vì công việc của chị rất có ích.</a:t>
            </a:r>
          </a:p>
        </p:txBody>
      </p:sp>
      <p:pic>
        <p:nvPicPr>
          <p:cNvPr id="16" name="Picture 10" descr="0034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66800" y="1552575"/>
            <a:ext cx="7940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Biết ơn chị lao công chúng ta phải làm gì?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14400" y="3625850"/>
            <a:ext cx="7924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 biết ơn chị lao công chúng ta luôn giữ gìn vệ sinh chung</a:t>
            </a:r>
          </a:p>
        </p:txBody>
      </p:sp>
      <p:pic>
        <p:nvPicPr>
          <p:cNvPr id="16" name="Picture 10" descr="0034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971800" y="10668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95400" y="2041525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Con dúi mách hai vợ chồng người đi rừng điều gì?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95400" y="2041525"/>
            <a:ext cx="739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Hai vợ chồng làm cách nào để thoát nạn lụt?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5" grpId="0"/>
      <p:bldP spid="225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Recorded Audio 2007-Apr-17 08-33-54 AM [000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62600"/>
            <a:ext cx="304800" cy="304800"/>
          </a:xfrm>
          <a:prstGeom prst="rect">
            <a:avLst/>
          </a:prstGeom>
          <a:noFill/>
        </p:spPr>
      </p:pic>
      <p:pic>
        <p:nvPicPr>
          <p:cNvPr id="13316" name="Picture 1028" descr="ANH DA CH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7924800" cy="613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47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895600" y="1143000"/>
            <a:ext cx="304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99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đọc:</a:t>
            </a:r>
            <a:endParaRPr lang="en-US" sz="3600" kern="10">
              <a:ln w="12700">
                <a:solidFill>
                  <a:srgbClr val="99FF3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143000" y="2133600"/>
            <a:ext cx="6629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Tiếng chổi tre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257800" y="38100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CC"/>
                </a:solidFill>
                <a:latin typeface="Times New Roman" pitchFamily="18" charset="0"/>
              </a:rPr>
              <a:t>(Tố Hữu)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S000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2425" y="352425"/>
            <a:ext cx="2819400" cy="2114550"/>
          </a:xfrm>
          <a:prstGeom prst="rect">
            <a:avLst/>
          </a:prstGeom>
          <a:noFill/>
        </p:spPr>
      </p:pic>
      <p:pic>
        <p:nvPicPr>
          <p:cNvPr id="43012" name="Picture 4" descr="CS000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4724400"/>
            <a:ext cx="2732088" cy="2049463"/>
          </a:xfrm>
          <a:prstGeom prst="rect">
            <a:avLst/>
          </a:prstGeom>
          <a:noFill/>
        </p:spPr>
      </p:pic>
      <p:pic>
        <p:nvPicPr>
          <p:cNvPr id="43013" name="Picture 5" descr="CS000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48400" y="69850"/>
            <a:ext cx="2732088" cy="2049463"/>
          </a:xfrm>
          <a:prstGeom prst="rect">
            <a:avLst/>
          </a:prstGeom>
          <a:noFill/>
        </p:spPr>
      </p:pic>
      <p:pic>
        <p:nvPicPr>
          <p:cNvPr id="43014" name="Picture 6" descr="CS000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69088" y="4376737"/>
            <a:ext cx="2732088" cy="2049463"/>
          </a:xfrm>
          <a:prstGeom prst="rect">
            <a:avLst/>
          </a:prstGeom>
          <a:noFill/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905000" y="38862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Luyện đọc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629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Tiếng chổi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430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20734556_images1396759_anh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hiểu bài:</a:t>
            </a:r>
          </a:p>
        </p:txBody>
      </p:sp>
      <p:pic>
        <p:nvPicPr>
          <p:cNvPr id="16" name="Picture 10" descr="0034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Nhà thơ nghe thấy tiếng chổi tre vào những lúc nào?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3429000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</a:rPr>
              <a:t>Nhà thơ nghe thấy tiếng chổi tre vào những đên hè rất muộn và những đêm đông lạnh giá.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19200" y="1476375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Những hình ảnh nào cho thấy công việc của chị lao công rất vất vả?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3000" y="2890838"/>
            <a:ext cx="8001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Những hình ảnh cho thấy công việc của chị lao công rất vất vả là: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Khi ve ve đã ngủ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Khi cơn giông vừa tắt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Đường lặng ngắt</a:t>
            </a:r>
          </a:p>
        </p:txBody>
      </p:sp>
      <p:pic>
        <p:nvPicPr>
          <p:cNvPr id="16" name="Picture 10" descr="0034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7848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Tìm những câu thơ ca ngợi chị lao công?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47800" y="3536950"/>
            <a:ext cx="7086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</a:rPr>
              <a:t>Những câu thơ ca ngợi chị lao công là chị lao công như sắt như đồng?</a:t>
            </a:r>
          </a:p>
        </p:txBody>
      </p:sp>
      <p:pic>
        <p:nvPicPr>
          <p:cNvPr id="16" name="Picture 10" descr="0034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hiểu bài: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7&quot;&gt;&lt;property id=&quot;20148&quot; value=&quot;5&quot;/&gt;&lt;property id=&quot;20300&quot; value=&quot;Slide 13&quot;/&gt;&lt;property id=&quot;20307&quot; value=&quot;269&quot;/&gt;&lt;/object&gt;&lt;object type=&quot;3&quot; unique_id=&quot;10626&quot;&gt;&lt;property id=&quot;20148&quot; value=&quot;5&quot;/&gt;&lt;property id=&quot;20300&quot; value=&quot;Slide 1&quot;/&gt;&lt;property id=&quot;20307&quot; value=&quot;270&quot;/&gt;&lt;/object&gt;&lt;object type=&quot;3&quot; unique_id=&quot;10627&quot;&gt;&lt;property id=&quot;20148&quot; value=&quot;5&quot;/&gt;&lt;property id=&quot;20300&quot; value=&quot;Slide 2&quot;/&gt;&lt;property id=&quot;20307&quot; value=&quot;297&quot;/&gt;&lt;/object&gt;&lt;object type=&quot;3&quot; unique_id=&quot;10628&quot;&gt;&lt;property id=&quot;20148&quot; value=&quot;5&quot;/&gt;&lt;property id=&quot;20300&quot; value=&quot;Slide 3&quot;/&gt;&lt;property id=&quot;20307&quot; value=&quot;298&quot;/&gt;&lt;/object&gt;&lt;object type=&quot;3&quot; unique_id=&quot;10629&quot;&gt;&lt;property id=&quot;20148&quot; value=&quot;5&quot;/&gt;&lt;property id=&quot;20300&quot; value=&quot;Slide 4&quot;/&gt;&lt;property id=&quot;20307&quot; value=&quot;299&quot;/&gt;&lt;/object&gt;&lt;object type=&quot;3&quot; unique_id=&quot;10630&quot;&gt;&lt;property id=&quot;20148&quot; value=&quot;5&quot;/&gt;&lt;property id=&quot;20300&quot; value=&quot;Slide 5&quot;/&gt;&lt;property id=&quot;20307&quot; value=&quot;300&quot;/&gt;&lt;/object&gt;&lt;object type=&quot;3&quot; unique_id=&quot;10631&quot;&gt;&lt;property id=&quot;20148&quot; value=&quot;5&quot;/&gt;&lt;property id=&quot;20300&quot; value=&quot;Slide 8&quot;/&gt;&lt;property id=&quot;20307&quot; value=&quot;284&quot;/&gt;&lt;/object&gt;&lt;object type=&quot;3&quot; unique_id=&quot;10632&quot;&gt;&lt;property id=&quot;20148&quot; value=&quot;5&quot;/&gt;&lt;property id=&quot;20300&quot; value=&quot;Slide 9&quot;/&gt;&lt;property id=&quot;20307&quot; value=&quot;285&quot;/&gt;&lt;/object&gt;&lt;object type=&quot;3&quot; unique_id=&quot;10633&quot;&gt;&lt;property id=&quot;20148&quot; value=&quot;5&quot;/&gt;&lt;property id=&quot;20300&quot; value=&quot;Slide 10&quot;/&gt;&lt;property id=&quot;20307&quot; value=&quot;286&quot;/&gt;&lt;/object&gt;&lt;object type=&quot;3&quot; unique_id=&quot;10634&quot;&gt;&lt;property id=&quot;20148&quot; value=&quot;5&quot;/&gt;&lt;property id=&quot;20300&quot; value=&quot;Slide 11&quot;/&gt;&lt;property id=&quot;20307&quot; value=&quot;287&quot;/&gt;&lt;/object&gt;&lt;object type=&quot;3&quot; unique_id=&quot;1063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  <p:tag name="ISPRING_RESOURCE_PATHS_HASH_PRESENTER" val="9fa6e1f62d49328e9c3ef462cb513e55846d8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260</Words>
  <Application>Microsoft Office PowerPoint</Application>
  <PresentationFormat>On-screen Show (4:3)</PresentationFormat>
  <Paragraphs>32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WIN7X64</cp:lastModifiedBy>
  <cp:revision>8</cp:revision>
  <dcterms:created xsi:type="dcterms:W3CDTF">2016-04-18T17:21:59Z</dcterms:created>
  <dcterms:modified xsi:type="dcterms:W3CDTF">2018-04-16T00:01:27Z</dcterms:modified>
</cp:coreProperties>
</file>