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1510B-7B1D-496F-9A88-D9ACF8E9D240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9BD45-6A06-44AF-9429-AF85028AE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589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7E475-5334-4BE2-8113-173CCA0D4D3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999-4344-405B-8350-CE3C2993BD1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9976-C8BF-4C52-9539-110CC1BB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999-4344-405B-8350-CE3C2993BD1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9976-C8BF-4C52-9539-110CC1BB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999-4344-405B-8350-CE3C2993BD1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9976-C8BF-4C52-9539-110CC1BB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999-4344-405B-8350-CE3C2993BD1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9976-C8BF-4C52-9539-110CC1BB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999-4344-405B-8350-CE3C2993BD1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9976-C8BF-4C52-9539-110CC1BB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999-4344-405B-8350-CE3C2993BD1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9976-C8BF-4C52-9539-110CC1BB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999-4344-405B-8350-CE3C2993BD1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9976-C8BF-4C52-9539-110CC1BB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999-4344-405B-8350-CE3C2993BD1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9976-C8BF-4C52-9539-110CC1BB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999-4344-405B-8350-CE3C2993BD1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9976-C8BF-4C52-9539-110CC1BB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999-4344-405B-8350-CE3C2993BD1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9976-C8BF-4C52-9539-110CC1BB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8999-4344-405B-8350-CE3C2993BD1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9976-C8BF-4C52-9539-110CC1BB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B8999-4344-405B-8350-CE3C2993BD1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D9976-C8BF-4C52-9539-110CC1BB5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WordArt 28"/>
          <p:cNvSpPr>
            <a:spLocks noChangeArrowheads="1" noChangeShapeType="1" noTextEdit="1"/>
          </p:cNvSpPr>
          <p:nvPr/>
        </p:nvSpPr>
        <p:spPr bwMode="auto">
          <a:xfrm>
            <a:off x="1752600" y="2438400"/>
            <a:ext cx="57912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 môn: Tập đọc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85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3505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Lớp: 2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800" y="4648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Chuyện quả bầu</a:t>
            </a:r>
            <a:endParaRPr lang="en-US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8" name="Picture 10" descr="Trang phục độc đáo của các dân tộc Việt 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14400"/>
            <a:ext cx="243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00" name="Picture 12" descr="Trang phục độc đáo của các dân tộc Việt N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914400"/>
            <a:ext cx="2857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04" name="Picture 16" descr="100514153130-530-8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3434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06" name="Picture 18" descr="100514153130-765-1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3434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09" name="Picture 21" descr="100514153130-207-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3434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310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ảnh về các dân tộc anh em trên đất nước Việt Nam</a:t>
            </a:r>
          </a:p>
        </p:txBody>
      </p:sp>
      <p:sp>
        <p:nvSpPr>
          <p:cNvPr id="268312" name="Text Box 24"/>
          <p:cNvSpPr txBox="1">
            <a:spLocks noChangeArrowheads="1"/>
          </p:cNvSpPr>
          <p:nvPr/>
        </p:nvSpPr>
        <p:spPr bwMode="auto">
          <a:xfrm>
            <a:off x="4419600" y="38100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Dân tộc Dao đỏ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8313" name="Text Box 25"/>
          <p:cNvSpPr txBox="1">
            <a:spLocks noChangeArrowheads="1"/>
          </p:cNvSpPr>
          <p:nvPr/>
        </p:nvSpPr>
        <p:spPr bwMode="auto">
          <a:xfrm>
            <a:off x="7239000" y="37338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Dân tộc Hà nhì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8314" name="Text Box 26"/>
          <p:cNvSpPr txBox="1">
            <a:spLocks noChangeArrowheads="1"/>
          </p:cNvSpPr>
          <p:nvPr/>
        </p:nvSpPr>
        <p:spPr bwMode="auto">
          <a:xfrm>
            <a:off x="1600200" y="633888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Dân tộc Chăm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8315" name="Text Box 27"/>
          <p:cNvSpPr txBox="1">
            <a:spLocks noChangeArrowheads="1"/>
          </p:cNvSpPr>
          <p:nvPr/>
        </p:nvSpPr>
        <p:spPr bwMode="auto">
          <a:xfrm>
            <a:off x="3886200" y="633888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Dân tộc Mường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8316" name="Text Box 28"/>
          <p:cNvSpPr txBox="1">
            <a:spLocks noChangeArrowheads="1"/>
          </p:cNvSpPr>
          <p:nvPr/>
        </p:nvSpPr>
        <p:spPr bwMode="auto">
          <a:xfrm>
            <a:off x="6858000" y="633888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Dân tộc Sán dìu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6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10" grpId="0"/>
      <p:bldP spid="268312" grpId="0"/>
      <p:bldP spid="268313" grpId="0"/>
      <p:bldP spid="268314" grpId="0"/>
      <p:bldP spid="268315" grpId="0"/>
      <p:bldP spid="268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8" name="Picture 6" descr="t64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620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20" name="Picture 8" descr="u10799_t1240193231_gpv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6576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24" name="Picture 12" descr="dc27969248584235a2b4ad19709c9a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579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26" name="Picture 14" descr="45171254-k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7600"/>
            <a:ext cx="571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ảnh về các dân tộc anh em trên đất nước Việt Nam</a:t>
            </a:r>
          </a:p>
        </p:txBody>
      </p: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381000" y="30480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 tộc Ba – na ở  Tây nguyên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5943600" y="31242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 tộc Nùng ở Cao Bằng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228600" y="6491288"/>
            <a:ext cx="548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 tộc Mường ở Hòa Bình và Lạng Sơn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331" name="Text Box 19"/>
          <p:cNvSpPr txBox="1">
            <a:spLocks noChangeArrowheads="1"/>
          </p:cNvSpPr>
          <p:nvPr/>
        </p:nvSpPr>
        <p:spPr bwMode="auto">
          <a:xfrm>
            <a:off x="5943600" y="64912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 tộc Dạo ở Lai Châu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7" grpId="0"/>
      <p:bldP spid="269328" grpId="0"/>
      <p:bldP spid="269329" grpId="0"/>
      <p:bldP spid="269330" grpId="0"/>
      <p:bldP spid="2693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 tộc Thái Và chiếc khăn piêu</a:t>
            </a:r>
          </a:p>
        </p:txBody>
      </p:sp>
      <p:pic>
        <p:nvPicPr>
          <p:cNvPr id="285701" name="Picture 5" descr="Theu%20kh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703" name="Picture 7" descr="Khan%20Pi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4286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14" name="WordArt 22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449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/>
                <a:cs typeface="Times New Roman"/>
              </a:rPr>
              <a:t>ÔN BÀI </a:t>
            </a:r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/>
                <a:cs typeface="Times New Roman"/>
              </a:rPr>
              <a:t>CŨ</a:t>
            </a:r>
          </a:p>
        </p:txBody>
      </p:sp>
      <p:sp>
        <p:nvSpPr>
          <p:cNvPr id="187421" name="Text Box 29"/>
          <p:cNvSpPr txBox="1">
            <a:spLocks noChangeArrowheads="1"/>
          </p:cNvSpPr>
          <p:nvPr/>
        </p:nvSpPr>
        <p:spPr bwMode="auto">
          <a:xfrm>
            <a:off x="838200" y="17526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nối tiếp bài: Cây và hoa bên lăng Bác.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6" name="Picture 4" descr="Nhan_dan_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pic>
        <p:nvPicPr>
          <p:cNvPr id="238599" name="Picture 7" descr="Chuyen_qua_bau_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457200" y="8382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 quả bầu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533400" y="9144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 quả bầu</a:t>
            </a: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0" y="1295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0" y="1752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Đọc đúng: </a:t>
            </a:r>
          </a:p>
        </p:txBody>
      </p:sp>
      <p:sp>
        <p:nvSpPr>
          <p:cNvPr id="213010" name="Text Box 18"/>
          <p:cNvSpPr txBox="1">
            <a:spLocks noChangeArrowheads="1"/>
          </p:cNvSpPr>
          <p:nvPr/>
        </p:nvSpPr>
        <p:spPr bwMode="auto">
          <a:xfrm>
            <a:off x="0" y="22098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lạy van, khúc gỗ, khoét rỗng, thoát nạn, lao xao, nhanh nhảu, sáp ong, Hmông, Ê- đê,..</a:t>
            </a:r>
          </a:p>
        </p:txBody>
      </p:sp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0" y="3124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Ngắt câu:</a:t>
            </a: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0" y="35814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Hai người vừa chuẩn bị xong thì sấm chớp đùng đùng,/ mây đen  ùn ùn kéo đến.//  Mưa to, /gió lớn,/  nước ngập mênh mông.//  Muôn loài đều chết chìm trong biển  nước.//</a:t>
            </a:r>
          </a:p>
        </p:txBody>
      </p:sp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0" y="480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Giải nghĩa từ: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0" grpId="0"/>
      <p:bldP spid="2130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4" name="WordArt 10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7086600" cy="3200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 NHÓM</a:t>
            </a:r>
          </a:p>
        </p:txBody>
      </p:sp>
      <p:pic>
        <p:nvPicPr>
          <p:cNvPr id="82956" name="Picture 12" descr="Hinh Do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267200"/>
            <a:ext cx="1752600" cy="1543050"/>
          </a:xfrm>
          <a:prstGeom prst="rect">
            <a:avLst/>
          </a:prstGeom>
          <a:noFill/>
        </p:spPr>
      </p:pic>
      <p:pic>
        <p:nvPicPr>
          <p:cNvPr id="82957" name="Picture 13" descr="sach hinh do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572000"/>
            <a:ext cx="2743200" cy="2019300"/>
          </a:xfrm>
          <a:prstGeom prst="rect">
            <a:avLst/>
          </a:prstGeom>
          <a:noFill/>
        </p:spPr>
      </p:pic>
      <p:pic>
        <p:nvPicPr>
          <p:cNvPr id="82958" name="Picture 14" descr="Lollipop (Hinh dong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05600"/>
            <a:ext cx="3124200" cy="152400"/>
          </a:xfrm>
          <a:prstGeom prst="rect">
            <a:avLst/>
          </a:prstGeom>
          <a:noFill/>
        </p:spPr>
      </p:pic>
      <p:pic>
        <p:nvPicPr>
          <p:cNvPr id="82959" name="Picture 15" descr="Lollipop (Hinh dong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6705600"/>
            <a:ext cx="3124200" cy="152400"/>
          </a:xfrm>
          <a:prstGeom prst="rect">
            <a:avLst/>
          </a:prstGeom>
          <a:noFill/>
        </p:spPr>
      </p:pic>
      <p:pic>
        <p:nvPicPr>
          <p:cNvPr id="82960" name="Picture 16" descr="Lollipop (Hinh dong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6705600"/>
            <a:ext cx="3124200" cy="152400"/>
          </a:xfrm>
          <a:prstGeom prst="rect">
            <a:avLst/>
          </a:prstGeom>
          <a:noFill/>
        </p:spPr>
      </p:pic>
      <p:sp>
        <p:nvSpPr>
          <p:cNvPr id="82965" name="WordArt 21"/>
          <p:cNvSpPr>
            <a:spLocks noChangeArrowheads="1" noChangeShapeType="1" noTextEdit="1"/>
          </p:cNvSpPr>
          <p:nvPr/>
        </p:nvSpPr>
        <p:spPr bwMode="auto">
          <a:xfrm>
            <a:off x="1447800" y="1981200"/>
            <a:ext cx="6629400" cy="3276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THI ĐỌC</a:t>
            </a:r>
          </a:p>
        </p:txBody>
      </p:sp>
      <p:sp>
        <p:nvSpPr>
          <p:cNvPr id="82966" name="WordArt 22"/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772400" cy="426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ĐỌC ĐỒNG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4" grpId="0" animBg="1"/>
      <p:bldP spid="82954" grpId="1" animBg="1"/>
      <p:bldP spid="82965" grpId="0" animBg="1"/>
      <p:bldP spid="82965" grpId="1" animBg="1"/>
      <p:bldP spid="829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1.  Con dúi làm gì khi bị hai vợ chồng người đi rừng bắt ?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0" y="251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Dúi lạy van xin tha, hứa sẽ nói điều bí mật. </a:t>
            </a:r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533400" y="9144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 quả bầu</a:t>
            </a:r>
          </a:p>
        </p:txBody>
      </p:sp>
      <p:sp>
        <p:nvSpPr>
          <p:cNvPr id="102427" name="Text Box 27"/>
          <p:cNvSpPr txBox="1">
            <a:spLocks noChangeArrowheads="1"/>
          </p:cNvSpPr>
          <p:nvPr/>
        </p:nvSpPr>
        <p:spPr bwMode="auto">
          <a:xfrm>
            <a:off x="228600" y="1592263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pic>
        <p:nvPicPr>
          <p:cNvPr id="102428" name="Picture 28"/>
          <p:cNvPicPr>
            <a:picLocks noChangeAspect="1" noChangeArrowheads="1"/>
          </p:cNvPicPr>
          <p:nvPr/>
        </p:nvPicPr>
        <p:blipFill>
          <a:blip r:embed="rId2" cstate="print">
            <a:lum bright="-24000"/>
          </a:blip>
          <a:srcRect/>
          <a:stretch>
            <a:fillRect/>
          </a:stretch>
        </p:blipFill>
        <p:spPr bwMode="auto">
          <a:xfrm>
            <a:off x="5638800" y="3352800"/>
            <a:ext cx="3505200" cy="3505200"/>
          </a:xfrm>
          <a:prstGeom prst="rect">
            <a:avLst/>
          </a:prstGeom>
          <a:noFill/>
        </p:spPr>
      </p:pic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0" y="2971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2. Con dúi mách hai vợ chồng người đi rừng điều gì ?</a:t>
            </a:r>
          </a:p>
        </p:txBody>
      </p:sp>
      <p:sp>
        <p:nvSpPr>
          <p:cNvPr id="102430" name="Text Box 30"/>
          <p:cNvSpPr txBox="1">
            <a:spLocks noChangeArrowheads="1"/>
          </p:cNvSpPr>
          <p:nvPr/>
        </p:nvSpPr>
        <p:spPr bwMode="auto">
          <a:xfrm>
            <a:off x="-152400" y="3352800"/>
            <a:ext cx="929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Sắp có mưa to, gió lớn, làm  ngập lụt khắp nơi. Khuyên hai vợ chồng cách phòng lụt.</a:t>
            </a:r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76200" y="41148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3. Có chuyện gì xảy ra với hai vợ chồng sau nạn lụt ? </a:t>
            </a:r>
          </a:p>
        </p:txBody>
      </p:sp>
      <p:sp>
        <p:nvSpPr>
          <p:cNvPr id="102432" name="Text Box 32"/>
          <p:cNvSpPr txBox="1">
            <a:spLocks noChangeArrowheads="1"/>
          </p:cNvSpPr>
          <p:nvPr/>
        </p:nvSpPr>
        <p:spPr bwMode="auto">
          <a:xfrm>
            <a:off x="0" y="4572000"/>
            <a:ext cx="8991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Người vợ sinh ra một quả bầu, đem cất bầu lên giàn bếp. Một lần, hai vợ chồng đi làm nương về, nghe thấy tiếng cười đùa trong 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bếp, lấy bầu xuống,áp tai nghe thì thấy có tiếng lao xao. Người vợ 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 que đốt thành dùi, dùi quả bầu. Từ trong quả bầu, những con 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bé nhỏ nhảy ra.</a:t>
            </a:r>
          </a:p>
        </p:txBody>
      </p:sp>
      <p:pic>
        <p:nvPicPr>
          <p:cNvPr id="235543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002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nimBg="1"/>
      <p:bldP spid="102417" grpId="0"/>
      <p:bldP spid="102429" grpId="0"/>
      <p:bldP spid="102430" grpId="0"/>
      <p:bldP spid="102431" grpId="0"/>
      <p:bldP spid="1024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0" y="175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4. Những con người đó là tổ tiên của dân tộc nào? 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0" y="220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Khơ-mú, Thái, Mường, Dao, Hmông, Ê-đê, Ba-na, Kinh….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533400" y="9144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 quả bầu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0" y="1371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pic>
        <p:nvPicPr>
          <p:cNvPr id="241674" name="Picture 10" descr="Chuyen_qua_bau_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225" y="2971800"/>
            <a:ext cx="4676775" cy="3886200"/>
          </a:xfrm>
          <a:prstGeom prst="rect">
            <a:avLst/>
          </a:prstGeom>
          <a:noFill/>
        </p:spPr>
      </p:pic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0" y="2743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* Kể thêm một số dân tộc trên đất nước ta mà em biết? </a:t>
            </a: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0" y="32004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 Kinh, Tày, Thái, Mường, Hoa, Khơ-me, Nùng, Hmông, Dao, Gia-rai, Ê- đê, Ba-na, Chăm,  Xơ-đăng,….</a:t>
            </a:r>
          </a:p>
        </p:txBody>
      </p: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76200" y="4038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5. Đặt tên khác cho câu chuyện. </a:t>
            </a: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0" y="4495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Nguồn gốc các dân tộc anh em trên đất nước Việt Nam.</a:t>
            </a: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76200" y="49530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Cùng là anh em.</a:t>
            </a:r>
          </a:p>
        </p:txBody>
      </p:sp>
      <p:sp>
        <p:nvSpPr>
          <p:cNvPr id="241680" name="Text Box 16"/>
          <p:cNvSpPr txBox="1">
            <a:spLocks noChangeArrowheads="1"/>
          </p:cNvSpPr>
          <p:nvPr/>
        </p:nvSpPr>
        <p:spPr bwMode="auto">
          <a:xfrm>
            <a:off x="76200" y="5410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Anh em cùng một tổ tiên.</a:t>
            </a:r>
          </a:p>
        </p:txBody>
      </p:sp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76200" y="5867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 Anh em cùng một mẹ.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1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/>
      <p:bldP spid="241669" grpId="0"/>
      <p:bldP spid="241675" grpId="0"/>
      <p:bldP spid="241676" grpId="0"/>
      <p:bldP spid="241677" grpId="0"/>
      <p:bldP spid="241678" grpId="0"/>
      <p:bldP spid="241679" grpId="0"/>
      <p:bldP spid="241680" grpId="0"/>
      <p:bldP spid="2416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WordArt 2"/>
          <p:cNvSpPr>
            <a:spLocks noChangeArrowheads="1" noChangeShapeType="1" noTextEdit="1"/>
          </p:cNvSpPr>
          <p:nvPr/>
        </p:nvSpPr>
        <p:spPr bwMode="auto">
          <a:xfrm>
            <a:off x="1143000" y="1524000"/>
            <a:ext cx="7086600" cy="3200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LUYỆN ĐỌC LẠI</a:t>
            </a:r>
          </a:p>
        </p:txBody>
      </p:sp>
      <p:pic>
        <p:nvPicPr>
          <p:cNvPr id="249859" name="Picture 3" descr="Hinh Do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724400"/>
            <a:ext cx="1752600" cy="1543050"/>
          </a:xfrm>
          <a:prstGeom prst="rect">
            <a:avLst/>
          </a:prstGeom>
          <a:noFill/>
        </p:spPr>
      </p:pic>
      <p:sp>
        <p:nvSpPr>
          <p:cNvPr id="249870" name="Text Box 14"/>
          <p:cNvSpPr txBox="1">
            <a:spLocks noChangeArrowheads="1"/>
          </p:cNvSpPr>
          <p:nvPr/>
        </p:nvSpPr>
        <p:spPr bwMode="auto">
          <a:xfrm>
            <a:off x="0" y="1676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* Câu chuyện về nguồn gốc các dân tộc Việt Nam giúp em hiểu điều gì ? </a:t>
            </a:r>
          </a:p>
        </p:txBody>
      </p:sp>
      <p:sp>
        <p:nvSpPr>
          <p:cNvPr id="249871" name="Text Box 15"/>
          <p:cNvSpPr txBox="1">
            <a:spLocks noChangeArrowheads="1"/>
          </p:cNvSpPr>
          <p:nvPr/>
        </p:nvSpPr>
        <p:spPr bwMode="auto">
          <a:xfrm>
            <a:off x="0" y="2514600"/>
            <a:ext cx="8991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 Các dân tộc trên đất nước ta đều là anh em một nhà, có chung một tổ tiên. Phải yêu thương nhau, giúp đỡ nhau..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 animBg="1"/>
      <p:bldP spid="249858" grpId="1"/>
      <p:bldP spid="249870" grpId="0"/>
      <p:bldP spid="2498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37" name="Picture 93" descr="148_Trang%20phuc%20cua%20nguoi%20Kho%20m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38" name="Rectangle 94"/>
          <p:cNvSpPr>
            <a:spLocks noChangeArrowheads="1"/>
          </p:cNvSpPr>
          <p:nvPr/>
        </p:nvSpPr>
        <p:spPr bwMode="auto">
          <a:xfrm>
            <a:off x="2895600" y="6019800"/>
            <a:ext cx="2362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latin typeface=".VnTime" pitchFamily="34" charset="0"/>
              </a:rPr>
              <a:t>Ng­êi Kh¬- mó</a:t>
            </a:r>
          </a:p>
        </p:txBody>
      </p:sp>
      <p:sp>
        <p:nvSpPr>
          <p:cNvPr id="245769" name="WordArt 9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153400" cy="541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CÁC DÂN TỘC ANH EM TRÊN ĐẤT NƯỚC TA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45770" name="Picture 2" descr="50799351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02" name="Picture 14" descr="100514153130-565-9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311" name="Text Box 23"/>
          <p:cNvSpPr txBox="1">
            <a:spLocks noChangeArrowheads="1"/>
          </p:cNvSpPr>
          <p:nvPr/>
        </p:nvSpPr>
        <p:spPr bwMode="auto">
          <a:xfrm>
            <a:off x="3200400" y="6172200"/>
            <a:ext cx="29718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 tộc H Mông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6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38" grpId="0" animBg="1"/>
      <p:bldP spid="245769" grpId="0" animBg="1"/>
      <p:bldP spid="245769" grpId="1" animBg="1"/>
      <p:bldP spid="2683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58&quot;/&gt;&lt;/object&gt;&lt;object type=&quot;3&quot; unique_id=&quot;10007&quot;&gt;&lt;property id=&quot;20148&quot; value=&quot;5&quot;/&gt;&lt;property id=&quot;20300&quot; value=&quot;Slide 3&quot;/&gt;&lt;property id=&quot;20307&quot; value=&quot;259&quot;/&gt;&lt;/object&gt;&lt;object type=&quot;3&quot; unique_id=&quot;10008&quot;&gt;&lt;property id=&quot;20148&quot; value=&quot;5&quot;/&gt;&lt;property id=&quot;20300&quot; value=&quot;Slide 4&quot;/&gt;&lt;property id=&quot;20307&quot; value=&quot;260&quot;/&gt;&lt;/object&gt;&lt;object type=&quot;3&quot; unique_id=&quot;10009&quot;&gt;&lt;property id=&quot;20148&quot; value=&quot;5&quot;/&gt;&lt;property id=&quot;20300&quot; value=&quot;Slide 5&quot;/&gt;&lt;property id=&quot;20307&quot; value=&quot;261&quot;/&gt;&lt;/object&gt;&lt;object type=&quot;3&quot; unique_id=&quot;10010&quot;&gt;&lt;property id=&quot;20148&quot; value=&quot;5&quot;/&gt;&lt;property id=&quot;20300&quot; value=&quot;Slide 6&quot;/&gt;&lt;property id=&quot;20307&quot; value=&quot;262&quot;/&gt;&lt;/object&gt;&lt;object type=&quot;3&quot; unique_id=&quot;10011&quot;&gt;&lt;property id=&quot;20148&quot; value=&quot;5&quot;/&gt;&lt;property id=&quot;20300&quot; value=&quot;Slide 7&quot;/&gt;&lt;property id=&quot;20307&quot; value=&quot;263&quot;/&gt;&lt;/object&gt;&lt;object type=&quot;3&quot; unique_id=&quot;10012&quot;&gt;&lt;property id=&quot;20148&quot; value=&quot;5&quot;/&gt;&lt;property id=&quot;20300&quot; value=&quot;Slide 8&quot;/&gt;&lt;property id=&quot;20307&quot; value=&quot;264&quot;/&gt;&lt;/object&gt;&lt;object type=&quot;3&quot; unique_id=&quot;10013&quot;&gt;&lt;property id=&quot;20148&quot; value=&quot;5&quot;/&gt;&lt;property id=&quot;20300&quot; value=&quot;Slide 9&quot;/&gt;&lt;property id=&quot;20307&quot; value=&quot;265&quot;/&gt;&lt;/object&gt;&lt;object type=&quot;3&quot; unique_id=&quot;10014&quot;&gt;&lt;property id=&quot;20148&quot; value=&quot;5&quot;/&gt;&lt;property id=&quot;20300&quot; value=&quot;Slide 10&quot;/&gt;&lt;property id=&quot;20307&quot; value=&quot;266&quot;/&gt;&lt;/object&gt;&lt;object type=&quot;3&quot; unique_id=&quot;10015&quot;&gt;&lt;property id=&quot;20148&quot; value=&quot;5&quot;/&gt;&lt;property id=&quot;20300&quot; value=&quot;Slide 11&quot;/&gt;&lt;property id=&quot;20307&quot; value=&quot;267&quot;/&gt;&lt;/object&gt;&lt;object type=&quot;3&quot; unique_id=&quot;10016&quot;&gt;&lt;property id=&quot;20148&quot; value=&quot;5&quot;/&gt;&lt;property id=&quot;20300&quot; value=&quot;Slide 12&quot;/&gt;&lt;property id=&quot;20307&quot; value=&quot;268&quot;/&gt;&lt;/object&gt;&lt;object type=&quot;3&quot; unique_id=&quot;10017&quot;&gt;&lt;property id=&quot;20148&quot; value=&quot;5&quot;/&gt;&lt;property id=&quot;20300&quot; value=&quot;Slide 13 - &amp;quot;Dân tộc Thái Và chiếc khăn piêu&amp;quot;&quot;/&gt;&lt;property id=&quot;20307&quot; value=&quot;269&quot;/&gt;&lt;/object&gt;&lt;object type=&quot;3&quot; unique_id=&quot;10018&quot;&gt;&lt;property id=&quot;20148&quot; value=&quot;5&quot;/&gt;&lt;property id=&quot;20300&quot; value=&quot;Slide 14&quot;/&gt;&lt;property id=&quot;20307&quot; value=&quot;270&quot;/&gt;&lt;/object&gt;&lt;object type=&quot;3&quot; unique_id=&quot;10019&quot;&gt;&lt;property id=&quot;20148&quot; value=&quot;5&quot;/&gt;&lt;property id=&quot;20300&quot; value=&quot;Slide 15&quot;/&gt;&lt;property id=&quot;20307&quot; value=&quot;271&quot;/&gt;&lt;/object&gt;&lt;object type=&quot;3&quot; unique_id=&quot;10020&quot;&gt;&lt;property id=&quot;20148&quot; value=&quot;5&quot;/&gt;&lt;property id=&quot;20300&quot; value=&quot;Slide 16&quot;/&gt;&lt;property id=&quot;20307&quot; value=&quot;272&quot;/&gt;&lt;/object&gt;&lt;object type=&quot;3&quot; unique_id=&quot;10021&quot;&gt;&lt;property id=&quot;20148&quot; value=&quot;5&quot;/&gt;&lt;property id=&quot;20300&quot; value=&quot;Slide 17&quot;/&gt;&lt;property id=&quot;20307&quot; value=&quot;273&quot;/&gt;&lt;/object&gt;&lt;object type=&quot;3&quot; unique_id=&quot;10022&quot;&gt;&lt;property id=&quot;20148&quot; value=&quot;5&quot;/&gt;&lt;property id=&quot;20300&quot; value=&quot;Slide 18&quot;/&gt;&lt;property id=&quot;20307&quot; value=&quot;274&quot;/&gt;&lt;/object&gt;&lt;object type=&quot;3&quot; unique_id=&quot;10170&quot;&gt;&lt;property id=&quot;20148&quot; value=&quot;5&quot;/&gt;&lt;property id=&quot;20300&quot; value=&quot;Slide 1&quot;/&gt;&lt;property id=&quot;20307&quot; value=&quot;275&quot;/&gt;&lt;/object&gt;&lt;/object&gt;&lt;/object&gt;&lt;/database&gt;"/>
  <p:tag name="SECTOMILLISECCONVERTED" val="1"/>
  <p:tag name="ISPRING_RESOURCE_PATHS_HASH_PRESENTER" val="c149c738d554394cec3f48448b880f43f5ff3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585</Words>
  <Application>Microsoft Office PowerPoint</Application>
  <PresentationFormat>On-screen Show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Dân tộc Thái Và chiếc khăn piêu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WIN7X64</dc:creator>
  <cp:lastModifiedBy>WIN7X64</cp:lastModifiedBy>
  <cp:revision>8</cp:revision>
  <dcterms:created xsi:type="dcterms:W3CDTF">2016-04-18T17:15:26Z</dcterms:created>
  <dcterms:modified xsi:type="dcterms:W3CDTF">2018-04-16T00:00:51Z</dcterms:modified>
</cp:coreProperties>
</file>