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47537-194F-4140-BE4E-6A8BD66B37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E48D2-30FE-4E32-9A2F-85B749BE0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7E475-5334-4BE2-8113-173CCA0D4D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48D2-30FE-4E32-9A2F-85B749BE071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83F1-32A3-4417-82D6-68BF7E790948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D3CF-A829-4584-BF32-4060F73E14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ABARBLY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ABARBLY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2247900" y="32385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!PC8_C2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1787525" y="564515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anim1690[1]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6419850" y="32385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WordArt 28"/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7912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môn: Tập đọc</a:t>
            </a:r>
            <a:endParaRPr lang="en-US" sz="20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8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3505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648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Chim sơn ca và bông cúc trắng</a:t>
            </a:r>
            <a:endParaRPr lang="en-US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304800"/>
            <a:ext cx="929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, Điều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gì cho thấy cậu bé rất vô tình đối với chim, đối với hoa?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16002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.Đối với chim: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4953000" y="16002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953000" y="1447800"/>
            <a:ext cx="441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+ Hai cậu bé bắt chim nhốt vào lồng mà không nhớ cho chim ăn, uống để chim chết vì đói và khát.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3834825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. Đối với hoa: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953000" y="3887212"/>
            <a:ext cx="419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+ Hai cậu bé chẳng cần thấy bông cúc đang nở rất đẹp, cầm dao cắt cả đám cỏ lẫn bông cúc trắng bỏ vào lồng chim.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0" name="Picture 16" descr="Chim son ca va bong cuc 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248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5" grpId="0"/>
      <p:bldP spid="16397" grpId="0"/>
      <p:bldP spid="163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838200"/>
            <a:ext cx="495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4, Cuối cùng thì chuyện gì đã xảy ra với chim sơn ca và bông cúc trắng?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2885182"/>
            <a:ext cx="487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5,Em muốn nói gì với các cậu bé?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4953000" y="7620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876800" y="838200"/>
            <a:ext cx="426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+Chim sơn ca chết khát, còn bông cúc trắng thì héo lả đi vì thương xót.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876800" y="2895600"/>
            <a:ext cx="426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Các bạn hãy để chim tự do bay nhảy.Hoa tự do tắm nắng Mặt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4" grpId="0"/>
      <p:bldP spid="215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838200" y="762000"/>
            <a:ext cx="7086600" cy="14478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nl-NL" altLang="en-US" sz="3200" b="1" smtClean="0">
                <a:latin typeface="Times New Roman" pitchFamily="18" charset="0"/>
                <a:cs typeface="Times New Roman" pitchFamily="18" charset="0"/>
              </a:rPr>
              <a:t>đọc lại 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18" descr="addemoticons17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534025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0" y="1989137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- Câu chuyện khuyên các em điều gì? 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295400" y="1303337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</a:t>
            </a:r>
            <a:r>
              <a:rPr lang="nl-NL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CỦNG CỐ – DẶN DÒ:</a:t>
            </a:r>
            <a:endParaRPr lang="en-US" alt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876800" y="1989137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Chúng ta cần đối xử tốt với các con vật và các loài cây, loài hoa.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219200" y="3208337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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: Bài :Thông báo của thư viện vườn chim.</a:t>
            </a:r>
          </a:p>
          <a:p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4724400" y="206533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828800" y="1066800"/>
            <a:ext cx="4800600" cy="1143000"/>
          </a:xfrm>
          <a:prstGeom prst="leftRightArrow">
            <a:avLst>
              <a:gd name="adj1" fmla="val 50000"/>
              <a:gd name="adj2" fmla="val 8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*ÔN BÀI </a:t>
            </a: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alt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57400" y="2819400"/>
            <a:ext cx="476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Đọc bài: Mùa xuân đến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68338"/>
            <a:ext cx="8991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09600" y="304801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Tap Doc_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90550" y="914400"/>
            <a:ext cx="796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Chim sơn ca và bông cúc trắng</a:t>
            </a:r>
            <a:endParaRPr lang="en-US" sz="36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914400" y="762000"/>
            <a:ext cx="6858000" cy="2362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altLang="en-US" sz="3600" b="1">
                <a:latin typeface="Times New Roman" pitchFamily="18" charset="0"/>
                <a:cs typeface="Times New Roman" pitchFamily="18" charset="0"/>
              </a:rPr>
              <a:t>Luyện đọc</a:t>
            </a:r>
          </a:p>
          <a:p>
            <a:pPr algn="ctr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18" descr="addemoticons17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534025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4200" y="990600"/>
            <a:ext cx="243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Từ khó: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155950" y="1022350"/>
            <a:ext cx="2667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Sung sướng </a:t>
            </a:r>
          </a:p>
          <a:p>
            <a:pPr>
              <a:spcBef>
                <a:spcPct val="50000"/>
              </a:spcBef>
            </a:pPr>
            <a:r>
              <a:rPr lang="nl-NL" altLang="en-US" sz="32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Véo von</a:t>
            </a:r>
          </a:p>
          <a:p>
            <a:pPr>
              <a:spcBef>
                <a:spcPct val="50000"/>
              </a:spcBef>
            </a:pPr>
            <a:r>
              <a:rPr lang="nl-NL" altLang="en-US" sz="3200" b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nl-NL" altLang="en-US" sz="32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</a:p>
          <a:p>
            <a:pPr>
              <a:spcBef>
                <a:spcPct val="50000"/>
              </a:spcBef>
            </a:pPr>
            <a:r>
              <a:rPr lang="nl-NL" altLang="en-US" sz="3200" b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Lìa </a:t>
            </a:r>
            <a:r>
              <a:rPr lang="nl-NL" altLang="en-US" sz="32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</a:p>
          <a:p>
            <a:pPr>
              <a:spcBef>
                <a:spcPct val="50000"/>
              </a:spcBef>
            </a:pPr>
            <a:r>
              <a:rPr lang="nl-NL" altLang="en-US" sz="3200" b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Héo </a:t>
            </a:r>
            <a:r>
              <a:rPr lang="nl-NL" altLang="en-US" sz="32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endParaRPr lang="en-US" altLang="en-US" sz="3200" b="1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18" descr="addemoticons17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81487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7400" y="7620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* Luyện đọc từng đoạn: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600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 Bông cúc muốn cứu chim/ nhưng chẳng làm gì được.//</a:t>
            </a:r>
            <a:endParaRPr lang="en-US" altLang="en-US" sz="3200" b="1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26670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 Tội nghiệp con chim!// Khi nó còn sống và ca hát,/ các cậu để mặc nó chết vì đói khát.// Còn bông hoa,/ giá các cậu đừng ngắt nó/ thì hôm nay/ chắc nó vẫn đang tắm nắng mặt trời.//</a:t>
            </a:r>
            <a:endParaRPr lang="en-US" altLang="en-US" sz="3200" b="1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990600" y="609600"/>
            <a:ext cx="7467600" cy="2057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altLang="en-US" sz="3600" b="1">
                <a:latin typeface="Times New Roman" pitchFamily="18" charset="0"/>
                <a:cs typeface="Times New Roman" pitchFamily="18" charset="0"/>
              </a:rPr>
              <a:t> Tìm hiểu bài</a:t>
            </a:r>
            <a:r>
              <a:rPr lang="nl-NL" alt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18" descr="addemoticons17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534025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1371600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2800" b="1">
                <a:latin typeface="Times New Roman" pitchFamily="18" charset="0"/>
                <a:cs typeface="Times New Roman" pitchFamily="18" charset="0"/>
              </a:rPr>
              <a:t>1, Trước khi bỏ vào lồng, chim và hoa sống như thế nào?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u="sng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 altLang="en-US" sz="32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altLang="en-US" sz="3200" b="1" u="sng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27432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2800" b="1">
                <a:latin typeface="Times New Roman" pitchFamily="18" charset="0"/>
                <a:cs typeface="Times New Roman" pitchFamily="18" charset="0"/>
              </a:rPr>
              <a:t>2, Vì sao tiếng hót của sơn ca trở nên buồn thảm?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4648200" y="914400"/>
            <a:ext cx="762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800600" y="1295400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+ Chim sơn ca và cúc trắng sống rất vui vẻ và hạnh phúc..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724400" y="27432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sz="3200" b="1">
                <a:latin typeface="Times New Roman" pitchFamily="18" charset="0"/>
                <a:cs typeface="Times New Roman" pitchFamily="18" charset="0"/>
              </a:rPr>
              <a:t>+ Vì sơn ca bị nhốt vào lồng.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4800600" y="3802063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alt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72" grpId="0"/>
      <p:bldP spid="153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533&quot;&gt;&lt;/object&gt;&lt;object type=&quot;2&quot; unique_id=&quot;10534&quot;&gt;&lt;object type=&quot;3&quot; unique_id=&quot;10537&quot;&gt;&lt;property id=&quot;20148&quot; value=&quot;5&quot;/&gt;&lt;property id=&quot;20300&quot; value=&quot;Slide 2&quot;/&gt;&lt;property id=&quot;20307&quot; value=&quot;258&quot;/&gt;&lt;/object&gt;&lt;object type=&quot;3&quot; unique_id=&quot;10538&quot;&gt;&lt;property id=&quot;20148&quot; value=&quot;5&quot;/&gt;&lt;property id=&quot;20300&quot; value=&quot;Slide 3&quot;/&gt;&lt;property id=&quot;20307&quot; value=&quot;259&quot;/&gt;&lt;/object&gt;&lt;object type=&quot;3&quot; unique_id=&quot;10539&quot;&gt;&lt;property id=&quot;20148&quot; value=&quot;5&quot;/&gt;&lt;property id=&quot;20300&quot; value=&quot;Slide 4&quot;/&gt;&lt;property id=&quot;20307&quot; value=&quot;260&quot;/&gt;&lt;/object&gt;&lt;object type=&quot;3&quot; unique_id=&quot;10540&quot;&gt;&lt;property id=&quot;20148&quot; value=&quot;5&quot;/&gt;&lt;property id=&quot;20300&quot; value=&quot;Slide 5&quot;/&gt;&lt;property id=&quot;20307&quot; value=&quot;261&quot;/&gt;&lt;/object&gt;&lt;object type=&quot;3&quot; unique_id=&quot;10541&quot;&gt;&lt;property id=&quot;20148&quot; value=&quot;5&quot;/&gt;&lt;property id=&quot;20300&quot; value=&quot;Slide 6&quot;/&gt;&lt;property id=&quot;20307&quot; value=&quot;262&quot;/&gt;&lt;/object&gt;&lt;object type=&quot;3&quot; unique_id=&quot;10542&quot;&gt;&lt;property id=&quot;20148&quot; value=&quot;5&quot;/&gt;&lt;property id=&quot;20300&quot; value=&quot;Slide 7&quot;/&gt;&lt;property id=&quot;20307&quot; value=&quot;263&quot;/&gt;&lt;/object&gt;&lt;object type=&quot;3&quot; unique_id=&quot;10543&quot;&gt;&lt;property id=&quot;20148&quot; value=&quot;5&quot;/&gt;&lt;property id=&quot;20300&quot; value=&quot;Slide 8&quot;/&gt;&lt;property id=&quot;20307&quot; value=&quot;264&quot;/&gt;&lt;/object&gt;&lt;object type=&quot;3&quot; unique_id=&quot;10544&quot;&gt;&lt;property id=&quot;20148&quot; value=&quot;5&quot;/&gt;&lt;property id=&quot;20300&quot; value=&quot;Slide 9&quot;/&gt;&lt;property id=&quot;20307&quot; value=&quot;265&quot;/&gt;&lt;/object&gt;&lt;object type=&quot;3&quot; unique_id=&quot;10545&quot;&gt;&lt;property id=&quot;20148&quot; value=&quot;5&quot;/&gt;&lt;property id=&quot;20300&quot; value=&quot;Slide 10&quot;/&gt;&lt;property id=&quot;20307&quot; value=&quot;266&quot;/&gt;&lt;/object&gt;&lt;object type=&quot;3&quot; unique_id=&quot;10546&quot;&gt;&lt;property id=&quot;20148&quot; value=&quot;5&quot;/&gt;&lt;property id=&quot;20300&quot; value=&quot;Slide 11&quot;/&gt;&lt;property id=&quot;20307&quot; value=&quot;267&quot;/&gt;&lt;/object&gt;&lt;object type=&quot;3&quot; unique_id=&quot;10547&quot;&gt;&lt;property id=&quot;20148&quot; value=&quot;5&quot;/&gt;&lt;property id=&quot;20300&quot; value=&quot;Slide 12&quot;/&gt;&lt;property id=&quot;20307&quot; value=&quot;268&quot;/&gt;&lt;/object&gt;&lt;object type=&quot;3&quot; unique_id=&quot;10548&quot;&gt;&lt;property id=&quot;20148&quot; value=&quot;5&quot;/&gt;&lt;property id=&quot;20300&quot; value=&quot;Slide 13&quot;/&gt;&lt;property id=&quot;20307&quot; value=&quot;269&quot;/&gt;&lt;/object&gt;&lt;object type=&quot;3&quot; unique_id=&quot;10703&quot;&gt;&lt;property id=&quot;20148&quot; value=&quot;5&quot;/&gt;&lt;property id=&quot;20300&quot; value=&quot;Slide 1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394</Words>
  <Application>Microsoft Office PowerPoint</Application>
  <PresentationFormat>On-screen Show (4:3)</PresentationFormat>
  <Paragraphs>43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A</cp:lastModifiedBy>
  <cp:revision>5</cp:revision>
  <dcterms:created xsi:type="dcterms:W3CDTF">2016-01-17T10:36:38Z</dcterms:created>
  <dcterms:modified xsi:type="dcterms:W3CDTF">2017-01-19T09:05:51Z</dcterms:modified>
</cp:coreProperties>
</file>