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0209E-3709-4496-93A1-FD5C12877795}" type="datetimeFigureOut">
              <a:rPr lang="en-US" smtClean="0"/>
              <a:t>4/20/2018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D13BB-9BD1-49AA-839E-C45799B0E6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0209E-3709-4496-93A1-FD5C12877795}" type="datetimeFigureOut">
              <a:rPr lang="en-US" smtClean="0"/>
              <a:t>4/20/2018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D13BB-9BD1-49AA-839E-C45799B0E6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0209E-3709-4496-93A1-FD5C12877795}" type="datetimeFigureOut">
              <a:rPr lang="en-US" smtClean="0"/>
              <a:t>4/20/2018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D13BB-9BD1-49AA-839E-C45799B0E6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62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D42191-A112-4637-8462-33CE51ACC0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DE9CC5-1B59-4F8A-88FB-26924B8A38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0209E-3709-4496-93A1-FD5C12877795}" type="datetimeFigureOut">
              <a:rPr lang="en-US" smtClean="0"/>
              <a:t>4/20/2018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D13BB-9BD1-49AA-839E-C45799B0E6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0209E-3709-4496-93A1-FD5C12877795}" type="datetimeFigureOut">
              <a:rPr lang="en-US" smtClean="0"/>
              <a:t>4/20/2018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D13BB-9BD1-49AA-839E-C45799B0E6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0209E-3709-4496-93A1-FD5C12877795}" type="datetimeFigureOut">
              <a:rPr lang="en-US" smtClean="0"/>
              <a:t>4/20/2018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D13BB-9BD1-49AA-839E-C45799B0E6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0209E-3709-4496-93A1-FD5C12877795}" type="datetimeFigureOut">
              <a:rPr lang="en-US" smtClean="0"/>
              <a:t>4/20/2018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D13BB-9BD1-49AA-839E-C45799B0E6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0209E-3709-4496-93A1-FD5C12877795}" type="datetimeFigureOut">
              <a:rPr lang="en-US" smtClean="0"/>
              <a:t>4/20/2018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D13BB-9BD1-49AA-839E-C45799B0E6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0209E-3709-4496-93A1-FD5C12877795}" type="datetimeFigureOut">
              <a:rPr lang="en-US" smtClean="0"/>
              <a:t>4/20/2018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D13BB-9BD1-49AA-839E-C45799B0E6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0209E-3709-4496-93A1-FD5C12877795}" type="datetimeFigureOut">
              <a:rPr lang="en-US" smtClean="0"/>
              <a:t>4/20/2018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D13BB-9BD1-49AA-839E-C45799B0E6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0209E-3709-4496-93A1-FD5C12877795}" type="datetimeFigureOut">
              <a:rPr lang="en-US" smtClean="0"/>
              <a:t>4/20/2018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D13BB-9BD1-49AA-839E-C45799B0E6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10209E-3709-4496-93A1-FD5C12877795}" type="datetimeFigureOut">
              <a:rPr lang="en-US" smtClean="0"/>
              <a:t>4/20/2018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4D13BB-9BD1-49AA-839E-C45799B0E6F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13.xml"/><Relationship Id="rId1" Type="http://schemas.openxmlformats.org/officeDocument/2006/relationships/audio" Target="../media/audio1.wav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8C0C217-D905-4985-A4C1-1E826245F301}" type="slidenum">
              <a:rPr lang="en-US" sz="1400" smtClean="0">
                <a:solidFill>
                  <a:schemeClr val="tx1"/>
                </a:solidFill>
                <a:latin typeface=".VnTime" pitchFamily="34" charset="0"/>
              </a:rPr>
              <a:pPr/>
              <a:t>1</a:t>
            </a:fld>
            <a:endParaRPr lang="en-US" sz="1400" smtClean="0">
              <a:solidFill>
                <a:schemeClr val="tx1"/>
              </a:solidFill>
              <a:latin typeface=".VnTime" pitchFamily="34" charset="0"/>
            </a:endParaRPr>
          </a:p>
        </p:txBody>
      </p:sp>
      <p:pic>
        <p:nvPicPr>
          <p:cNvPr id="3079" name="Picture 7" descr="WEDBELL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990600"/>
            <a:ext cx="1722438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1" name="Picture 9" descr="skipitri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00200" y="5410200"/>
            <a:ext cx="70104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WordArt 28"/>
          <p:cNvSpPr>
            <a:spLocks noChangeArrowheads="1" noChangeShapeType="1" noTextEdit="1"/>
          </p:cNvSpPr>
          <p:nvPr/>
        </p:nvSpPr>
        <p:spPr bwMode="auto">
          <a:xfrm>
            <a:off x="1752600" y="2438400"/>
            <a:ext cx="5791200" cy="9810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000" b="1" kern="10" smtClean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Phân môn: Kể chuyện</a:t>
            </a:r>
            <a:endParaRPr lang="en-US" sz="2000" b="1" kern="10">
              <a:ln w="9525">
                <a:noFill/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457200"/>
            <a:ext cx="9144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PHÒNG GD&amp;ĐT QUẬN LONG BIÊN</a:t>
            </a:r>
          </a:p>
          <a:p>
            <a:pPr algn="ctr"/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TRƯỜNG TIỂU HỌC ÁI MỘ B</a:t>
            </a:r>
            <a:endParaRPr lang="en-US" sz="28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200400" y="3505200"/>
            <a:ext cx="2667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smtClean="0">
                <a:latin typeface="Times New Roman" pitchFamily="18" charset="0"/>
                <a:cs typeface="Times New Roman" pitchFamily="18" charset="0"/>
              </a:rPr>
              <a:t>Lớp: 2</a:t>
            </a:r>
            <a:endParaRPr lang="en-US" sz="4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447800" y="4648200"/>
            <a:ext cx="6477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Bóp nát quả cam</a:t>
            </a:r>
            <a:endParaRPr lang="en-US" sz="4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3479" name="Picture 7" descr="D:\E. Hang\Lớp 2A2\anh\a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65663" y="0"/>
            <a:ext cx="4478337" cy="360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3482" name="Picture 10" descr="D:\E. Hang\Lớp 2A2\anh\a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06938" y="3603625"/>
            <a:ext cx="4437062" cy="325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3483" name="Picture 11" descr="D:\E. Hang\Lớp 2A2\anh\a4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3621088"/>
            <a:ext cx="4705350" cy="3236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3484" name="Picture 12" descr="D:\E. Hang\Lớp 2A2\anh\a5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0"/>
            <a:ext cx="4705350" cy="361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33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233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233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2000"/>
                                        <p:tgtEl>
                                          <p:spTgt spid="233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3479" name="Picture 7" descr="D:\E. Hang\Lớp 2A2\anh\a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65663" y="592138"/>
            <a:ext cx="4478337" cy="338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3482" name="Picture 10" descr="D:\E. Hang\Lớp 2A2\anh\a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06938" y="3873500"/>
            <a:ext cx="4437062" cy="298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3483" name="Picture 11" descr="D:\E. Hang\Lớp 2A2\anh\a4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3889375"/>
            <a:ext cx="4705350" cy="296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3484" name="Picture 12" descr="D:\E. Hang\Lớp 2A2\anh\a5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592138"/>
            <a:ext cx="4705350" cy="3306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 Box 15"/>
          <p:cNvSpPr txBox="1">
            <a:spLocks noChangeArrowheads="1"/>
          </p:cNvSpPr>
          <p:nvPr/>
        </p:nvSpPr>
        <p:spPr bwMode="auto">
          <a:xfrm>
            <a:off x="0" y="9525"/>
            <a:ext cx="9144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latin typeface="Times New Roman" pitchFamily="18" charset="0"/>
              </a:rPr>
              <a:t>2. Kể lại toàn bộ câu chuyện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334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334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33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334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334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33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334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334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33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334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334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33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0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7" descr="Tweety[1]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9029846" flipH="1">
            <a:off x="0" y="381000"/>
            <a:ext cx="933450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9" name="Text Box 56"/>
          <p:cNvSpPr txBox="1">
            <a:spLocks noChangeArrowheads="1"/>
          </p:cNvSpPr>
          <p:nvPr/>
        </p:nvSpPr>
        <p:spPr bwMode="auto">
          <a:xfrm>
            <a:off x="1066800" y="2819400"/>
            <a:ext cx="7162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Tahoma" pitchFamily="34" charset="0"/>
            </a:endParaRPr>
          </a:p>
        </p:txBody>
      </p:sp>
      <p:sp>
        <p:nvSpPr>
          <p:cNvPr id="171070" name="Text Box 62"/>
          <p:cNvSpPr txBox="1">
            <a:spLocks noChangeArrowheads="1"/>
          </p:cNvSpPr>
          <p:nvPr/>
        </p:nvSpPr>
        <p:spPr bwMode="auto">
          <a:xfrm>
            <a:off x="2362200" y="533400"/>
            <a:ext cx="3729037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u="sng" smtClean="0">
                <a:solidFill>
                  <a:srgbClr val="FF0000"/>
                </a:solidFill>
                <a:latin typeface="Times New Roman" pitchFamily="18" charset="0"/>
              </a:rPr>
              <a:t>Ôn bài </a:t>
            </a:r>
            <a:r>
              <a:rPr lang="en-US" sz="3600" b="1" u="sng">
                <a:solidFill>
                  <a:srgbClr val="FF0000"/>
                </a:solidFill>
                <a:latin typeface="Times New Roman" pitchFamily="18" charset="0"/>
              </a:rPr>
              <a:t>cũ</a:t>
            </a:r>
            <a:r>
              <a:rPr lang="en-US" sz="3600">
                <a:solidFill>
                  <a:srgbClr val="FF0000"/>
                </a:solidFill>
                <a:latin typeface="Times New Roman" pitchFamily="18" charset="0"/>
              </a:rPr>
              <a:t>:</a:t>
            </a:r>
          </a:p>
        </p:txBody>
      </p:sp>
      <p:sp>
        <p:nvSpPr>
          <p:cNvPr id="171071" name="Text Box 63"/>
          <p:cNvSpPr txBox="1">
            <a:spLocks noChangeArrowheads="1"/>
          </p:cNvSpPr>
          <p:nvPr/>
        </p:nvSpPr>
        <p:spPr bwMode="auto">
          <a:xfrm>
            <a:off x="228600" y="1371600"/>
            <a:ext cx="9144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chemeClr val="hlink"/>
                </a:solidFill>
                <a:latin typeface="Times New Roman" pitchFamily="18" charset="0"/>
              </a:rPr>
              <a:t>Kể lại  từng đoạn của câu chuyện Chuyện quả bầu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10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10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710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710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1070" grpId="0"/>
      <p:bldP spid="17107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6"/>
          <p:cNvSpPr txBox="1">
            <a:spLocks noChangeArrowheads="1"/>
          </p:cNvSpPr>
          <p:nvPr/>
        </p:nvSpPr>
        <p:spPr bwMode="auto">
          <a:xfrm>
            <a:off x="2843213" y="519113"/>
            <a:ext cx="73390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u="sng">
                <a:solidFill>
                  <a:schemeClr val="hlink"/>
                </a:solidFill>
                <a:latin typeface="Times New Roman" pitchFamily="18" charset="0"/>
              </a:rPr>
              <a:t>Kể chuyện</a:t>
            </a:r>
            <a:r>
              <a:rPr lang="en-US" sz="3600" b="1">
                <a:solidFill>
                  <a:schemeClr val="hlink"/>
                </a:solidFill>
                <a:latin typeface="Times New Roman" pitchFamily="18" charset="0"/>
              </a:rPr>
              <a:t>:</a:t>
            </a:r>
          </a:p>
        </p:txBody>
      </p:sp>
      <p:sp>
        <p:nvSpPr>
          <p:cNvPr id="221192" name="WordArt 8"/>
          <p:cNvSpPr>
            <a:spLocks noChangeArrowheads="1" noChangeShapeType="1" noTextEdit="1"/>
          </p:cNvSpPr>
          <p:nvPr/>
        </p:nvSpPr>
        <p:spPr bwMode="auto">
          <a:xfrm>
            <a:off x="2705100" y="1684338"/>
            <a:ext cx="4895850" cy="8001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b="1" i="1" kern="1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Bóp nát quả cam</a:t>
            </a:r>
          </a:p>
        </p:txBody>
      </p:sp>
      <p:pic>
        <p:nvPicPr>
          <p:cNvPr id="5124" name="Picture 8" descr="4951200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0" y="3429000"/>
            <a:ext cx="335280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5" name="Picture 8" descr="4951200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8" y="3419475"/>
            <a:ext cx="335280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5"/>
          <p:cNvGrpSpPr>
            <a:grpSpLocks/>
          </p:cNvGrpSpPr>
          <p:nvPr/>
        </p:nvGrpSpPr>
        <p:grpSpPr bwMode="auto">
          <a:xfrm rot="5400000">
            <a:off x="330200" y="279401"/>
            <a:ext cx="1946275" cy="2413000"/>
            <a:chOff x="2332" y="1554"/>
            <a:chExt cx="1105" cy="1218"/>
          </a:xfrm>
        </p:grpSpPr>
        <p:sp>
          <p:nvSpPr>
            <p:cNvPr id="5267" name="Freeform 6"/>
            <p:cNvSpPr>
              <a:spLocks/>
            </p:cNvSpPr>
            <p:nvPr/>
          </p:nvSpPr>
          <p:spPr bwMode="auto">
            <a:xfrm>
              <a:off x="2450" y="2113"/>
              <a:ext cx="30" cy="30"/>
            </a:xfrm>
            <a:custGeom>
              <a:avLst/>
              <a:gdLst>
                <a:gd name="T0" fmla="*/ 3 w 61"/>
                <a:gd name="T1" fmla="*/ 8 h 60"/>
                <a:gd name="T2" fmla="*/ 2 w 61"/>
                <a:gd name="T3" fmla="*/ 8 h 60"/>
                <a:gd name="T4" fmla="*/ 1 w 61"/>
                <a:gd name="T5" fmla="*/ 7 h 60"/>
                <a:gd name="T6" fmla="*/ 0 w 61"/>
                <a:gd name="T7" fmla="*/ 6 h 60"/>
                <a:gd name="T8" fmla="*/ 0 w 61"/>
                <a:gd name="T9" fmla="*/ 4 h 60"/>
                <a:gd name="T10" fmla="*/ 0 w 61"/>
                <a:gd name="T11" fmla="*/ 3 h 60"/>
                <a:gd name="T12" fmla="*/ 1 w 61"/>
                <a:gd name="T13" fmla="*/ 1 h 60"/>
                <a:gd name="T14" fmla="*/ 2 w 61"/>
                <a:gd name="T15" fmla="*/ 1 h 60"/>
                <a:gd name="T16" fmla="*/ 3 w 61"/>
                <a:gd name="T17" fmla="*/ 0 h 60"/>
                <a:gd name="T18" fmla="*/ 5 w 61"/>
                <a:gd name="T19" fmla="*/ 1 h 60"/>
                <a:gd name="T20" fmla="*/ 6 w 61"/>
                <a:gd name="T21" fmla="*/ 1 h 60"/>
                <a:gd name="T22" fmla="*/ 7 w 61"/>
                <a:gd name="T23" fmla="*/ 3 h 60"/>
                <a:gd name="T24" fmla="*/ 7 w 61"/>
                <a:gd name="T25" fmla="*/ 4 h 60"/>
                <a:gd name="T26" fmla="*/ 7 w 61"/>
                <a:gd name="T27" fmla="*/ 6 h 60"/>
                <a:gd name="T28" fmla="*/ 6 w 61"/>
                <a:gd name="T29" fmla="*/ 7 h 60"/>
                <a:gd name="T30" fmla="*/ 5 w 61"/>
                <a:gd name="T31" fmla="*/ 8 h 60"/>
                <a:gd name="T32" fmla="*/ 3 w 61"/>
                <a:gd name="T33" fmla="*/ 8 h 6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61"/>
                <a:gd name="T52" fmla="*/ 0 h 60"/>
                <a:gd name="T53" fmla="*/ 61 w 61"/>
                <a:gd name="T54" fmla="*/ 60 h 6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61" h="60">
                  <a:moveTo>
                    <a:pt x="31" y="60"/>
                  </a:moveTo>
                  <a:lnTo>
                    <a:pt x="18" y="57"/>
                  </a:lnTo>
                  <a:lnTo>
                    <a:pt x="9" y="50"/>
                  </a:lnTo>
                  <a:lnTo>
                    <a:pt x="2" y="41"/>
                  </a:lnTo>
                  <a:lnTo>
                    <a:pt x="0" y="30"/>
                  </a:lnTo>
                  <a:lnTo>
                    <a:pt x="2" y="18"/>
                  </a:lnTo>
                  <a:lnTo>
                    <a:pt x="9" y="8"/>
                  </a:lnTo>
                  <a:lnTo>
                    <a:pt x="18" y="2"/>
                  </a:lnTo>
                  <a:lnTo>
                    <a:pt x="31" y="0"/>
                  </a:lnTo>
                  <a:lnTo>
                    <a:pt x="42" y="2"/>
                  </a:lnTo>
                  <a:lnTo>
                    <a:pt x="52" y="8"/>
                  </a:lnTo>
                  <a:lnTo>
                    <a:pt x="58" y="18"/>
                  </a:lnTo>
                  <a:lnTo>
                    <a:pt x="61" y="30"/>
                  </a:lnTo>
                  <a:lnTo>
                    <a:pt x="58" y="41"/>
                  </a:lnTo>
                  <a:lnTo>
                    <a:pt x="52" y="50"/>
                  </a:lnTo>
                  <a:lnTo>
                    <a:pt x="42" y="57"/>
                  </a:lnTo>
                  <a:lnTo>
                    <a:pt x="31" y="60"/>
                  </a:lnTo>
                  <a:close/>
                </a:path>
              </a:pathLst>
            </a:custGeom>
            <a:solidFill>
              <a:srgbClr val="FFFF9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268" name="Freeform 7"/>
            <p:cNvSpPr>
              <a:spLocks/>
            </p:cNvSpPr>
            <p:nvPr/>
          </p:nvSpPr>
          <p:spPr bwMode="auto">
            <a:xfrm>
              <a:off x="2431" y="2013"/>
              <a:ext cx="67" cy="91"/>
            </a:xfrm>
            <a:custGeom>
              <a:avLst/>
              <a:gdLst>
                <a:gd name="T0" fmla="*/ 7 w 132"/>
                <a:gd name="T1" fmla="*/ 23 h 182"/>
                <a:gd name="T2" fmla="*/ 11 w 132"/>
                <a:gd name="T3" fmla="*/ 23 h 182"/>
                <a:gd name="T4" fmla="*/ 11 w 132"/>
                <a:gd name="T5" fmla="*/ 22 h 182"/>
                <a:gd name="T6" fmla="*/ 13 w 132"/>
                <a:gd name="T7" fmla="*/ 20 h 182"/>
                <a:gd name="T8" fmla="*/ 15 w 132"/>
                <a:gd name="T9" fmla="*/ 15 h 182"/>
                <a:gd name="T10" fmla="*/ 16 w 132"/>
                <a:gd name="T11" fmla="*/ 11 h 182"/>
                <a:gd name="T12" fmla="*/ 17 w 132"/>
                <a:gd name="T13" fmla="*/ 7 h 182"/>
                <a:gd name="T14" fmla="*/ 17 w 132"/>
                <a:gd name="T15" fmla="*/ 3 h 182"/>
                <a:gd name="T16" fmla="*/ 14 w 132"/>
                <a:gd name="T17" fmla="*/ 1 h 182"/>
                <a:gd name="T18" fmla="*/ 9 w 132"/>
                <a:gd name="T19" fmla="*/ 0 h 182"/>
                <a:gd name="T20" fmla="*/ 4 w 132"/>
                <a:gd name="T21" fmla="*/ 1 h 182"/>
                <a:gd name="T22" fmla="*/ 1 w 132"/>
                <a:gd name="T23" fmla="*/ 3 h 182"/>
                <a:gd name="T24" fmla="*/ 0 w 132"/>
                <a:gd name="T25" fmla="*/ 7 h 182"/>
                <a:gd name="T26" fmla="*/ 1 w 132"/>
                <a:gd name="T27" fmla="*/ 11 h 182"/>
                <a:gd name="T28" fmla="*/ 3 w 132"/>
                <a:gd name="T29" fmla="*/ 15 h 182"/>
                <a:gd name="T30" fmla="*/ 5 w 132"/>
                <a:gd name="T31" fmla="*/ 20 h 182"/>
                <a:gd name="T32" fmla="*/ 6 w 132"/>
                <a:gd name="T33" fmla="*/ 22 h 182"/>
                <a:gd name="T34" fmla="*/ 7 w 132"/>
                <a:gd name="T35" fmla="*/ 23 h 18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32"/>
                <a:gd name="T55" fmla="*/ 0 h 182"/>
                <a:gd name="T56" fmla="*/ 132 w 132"/>
                <a:gd name="T57" fmla="*/ 182 h 18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32" h="182">
                  <a:moveTo>
                    <a:pt x="50" y="182"/>
                  </a:moveTo>
                  <a:lnTo>
                    <a:pt x="80" y="182"/>
                  </a:lnTo>
                  <a:lnTo>
                    <a:pt x="85" y="174"/>
                  </a:lnTo>
                  <a:lnTo>
                    <a:pt x="98" y="154"/>
                  </a:lnTo>
                  <a:lnTo>
                    <a:pt x="113" y="125"/>
                  </a:lnTo>
                  <a:lnTo>
                    <a:pt x="125" y="91"/>
                  </a:lnTo>
                  <a:lnTo>
                    <a:pt x="132" y="58"/>
                  </a:lnTo>
                  <a:lnTo>
                    <a:pt x="128" y="29"/>
                  </a:lnTo>
                  <a:lnTo>
                    <a:pt x="107" y="9"/>
                  </a:lnTo>
                  <a:lnTo>
                    <a:pt x="67" y="0"/>
                  </a:lnTo>
                  <a:lnTo>
                    <a:pt x="25" y="9"/>
                  </a:lnTo>
                  <a:lnTo>
                    <a:pt x="4" y="29"/>
                  </a:lnTo>
                  <a:lnTo>
                    <a:pt x="0" y="58"/>
                  </a:lnTo>
                  <a:lnTo>
                    <a:pt x="6" y="91"/>
                  </a:lnTo>
                  <a:lnTo>
                    <a:pt x="18" y="125"/>
                  </a:lnTo>
                  <a:lnTo>
                    <a:pt x="33" y="154"/>
                  </a:lnTo>
                  <a:lnTo>
                    <a:pt x="46" y="174"/>
                  </a:lnTo>
                  <a:lnTo>
                    <a:pt x="50" y="182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269" name="Freeform 8"/>
            <p:cNvSpPr>
              <a:spLocks/>
            </p:cNvSpPr>
            <p:nvPr/>
          </p:nvSpPr>
          <p:spPr bwMode="auto">
            <a:xfrm>
              <a:off x="2431" y="2013"/>
              <a:ext cx="67" cy="91"/>
            </a:xfrm>
            <a:custGeom>
              <a:avLst/>
              <a:gdLst>
                <a:gd name="T0" fmla="*/ 7 w 132"/>
                <a:gd name="T1" fmla="*/ 23 h 182"/>
                <a:gd name="T2" fmla="*/ 11 w 132"/>
                <a:gd name="T3" fmla="*/ 23 h 182"/>
                <a:gd name="T4" fmla="*/ 11 w 132"/>
                <a:gd name="T5" fmla="*/ 22 h 182"/>
                <a:gd name="T6" fmla="*/ 13 w 132"/>
                <a:gd name="T7" fmla="*/ 20 h 182"/>
                <a:gd name="T8" fmla="*/ 15 w 132"/>
                <a:gd name="T9" fmla="*/ 15 h 182"/>
                <a:gd name="T10" fmla="*/ 16 w 132"/>
                <a:gd name="T11" fmla="*/ 11 h 182"/>
                <a:gd name="T12" fmla="*/ 17 w 132"/>
                <a:gd name="T13" fmla="*/ 7 h 182"/>
                <a:gd name="T14" fmla="*/ 17 w 132"/>
                <a:gd name="T15" fmla="*/ 3 h 182"/>
                <a:gd name="T16" fmla="*/ 14 w 132"/>
                <a:gd name="T17" fmla="*/ 1 h 182"/>
                <a:gd name="T18" fmla="*/ 9 w 132"/>
                <a:gd name="T19" fmla="*/ 0 h 182"/>
                <a:gd name="T20" fmla="*/ 4 w 132"/>
                <a:gd name="T21" fmla="*/ 1 h 182"/>
                <a:gd name="T22" fmla="*/ 1 w 132"/>
                <a:gd name="T23" fmla="*/ 3 h 182"/>
                <a:gd name="T24" fmla="*/ 0 w 132"/>
                <a:gd name="T25" fmla="*/ 7 h 182"/>
                <a:gd name="T26" fmla="*/ 1 w 132"/>
                <a:gd name="T27" fmla="*/ 11 h 182"/>
                <a:gd name="T28" fmla="*/ 3 w 132"/>
                <a:gd name="T29" fmla="*/ 15 h 182"/>
                <a:gd name="T30" fmla="*/ 5 w 132"/>
                <a:gd name="T31" fmla="*/ 20 h 182"/>
                <a:gd name="T32" fmla="*/ 6 w 132"/>
                <a:gd name="T33" fmla="*/ 22 h 182"/>
                <a:gd name="T34" fmla="*/ 7 w 132"/>
                <a:gd name="T35" fmla="*/ 23 h 18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32"/>
                <a:gd name="T55" fmla="*/ 0 h 182"/>
                <a:gd name="T56" fmla="*/ 132 w 132"/>
                <a:gd name="T57" fmla="*/ 182 h 18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32" h="182">
                  <a:moveTo>
                    <a:pt x="50" y="182"/>
                  </a:moveTo>
                  <a:lnTo>
                    <a:pt x="80" y="182"/>
                  </a:lnTo>
                  <a:lnTo>
                    <a:pt x="85" y="174"/>
                  </a:lnTo>
                  <a:lnTo>
                    <a:pt x="98" y="154"/>
                  </a:lnTo>
                  <a:lnTo>
                    <a:pt x="113" y="125"/>
                  </a:lnTo>
                  <a:lnTo>
                    <a:pt x="125" y="91"/>
                  </a:lnTo>
                  <a:lnTo>
                    <a:pt x="132" y="58"/>
                  </a:lnTo>
                  <a:lnTo>
                    <a:pt x="128" y="29"/>
                  </a:lnTo>
                  <a:lnTo>
                    <a:pt x="107" y="9"/>
                  </a:lnTo>
                  <a:lnTo>
                    <a:pt x="67" y="0"/>
                  </a:lnTo>
                  <a:lnTo>
                    <a:pt x="25" y="9"/>
                  </a:lnTo>
                  <a:lnTo>
                    <a:pt x="4" y="29"/>
                  </a:lnTo>
                  <a:lnTo>
                    <a:pt x="0" y="58"/>
                  </a:lnTo>
                  <a:lnTo>
                    <a:pt x="6" y="91"/>
                  </a:lnTo>
                  <a:lnTo>
                    <a:pt x="18" y="125"/>
                  </a:lnTo>
                  <a:lnTo>
                    <a:pt x="33" y="154"/>
                  </a:lnTo>
                  <a:lnTo>
                    <a:pt x="46" y="174"/>
                  </a:lnTo>
                  <a:lnTo>
                    <a:pt x="50" y="182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270" name="Freeform 9"/>
            <p:cNvSpPr>
              <a:spLocks/>
            </p:cNvSpPr>
            <p:nvPr/>
          </p:nvSpPr>
          <p:spPr bwMode="auto">
            <a:xfrm>
              <a:off x="2359" y="2051"/>
              <a:ext cx="89" cy="73"/>
            </a:xfrm>
            <a:custGeom>
              <a:avLst/>
              <a:gdLst>
                <a:gd name="T0" fmla="*/ 21 w 177"/>
                <a:gd name="T1" fmla="*/ 18 h 146"/>
                <a:gd name="T2" fmla="*/ 23 w 177"/>
                <a:gd name="T3" fmla="*/ 14 h 146"/>
                <a:gd name="T4" fmla="*/ 22 w 177"/>
                <a:gd name="T5" fmla="*/ 13 h 146"/>
                <a:gd name="T6" fmla="*/ 21 w 177"/>
                <a:gd name="T7" fmla="*/ 11 h 146"/>
                <a:gd name="T8" fmla="*/ 18 w 177"/>
                <a:gd name="T9" fmla="*/ 7 h 146"/>
                <a:gd name="T10" fmla="*/ 16 w 177"/>
                <a:gd name="T11" fmla="*/ 5 h 146"/>
                <a:gd name="T12" fmla="*/ 12 w 177"/>
                <a:gd name="T13" fmla="*/ 1 h 146"/>
                <a:gd name="T14" fmla="*/ 9 w 177"/>
                <a:gd name="T15" fmla="*/ 0 h 146"/>
                <a:gd name="T16" fmla="*/ 5 w 177"/>
                <a:gd name="T17" fmla="*/ 1 h 146"/>
                <a:gd name="T18" fmla="*/ 2 w 177"/>
                <a:gd name="T19" fmla="*/ 5 h 146"/>
                <a:gd name="T20" fmla="*/ 1 w 177"/>
                <a:gd name="T21" fmla="*/ 7 h 146"/>
                <a:gd name="T22" fmla="*/ 0 w 177"/>
                <a:gd name="T23" fmla="*/ 9 h 146"/>
                <a:gd name="T24" fmla="*/ 1 w 177"/>
                <a:gd name="T25" fmla="*/ 11 h 146"/>
                <a:gd name="T26" fmla="*/ 1 w 177"/>
                <a:gd name="T27" fmla="*/ 13 h 146"/>
                <a:gd name="T28" fmla="*/ 3 w 177"/>
                <a:gd name="T29" fmla="*/ 14 h 146"/>
                <a:gd name="T30" fmla="*/ 4 w 177"/>
                <a:gd name="T31" fmla="*/ 15 h 146"/>
                <a:gd name="T32" fmla="*/ 6 w 177"/>
                <a:gd name="T33" fmla="*/ 17 h 146"/>
                <a:gd name="T34" fmla="*/ 8 w 177"/>
                <a:gd name="T35" fmla="*/ 18 h 146"/>
                <a:gd name="T36" fmla="*/ 10 w 177"/>
                <a:gd name="T37" fmla="*/ 18 h 146"/>
                <a:gd name="T38" fmla="*/ 13 w 177"/>
                <a:gd name="T39" fmla="*/ 18 h 146"/>
                <a:gd name="T40" fmla="*/ 15 w 177"/>
                <a:gd name="T41" fmla="*/ 18 h 146"/>
                <a:gd name="T42" fmla="*/ 17 w 177"/>
                <a:gd name="T43" fmla="*/ 18 h 146"/>
                <a:gd name="T44" fmla="*/ 18 w 177"/>
                <a:gd name="T45" fmla="*/ 18 h 146"/>
                <a:gd name="T46" fmla="*/ 20 w 177"/>
                <a:gd name="T47" fmla="*/ 18 h 146"/>
                <a:gd name="T48" fmla="*/ 21 w 177"/>
                <a:gd name="T49" fmla="*/ 18 h 146"/>
                <a:gd name="T50" fmla="*/ 21 w 177"/>
                <a:gd name="T51" fmla="*/ 18 h 14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77"/>
                <a:gd name="T79" fmla="*/ 0 h 146"/>
                <a:gd name="T80" fmla="*/ 177 w 177"/>
                <a:gd name="T81" fmla="*/ 146 h 14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77" h="146">
                  <a:moveTo>
                    <a:pt x="163" y="144"/>
                  </a:moveTo>
                  <a:lnTo>
                    <a:pt x="177" y="118"/>
                  </a:lnTo>
                  <a:lnTo>
                    <a:pt x="172" y="110"/>
                  </a:lnTo>
                  <a:lnTo>
                    <a:pt x="161" y="89"/>
                  </a:lnTo>
                  <a:lnTo>
                    <a:pt x="144" y="62"/>
                  </a:lnTo>
                  <a:lnTo>
                    <a:pt x="122" y="33"/>
                  </a:lnTo>
                  <a:lnTo>
                    <a:pt x="95" y="11"/>
                  </a:lnTo>
                  <a:lnTo>
                    <a:pt x="69" y="0"/>
                  </a:lnTo>
                  <a:lnTo>
                    <a:pt x="40" y="7"/>
                  </a:lnTo>
                  <a:lnTo>
                    <a:pt x="14" y="38"/>
                  </a:lnTo>
                  <a:lnTo>
                    <a:pt x="3" y="60"/>
                  </a:lnTo>
                  <a:lnTo>
                    <a:pt x="0" y="78"/>
                  </a:lnTo>
                  <a:lnTo>
                    <a:pt x="1" y="94"/>
                  </a:lnTo>
                  <a:lnTo>
                    <a:pt x="8" y="106"/>
                  </a:lnTo>
                  <a:lnTo>
                    <a:pt x="17" y="117"/>
                  </a:lnTo>
                  <a:lnTo>
                    <a:pt x="30" y="126"/>
                  </a:lnTo>
                  <a:lnTo>
                    <a:pt x="46" y="132"/>
                  </a:lnTo>
                  <a:lnTo>
                    <a:pt x="62" y="138"/>
                  </a:lnTo>
                  <a:lnTo>
                    <a:pt x="79" y="141"/>
                  </a:lnTo>
                  <a:lnTo>
                    <a:pt x="98" y="143"/>
                  </a:lnTo>
                  <a:lnTo>
                    <a:pt x="115" y="144"/>
                  </a:lnTo>
                  <a:lnTo>
                    <a:pt x="130" y="146"/>
                  </a:lnTo>
                  <a:lnTo>
                    <a:pt x="144" y="146"/>
                  </a:lnTo>
                  <a:lnTo>
                    <a:pt x="154" y="144"/>
                  </a:lnTo>
                  <a:lnTo>
                    <a:pt x="161" y="144"/>
                  </a:lnTo>
                  <a:lnTo>
                    <a:pt x="163" y="144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271" name="Freeform 10"/>
            <p:cNvSpPr>
              <a:spLocks/>
            </p:cNvSpPr>
            <p:nvPr/>
          </p:nvSpPr>
          <p:spPr bwMode="auto">
            <a:xfrm>
              <a:off x="2359" y="2133"/>
              <a:ext cx="89" cy="71"/>
            </a:xfrm>
            <a:custGeom>
              <a:avLst/>
              <a:gdLst>
                <a:gd name="T0" fmla="*/ 22 w 178"/>
                <a:gd name="T1" fmla="*/ 3 h 143"/>
                <a:gd name="T2" fmla="*/ 21 w 178"/>
                <a:gd name="T3" fmla="*/ 0 h 143"/>
                <a:gd name="T4" fmla="*/ 21 w 178"/>
                <a:gd name="T5" fmla="*/ 0 h 143"/>
                <a:gd name="T6" fmla="*/ 20 w 178"/>
                <a:gd name="T7" fmla="*/ 0 h 143"/>
                <a:gd name="T8" fmla="*/ 19 w 178"/>
                <a:gd name="T9" fmla="*/ 0 h 143"/>
                <a:gd name="T10" fmla="*/ 17 w 178"/>
                <a:gd name="T11" fmla="*/ 0 h 143"/>
                <a:gd name="T12" fmla="*/ 14 w 178"/>
                <a:gd name="T13" fmla="*/ 0 h 143"/>
                <a:gd name="T14" fmla="*/ 12 w 178"/>
                <a:gd name="T15" fmla="*/ 0 h 143"/>
                <a:gd name="T16" fmla="*/ 10 w 178"/>
                <a:gd name="T17" fmla="*/ 0 h 143"/>
                <a:gd name="T18" fmla="*/ 7 w 178"/>
                <a:gd name="T19" fmla="*/ 0 h 143"/>
                <a:gd name="T20" fmla="*/ 6 w 178"/>
                <a:gd name="T21" fmla="*/ 1 h 143"/>
                <a:gd name="T22" fmla="*/ 3 w 178"/>
                <a:gd name="T23" fmla="*/ 2 h 143"/>
                <a:gd name="T24" fmla="*/ 3 w 178"/>
                <a:gd name="T25" fmla="*/ 3 h 143"/>
                <a:gd name="T26" fmla="*/ 1 w 178"/>
                <a:gd name="T27" fmla="*/ 4 h 143"/>
                <a:gd name="T28" fmla="*/ 1 w 178"/>
                <a:gd name="T29" fmla="*/ 6 h 143"/>
                <a:gd name="T30" fmla="*/ 0 w 178"/>
                <a:gd name="T31" fmla="*/ 8 h 143"/>
                <a:gd name="T32" fmla="*/ 1 w 178"/>
                <a:gd name="T33" fmla="*/ 10 h 143"/>
                <a:gd name="T34" fmla="*/ 1 w 178"/>
                <a:gd name="T35" fmla="*/ 13 h 143"/>
                <a:gd name="T36" fmla="*/ 6 w 178"/>
                <a:gd name="T37" fmla="*/ 16 h 143"/>
                <a:gd name="T38" fmla="*/ 9 w 178"/>
                <a:gd name="T39" fmla="*/ 17 h 143"/>
                <a:gd name="T40" fmla="*/ 12 w 178"/>
                <a:gd name="T41" fmla="*/ 16 h 143"/>
                <a:gd name="T42" fmla="*/ 15 w 178"/>
                <a:gd name="T43" fmla="*/ 13 h 143"/>
                <a:gd name="T44" fmla="*/ 19 w 178"/>
                <a:gd name="T45" fmla="*/ 10 h 143"/>
                <a:gd name="T46" fmla="*/ 21 w 178"/>
                <a:gd name="T47" fmla="*/ 6 h 143"/>
                <a:gd name="T48" fmla="*/ 22 w 178"/>
                <a:gd name="T49" fmla="*/ 4 h 143"/>
                <a:gd name="T50" fmla="*/ 22 w 178"/>
                <a:gd name="T51" fmla="*/ 3 h 14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78"/>
                <a:gd name="T79" fmla="*/ 0 h 143"/>
                <a:gd name="T80" fmla="*/ 178 w 178"/>
                <a:gd name="T81" fmla="*/ 143 h 143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78" h="143">
                  <a:moveTo>
                    <a:pt x="178" y="27"/>
                  </a:moveTo>
                  <a:lnTo>
                    <a:pt x="164" y="1"/>
                  </a:lnTo>
                  <a:lnTo>
                    <a:pt x="162" y="1"/>
                  </a:lnTo>
                  <a:lnTo>
                    <a:pt x="155" y="1"/>
                  </a:lnTo>
                  <a:lnTo>
                    <a:pt x="145" y="0"/>
                  </a:lnTo>
                  <a:lnTo>
                    <a:pt x="131" y="0"/>
                  </a:lnTo>
                  <a:lnTo>
                    <a:pt x="116" y="1"/>
                  </a:lnTo>
                  <a:lnTo>
                    <a:pt x="99" y="2"/>
                  </a:lnTo>
                  <a:lnTo>
                    <a:pt x="80" y="5"/>
                  </a:lnTo>
                  <a:lnTo>
                    <a:pt x="63" y="7"/>
                  </a:lnTo>
                  <a:lnTo>
                    <a:pt x="46" y="13"/>
                  </a:lnTo>
                  <a:lnTo>
                    <a:pt x="31" y="18"/>
                  </a:lnTo>
                  <a:lnTo>
                    <a:pt x="18" y="27"/>
                  </a:lnTo>
                  <a:lnTo>
                    <a:pt x="8" y="37"/>
                  </a:lnTo>
                  <a:lnTo>
                    <a:pt x="2" y="50"/>
                  </a:lnTo>
                  <a:lnTo>
                    <a:pt x="0" y="65"/>
                  </a:lnTo>
                  <a:lnTo>
                    <a:pt x="4" y="83"/>
                  </a:lnTo>
                  <a:lnTo>
                    <a:pt x="14" y="104"/>
                  </a:lnTo>
                  <a:lnTo>
                    <a:pt x="41" y="135"/>
                  </a:lnTo>
                  <a:lnTo>
                    <a:pt x="69" y="143"/>
                  </a:lnTo>
                  <a:lnTo>
                    <a:pt x="96" y="132"/>
                  </a:lnTo>
                  <a:lnTo>
                    <a:pt x="122" y="111"/>
                  </a:lnTo>
                  <a:lnTo>
                    <a:pt x="145" y="83"/>
                  </a:lnTo>
                  <a:lnTo>
                    <a:pt x="162" y="55"/>
                  </a:lnTo>
                  <a:lnTo>
                    <a:pt x="174" y="35"/>
                  </a:lnTo>
                  <a:lnTo>
                    <a:pt x="178" y="27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272" name="Freeform 11"/>
            <p:cNvSpPr>
              <a:spLocks/>
            </p:cNvSpPr>
            <p:nvPr/>
          </p:nvSpPr>
          <p:spPr bwMode="auto">
            <a:xfrm>
              <a:off x="2432" y="2151"/>
              <a:ext cx="66" cy="90"/>
            </a:xfrm>
            <a:custGeom>
              <a:avLst/>
              <a:gdLst>
                <a:gd name="T0" fmla="*/ 10 w 132"/>
                <a:gd name="T1" fmla="*/ 0 h 181"/>
                <a:gd name="T2" fmla="*/ 6 w 132"/>
                <a:gd name="T3" fmla="*/ 0 h 181"/>
                <a:gd name="T4" fmla="*/ 5 w 132"/>
                <a:gd name="T5" fmla="*/ 1 h 181"/>
                <a:gd name="T6" fmla="*/ 4 w 132"/>
                <a:gd name="T7" fmla="*/ 3 h 181"/>
                <a:gd name="T8" fmla="*/ 2 w 132"/>
                <a:gd name="T9" fmla="*/ 7 h 181"/>
                <a:gd name="T10" fmla="*/ 1 w 132"/>
                <a:gd name="T11" fmla="*/ 11 h 181"/>
                <a:gd name="T12" fmla="*/ 0 w 132"/>
                <a:gd name="T13" fmla="*/ 15 h 181"/>
                <a:gd name="T14" fmla="*/ 1 w 132"/>
                <a:gd name="T15" fmla="*/ 19 h 181"/>
                <a:gd name="T16" fmla="*/ 3 w 132"/>
                <a:gd name="T17" fmla="*/ 21 h 181"/>
                <a:gd name="T18" fmla="*/ 8 w 132"/>
                <a:gd name="T19" fmla="*/ 22 h 181"/>
                <a:gd name="T20" fmla="*/ 13 w 132"/>
                <a:gd name="T21" fmla="*/ 21 h 181"/>
                <a:gd name="T22" fmla="*/ 15 w 132"/>
                <a:gd name="T23" fmla="*/ 19 h 181"/>
                <a:gd name="T24" fmla="*/ 17 w 132"/>
                <a:gd name="T25" fmla="*/ 15 h 181"/>
                <a:gd name="T26" fmla="*/ 15 w 132"/>
                <a:gd name="T27" fmla="*/ 11 h 181"/>
                <a:gd name="T28" fmla="*/ 14 w 132"/>
                <a:gd name="T29" fmla="*/ 7 h 181"/>
                <a:gd name="T30" fmla="*/ 12 w 132"/>
                <a:gd name="T31" fmla="*/ 3 h 181"/>
                <a:gd name="T32" fmla="*/ 10 w 132"/>
                <a:gd name="T33" fmla="*/ 1 h 181"/>
                <a:gd name="T34" fmla="*/ 10 w 132"/>
                <a:gd name="T35" fmla="*/ 0 h 181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32"/>
                <a:gd name="T55" fmla="*/ 0 h 181"/>
                <a:gd name="T56" fmla="*/ 132 w 132"/>
                <a:gd name="T57" fmla="*/ 181 h 181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32" h="181">
                  <a:moveTo>
                    <a:pt x="82" y="0"/>
                  </a:moveTo>
                  <a:lnTo>
                    <a:pt x="52" y="0"/>
                  </a:lnTo>
                  <a:lnTo>
                    <a:pt x="47" y="8"/>
                  </a:lnTo>
                  <a:lnTo>
                    <a:pt x="35" y="29"/>
                  </a:lnTo>
                  <a:lnTo>
                    <a:pt x="20" y="57"/>
                  </a:lnTo>
                  <a:lnTo>
                    <a:pt x="7" y="90"/>
                  </a:lnTo>
                  <a:lnTo>
                    <a:pt x="0" y="123"/>
                  </a:lnTo>
                  <a:lnTo>
                    <a:pt x="5" y="152"/>
                  </a:lnTo>
                  <a:lnTo>
                    <a:pt x="24" y="172"/>
                  </a:lnTo>
                  <a:lnTo>
                    <a:pt x="64" y="181"/>
                  </a:lnTo>
                  <a:lnTo>
                    <a:pt x="106" y="172"/>
                  </a:lnTo>
                  <a:lnTo>
                    <a:pt x="127" y="152"/>
                  </a:lnTo>
                  <a:lnTo>
                    <a:pt x="132" y="123"/>
                  </a:lnTo>
                  <a:lnTo>
                    <a:pt x="127" y="90"/>
                  </a:lnTo>
                  <a:lnTo>
                    <a:pt x="114" y="57"/>
                  </a:lnTo>
                  <a:lnTo>
                    <a:pt x="99" y="29"/>
                  </a:lnTo>
                  <a:lnTo>
                    <a:pt x="86" y="8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273" name="Freeform 12"/>
            <p:cNvSpPr>
              <a:spLocks/>
            </p:cNvSpPr>
            <p:nvPr/>
          </p:nvSpPr>
          <p:spPr bwMode="auto">
            <a:xfrm>
              <a:off x="2482" y="2132"/>
              <a:ext cx="88" cy="72"/>
            </a:xfrm>
            <a:custGeom>
              <a:avLst/>
              <a:gdLst>
                <a:gd name="T0" fmla="*/ 1 w 177"/>
                <a:gd name="T1" fmla="*/ 1 h 144"/>
                <a:gd name="T2" fmla="*/ 0 w 177"/>
                <a:gd name="T3" fmla="*/ 3 h 144"/>
                <a:gd name="T4" fmla="*/ 0 w 177"/>
                <a:gd name="T5" fmla="*/ 5 h 144"/>
                <a:gd name="T6" fmla="*/ 2 w 177"/>
                <a:gd name="T7" fmla="*/ 6 h 144"/>
                <a:gd name="T8" fmla="*/ 4 w 177"/>
                <a:gd name="T9" fmla="*/ 10 h 144"/>
                <a:gd name="T10" fmla="*/ 7 w 177"/>
                <a:gd name="T11" fmla="*/ 13 h 144"/>
                <a:gd name="T12" fmla="*/ 10 w 177"/>
                <a:gd name="T13" fmla="*/ 17 h 144"/>
                <a:gd name="T14" fmla="*/ 13 w 177"/>
                <a:gd name="T15" fmla="*/ 18 h 144"/>
                <a:gd name="T16" fmla="*/ 17 w 177"/>
                <a:gd name="T17" fmla="*/ 18 h 144"/>
                <a:gd name="T18" fmla="*/ 20 w 177"/>
                <a:gd name="T19" fmla="*/ 13 h 144"/>
                <a:gd name="T20" fmla="*/ 21 w 177"/>
                <a:gd name="T21" fmla="*/ 10 h 144"/>
                <a:gd name="T22" fmla="*/ 22 w 177"/>
                <a:gd name="T23" fmla="*/ 9 h 144"/>
                <a:gd name="T24" fmla="*/ 22 w 177"/>
                <a:gd name="T25" fmla="*/ 6 h 144"/>
                <a:gd name="T26" fmla="*/ 21 w 177"/>
                <a:gd name="T27" fmla="*/ 5 h 144"/>
                <a:gd name="T28" fmla="*/ 20 w 177"/>
                <a:gd name="T29" fmla="*/ 3 h 144"/>
                <a:gd name="T30" fmla="*/ 18 w 177"/>
                <a:gd name="T31" fmla="*/ 2 h 144"/>
                <a:gd name="T32" fmla="*/ 16 w 177"/>
                <a:gd name="T33" fmla="*/ 1 h 144"/>
                <a:gd name="T34" fmla="*/ 14 w 177"/>
                <a:gd name="T35" fmla="*/ 1 h 144"/>
                <a:gd name="T36" fmla="*/ 12 w 177"/>
                <a:gd name="T37" fmla="*/ 1 h 144"/>
                <a:gd name="T38" fmla="*/ 10 w 177"/>
                <a:gd name="T39" fmla="*/ 1 h 144"/>
                <a:gd name="T40" fmla="*/ 7 w 177"/>
                <a:gd name="T41" fmla="*/ 1 h 144"/>
                <a:gd name="T42" fmla="*/ 6 w 177"/>
                <a:gd name="T43" fmla="*/ 0 h 144"/>
                <a:gd name="T44" fmla="*/ 4 w 177"/>
                <a:gd name="T45" fmla="*/ 0 h 144"/>
                <a:gd name="T46" fmla="*/ 3 w 177"/>
                <a:gd name="T47" fmla="*/ 1 h 144"/>
                <a:gd name="T48" fmla="*/ 2 w 177"/>
                <a:gd name="T49" fmla="*/ 1 h 144"/>
                <a:gd name="T50" fmla="*/ 1 w 177"/>
                <a:gd name="T51" fmla="*/ 1 h 14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77"/>
                <a:gd name="T79" fmla="*/ 0 h 144"/>
                <a:gd name="T80" fmla="*/ 177 w 177"/>
                <a:gd name="T81" fmla="*/ 144 h 144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77" h="144">
                  <a:moveTo>
                    <a:pt x="15" y="1"/>
                  </a:moveTo>
                  <a:lnTo>
                    <a:pt x="0" y="26"/>
                  </a:lnTo>
                  <a:lnTo>
                    <a:pt x="5" y="34"/>
                  </a:lnTo>
                  <a:lnTo>
                    <a:pt x="16" y="55"/>
                  </a:lnTo>
                  <a:lnTo>
                    <a:pt x="33" y="83"/>
                  </a:lnTo>
                  <a:lnTo>
                    <a:pt x="56" y="110"/>
                  </a:lnTo>
                  <a:lnTo>
                    <a:pt x="82" y="132"/>
                  </a:lnTo>
                  <a:lnTo>
                    <a:pt x="109" y="144"/>
                  </a:lnTo>
                  <a:lnTo>
                    <a:pt x="137" y="137"/>
                  </a:lnTo>
                  <a:lnTo>
                    <a:pt x="164" y="106"/>
                  </a:lnTo>
                  <a:lnTo>
                    <a:pt x="174" y="85"/>
                  </a:lnTo>
                  <a:lnTo>
                    <a:pt x="177" y="67"/>
                  </a:lnTo>
                  <a:lnTo>
                    <a:pt x="176" y="50"/>
                  </a:lnTo>
                  <a:lnTo>
                    <a:pt x="170" y="38"/>
                  </a:lnTo>
                  <a:lnTo>
                    <a:pt x="161" y="27"/>
                  </a:lnTo>
                  <a:lnTo>
                    <a:pt x="147" y="19"/>
                  </a:lnTo>
                  <a:lnTo>
                    <a:pt x="132" y="12"/>
                  </a:lnTo>
                  <a:lnTo>
                    <a:pt x="116" y="8"/>
                  </a:lnTo>
                  <a:lnTo>
                    <a:pt x="98" y="4"/>
                  </a:lnTo>
                  <a:lnTo>
                    <a:pt x="81" y="2"/>
                  </a:lnTo>
                  <a:lnTo>
                    <a:pt x="63" y="1"/>
                  </a:lnTo>
                  <a:lnTo>
                    <a:pt x="48" y="0"/>
                  </a:lnTo>
                  <a:lnTo>
                    <a:pt x="35" y="0"/>
                  </a:lnTo>
                  <a:lnTo>
                    <a:pt x="24" y="1"/>
                  </a:lnTo>
                  <a:lnTo>
                    <a:pt x="17" y="1"/>
                  </a:lnTo>
                  <a:lnTo>
                    <a:pt x="15" y="1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274" name="Freeform 13"/>
            <p:cNvSpPr>
              <a:spLocks/>
            </p:cNvSpPr>
            <p:nvPr/>
          </p:nvSpPr>
          <p:spPr bwMode="auto">
            <a:xfrm>
              <a:off x="2481" y="2051"/>
              <a:ext cx="90" cy="72"/>
            </a:xfrm>
            <a:custGeom>
              <a:avLst/>
              <a:gdLst>
                <a:gd name="T0" fmla="*/ 0 w 180"/>
                <a:gd name="T1" fmla="*/ 15 h 143"/>
                <a:gd name="T2" fmla="*/ 1 w 180"/>
                <a:gd name="T3" fmla="*/ 18 h 143"/>
                <a:gd name="T4" fmla="*/ 3 w 180"/>
                <a:gd name="T5" fmla="*/ 18 h 143"/>
                <a:gd name="T6" fmla="*/ 3 w 180"/>
                <a:gd name="T7" fmla="*/ 18 h 143"/>
                <a:gd name="T8" fmla="*/ 5 w 180"/>
                <a:gd name="T9" fmla="*/ 18 h 143"/>
                <a:gd name="T10" fmla="*/ 6 w 180"/>
                <a:gd name="T11" fmla="*/ 18 h 143"/>
                <a:gd name="T12" fmla="*/ 7 w 180"/>
                <a:gd name="T13" fmla="*/ 18 h 143"/>
                <a:gd name="T14" fmla="*/ 10 w 180"/>
                <a:gd name="T15" fmla="*/ 18 h 143"/>
                <a:gd name="T16" fmla="*/ 12 w 180"/>
                <a:gd name="T17" fmla="*/ 18 h 143"/>
                <a:gd name="T18" fmla="*/ 14 w 180"/>
                <a:gd name="T19" fmla="*/ 17 h 143"/>
                <a:gd name="T20" fmla="*/ 17 w 180"/>
                <a:gd name="T21" fmla="*/ 17 h 143"/>
                <a:gd name="T22" fmla="*/ 19 w 180"/>
                <a:gd name="T23" fmla="*/ 16 h 143"/>
                <a:gd name="T24" fmla="*/ 21 w 180"/>
                <a:gd name="T25" fmla="*/ 15 h 143"/>
                <a:gd name="T26" fmla="*/ 22 w 180"/>
                <a:gd name="T27" fmla="*/ 14 h 143"/>
                <a:gd name="T28" fmla="*/ 23 w 180"/>
                <a:gd name="T29" fmla="*/ 12 h 143"/>
                <a:gd name="T30" fmla="*/ 23 w 180"/>
                <a:gd name="T31" fmla="*/ 10 h 143"/>
                <a:gd name="T32" fmla="*/ 22 w 180"/>
                <a:gd name="T33" fmla="*/ 8 h 143"/>
                <a:gd name="T34" fmla="*/ 21 w 180"/>
                <a:gd name="T35" fmla="*/ 5 h 143"/>
                <a:gd name="T36" fmla="*/ 18 w 180"/>
                <a:gd name="T37" fmla="*/ 1 h 143"/>
                <a:gd name="T38" fmla="*/ 13 w 180"/>
                <a:gd name="T39" fmla="*/ 0 h 143"/>
                <a:gd name="T40" fmla="*/ 11 w 180"/>
                <a:gd name="T41" fmla="*/ 2 h 143"/>
                <a:gd name="T42" fmla="*/ 7 w 180"/>
                <a:gd name="T43" fmla="*/ 4 h 143"/>
                <a:gd name="T44" fmla="*/ 5 w 180"/>
                <a:gd name="T45" fmla="*/ 8 h 143"/>
                <a:gd name="T46" fmla="*/ 2 w 180"/>
                <a:gd name="T47" fmla="*/ 11 h 143"/>
                <a:gd name="T48" fmla="*/ 1 w 180"/>
                <a:gd name="T49" fmla="*/ 14 h 143"/>
                <a:gd name="T50" fmla="*/ 0 w 180"/>
                <a:gd name="T51" fmla="*/ 15 h 14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80"/>
                <a:gd name="T79" fmla="*/ 0 h 143"/>
                <a:gd name="T80" fmla="*/ 180 w 180"/>
                <a:gd name="T81" fmla="*/ 143 h 143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80" h="143">
                  <a:moveTo>
                    <a:pt x="0" y="116"/>
                  </a:moveTo>
                  <a:lnTo>
                    <a:pt x="15" y="142"/>
                  </a:lnTo>
                  <a:lnTo>
                    <a:pt x="17" y="142"/>
                  </a:lnTo>
                  <a:lnTo>
                    <a:pt x="24" y="142"/>
                  </a:lnTo>
                  <a:lnTo>
                    <a:pt x="34" y="143"/>
                  </a:lnTo>
                  <a:lnTo>
                    <a:pt x="48" y="143"/>
                  </a:lnTo>
                  <a:lnTo>
                    <a:pt x="63" y="142"/>
                  </a:lnTo>
                  <a:lnTo>
                    <a:pt x="80" y="141"/>
                  </a:lnTo>
                  <a:lnTo>
                    <a:pt x="99" y="139"/>
                  </a:lnTo>
                  <a:lnTo>
                    <a:pt x="116" y="135"/>
                  </a:lnTo>
                  <a:lnTo>
                    <a:pt x="133" y="131"/>
                  </a:lnTo>
                  <a:lnTo>
                    <a:pt x="148" y="125"/>
                  </a:lnTo>
                  <a:lnTo>
                    <a:pt x="161" y="117"/>
                  </a:lnTo>
                  <a:lnTo>
                    <a:pt x="171" y="106"/>
                  </a:lnTo>
                  <a:lnTo>
                    <a:pt x="177" y="94"/>
                  </a:lnTo>
                  <a:lnTo>
                    <a:pt x="180" y="79"/>
                  </a:lnTo>
                  <a:lnTo>
                    <a:pt x="175" y="60"/>
                  </a:lnTo>
                  <a:lnTo>
                    <a:pt x="166" y="40"/>
                  </a:lnTo>
                  <a:lnTo>
                    <a:pt x="138" y="7"/>
                  </a:lnTo>
                  <a:lnTo>
                    <a:pt x="109" y="0"/>
                  </a:lnTo>
                  <a:lnTo>
                    <a:pt x="82" y="10"/>
                  </a:lnTo>
                  <a:lnTo>
                    <a:pt x="56" y="32"/>
                  </a:lnTo>
                  <a:lnTo>
                    <a:pt x="33" y="59"/>
                  </a:lnTo>
                  <a:lnTo>
                    <a:pt x="16" y="87"/>
                  </a:lnTo>
                  <a:lnTo>
                    <a:pt x="4" y="108"/>
                  </a:lnTo>
                  <a:lnTo>
                    <a:pt x="0" y="116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275" name="Freeform 14"/>
            <p:cNvSpPr>
              <a:spLocks/>
            </p:cNvSpPr>
            <p:nvPr/>
          </p:nvSpPr>
          <p:spPr bwMode="auto">
            <a:xfrm>
              <a:off x="2654" y="1594"/>
              <a:ext cx="12" cy="12"/>
            </a:xfrm>
            <a:custGeom>
              <a:avLst/>
              <a:gdLst>
                <a:gd name="T0" fmla="*/ 2 w 24"/>
                <a:gd name="T1" fmla="*/ 3 h 24"/>
                <a:gd name="T2" fmla="*/ 1 w 24"/>
                <a:gd name="T3" fmla="*/ 3 h 24"/>
                <a:gd name="T4" fmla="*/ 1 w 24"/>
                <a:gd name="T5" fmla="*/ 3 h 24"/>
                <a:gd name="T6" fmla="*/ 1 w 24"/>
                <a:gd name="T7" fmla="*/ 2 h 24"/>
                <a:gd name="T8" fmla="*/ 0 w 24"/>
                <a:gd name="T9" fmla="*/ 2 h 24"/>
                <a:gd name="T10" fmla="*/ 1 w 24"/>
                <a:gd name="T11" fmla="*/ 1 h 24"/>
                <a:gd name="T12" fmla="*/ 1 w 24"/>
                <a:gd name="T13" fmla="*/ 1 h 24"/>
                <a:gd name="T14" fmla="*/ 1 w 24"/>
                <a:gd name="T15" fmla="*/ 1 h 24"/>
                <a:gd name="T16" fmla="*/ 2 w 24"/>
                <a:gd name="T17" fmla="*/ 0 h 24"/>
                <a:gd name="T18" fmla="*/ 3 w 24"/>
                <a:gd name="T19" fmla="*/ 1 h 24"/>
                <a:gd name="T20" fmla="*/ 3 w 24"/>
                <a:gd name="T21" fmla="*/ 1 h 24"/>
                <a:gd name="T22" fmla="*/ 3 w 24"/>
                <a:gd name="T23" fmla="*/ 1 h 24"/>
                <a:gd name="T24" fmla="*/ 3 w 24"/>
                <a:gd name="T25" fmla="*/ 2 h 24"/>
                <a:gd name="T26" fmla="*/ 3 w 24"/>
                <a:gd name="T27" fmla="*/ 2 h 24"/>
                <a:gd name="T28" fmla="*/ 3 w 24"/>
                <a:gd name="T29" fmla="*/ 3 h 24"/>
                <a:gd name="T30" fmla="*/ 3 w 24"/>
                <a:gd name="T31" fmla="*/ 3 h 24"/>
                <a:gd name="T32" fmla="*/ 2 w 24"/>
                <a:gd name="T33" fmla="*/ 3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4"/>
                <a:gd name="T52" fmla="*/ 0 h 24"/>
                <a:gd name="T53" fmla="*/ 24 w 24"/>
                <a:gd name="T54" fmla="*/ 24 h 2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4" h="24">
                  <a:moveTo>
                    <a:pt x="12" y="24"/>
                  </a:moveTo>
                  <a:lnTo>
                    <a:pt x="8" y="23"/>
                  </a:lnTo>
                  <a:lnTo>
                    <a:pt x="3" y="21"/>
                  </a:lnTo>
                  <a:lnTo>
                    <a:pt x="1" y="16"/>
                  </a:lnTo>
                  <a:lnTo>
                    <a:pt x="0" y="11"/>
                  </a:lnTo>
                  <a:lnTo>
                    <a:pt x="1" y="7"/>
                  </a:lnTo>
                  <a:lnTo>
                    <a:pt x="3" y="3"/>
                  </a:lnTo>
                  <a:lnTo>
                    <a:pt x="8" y="1"/>
                  </a:lnTo>
                  <a:lnTo>
                    <a:pt x="12" y="0"/>
                  </a:lnTo>
                  <a:lnTo>
                    <a:pt x="17" y="1"/>
                  </a:lnTo>
                  <a:lnTo>
                    <a:pt x="20" y="3"/>
                  </a:lnTo>
                  <a:lnTo>
                    <a:pt x="23" y="7"/>
                  </a:lnTo>
                  <a:lnTo>
                    <a:pt x="24" y="11"/>
                  </a:lnTo>
                  <a:lnTo>
                    <a:pt x="23" y="16"/>
                  </a:lnTo>
                  <a:lnTo>
                    <a:pt x="20" y="21"/>
                  </a:lnTo>
                  <a:lnTo>
                    <a:pt x="17" y="23"/>
                  </a:lnTo>
                  <a:lnTo>
                    <a:pt x="12" y="24"/>
                  </a:lnTo>
                  <a:close/>
                </a:path>
              </a:pathLst>
            </a:custGeom>
            <a:solidFill>
              <a:srgbClr val="FFFF9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276" name="Freeform 15"/>
            <p:cNvSpPr>
              <a:spLocks/>
            </p:cNvSpPr>
            <p:nvPr/>
          </p:nvSpPr>
          <p:spPr bwMode="auto">
            <a:xfrm>
              <a:off x="2647" y="1554"/>
              <a:ext cx="26" cy="37"/>
            </a:xfrm>
            <a:custGeom>
              <a:avLst/>
              <a:gdLst>
                <a:gd name="T0" fmla="*/ 3 w 52"/>
                <a:gd name="T1" fmla="*/ 10 h 73"/>
                <a:gd name="T2" fmla="*/ 3 w 52"/>
                <a:gd name="T3" fmla="*/ 10 h 73"/>
                <a:gd name="T4" fmla="*/ 5 w 52"/>
                <a:gd name="T5" fmla="*/ 9 h 73"/>
                <a:gd name="T6" fmla="*/ 5 w 52"/>
                <a:gd name="T7" fmla="*/ 8 h 73"/>
                <a:gd name="T8" fmla="*/ 6 w 52"/>
                <a:gd name="T9" fmla="*/ 7 h 73"/>
                <a:gd name="T10" fmla="*/ 7 w 52"/>
                <a:gd name="T11" fmla="*/ 5 h 73"/>
                <a:gd name="T12" fmla="*/ 7 w 52"/>
                <a:gd name="T13" fmla="*/ 3 h 73"/>
                <a:gd name="T14" fmla="*/ 7 w 52"/>
                <a:gd name="T15" fmla="*/ 2 h 73"/>
                <a:gd name="T16" fmla="*/ 6 w 52"/>
                <a:gd name="T17" fmla="*/ 1 h 73"/>
                <a:gd name="T18" fmla="*/ 3 w 52"/>
                <a:gd name="T19" fmla="*/ 0 h 73"/>
                <a:gd name="T20" fmla="*/ 2 w 52"/>
                <a:gd name="T21" fmla="*/ 1 h 73"/>
                <a:gd name="T22" fmla="*/ 1 w 52"/>
                <a:gd name="T23" fmla="*/ 2 h 73"/>
                <a:gd name="T24" fmla="*/ 0 w 52"/>
                <a:gd name="T25" fmla="*/ 3 h 73"/>
                <a:gd name="T26" fmla="*/ 1 w 52"/>
                <a:gd name="T27" fmla="*/ 5 h 73"/>
                <a:gd name="T28" fmla="*/ 1 w 52"/>
                <a:gd name="T29" fmla="*/ 7 h 73"/>
                <a:gd name="T30" fmla="*/ 2 w 52"/>
                <a:gd name="T31" fmla="*/ 8 h 73"/>
                <a:gd name="T32" fmla="*/ 3 w 52"/>
                <a:gd name="T33" fmla="*/ 9 h 73"/>
                <a:gd name="T34" fmla="*/ 3 w 52"/>
                <a:gd name="T35" fmla="*/ 10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2"/>
                <a:gd name="T55" fmla="*/ 0 h 73"/>
                <a:gd name="T56" fmla="*/ 52 w 52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2" h="73">
                  <a:moveTo>
                    <a:pt x="19" y="73"/>
                  </a:moveTo>
                  <a:lnTo>
                    <a:pt x="31" y="73"/>
                  </a:lnTo>
                  <a:lnTo>
                    <a:pt x="33" y="70"/>
                  </a:lnTo>
                  <a:lnTo>
                    <a:pt x="38" y="62"/>
                  </a:lnTo>
                  <a:lnTo>
                    <a:pt x="43" y="50"/>
                  </a:lnTo>
                  <a:lnTo>
                    <a:pt x="49" y="36"/>
                  </a:lnTo>
                  <a:lnTo>
                    <a:pt x="52" y="24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4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2"/>
                  </a:lnTo>
                  <a:lnTo>
                    <a:pt x="17" y="70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277" name="Freeform 16"/>
            <p:cNvSpPr>
              <a:spLocks/>
            </p:cNvSpPr>
            <p:nvPr/>
          </p:nvSpPr>
          <p:spPr bwMode="auto">
            <a:xfrm>
              <a:off x="2647" y="1554"/>
              <a:ext cx="26" cy="37"/>
            </a:xfrm>
            <a:custGeom>
              <a:avLst/>
              <a:gdLst>
                <a:gd name="T0" fmla="*/ 3 w 52"/>
                <a:gd name="T1" fmla="*/ 10 h 73"/>
                <a:gd name="T2" fmla="*/ 3 w 52"/>
                <a:gd name="T3" fmla="*/ 10 h 73"/>
                <a:gd name="T4" fmla="*/ 5 w 52"/>
                <a:gd name="T5" fmla="*/ 9 h 73"/>
                <a:gd name="T6" fmla="*/ 5 w 52"/>
                <a:gd name="T7" fmla="*/ 8 h 73"/>
                <a:gd name="T8" fmla="*/ 6 w 52"/>
                <a:gd name="T9" fmla="*/ 7 h 73"/>
                <a:gd name="T10" fmla="*/ 7 w 52"/>
                <a:gd name="T11" fmla="*/ 5 h 73"/>
                <a:gd name="T12" fmla="*/ 7 w 52"/>
                <a:gd name="T13" fmla="*/ 3 h 73"/>
                <a:gd name="T14" fmla="*/ 7 w 52"/>
                <a:gd name="T15" fmla="*/ 2 h 73"/>
                <a:gd name="T16" fmla="*/ 6 w 52"/>
                <a:gd name="T17" fmla="*/ 1 h 73"/>
                <a:gd name="T18" fmla="*/ 3 w 52"/>
                <a:gd name="T19" fmla="*/ 0 h 73"/>
                <a:gd name="T20" fmla="*/ 2 w 52"/>
                <a:gd name="T21" fmla="*/ 1 h 73"/>
                <a:gd name="T22" fmla="*/ 1 w 52"/>
                <a:gd name="T23" fmla="*/ 2 h 73"/>
                <a:gd name="T24" fmla="*/ 0 w 52"/>
                <a:gd name="T25" fmla="*/ 3 h 73"/>
                <a:gd name="T26" fmla="*/ 1 w 52"/>
                <a:gd name="T27" fmla="*/ 5 h 73"/>
                <a:gd name="T28" fmla="*/ 1 w 52"/>
                <a:gd name="T29" fmla="*/ 7 h 73"/>
                <a:gd name="T30" fmla="*/ 2 w 52"/>
                <a:gd name="T31" fmla="*/ 8 h 73"/>
                <a:gd name="T32" fmla="*/ 3 w 52"/>
                <a:gd name="T33" fmla="*/ 9 h 73"/>
                <a:gd name="T34" fmla="*/ 3 w 52"/>
                <a:gd name="T35" fmla="*/ 10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2"/>
                <a:gd name="T55" fmla="*/ 0 h 73"/>
                <a:gd name="T56" fmla="*/ 52 w 52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2" h="73">
                  <a:moveTo>
                    <a:pt x="19" y="73"/>
                  </a:moveTo>
                  <a:lnTo>
                    <a:pt x="31" y="73"/>
                  </a:lnTo>
                  <a:lnTo>
                    <a:pt x="33" y="70"/>
                  </a:lnTo>
                  <a:lnTo>
                    <a:pt x="38" y="62"/>
                  </a:lnTo>
                  <a:lnTo>
                    <a:pt x="43" y="50"/>
                  </a:lnTo>
                  <a:lnTo>
                    <a:pt x="49" y="36"/>
                  </a:lnTo>
                  <a:lnTo>
                    <a:pt x="52" y="24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4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2"/>
                  </a:lnTo>
                  <a:lnTo>
                    <a:pt x="17" y="70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278" name="Freeform 17"/>
            <p:cNvSpPr>
              <a:spLocks/>
            </p:cNvSpPr>
            <p:nvPr/>
          </p:nvSpPr>
          <p:spPr bwMode="auto">
            <a:xfrm>
              <a:off x="2618" y="1569"/>
              <a:ext cx="36" cy="29"/>
            </a:xfrm>
            <a:custGeom>
              <a:avLst/>
              <a:gdLst>
                <a:gd name="T0" fmla="*/ 9 w 71"/>
                <a:gd name="T1" fmla="*/ 7 h 58"/>
                <a:gd name="T2" fmla="*/ 9 w 71"/>
                <a:gd name="T3" fmla="*/ 6 h 58"/>
                <a:gd name="T4" fmla="*/ 9 w 71"/>
                <a:gd name="T5" fmla="*/ 6 h 58"/>
                <a:gd name="T6" fmla="*/ 8 w 71"/>
                <a:gd name="T7" fmla="*/ 5 h 58"/>
                <a:gd name="T8" fmla="*/ 8 w 71"/>
                <a:gd name="T9" fmla="*/ 4 h 58"/>
                <a:gd name="T10" fmla="*/ 7 w 71"/>
                <a:gd name="T11" fmla="*/ 2 h 58"/>
                <a:gd name="T12" fmla="*/ 5 w 71"/>
                <a:gd name="T13" fmla="*/ 1 h 58"/>
                <a:gd name="T14" fmla="*/ 4 w 71"/>
                <a:gd name="T15" fmla="*/ 0 h 58"/>
                <a:gd name="T16" fmla="*/ 2 w 71"/>
                <a:gd name="T17" fmla="*/ 1 h 58"/>
                <a:gd name="T18" fmla="*/ 1 w 71"/>
                <a:gd name="T19" fmla="*/ 3 h 58"/>
                <a:gd name="T20" fmla="*/ 0 w 71"/>
                <a:gd name="T21" fmla="*/ 5 h 58"/>
                <a:gd name="T22" fmla="*/ 1 w 71"/>
                <a:gd name="T23" fmla="*/ 6 h 58"/>
                <a:gd name="T24" fmla="*/ 2 w 71"/>
                <a:gd name="T25" fmla="*/ 7 h 58"/>
                <a:gd name="T26" fmla="*/ 4 w 71"/>
                <a:gd name="T27" fmla="*/ 7 h 58"/>
                <a:gd name="T28" fmla="*/ 5 w 71"/>
                <a:gd name="T29" fmla="*/ 7 h 58"/>
                <a:gd name="T30" fmla="*/ 7 w 71"/>
                <a:gd name="T31" fmla="*/ 7 h 58"/>
                <a:gd name="T32" fmla="*/ 8 w 71"/>
                <a:gd name="T33" fmla="*/ 7 h 58"/>
                <a:gd name="T34" fmla="*/ 9 w 71"/>
                <a:gd name="T35" fmla="*/ 7 h 5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1"/>
                <a:gd name="T55" fmla="*/ 0 h 58"/>
                <a:gd name="T56" fmla="*/ 71 w 71"/>
                <a:gd name="T57" fmla="*/ 58 h 5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1" h="58">
                  <a:moveTo>
                    <a:pt x="66" y="58"/>
                  </a:moveTo>
                  <a:lnTo>
                    <a:pt x="71" y="48"/>
                  </a:lnTo>
                  <a:lnTo>
                    <a:pt x="70" y="44"/>
                  </a:lnTo>
                  <a:lnTo>
                    <a:pt x="64" y="36"/>
                  </a:lnTo>
                  <a:lnTo>
                    <a:pt x="58" y="25"/>
                  </a:lnTo>
                  <a:lnTo>
                    <a:pt x="49" y="14"/>
                  </a:lnTo>
                  <a:lnTo>
                    <a:pt x="39" y="5"/>
                  </a:lnTo>
                  <a:lnTo>
                    <a:pt x="28" y="0"/>
                  </a:lnTo>
                  <a:lnTo>
                    <a:pt x="16" y="4"/>
                  </a:lnTo>
                  <a:lnTo>
                    <a:pt x="6" y="17"/>
                  </a:lnTo>
                  <a:lnTo>
                    <a:pt x="0" y="33"/>
                  </a:lnTo>
                  <a:lnTo>
                    <a:pt x="3" y="43"/>
                  </a:lnTo>
                  <a:lnTo>
                    <a:pt x="11" y="51"/>
                  </a:lnTo>
                  <a:lnTo>
                    <a:pt x="25" y="56"/>
                  </a:lnTo>
                  <a:lnTo>
                    <a:pt x="39" y="58"/>
                  </a:lnTo>
                  <a:lnTo>
                    <a:pt x="52" y="58"/>
                  </a:lnTo>
                  <a:lnTo>
                    <a:pt x="62" y="58"/>
                  </a:lnTo>
                  <a:lnTo>
                    <a:pt x="66" y="58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279" name="Freeform 18"/>
            <p:cNvSpPr>
              <a:spLocks/>
            </p:cNvSpPr>
            <p:nvPr/>
          </p:nvSpPr>
          <p:spPr bwMode="auto">
            <a:xfrm>
              <a:off x="2618" y="1602"/>
              <a:ext cx="36" cy="28"/>
            </a:xfrm>
            <a:custGeom>
              <a:avLst/>
              <a:gdLst>
                <a:gd name="T0" fmla="*/ 9 w 71"/>
                <a:gd name="T1" fmla="*/ 1 h 57"/>
                <a:gd name="T2" fmla="*/ 9 w 71"/>
                <a:gd name="T3" fmla="*/ 0 h 57"/>
                <a:gd name="T4" fmla="*/ 8 w 71"/>
                <a:gd name="T5" fmla="*/ 0 h 57"/>
                <a:gd name="T6" fmla="*/ 7 w 71"/>
                <a:gd name="T7" fmla="*/ 0 h 57"/>
                <a:gd name="T8" fmla="*/ 5 w 71"/>
                <a:gd name="T9" fmla="*/ 0 h 57"/>
                <a:gd name="T10" fmla="*/ 4 w 71"/>
                <a:gd name="T11" fmla="*/ 0 h 57"/>
                <a:gd name="T12" fmla="*/ 2 w 71"/>
                <a:gd name="T13" fmla="*/ 0 h 57"/>
                <a:gd name="T14" fmla="*/ 1 w 71"/>
                <a:gd name="T15" fmla="*/ 1 h 57"/>
                <a:gd name="T16" fmla="*/ 0 w 71"/>
                <a:gd name="T17" fmla="*/ 3 h 57"/>
                <a:gd name="T18" fmla="*/ 1 w 71"/>
                <a:gd name="T19" fmla="*/ 5 h 57"/>
                <a:gd name="T20" fmla="*/ 2 w 71"/>
                <a:gd name="T21" fmla="*/ 6 h 57"/>
                <a:gd name="T22" fmla="*/ 4 w 71"/>
                <a:gd name="T23" fmla="*/ 7 h 57"/>
                <a:gd name="T24" fmla="*/ 5 w 71"/>
                <a:gd name="T25" fmla="*/ 6 h 57"/>
                <a:gd name="T26" fmla="*/ 7 w 71"/>
                <a:gd name="T27" fmla="*/ 5 h 57"/>
                <a:gd name="T28" fmla="*/ 8 w 71"/>
                <a:gd name="T29" fmla="*/ 4 h 57"/>
                <a:gd name="T30" fmla="*/ 8 w 71"/>
                <a:gd name="T31" fmla="*/ 2 h 57"/>
                <a:gd name="T32" fmla="*/ 9 w 71"/>
                <a:gd name="T33" fmla="*/ 1 h 57"/>
                <a:gd name="T34" fmla="*/ 9 w 71"/>
                <a:gd name="T35" fmla="*/ 1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1"/>
                <a:gd name="T55" fmla="*/ 0 h 57"/>
                <a:gd name="T56" fmla="*/ 71 w 71"/>
                <a:gd name="T57" fmla="*/ 57 h 5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1" h="57">
                  <a:moveTo>
                    <a:pt x="71" y="10"/>
                  </a:moveTo>
                  <a:lnTo>
                    <a:pt x="66" y="0"/>
                  </a:lnTo>
                  <a:lnTo>
                    <a:pt x="62" y="0"/>
                  </a:lnTo>
                  <a:lnTo>
                    <a:pt x="53" y="0"/>
                  </a:lnTo>
                  <a:lnTo>
                    <a:pt x="39" y="0"/>
                  </a:lnTo>
                  <a:lnTo>
                    <a:pt x="25" y="2"/>
                  </a:lnTo>
                  <a:lnTo>
                    <a:pt x="13" y="7"/>
                  </a:lnTo>
                  <a:lnTo>
                    <a:pt x="3" y="15"/>
                  </a:lnTo>
                  <a:lnTo>
                    <a:pt x="0" y="25"/>
                  </a:lnTo>
                  <a:lnTo>
                    <a:pt x="6" y="42"/>
                  </a:lnTo>
                  <a:lnTo>
                    <a:pt x="16" y="54"/>
                  </a:lnTo>
                  <a:lnTo>
                    <a:pt x="28" y="57"/>
                  </a:lnTo>
                  <a:lnTo>
                    <a:pt x="39" y="53"/>
                  </a:lnTo>
                  <a:lnTo>
                    <a:pt x="49" y="44"/>
                  </a:lnTo>
                  <a:lnTo>
                    <a:pt x="58" y="33"/>
                  </a:lnTo>
                  <a:lnTo>
                    <a:pt x="64" y="22"/>
                  </a:lnTo>
                  <a:lnTo>
                    <a:pt x="70" y="14"/>
                  </a:lnTo>
                  <a:lnTo>
                    <a:pt x="71" y="10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280" name="Freeform 19"/>
            <p:cNvSpPr>
              <a:spLocks/>
            </p:cNvSpPr>
            <p:nvPr/>
          </p:nvSpPr>
          <p:spPr bwMode="auto">
            <a:xfrm>
              <a:off x="2647" y="1610"/>
              <a:ext cx="26" cy="36"/>
            </a:xfrm>
            <a:custGeom>
              <a:avLst/>
              <a:gdLst>
                <a:gd name="T0" fmla="*/ 4 w 52"/>
                <a:gd name="T1" fmla="*/ 0 h 73"/>
                <a:gd name="T2" fmla="*/ 3 w 52"/>
                <a:gd name="T3" fmla="*/ 0 h 73"/>
                <a:gd name="T4" fmla="*/ 3 w 52"/>
                <a:gd name="T5" fmla="*/ 0 h 73"/>
                <a:gd name="T6" fmla="*/ 2 w 52"/>
                <a:gd name="T7" fmla="*/ 1 h 73"/>
                <a:gd name="T8" fmla="*/ 1 w 52"/>
                <a:gd name="T9" fmla="*/ 2 h 73"/>
                <a:gd name="T10" fmla="*/ 1 w 52"/>
                <a:gd name="T11" fmla="*/ 4 h 73"/>
                <a:gd name="T12" fmla="*/ 0 w 52"/>
                <a:gd name="T13" fmla="*/ 6 h 73"/>
                <a:gd name="T14" fmla="*/ 1 w 52"/>
                <a:gd name="T15" fmla="*/ 7 h 73"/>
                <a:gd name="T16" fmla="*/ 2 w 52"/>
                <a:gd name="T17" fmla="*/ 8 h 73"/>
                <a:gd name="T18" fmla="*/ 3 w 52"/>
                <a:gd name="T19" fmla="*/ 9 h 73"/>
                <a:gd name="T20" fmla="*/ 6 w 52"/>
                <a:gd name="T21" fmla="*/ 8 h 73"/>
                <a:gd name="T22" fmla="*/ 7 w 52"/>
                <a:gd name="T23" fmla="*/ 7 h 73"/>
                <a:gd name="T24" fmla="*/ 7 w 52"/>
                <a:gd name="T25" fmla="*/ 6 h 73"/>
                <a:gd name="T26" fmla="*/ 7 w 52"/>
                <a:gd name="T27" fmla="*/ 4 h 73"/>
                <a:gd name="T28" fmla="*/ 6 w 52"/>
                <a:gd name="T29" fmla="*/ 2 h 73"/>
                <a:gd name="T30" fmla="*/ 5 w 52"/>
                <a:gd name="T31" fmla="*/ 1 h 73"/>
                <a:gd name="T32" fmla="*/ 5 w 52"/>
                <a:gd name="T33" fmla="*/ 0 h 73"/>
                <a:gd name="T34" fmla="*/ 4 w 52"/>
                <a:gd name="T35" fmla="*/ 0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2"/>
                <a:gd name="T55" fmla="*/ 0 h 73"/>
                <a:gd name="T56" fmla="*/ 52 w 52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2" h="73">
                  <a:moveTo>
                    <a:pt x="32" y="0"/>
                  </a:moveTo>
                  <a:lnTo>
                    <a:pt x="20" y="0"/>
                  </a:lnTo>
                  <a:lnTo>
                    <a:pt x="18" y="4"/>
                  </a:lnTo>
                  <a:lnTo>
                    <a:pt x="14" y="12"/>
                  </a:lnTo>
                  <a:lnTo>
                    <a:pt x="8" y="23"/>
                  </a:lnTo>
                  <a:lnTo>
                    <a:pt x="2" y="36"/>
                  </a:lnTo>
                  <a:lnTo>
                    <a:pt x="0" y="50"/>
                  </a:lnTo>
                  <a:lnTo>
                    <a:pt x="1" y="61"/>
                  </a:lnTo>
                  <a:lnTo>
                    <a:pt x="9" y="69"/>
                  </a:lnTo>
                  <a:lnTo>
                    <a:pt x="25" y="73"/>
                  </a:lnTo>
                  <a:lnTo>
                    <a:pt x="41" y="69"/>
                  </a:lnTo>
                  <a:lnTo>
                    <a:pt x="50" y="61"/>
                  </a:lnTo>
                  <a:lnTo>
                    <a:pt x="52" y="50"/>
                  </a:lnTo>
                  <a:lnTo>
                    <a:pt x="49" y="36"/>
                  </a:lnTo>
                  <a:lnTo>
                    <a:pt x="45" y="23"/>
                  </a:lnTo>
                  <a:lnTo>
                    <a:pt x="39" y="12"/>
                  </a:lnTo>
                  <a:lnTo>
                    <a:pt x="34" y="4"/>
                  </a:lnTo>
                  <a:lnTo>
                    <a:pt x="32" y="0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281" name="Freeform 20"/>
            <p:cNvSpPr>
              <a:spLocks/>
            </p:cNvSpPr>
            <p:nvPr/>
          </p:nvSpPr>
          <p:spPr bwMode="auto">
            <a:xfrm>
              <a:off x="2667" y="1602"/>
              <a:ext cx="36" cy="28"/>
            </a:xfrm>
            <a:custGeom>
              <a:avLst/>
              <a:gdLst>
                <a:gd name="T0" fmla="*/ 1 w 71"/>
                <a:gd name="T1" fmla="*/ 0 h 57"/>
                <a:gd name="T2" fmla="*/ 0 w 71"/>
                <a:gd name="T3" fmla="*/ 1 h 57"/>
                <a:gd name="T4" fmla="*/ 1 w 71"/>
                <a:gd name="T5" fmla="*/ 1 h 57"/>
                <a:gd name="T6" fmla="*/ 1 w 71"/>
                <a:gd name="T7" fmla="*/ 2 h 57"/>
                <a:gd name="T8" fmla="*/ 2 w 71"/>
                <a:gd name="T9" fmla="*/ 4 h 57"/>
                <a:gd name="T10" fmla="*/ 3 w 71"/>
                <a:gd name="T11" fmla="*/ 5 h 57"/>
                <a:gd name="T12" fmla="*/ 4 w 71"/>
                <a:gd name="T13" fmla="*/ 6 h 57"/>
                <a:gd name="T14" fmla="*/ 6 w 71"/>
                <a:gd name="T15" fmla="*/ 7 h 57"/>
                <a:gd name="T16" fmla="*/ 7 w 71"/>
                <a:gd name="T17" fmla="*/ 6 h 57"/>
                <a:gd name="T18" fmla="*/ 9 w 71"/>
                <a:gd name="T19" fmla="*/ 5 h 57"/>
                <a:gd name="T20" fmla="*/ 9 w 71"/>
                <a:gd name="T21" fmla="*/ 3 h 57"/>
                <a:gd name="T22" fmla="*/ 9 w 71"/>
                <a:gd name="T23" fmla="*/ 1 h 57"/>
                <a:gd name="T24" fmla="*/ 8 w 71"/>
                <a:gd name="T25" fmla="*/ 0 h 57"/>
                <a:gd name="T26" fmla="*/ 6 w 71"/>
                <a:gd name="T27" fmla="*/ 0 h 57"/>
                <a:gd name="T28" fmla="*/ 4 w 71"/>
                <a:gd name="T29" fmla="*/ 0 h 57"/>
                <a:gd name="T30" fmla="*/ 3 w 71"/>
                <a:gd name="T31" fmla="*/ 0 h 57"/>
                <a:gd name="T32" fmla="*/ 2 w 71"/>
                <a:gd name="T33" fmla="*/ 0 h 57"/>
                <a:gd name="T34" fmla="*/ 1 w 71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1"/>
                <a:gd name="T55" fmla="*/ 0 h 57"/>
                <a:gd name="T56" fmla="*/ 71 w 71"/>
                <a:gd name="T57" fmla="*/ 57 h 5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1" h="57">
                  <a:moveTo>
                    <a:pt x="6" y="0"/>
                  </a:moveTo>
                  <a:lnTo>
                    <a:pt x="0" y="10"/>
                  </a:lnTo>
                  <a:lnTo>
                    <a:pt x="1" y="14"/>
                  </a:lnTo>
                  <a:lnTo>
                    <a:pt x="7" y="22"/>
                  </a:lnTo>
                  <a:lnTo>
                    <a:pt x="14" y="33"/>
                  </a:lnTo>
                  <a:lnTo>
                    <a:pt x="23" y="44"/>
                  </a:lnTo>
                  <a:lnTo>
                    <a:pt x="32" y="53"/>
                  </a:lnTo>
                  <a:lnTo>
                    <a:pt x="44" y="57"/>
                  </a:lnTo>
                  <a:lnTo>
                    <a:pt x="55" y="54"/>
                  </a:lnTo>
                  <a:lnTo>
                    <a:pt x="66" y="42"/>
                  </a:lnTo>
                  <a:lnTo>
                    <a:pt x="71" y="25"/>
                  </a:lnTo>
                  <a:lnTo>
                    <a:pt x="68" y="15"/>
                  </a:lnTo>
                  <a:lnTo>
                    <a:pt x="60" y="7"/>
                  </a:lnTo>
                  <a:lnTo>
                    <a:pt x="46" y="2"/>
                  </a:lnTo>
                  <a:lnTo>
                    <a:pt x="32" y="0"/>
                  </a:lnTo>
                  <a:lnTo>
                    <a:pt x="19" y="0"/>
                  </a:lnTo>
                  <a:lnTo>
                    <a:pt x="9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282" name="Freeform 21"/>
            <p:cNvSpPr>
              <a:spLocks/>
            </p:cNvSpPr>
            <p:nvPr/>
          </p:nvSpPr>
          <p:spPr bwMode="auto">
            <a:xfrm>
              <a:off x="2667" y="1569"/>
              <a:ext cx="36" cy="28"/>
            </a:xfrm>
            <a:custGeom>
              <a:avLst/>
              <a:gdLst>
                <a:gd name="T0" fmla="*/ 0 w 71"/>
                <a:gd name="T1" fmla="*/ 5 h 57"/>
                <a:gd name="T2" fmla="*/ 1 w 71"/>
                <a:gd name="T3" fmla="*/ 7 h 57"/>
                <a:gd name="T4" fmla="*/ 2 w 71"/>
                <a:gd name="T5" fmla="*/ 7 h 57"/>
                <a:gd name="T6" fmla="*/ 3 w 71"/>
                <a:gd name="T7" fmla="*/ 7 h 57"/>
                <a:gd name="T8" fmla="*/ 4 w 71"/>
                <a:gd name="T9" fmla="*/ 7 h 57"/>
                <a:gd name="T10" fmla="*/ 6 w 71"/>
                <a:gd name="T11" fmla="*/ 6 h 57"/>
                <a:gd name="T12" fmla="*/ 8 w 71"/>
                <a:gd name="T13" fmla="*/ 6 h 57"/>
                <a:gd name="T14" fmla="*/ 9 w 71"/>
                <a:gd name="T15" fmla="*/ 5 h 57"/>
                <a:gd name="T16" fmla="*/ 9 w 71"/>
                <a:gd name="T17" fmla="*/ 4 h 57"/>
                <a:gd name="T18" fmla="*/ 9 w 71"/>
                <a:gd name="T19" fmla="*/ 2 h 57"/>
                <a:gd name="T20" fmla="*/ 7 w 71"/>
                <a:gd name="T21" fmla="*/ 0 h 57"/>
                <a:gd name="T22" fmla="*/ 6 w 71"/>
                <a:gd name="T23" fmla="*/ 0 h 57"/>
                <a:gd name="T24" fmla="*/ 4 w 71"/>
                <a:gd name="T25" fmla="*/ 0 h 57"/>
                <a:gd name="T26" fmla="*/ 3 w 71"/>
                <a:gd name="T27" fmla="*/ 1 h 57"/>
                <a:gd name="T28" fmla="*/ 2 w 71"/>
                <a:gd name="T29" fmla="*/ 2 h 57"/>
                <a:gd name="T30" fmla="*/ 1 w 71"/>
                <a:gd name="T31" fmla="*/ 4 h 57"/>
                <a:gd name="T32" fmla="*/ 1 w 71"/>
                <a:gd name="T33" fmla="*/ 5 h 57"/>
                <a:gd name="T34" fmla="*/ 0 w 71"/>
                <a:gd name="T35" fmla="*/ 5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1"/>
                <a:gd name="T55" fmla="*/ 0 h 57"/>
                <a:gd name="T56" fmla="*/ 71 w 71"/>
                <a:gd name="T57" fmla="*/ 57 h 5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1" h="57">
                  <a:moveTo>
                    <a:pt x="0" y="47"/>
                  </a:moveTo>
                  <a:lnTo>
                    <a:pt x="6" y="57"/>
                  </a:lnTo>
                  <a:lnTo>
                    <a:pt x="9" y="57"/>
                  </a:lnTo>
                  <a:lnTo>
                    <a:pt x="19" y="57"/>
                  </a:lnTo>
                  <a:lnTo>
                    <a:pt x="32" y="57"/>
                  </a:lnTo>
                  <a:lnTo>
                    <a:pt x="46" y="55"/>
                  </a:lnTo>
                  <a:lnTo>
                    <a:pt x="59" y="50"/>
                  </a:lnTo>
                  <a:lnTo>
                    <a:pt x="68" y="43"/>
                  </a:lnTo>
                  <a:lnTo>
                    <a:pt x="71" y="32"/>
                  </a:lnTo>
                  <a:lnTo>
                    <a:pt x="66" y="17"/>
                  </a:lnTo>
                  <a:lnTo>
                    <a:pt x="55" y="4"/>
                  </a:lnTo>
                  <a:lnTo>
                    <a:pt x="44" y="0"/>
                  </a:lnTo>
                  <a:lnTo>
                    <a:pt x="32" y="4"/>
                  </a:lnTo>
                  <a:lnTo>
                    <a:pt x="23" y="13"/>
                  </a:lnTo>
                  <a:lnTo>
                    <a:pt x="14" y="23"/>
                  </a:lnTo>
                  <a:lnTo>
                    <a:pt x="7" y="35"/>
                  </a:lnTo>
                  <a:lnTo>
                    <a:pt x="1" y="43"/>
                  </a:lnTo>
                  <a:lnTo>
                    <a:pt x="0" y="47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283" name="Freeform 22"/>
            <p:cNvSpPr>
              <a:spLocks/>
            </p:cNvSpPr>
            <p:nvPr/>
          </p:nvSpPr>
          <p:spPr bwMode="auto">
            <a:xfrm>
              <a:off x="3368" y="2439"/>
              <a:ext cx="12" cy="12"/>
            </a:xfrm>
            <a:custGeom>
              <a:avLst/>
              <a:gdLst>
                <a:gd name="T0" fmla="*/ 2 w 24"/>
                <a:gd name="T1" fmla="*/ 3 h 24"/>
                <a:gd name="T2" fmla="*/ 1 w 24"/>
                <a:gd name="T3" fmla="*/ 3 h 24"/>
                <a:gd name="T4" fmla="*/ 1 w 24"/>
                <a:gd name="T5" fmla="*/ 3 h 24"/>
                <a:gd name="T6" fmla="*/ 1 w 24"/>
                <a:gd name="T7" fmla="*/ 2 h 24"/>
                <a:gd name="T8" fmla="*/ 0 w 24"/>
                <a:gd name="T9" fmla="*/ 2 h 24"/>
                <a:gd name="T10" fmla="*/ 1 w 24"/>
                <a:gd name="T11" fmla="*/ 1 h 24"/>
                <a:gd name="T12" fmla="*/ 1 w 24"/>
                <a:gd name="T13" fmla="*/ 1 h 24"/>
                <a:gd name="T14" fmla="*/ 1 w 24"/>
                <a:gd name="T15" fmla="*/ 1 h 24"/>
                <a:gd name="T16" fmla="*/ 2 w 24"/>
                <a:gd name="T17" fmla="*/ 0 h 24"/>
                <a:gd name="T18" fmla="*/ 2 w 24"/>
                <a:gd name="T19" fmla="*/ 1 h 24"/>
                <a:gd name="T20" fmla="*/ 3 w 24"/>
                <a:gd name="T21" fmla="*/ 1 h 24"/>
                <a:gd name="T22" fmla="*/ 3 w 24"/>
                <a:gd name="T23" fmla="*/ 1 h 24"/>
                <a:gd name="T24" fmla="*/ 3 w 24"/>
                <a:gd name="T25" fmla="*/ 2 h 24"/>
                <a:gd name="T26" fmla="*/ 3 w 24"/>
                <a:gd name="T27" fmla="*/ 2 h 24"/>
                <a:gd name="T28" fmla="*/ 3 w 24"/>
                <a:gd name="T29" fmla="*/ 3 h 24"/>
                <a:gd name="T30" fmla="*/ 2 w 24"/>
                <a:gd name="T31" fmla="*/ 3 h 24"/>
                <a:gd name="T32" fmla="*/ 2 w 24"/>
                <a:gd name="T33" fmla="*/ 3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4"/>
                <a:gd name="T52" fmla="*/ 0 h 24"/>
                <a:gd name="T53" fmla="*/ 24 w 24"/>
                <a:gd name="T54" fmla="*/ 24 h 2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4" h="24">
                  <a:moveTo>
                    <a:pt x="11" y="24"/>
                  </a:moveTo>
                  <a:lnTo>
                    <a:pt x="7" y="23"/>
                  </a:lnTo>
                  <a:lnTo>
                    <a:pt x="3" y="20"/>
                  </a:lnTo>
                  <a:lnTo>
                    <a:pt x="1" y="16"/>
                  </a:lnTo>
                  <a:lnTo>
                    <a:pt x="0" y="11"/>
                  </a:lnTo>
                  <a:lnTo>
                    <a:pt x="1" y="7"/>
                  </a:lnTo>
                  <a:lnTo>
                    <a:pt x="3" y="3"/>
                  </a:lnTo>
                  <a:lnTo>
                    <a:pt x="7" y="1"/>
                  </a:lnTo>
                  <a:lnTo>
                    <a:pt x="11" y="0"/>
                  </a:lnTo>
                  <a:lnTo>
                    <a:pt x="16" y="1"/>
                  </a:lnTo>
                  <a:lnTo>
                    <a:pt x="20" y="3"/>
                  </a:lnTo>
                  <a:lnTo>
                    <a:pt x="23" y="7"/>
                  </a:lnTo>
                  <a:lnTo>
                    <a:pt x="24" y="11"/>
                  </a:lnTo>
                  <a:lnTo>
                    <a:pt x="23" y="16"/>
                  </a:lnTo>
                  <a:lnTo>
                    <a:pt x="20" y="20"/>
                  </a:lnTo>
                  <a:lnTo>
                    <a:pt x="16" y="23"/>
                  </a:lnTo>
                  <a:lnTo>
                    <a:pt x="11" y="24"/>
                  </a:lnTo>
                  <a:close/>
                </a:path>
              </a:pathLst>
            </a:custGeom>
            <a:solidFill>
              <a:srgbClr val="FFFF9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284" name="Freeform 23"/>
            <p:cNvSpPr>
              <a:spLocks/>
            </p:cNvSpPr>
            <p:nvPr/>
          </p:nvSpPr>
          <p:spPr bwMode="auto">
            <a:xfrm>
              <a:off x="3361" y="2399"/>
              <a:ext cx="26" cy="36"/>
            </a:xfrm>
            <a:custGeom>
              <a:avLst/>
              <a:gdLst>
                <a:gd name="T0" fmla="*/ 2 w 53"/>
                <a:gd name="T1" fmla="*/ 9 h 73"/>
                <a:gd name="T2" fmla="*/ 4 w 53"/>
                <a:gd name="T3" fmla="*/ 9 h 73"/>
                <a:gd name="T4" fmla="*/ 4 w 53"/>
                <a:gd name="T5" fmla="*/ 8 h 73"/>
                <a:gd name="T6" fmla="*/ 4 w 53"/>
                <a:gd name="T7" fmla="*/ 7 h 73"/>
                <a:gd name="T8" fmla="*/ 5 w 53"/>
                <a:gd name="T9" fmla="*/ 6 h 73"/>
                <a:gd name="T10" fmla="*/ 6 w 53"/>
                <a:gd name="T11" fmla="*/ 4 h 73"/>
                <a:gd name="T12" fmla="*/ 6 w 53"/>
                <a:gd name="T13" fmla="*/ 2 h 73"/>
                <a:gd name="T14" fmla="*/ 6 w 53"/>
                <a:gd name="T15" fmla="*/ 1 h 73"/>
                <a:gd name="T16" fmla="*/ 5 w 53"/>
                <a:gd name="T17" fmla="*/ 0 h 73"/>
                <a:gd name="T18" fmla="*/ 3 w 53"/>
                <a:gd name="T19" fmla="*/ 0 h 73"/>
                <a:gd name="T20" fmla="*/ 1 w 53"/>
                <a:gd name="T21" fmla="*/ 0 h 73"/>
                <a:gd name="T22" fmla="*/ 0 w 53"/>
                <a:gd name="T23" fmla="*/ 1 h 73"/>
                <a:gd name="T24" fmla="*/ 0 w 53"/>
                <a:gd name="T25" fmla="*/ 2 h 73"/>
                <a:gd name="T26" fmla="*/ 0 w 53"/>
                <a:gd name="T27" fmla="*/ 4 h 73"/>
                <a:gd name="T28" fmla="*/ 0 w 53"/>
                <a:gd name="T29" fmla="*/ 6 h 73"/>
                <a:gd name="T30" fmla="*/ 1 w 53"/>
                <a:gd name="T31" fmla="*/ 7 h 73"/>
                <a:gd name="T32" fmla="*/ 2 w 53"/>
                <a:gd name="T33" fmla="*/ 8 h 73"/>
                <a:gd name="T34" fmla="*/ 2 w 53"/>
                <a:gd name="T35" fmla="*/ 9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3"/>
                <a:gd name="T55" fmla="*/ 0 h 73"/>
                <a:gd name="T56" fmla="*/ 53 w 53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3" h="73">
                  <a:moveTo>
                    <a:pt x="19" y="73"/>
                  </a:moveTo>
                  <a:lnTo>
                    <a:pt x="32" y="73"/>
                  </a:lnTo>
                  <a:lnTo>
                    <a:pt x="34" y="69"/>
                  </a:lnTo>
                  <a:lnTo>
                    <a:pt x="39" y="61"/>
                  </a:lnTo>
                  <a:lnTo>
                    <a:pt x="45" y="50"/>
                  </a:lnTo>
                  <a:lnTo>
                    <a:pt x="50" y="36"/>
                  </a:lnTo>
                  <a:lnTo>
                    <a:pt x="53" y="23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1"/>
                  </a:lnTo>
                  <a:lnTo>
                    <a:pt x="17" y="69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285" name="Freeform 24"/>
            <p:cNvSpPr>
              <a:spLocks/>
            </p:cNvSpPr>
            <p:nvPr/>
          </p:nvSpPr>
          <p:spPr bwMode="auto">
            <a:xfrm>
              <a:off x="3361" y="2399"/>
              <a:ext cx="26" cy="36"/>
            </a:xfrm>
            <a:custGeom>
              <a:avLst/>
              <a:gdLst>
                <a:gd name="T0" fmla="*/ 2 w 53"/>
                <a:gd name="T1" fmla="*/ 9 h 73"/>
                <a:gd name="T2" fmla="*/ 4 w 53"/>
                <a:gd name="T3" fmla="*/ 9 h 73"/>
                <a:gd name="T4" fmla="*/ 4 w 53"/>
                <a:gd name="T5" fmla="*/ 8 h 73"/>
                <a:gd name="T6" fmla="*/ 4 w 53"/>
                <a:gd name="T7" fmla="*/ 7 h 73"/>
                <a:gd name="T8" fmla="*/ 5 w 53"/>
                <a:gd name="T9" fmla="*/ 6 h 73"/>
                <a:gd name="T10" fmla="*/ 6 w 53"/>
                <a:gd name="T11" fmla="*/ 4 h 73"/>
                <a:gd name="T12" fmla="*/ 6 w 53"/>
                <a:gd name="T13" fmla="*/ 2 h 73"/>
                <a:gd name="T14" fmla="*/ 6 w 53"/>
                <a:gd name="T15" fmla="*/ 1 h 73"/>
                <a:gd name="T16" fmla="*/ 5 w 53"/>
                <a:gd name="T17" fmla="*/ 0 h 73"/>
                <a:gd name="T18" fmla="*/ 3 w 53"/>
                <a:gd name="T19" fmla="*/ 0 h 73"/>
                <a:gd name="T20" fmla="*/ 1 w 53"/>
                <a:gd name="T21" fmla="*/ 0 h 73"/>
                <a:gd name="T22" fmla="*/ 0 w 53"/>
                <a:gd name="T23" fmla="*/ 1 h 73"/>
                <a:gd name="T24" fmla="*/ 0 w 53"/>
                <a:gd name="T25" fmla="*/ 2 h 73"/>
                <a:gd name="T26" fmla="*/ 0 w 53"/>
                <a:gd name="T27" fmla="*/ 4 h 73"/>
                <a:gd name="T28" fmla="*/ 0 w 53"/>
                <a:gd name="T29" fmla="*/ 6 h 73"/>
                <a:gd name="T30" fmla="*/ 1 w 53"/>
                <a:gd name="T31" fmla="*/ 7 h 73"/>
                <a:gd name="T32" fmla="*/ 2 w 53"/>
                <a:gd name="T33" fmla="*/ 8 h 73"/>
                <a:gd name="T34" fmla="*/ 2 w 53"/>
                <a:gd name="T35" fmla="*/ 9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3"/>
                <a:gd name="T55" fmla="*/ 0 h 73"/>
                <a:gd name="T56" fmla="*/ 53 w 53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3" h="73">
                  <a:moveTo>
                    <a:pt x="19" y="73"/>
                  </a:moveTo>
                  <a:lnTo>
                    <a:pt x="32" y="73"/>
                  </a:lnTo>
                  <a:lnTo>
                    <a:pt x="34" y="69"/>
                  </a:lnTo>
                  <a:lnTo>
                    <a:pt x="39" y="61"/>
                  </a:lnTo>
                  <a:lnTo>
                    <a:pt x="45" y="50"/>
                  </a:lnTo>
                  <a:lnTo>
                    <a:pt x="50" y="36"/>
                  </a:lnTo>
                  <a:lnTo>
                    <a:pt x="53" y="23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1"/>
                  </a:lnTo>
                  <a:lnTo>
                    <a:pt x="17" y="69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286" name="Freeform 25"/>
            <p:cNvSpPr>
              <a:spLocks/>
            </p:cNvSpPr>
            <p:nvPr/>
          </p:nvSpPr>
          <p:spPr bwMode="auto">
            <a:xfrm>
              <a:off x="3331" y="2414"/>
              <a:ext cx="36" cy="29"/>
            </a:xfrm>
            <a:custGeom>
              <a:avLst/>
              <a:gdLst>
                <a:gd name="T0" fmla="*/ 9 w 71"/>
                <a:gd name="T1" fmla="*/ 7 h 58"/>
                <a:gd name="T2" fmla="*/ 9 w 71"/>
                <a:gd name="T3" fmla="*/ 6 h 58"/>
                <a:gd name="T4" fmla="*/ 9 w 71"/>
                <a:gd name="T5" fmla="*/ 6 h 58"/>
                <a:gd name="T6" fmla="*/ 8 w 71"/>
                <a:gd name="T7" fmla="*/ 5 h 58"/>
                <a:gd name="T8" fmla="*/ 8 w 71"/>
                <a:gd name="T9" fmla="*/ 3 h 58"/>
                <a:gd name="T10" fmla="*/ 7 w 71"/>
                <a:gd name="T11" fmla="*/ 2 h 58"/>
                <a:gd name="T12" fmla="*/ 5 w 71"/>
                <a:gd name="T13" fmla="*/ 1 h 58"/>
                <a:gd name="T14" fmla="*/ 4 w 71"/>
                <a:gd name="T15" fmla="*/ 0 h 58"/>
                <a:gd name="T16" fmla="*/ 2 w 71"/>
                <a:gd name="T17" fmla="*/ 1 h 58"/>
                <a:gd name="T18" fmla="*/ 1 w 71"/>
                <a:gd name="T19" fmla="*/ 2 h 58"/>
                <a:gd name="T20" fmla="*/ 0 w 71"/>
                <a:gd name="T21" fmla="*/ 4 h 58"/>
                <a:gd name="T22" fmla="*/ 1 w 71"/>
                <a:gd name="T23" fmla="*/ 6 h 58"/>
                <a:gd name="T24" fmla="*/ 2 w 71"/>
                <a:gd name="T25" fmla="*/ 7 h 58"/>
                <a:gd name="T26" fmla="*/ 4 w 71"/>
                <a:gd name="T27" fmla="*/ 7 h 58"/>
                <a:gd name="T28" fmla="*/ 5 w 71"/>
                <a:gd name="T29" fmla="*/ 7 h 58"/>
                <a:gd name="T30" fmla="*/ 7 w 71"/>
                <a:gd name="T31" fmla="*/ 7 h 58"/>
                <a:gd name="T32" fmla="*/ 8 w 71"/>
                <a:gd name="T33" fmla="*/ 7 h 58"/>
                <a:gd name="T34" fmla="*/ 9 w 71"/>
                <a:gd name="T35" fmla="*/ 7 h 5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1"/>
                <a:gd name="T55" fmla="*/ 0 h 58"/>
                <a:gd name="T56" fmla="*/ 71 w 71"/>
                <a:gd name="T57" fmla="*/ 58 h 5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1" h="58">
                  <a:moveTo>
                    <a:pt x="66" y="58"/>
                  </a:moveTo>
                  <a:lnTo>
                    <a:pt x="71" y="47"/>
                  </a:lnTo>
                  <a:lnTo>
                    <a:pt x="70" y="44"/>
                  </a:lnTo>
                  <a:lnTo>
                    <a:pt x="64" y="36"/>
                  </a:lnTo>
                  <a:lnTo>
                    <a:pt x="58" y="24"/>
                  </a:lnTo>
                  <a:lnTo>
                    <a:pt x="49" y="14"/>
                  </a:lnTo>
                  <a:lnTo>
                    <a:pt x="39" y="5"/>
                  </a:lnTo>
                  <a:lnTo>
                    <a:pt x="28" y="0"/>
                  </a:lnTo>
                  <a:lnTo>
                    <a:pt x="16" y="4"/>
                  </a:lnTo>
                  <a:lnTo>
                    <a:pt x="6" y="16"/>
                  </a:lnTo>
                  <a:lnTo>
                    <a:pt x="0" y="32"/>
                  </a:lnTo>
                  <a:lnTo>
                    <a:pt x="3" y="43"/>
                  </a:lnTo>
                  <a:lnTo>
                    <a:pt x="13" y="51"/>
                  </a:lnTo>
                  <a:lnTo>
                    <a:pt x="25" y="55"/>
                  </a:lnTo>
                  <a:lnTo>
                    <a:pt x="39" y="58"/>
                  </a:lnTo>
                  <a:lnTo>
                    <a:pt x="53" y="58"/>
                  </a:lnTo>
                  <a:lnTo>
                    <a:pt x="62" y="58"/>
                  </a:lnTo>
                  <a:lnTo>
                    <a:pt x="66" y="58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287" name="Freeform 26"/>
            <p:cNvSpPr>
              <a:spLocks/>
            </p:cNvSpPr>
            <p:nvPr/>
          </p:nvSpPr>
          <p:spPr bwMode="auto">
            <a:xfrm>
              <a:off x="3331" y="2447"/>
              <a:ext cx="37" cy="28"/>
            </a:xfrm>
            <a:custGeom>
              <a:avLst/>
              <a:gdLst>
                <a:gd name="T0" fmla="*/ 10 w 72"/>
                <a:gd name="T1" fmla="*/ 2 h 56"/>
                <a:gd name="T2" fmla="*/ 9 w 72"/>
                <a:gd name="T3" fmla="*/ 0 h 56"/>
                <a:gd name="T4" fmla="*/ 8 w 72"/>
                <a:gd name="T5" fmla="*/ 0 h 56"/>
                <a:gd name="T6" fmla="*/ 7 w 72"/>
                <a:gd name="T7" fmla="*/ 0 h 56"/>
                <a:gd name="T8" fmla="*/ 6 w 72"/>
                <a:gd name="T9" fmla="*/ 0 h 56"/>
                <a:gd name="T10" fmla="*/ 4 w 72"/>
                <a:gd name="T11" fmla="*/ 1 h 56"/>
                <a:gd name="T12" fmla="*/ 2 w 72"/>
                <a:gd name="T13" fmla="*/ 1 h 56"/>
                <a:gd name="T14" fmla="*/ 1 w 72"/>
                <a:gd name="T15" fmla="*/ 2 h 56"/>
                <a:gd name="T16" fmla="*/ 0 w 72"/>
                <a:gd name="T17" fmla="*/ 4 h 56"/>
                <a:gd name="T18" fmla="*/ 1 w 72"/>
                <a:gd name="T19" fmla="*/ 6 h 56"/>
                <a:gd name="T20" fmla="*/ 3 w 72"/>
                <a:gd name="T21" fmla="*/ 7 h 56"/>
                <a:gd name="T22" fmla="*/ 4 w 72"/>
                <a:gd name="T23" fmla="*/ 7 h 56"/>
                <a:gd name="T24" fmla="*/ 5 w 72"/>
                <a:gd name="T25" fmla="*/ 7 h 56"/>
                <a:gd name="T26" fmla="*/ 7 w 72"/>
                <a:gd name="T27" fmla="*/ 6 h 56"/>
                <a:gd name="T28" fmla="*/ 8 w 72"/>
                <a:gd name="T29" fmla="*/ 5 h 56"/>
                <a:gd name="T30" fmla="*/ 9 w 72"/>
                <a:gd name="T31" fmla="*/ 3 h 56"/>
                <a:gd name="T32" fmla="*/ 10 w 72"/>
                <a:gd name="T33" fmla="*/ 2 h 56"/>
                <a:gd name="T34" fmla="*/ 10 w 72"/>
                <a:gd name="T35" fmla="*/ 2 h 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2"/>
                <a:gd name="T55" fmla="*/ 0 h 56"/>
                <a:gd name="T56" fmla="*/ 72 w 72"/>
                <a:gd name="T57" fmla="*/ 56 h 5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2" h="56">
                  <a:moveTo>
                    <a:pt x="72" y="10"/>
                  </a:moveTo>
                  <a:lnTo>
                    <a:pt x="67" y="0"/>
                  </a:lnTo>
                  <a:lnTo>
                    <a:pt x="63" y="0"/>
                  </a:lnTo>
                  <a:lnTo>
                    <a:pt x="53" y="0"/>
                  </a:lnTo>
                  <a:lnTo>
                    <a:pt x="40" y="0"/>
                  </a:lnTo>
                  <a:lnTo>
                    <a:pt x="26" y="2"/>
                  </a:lnTo>
                  <a:lnTo>
                    <a:pt x="13" y="7"/>
                  </a:lnTo>
                  <a:lnTo>
                    <a:pt x="3" y="15"/>
                  </a:lnTo>
                  <a:lnTo>
                    <a:pt x="0" y="25"/>
                  </a:lnTo>
                  <a:lnTo>
                    <a:pt x="6" y="41"/>
                  </a:lnTo>
                  <a:lnTo>
                    <a:pt x="17" y="54"/>
                  </a:lnTo>
                  <a:lnTo>
                    <a:pt x="29" y="56"/>
                  </a:lnTo>
                  <a:lnTo>
                    <a:pt x="39" y="53"/>
                  </a:lnTo>
                  <a:lnTo>
                    <a:pt x="49" y="44"/>
                  </a:lnTo>
                  <a:lnTo>
                    <a:pt x="59" y="33"/>
                  </a:lnTo>
                  <a:lnTo>
                    <a:pt x="66" y="22"/>
                  </a:lnTo>
                  <a:lnTo>
                    <a:pt x="71" y="14"/>
                  </a:lnTo>
                  <a:lnTo>
                    <a:pt x="72" y="10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288" name="Freeform 27"/>
            <p:cNvSpPr>
              <a:spLocks/>
            </p:cNvSpPr>
            <p:nvPr/>
          </p:nvSpPr>
          <p:spPr bwMode="auto">
            <a:xfrm>
              <a:off x="3361" y="2454"/>
              <a:ext cx="26" cy="37"/>
            </a:xfrm>
            <a:custGeom>
              <a:avLst/>
              <a:gdLst>
                <a:gd name="T0" fmla="*/ 4 w 53"/>
                <a:gd name="T1" fmla="*/ 0 h 72"/>
                <a:gd name="T2" fmla="*/ 2 w 53"/>
                <a:gd name="T3" fmla="*/ 0 h 72"/>
                <a:gd name="T4" fmla="*/ 2 w 53"/>
                <a:gd name="T5" fmla="*/ 1 h 72"/>
                <a:gd name="T6" fmla="*/ 1 w 53"/>
                <a:gd name="T7" fmla="*/ 2 h 72"/>
                <a:gd name="T8" fmla="*/ 1 w 53"/>
                <a:gd name="T9" fmla="*/ 3 h 72"/>
                <a:gd name="T10" fmla="*/ 0 w 53"/>
                <a:gd name="T11" fmla="*/ 5 h 72"/>
                <a:gd name="T12" fmla="*/ 0 w 53"/>
                <a:gd name="T13" fmla="*/ 7 h 72"/>
                <a:gd name="T14" fmla="*/ 0 w 53"/>
                <a:gd name="T15" fmla="*/ 8 h 72"/>
                <a:gd name="T16" fmla="*/ 1 w 53"/>
                <a:gd name="T17" fmla="*/ 9 h 72"/>
                <a:gd name="T18" fmla="*/ 3 w 53"/>
                <a:gd name="T19" fmla="*/ 10 h 72"/>
                <a:gd name="T20" fmla="*/ 5 w 53"/>
                <a:gd name="T21" fmla="*/ 9 h 72"/>
                <a:gd name="T22" fmla="*/ 6 w 53"/>
                <a:gd name="T23" fmla="*/ 8 h 72"/>
                <a:gd name="T24" fmla="*/ 6 w 53"/>
                <a:gd name="T25" fmla="*/ 7 h 72"/>
                <a:gd name="T26" fmla="*/ 6 w 53"/>
                <a:gd name="T27" fmla="*/ 5 h 72"/>
                <a:gd name="T28" fmla="*/ 5 w 53"/>
                <a:gd name="T29" fmla="*/ 3 h 72"/>
                <a:gd name="T30" fmla="*/ 5 w 53"/>
                <a:gd name="T31" fmla="*/ 2 h 72"/>
                <a:gd name="T32" fmla="*/ 4 w 53"/>
                <a:gd name="T33" fmla="*/ 1 h 72"/>
                <a:gd name="T34" fmla="*/ 4 w 53"/>
                <a:gd name="T35" fmla="*/ 0 h 7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3"/>
                <a:gd name="T55" fmla="*/ 0 h 72"/>
                <a:gd name="T56" fmla="*/ 53 w 53"/>
                <a:gd name="T57" fmla="*/ 72 h 7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3" h="72">
                  <a:moveTo>
                    <a:pt x="33" y="0"/>
                  </a:moveTo>
                  <a:lnTo>
                    <a:pt x="20" y="0"/>
                  </a:lnTo>
                  <a:lnTo>
                    <a:pt x="18" y="3"/>
                  </a:lnTo>
                  <a:lnTo>
                    <a:pt x="13" y="11"/>
                  </a:lnTo>
                  <a:lnTo>
                    <a:pt x="8" y="23"/>
                  </a:lnTo>
                  <a:lnTo>
                    <a:pt x="3" y="35"/>
                  </a:lnTo>
                  <a:lnTo>
                    <a:pt x="0" y="49"/>
                  </a:lnTo>
                  <a:lnTo>
                    <a:pt x="2" y="61"/>
                  </a:lnTo>
                  <a:lnTo>
                    <a:pt x="10" y="69"/>
                  </a:lnTo>
                  <a:lnTo>
                    <a:pt x="26" y="72"/>
                  </a:lnTo>
                  <a:lnTo>
                    <a:pt x="42" y="69"/>
                  </a:lnTo>
                  <a:lnTo>
                    <a:pt x="51" y="61"/>
                  </a:lnTo>
                  <a:lnTo>
                    <a:pt x="53" y="49"/>
                  </a:lnTo>
                  <a:lnTo>
                    <a:pt x="50" y="35"/>
                  </a:lnTo>
                  <a:lnTo>
                    <a:pt x="46" y="23"/>
                  </a:lnTo>
                  <a:lnTo>
                    <a:pt x="40" y="11"/>
                  </a:lnTo>
                  <a:lnTo>
                    <a:pt x="35" y="3"/>
                  </a:lnTo>
                  <a:lnTo>
                    <a:pt x="33" y="0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289" name="Freeform 28"/>
            <p:cNvSpPr>
              <a:spLocks/>
            </p:cNvSpPr>
            <p:nvPr/>
          </p:nvSpPr>
          <p:spPr bwMode="auto">
            <a:xfrm>
              <a:off x="3381" y="2447"/>
              <a:ext cx="36" cy="28"/>
            </a:xfrm>
            <a:custGeom>
              <a:avLst/>
              <a:gdLst>
                <a:gd name="T0" fmla="*/ 1 w 71"/>
                <a:gd name="T1" fmla="*/ 0 h 56"/>
                <a:gd name="T2" fmla="*/ 0 w 71"/>
                <a:gd name="T3" fmla="*/ 2 h 56"/>
                <a:gd name="T4" fmla="*/ 1 w 71"/>
                <a:gd name="T5" fmla="*/ 2 h 56"/>
                <a:gd name="T6" fmla="*/ 1 w 71"/>
                <a:gd name="T7" fmla="*/ 3 h 56"/>
                <a:gd name="T8" fmla="*/ 2 w 71"/>
                <a:gd name="T9" fmla="*/ 5 h 56"/>
                <a:gd name="T10" fmla="*/ 3 w 71"/>
                <a:gd name="T11" fmla="*/ 6 h 56"/>
                <a:gd name="T12" fmla="*/ 4 w 71"/>
                <a:gd name="T13" fmla="*/ 7 h 56"/>
                <a:gd name="T14" fmla="*/ 6 w 71"/>
                <a:gd name="T15" fmla="*/ 7 h 56"/>
                <a:gd name="T16" fmla="*/ 7 w 71"/>
                <a:gd name="T17" fmla="*/ 7 h 56"/>
                <a:gd name="T18" fmla="*/ 9 w 71"/>
                <a:gd name="T19" fmla="*/ 6 h 56"/>
                <a:gd name="T20" fmla="*/ 9 w 71"/>
                <a:gd name="T21" fmla="*/ 4 h 56"/>
                <a:gd name="T22" fmla="*/ 9 w 71"/>
                <a:gd name="T23" fmla="*/ 2 h 56"/>
                <a:gd name="T24" fmla="*/ 8 w 71"/>
                <a:gd name="T25" fmla="*/ 1 h 56"/>
                <a:gd name="T26" fmla="*/ 6 w 71"/>
                <a:gd name="T27" fmla="*/ 1 h 56"/>
                <a:gd name="T28" fmla="*/ 4 w 71"/>
                <a:gd name="T29" fmla="*/ 0 h 56"/>
                <a:gd name="T30" fmla="*/ 3 w 71"/>
                <a:gd name="T31" fmla="*/ 0 h 56"/>
                <a:gd name="T32" fmla="*/ 2 w 71"/>
                <a:gd name="T33" fmla="*/ 0 h 56"/>
                <a:gd name="T34" fmla="*/ 1 w 71"/>
                <a:gd name="T35" fmla="*/ 0 h 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1"/>
                <a:gd name="T55" fmla="*/ 0 h 56"/>
                <a:gd name="T56" fmla="*/ 71 w 71"/>
                <a:gd name="T57" fmla="*/ 56 h 5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1" h="56">
                  <a:moveTo>
                    <a:pt x="6" y="0"/>
                  </a:moveTo>
                  <a:lnTo>
                    <a:pt x="0" y="10"/>
                  </a:lnTo>
                  <a:lnTo>
                    <a:pt x="1" y="14"/>
                  </a:lnTo>
                  <a:lnTo>
                    <a:pt x="7" y="22"/>
                  </a:lnTo>
                  <a:lnTo>
                    <a:pt x="14" y="33"/>
                  </a:lnTo>
                  <a:lnTo>
                    <a:pt x="23" y="44"/>
                  </a:lnTo>
                  <a:lnTo>
                    <a:pt x="32" y="53"/>
                  </a:lnTo>
                  <a:lnTo>
                    <a:pt x="44" y="56"/>
                  </a:lnTo>
                  <a:lnTo>
                    <a:pt x="55" y="54"/>
                  </a:lnTo>
                  <a:lnTo>
                    <a:pt x="66" y="41"/>
                  </a:lnTo>
                  <a:lnTo>
                    <a:pt x="71" y="25"/>
                  </a:lnTo>
                  <a:lnTo>
                    <a:pt x="68" y="15"/>
                  </a:lnTo>
                  <a:lnTo>
                    <a:pt x="59" y="7"/>
                  </a:lnTo>
                  <a:lnTo>
                    <a:pt x="46" y="2"/>
                  </a:lnTo>
                  <a:lnTo>
                    <a:pt x="32" y="0"/>
                  </a:lnTo>
                  <a:lnTo>
                    <a:pt x="20" y="0"/>
                  </a:lnTo>
                  <a:lnTo>
                    <a:pt x="9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290" name="Freeform 29"/>
            <p:cNvSpPr>
              <a:spLocks/>
            </p:cNvSpPr>
            <p:nvPr/>
          </p:nvSpPr>
          <p:spPr bwMode="auto">
            <a:xfrm>
              <a:off x="3380" y="2414"/>
              <a:ext cx="37" cy="28"/>
            </a:xfrm>
            <a:custGeom>
              <a:avLst/>
              <a:gdLst>
                <a:gd name="T0" fmla="*/ 0 w 72"/>
                <a:gd name="T1" fmla="*/ 5 h 57"/>
                <a:gd name="T2" fmla="*/ 1 w 72"/>
                <a:gd name="T3" fmla="*/ 7 h 57"/>
                <a:gd name="T4" fmla="*/ 2 w 72"/>
                <a:gd name="T5" fmla="*/ 7 h 57"/>
                <a:gd name="T6" fmla="*/ 3 w 72"/>
                <a:gd name="T7" fmla="*/ 7 h 57"/>
                <a:gd name="T8" fmla="*/ 4 w 72"/>
                <a:gd name="T9" fmla="*/ 7 h 57"/>
                <a:gd name="T10" fmla="*/ 6 w 72"/>
                <a:gd name="T11" fmla="*/ 6 h 57"/>
                <a:gd name="T12" fmla="*/ 8 w 72"/>
                <a:gd name="T13" fmla="*/ 6 h 57"/>
                <a:gd name="T14" fmla="*/ 9 w 72"/>
                <a:gd name="T15" fmla="*/ 5 h 57"/>
                <a:gd name="T16" fmla="*/ 10 w 72"/>
                <a:gd name="T17" fmla="*/ 3 h 57"/>
                <a:gd name="T18" fmla="*/ 9 w 72"/>
                <a:gd name="T19" fmla="*/ 2 h 57"/>
                <a:gd name="T20" fmla="*/ 7 w 72"/>
                <a:gd name="T21" fmla="*/ 0 h 57"/>
                <a:gd name="T22" fmla="*/ 6 w 72"/>
                <a:gd name="T23" fmla="*/ 0 h 57"/>
                <a:gd name="T24" fmla="*/ 5 w 72"/>
                <a:gd name="T25" fmla="*/ 0 h 57"/>
                <a:gd name="T26" fmla="*/ 3 w 72"/>
                <a:gd name="T27" fmla="*/ 1 h 57"/>
                <a:gd name="T28" fmla="*/ 2 w 72"/>
                <a:gd name="T29" fmla="*/ 2 h 57"/>
                <a:gd name="T30" fmla="*/ 1 w 72"/>
                <a:gd name="T31" fmla="*/ 4 h 57"/>
                <a:gd name="T32" fmla="*/ 1 w 72"/>
                <a:gd name="T33" fmla="*/ 5 h 57"/>
                <a:gd name="T34" fmla="*/ 0 w 72"/>
                <a:gd name="T35" fmla="*/ 5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2"/>
                <a:gd name="T55" fmla="*/ 0 h 57"/>
                <a:gd name="T56" fmla="*/ 72 w 72"/>
                <a:gd name="T57" fmla="*/ 57 h 5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2" h="57">
                  <a:moveTo>
                    <a:pt x="0" y="46"/>
                  </a:moveTo>
                  <a:lnTo>
                    <a:pt x="6" y="57"/>
                  </a:lnTo>
                  <a:lnTo>
                    <a:pt x="9" y="57"/>
                  </a:lnTo>
                  <a:lnTo>
                    <a:pt x="19" y="57"/>
                  </a:lnTo>
                  <a:lnTo>
                    <a:pt x="32" y="57"/>
                  </a:lnTo>
                  <a:lnTo>
                    <a:pt x="47" y="54"/>
                  </a:lnTo>
                  <a:lnTo>
                    <a:pt x="60" y="50"/>
                  </a:lnTo>
                  <a:lnTo>
                    <a:pt x="69" y="43"/>
                  </a:lnTo>
                  <a:lnTo>
                    <a:pt x="72" y="31"/>
                  </a:lnTo>
                  <a:lnTo>
                    <a:pt x="67" y="16"/>
                  </a:lnTo>
                  <a:lnTo>
                    <a:pt x="55" y="4"/>
                  </a:lnTo>
                  <a:lnTo>
                    <a:pt x="44" y="0"/>
                  </a:lnTo>
                  <a:lnTo>
                    <a:pt x="33" y="4"/>
                  </a:lnTo>
                  <a:lnTo>
                    <a:pt x="23" y="13"/>
                  </a:lnTo>
                  <a:lnTo>
                    <a:pt x="14" y="23"/>
                  </a:lnTo>
                  <a:lnTo>
                    <a:pt x="7" y="35"/>
                  </a:lnTo>
                  <a:lnTo>
                    <a:pt x="1" y="43"/>
                  </a:lnTo>
                  <a:lnTo>
                    <a:pt x="0" y="46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291" name="Freeform 30"/>
            <p:cNvSpPr>
              <a:spLocks/>
            </p:cNvSpPr>
            <p:nvPr/>
          </p:nvSpPr>
          <p:spPr bwMode="auto">
            <a:xfrm>
              <a:off x="2672" y="2420"/>
              <a:ext cx="11" cy="12"/>
            </a:xfrm>
            <a:custGeom>
              <a:avLst/>
              <a:gdLst>
                <a:gd name="T0" fmla="*/ 1 w 23"/>
                <a:gd name="T1" fmla="*/ 3 h 24"/>
                <a:gd name="T2" fmla="*/ 0 w 23"/>
                <a:gd name="T3" fmla="*/ 3 h 24"/>
                <a:gd name="T4" fmla="*/ 0 w 23"/>
                <a:gd name="T5" fmla="*/ 3 h 24"/>
                <a:gd name="T6" fmla="*/ 0 w 23"/>
                <a:gd name="T7" fmla="*/ 3 h 24"/>
                <a:gd name="T8" fmla="*/ 0 w 23"/>
                <a:gd name="T9" fmla="*/ 2 h 24"/>
                <a:gd name="T10" fmla="*/ 0 w 23"/>
                <a:gd name="T11" fmla="*/ 1 h 24"/>
                <a:gd name="T12" fmla="*/ 0 w 23"/>
                <a:gd name="T13" fmla="*/ 1 h 24"/>
                <a:gd name="T14" fmla="*/ 0 w 23"/>
                <a:gd name="T15" fmla="*/ 1 h 24"/>
                <a:gd name="T16" fmla="*/ 1 w 23"/>
                <a:gd name="T17" fmla="*/ 0 h 24"/>
                <a:gd name="T18" fmla="*/ 2 w 23"/>
                <a:gd name="T19" fmla="*/ 1 h 24"/>
                <a:gd name="T20" fmla="*/ 2 w 23"/>
                <a:gd name="T21" fmla="*/ 1 h 24"/>
                <a:gd name="T22" fmla="*/ 2 w 23"/>
                <a:gd name="T23" fmla="*/ 1 h 24"/>
                <a:gd name="T24" fmla="*/ 2 w 23"/>
                <a:gd name="T25" fmla="*/ 2 h 24"/>
                <a:gd name="T26" fmla="*/ 2 w 23"/>
                <a:gd name="T27" fmla="*/ 3 h 24"/>
                <a:gd name="T28" fmla="*/ 2 w 23"/>
                <a:gd name="T29" fmla="*/ 3 h 24"/>
                <a:gd name="T30" fmla="*/ 2 w 23"/>
                <a:gd name="T31" fmla="*/ 3 h 24"/>
                <a:gd name="T32" fmla="*/ 1 w 23"/>
                <a:gd name="T33" fmla="*/ 3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3"/>
                <a:gd name="T52" fmla="*/ 0 h 24"/>
                <a:gd name="T53" fmla="*/ 23 w 23"/>
                <a:gd name="T54" fmla="*/ 24 h 2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3" h="24">
                  <a:moveTo>
                    <a:pt x="12" y="24"/>
                  </a:moveTo>
                  <a:lnTo>
                    <a:pt x="7" y="23"/>
                  </a:lnTo>
                  <a:lnTo>
                    <a:pt x="4" y="20"/>
                  </a:lnTo>
                  <a:lnTo>
                    <a:pt x="1" y="17"/>
                  </a:lnTo>
                  <a:lnTo>
                    <a:pt x="0" y="12"/>
                  </a:lnTo>
                  <a:lnTo>
                    <a:pt x="1" y="8"/>
                  </a:lnTo>
                  <a:lnTo>
                    <a:pt x="4" y="3"/>
                  </a:lnTo>
                  <a:lnTo>
                    <a:pt x="7" y="1"/>
                  </a:lnTo>
                  <a:lnTo>
                    <a:pt x="12" y="0"/>
                  </a:lnTo>
                  <a:lnTo>
                    <a:pt x="16" y="1"/>
                  </a:lnTo>
                  <a:lnTo>
                    <a:pt x="20" y="3"/>
                  </a:lnTo>
                  <a:lnTo>
                    <a:pt x="22" y="8"/>
                  </a:lnTo>
                  <a:lnTo>
                    <a:pt x="23" y="12"/>
                  </a:lnTo>
                  <a:lnTo>
                    <a:pt x="22" y="17"/>
                  </a:lnTo>
                  <a:lnTo>
                    <a:pt x="20" y="20"/>
                  </a:lnTo>
                  <a:lnTo>
                    <a:pt x="16" y="23"/>
                  </a:lnTo>
                  <a:lnTo>
                    <a:pt x="12" y="24"/>
                  </a:lnTo>
                  <a:close/>
                </a:path>
              </a:pathLst>
            </a:custGeom>
            <a:solidFill>
              <a:srgbClr val="FFFF9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292" name="Freeform 31"/>
            <p:cNvSpPr>
              <a:spLocks/>
            </p:cNvSpPr>
            <p:nvPr/>
          </p:nvSpPr>
          <p:spPr bwMode="auto">
            <a:xfrm>
              <a:off x="2664" y="2381"/>
              <a:ext cx="26" cy="36"/>
            </a:xfrm>
            <a:custGeom>
              <a:avLst/>
              <a:gdLst>
                <a:gd name="T0" fmla="*/ 3 w 52"/>
                <a:gd name="T1" fmla="*/ 9 h 73"/>
                <a:gd name="T2" fmla="*/ 3 w 52"/>
                <a:gd name="T3" fmla="*/ 9 h 73"/>
                <a:gd name="T4" fmla="*/ 5 w 52"/>
                <a:gd name="T5" fmla="*/ 8 h 73"/>
                <a:gd name="T6" fmla="*/ 5 w 52"/>
                <a:gd name="T7" fmla="*/ 7 h 73"/>
                <a:gd name="T8" fmla="*/ 6 w 52"/>
                <a:gd name="T9" fmla="*/ 6 h 73"/>
                <a:gd name="T10" fmla="*/ 7 w 52"/>
                <a:gd name="T11" fmla="*/ 4 h 73"/>
                <a:gd name="T12" fmla="*/ 7 w 52"/>
                <a:gd name="T13" fmla="*/ 2 h 73"/>
                <a:gd name="T14" fmla="*/ 7 w 52"/>
                <a:gd name="T15" fmla="*/ 1 h 73"/>
                <a:gd name="T16" fmla="*/ 6 w 52"/>
                <a:gd name="T17" fmla="*/ 0 h 73"/>
                <a:gd name="T18" fmla="*/ 3 w 52"/>
                <a:gd name="T19" fmla="*/ 0 h 73"/>
                <a:gd name="T20" fmla="*/ 2 w 52"/>
                <a:gd name="T21" fmla="*/ 0 h 73"/>
                <a:gd name="T22" fmla="*/ 1 w 52"/>
                <a:gd name="T23" fmla="*/ 1 h 73"/>
                <a:gd name="T24" fmla="*/ 0 w 52"/>
                <a:gd name="T25" fmla="*/ 2 h 73"/>
                <a:gd name="T26" fmla="*/ 1 w 52"/>
                <a:gd name="T27" fmla="*/ 4 h 73"/>
                <a:gd name="T28" fmla="*/ 1 w 52"/>
                <a:gd name="T29" fmla="*/ 6 h 73"/>
                <a:gd name="T30" fmla="*/ 2 w 52"/>
                <a:gd name="T31" fmla="*/ 7 h 73"/>
                <a:gd name="T32" fmla="*/ 3 w 52"/>
                <a:gd name="T33" fmla="*/ 8 h 73"/>
                <a:gd name="T34" fmla="*/ 3 w 52"/>
                <a:gd name="T35" fmla="*/ 9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2"/>
                <a:gd name="T55" fmla="*/ 0 h 73"/>
                <a:gd name="T56" fmla="*/ 52 w 52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2" h="73">
                  <a:moveTo>
                    <a:pt x="20" y="73"/>
                  </a:moveTo>
                  <a:lnTo>
                    <a:pt x="31" y="73"/>
                  </a:lnTo>
                  <a:lnTo>
                    <a:pt x="34" y="69"/>
                  </a:lnTo>
                  <a:lnTo>
                    <a:pt x="38" y="61"/>
                  </a:lnTo>
                  <a:lnTo>
                    <a:pt x="44" y="50"/>
                  </a:lnTo>
                  <a:lnTo>
                    <a:pt x="50" y="36"/>
                  </a:lnTo>
                  <a:lnTo>
                    <a:pt x="52" y="23"/>
                  </a:lnTo>
                  <a:lnTo>
                    <a:pt x="51" y="12"/>
                  </a:lnTo>
                  <a:lnTo>
                    <a:pt x="43" y="4"/>
                  </a:lnTo>
                  <a:lnTo>
                    <a:pt x="27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3" y="61"/>
                  </a:lnTo>
                  <a:lnTo>
                    <a:pt x="17" y="69"/>
                  </a:lnTo>
                  <a:lnTo>
                    <a:pt x="20" y="73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293" name="Freeform 32"/>
            <p:cNvSpPr>
              <a:spLocks/>
            </p:cNvSpPr>
            <p:nvPr/>
          </p:nvSpPr>
          <p:spPr bwMode="auto">
            <a:xfrm>
              <a:off x="2664" y="2381"/>
              <a:ext cx="26" cy="36"/>
            </a:xfrm>
            <a:custGeom>
              <a:avLst/>
              <a:gdLst>
                <a:gd name="T0" fmla="*/ 3 w 52"/>
                <a:gd name="T1" fmla="*/ 9 h 73"/>
                <a:gd name="T2" fmla="*/ 3 w 52"/>
                <a:gd name="T3" fmla="*/ 9 h 73"/>
                <a:gd name="T4" fmla="*/ 5 w 52"/>
                <a:gd name="T5" fmla="*/ 8 h 73"/>
                <a:gd name="T6" fmla="*/ 5 w 52"/>
                <a:gd name="T7" fmla="*/ 7 h 73"/>
                <a:gd name="T8" fmla="*/ 6 w 52"/>
                <a:gd name="T9" fmla="*/ 6 h 73"/>
                <a:gd name="T10" fmla="*/ 7 w 52"/>
                <a:gd name="T11" fmla="*/ 4 h 73"/>
                <a:gd name="T12" fmla="*/ 7 w 52"/>
                <a:gd name="T13" fmla="*/ 2 h 73"/>
                <a:gd name="T14" fmla="*/ 7 w 52"/>
                <a:gd name="T15" fmla="*/ 1 h 73"/>
                <a:gd name="T16" fmla="*/ 6 w 52"/>
                <a:gd name="T17" fmla="*/ 0 h 73"/>
                <a:gd name="T18" fmla="*/ 3 w 52"/>
                <a:gd name="T19" fmla="*/ 0 h 73"/>
                <a:gd name="T20" fmla="*/ 2 w 52"/>
                <a:gd name="T21" fmla="*/ 0 h 73"/>
                <a:gd name="T22" fmla="*/ 1 w 52"/>
                <a:gd name="T23" fmla="*/ 1 h 73"/>
                <a:gd name="T24" fmla="*/ 0 w 52"/>
                <a:gd name="T25" fmla="*/ 2 h 73"/>
                <a:gd name="T26" fmla="*/ 1 w 52"/>
                <a:gd name="T27" fmla="*/ 4 h 73"/>
                <a:gd name="T28" fmla="*/ 1 w 52"/>
                <a:gd name="T29" fmla="*/ 6 h 73"/>
                <a:gd name="T30" fmla="*/ 2 w 52"/>
                <a:gd name="T31" fmla="*/ 7 h 73"/>
                <a:gd name="T32" fmla="*/ 3 w 52"/>
                <a:gd name="T33" fmla="*/ 8 h 73"/>
                <a:gd name="T34" fmla="*/ 3 w 52"/>
                <a:gd name="T35" fmla="*/ 9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2"/>
                <a:gd name="T55" fmla="*/ 0 h 73"/>
                <a:gd name="T56" fmla="*/ 52 w 52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2" h="73">
                  <a:moveTo>
                    <a:pt x="20" y="73"/>
                  </a:moveTo>
                  <a:lnTo>
                    <a:pt x="31" y="73"/>
                  </a:lnTo>
                  <a:lnTo>
                    <a:pt x="34" y="69"/>
                  </a:lnTo>
                  <a:lnTo>
                    <a:pt x="38" y="61"/>
                  </a:lnTo>
                  <a:lnTo>
                    <a:pt x="44" y="50"/>
                  </a:lnTo>
                  <a:lnTo>
                    <a:pt x="50" y="36"/>
                  </a:lnTo>
                  <a:lnTo>
                    <a:pt x="52" y="23"/>
                  </a:lnTo>
                  <a:lnTo>
                    <a:pt x="51" y="12"/>
                  </a:lnTo>
                  <a:lnTo>
                    <a:pt x="43" y="4"/>
                  </a:lnTo>
                  <a:lnTo>
                    <a:pt x="27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3" y="61"/>
                  </a:lnTo>
                  <a:lnTo>
                    <a:pt x="17" y="69"/>
                  </a:lnTo>
                  <a:lnTo>
                    <a:pt x="20" y="73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294" name="Freeform 33"/>
            <p:cNvSpPr>
              <a:spLocks/>
            </p:cNvSpPr>
            <p:nvPr/>
          </p:nvSpPr>
          <p:spPr bwMode="auto">
            <a:xfrm>
              <a:off x="2635" y="2396"/>
              <a:ext cx="35" cy="28"/>
            </a:xfrm>
            <a:custGeom>
              <a:avLst/>
              <a:gdLst>
                <a:gd name="T0" fmla="*/ 8 w 72"/>
                <a:gd name="T1" fmla="*/ 7 h 58"/>
                <a:gd name="T2" fmla="*/ 8 w 72"/>
                <a:gd name="T3" fmla="*/ 5 h 58"/>
                <a:gd name="T4" fmla="*/ 8 w 72"/>
                <a:gd name="T5" fmla="*/ 5 h 58"/>
                <a:gd name="T6" fmla="*/ 8 w 72"/>
                <a:gd name="T7" fmla="*/ 4 h 58"/>
                <a:gd name="T8" fmla="*/ 7 w 72"/>
                <a:gd name="T9" fmla="*/ 3 h 58"/>
                <a:gd name="T10" fmla="*/ 6 w 72"/>
                <a:gd name="T11" fmla="*/ 1 h 58"/>
                <a:gd name="T12" fmla="*/ 4 w 72"/>
                <a:gd name="T13" fmla="*/ 0 h 58"/>
                <a:gd name="T14" fmla="*/ 3 w 72"/>
                <a:gd name="T15" fmla="*/ 0 h 58"/>
                <a:gd name="T16" fmla="*/ 2 w 72"/>
                <a:gd name="T17" fmla="*/ 0 h 58"/>
                <a:gd name="T18" fmla="*/ 0 w 72"/>
                <a:gd name="T19" fmla="*/ 1 h 58"/>
                <a:gd name="T20" fmla="*/ 0 w 72"/>
                <a:gd name="T21" fmla="*/ 3 h 58"/>
                <a:gd name="T22" fmla="*/ 0 w 72"/>
                <a:gd name="T23" fmla="*/ 5 h 58"/>
                <a:gd name="T24" fmla="*/ 1 w 72"/>
                <a:gd name="T25" fmla="*/ 6 h 58"/>
                <a:gd name="T26" fmla="*/ 3 w 72"/>
                <a:gd name="T27" fmla="*/ 6 h 58"/>
                <a:gd name="T28" fmla="*/ 4 w 72"/>
                <a:gd name="T29" fmla="*/ 7 h 58"/>
                <a:gd name="T30" fmla="*/ 6 w 72"/>
                <a:gd name="T31" fmla="*/ 7 h 58"/>
                <a:gd name="T32" fmla="*/ 7 w 72"/>
                <a:gd name="T33" fmla="*/ 7 h 58"/>
                <a:gd name="T34" fmla="*/ 8 w 72"/>
                <a:gd name="T35" fmla="*/ 7 h 5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2"/>
                <a:gd name="T55" fmla="*/ 0 h 58"/>
                <a:gd name="T56" fmla="*/ 72 w 72"/>
                <a:gd name="T57" fmla="*/ 58 h 5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2" h="58">
                  <a:moveTo>
                    <a:pt x="66" y="58"/>
                  </a:moveTo>
                  <a:lnTo>
                    <a:pt x="72" y="47"/>
                  </a:lnTo>
                  <a:lnTo>
                    <a:pt x="71" y="44"/>
                  </a:lnTo>
                  <a:lnTo>
                    <a:pt x="65" y="36"/>
                  </a:lnTo>
                  <a:lnTo>
                    <a:pt x="58" y="24"/>
                  </a:lnTo>
                  <a:lnTo>
                    <a:pt x="50" y="14"/>
                  </a:lnTo>
                  <a:lnTo>
                    <a:pt x="40" y="5"/>
                  </a:lnTo>
                  <a:lnTo>
                    <a:pt x="28" y="0"/>
                  </a:lnTo>
                  <a:lnTo>
                    <a:pt x="16" y="3"/>
                  </a:lnTo>
                  <a:lnTo>
                    <a:pt x="6" y="15"/>
                  </a:lnTo>
                  <a:lnTo>
                    <a:pt x="0" y="31"/>
                  </a:lnTo>
                  <a:lnTo>
                    <a:pt x="4" y="43"/>
                  </a:lnTo>
                  <a:lnTo>
                    <a:pt x="12" y="51"/>
                  </a:lnTo>
                  <a:lnTo>
                    <a:pt x="26" y="56"/>
                  </a:lnTo>
                  <a:lnTo>
                    <a:pt x="40" y="58"/>
                  </a:lnTo>
                  <a:lnTo>
                    <a:pt x="52" y="58"/>
                  </a:lnTo>
                  <a:lnTo>
                    <a:pt x="63" y="58"/>
                  </a:lnTo>
                  <a:lnTo>
                    <a:pt x="66" y="58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295" name="Freeform 34"/>
            <p:cNvSpPr>
              <a:spLocks/>
            </p:cNvSpPr>
            <p:nvPr/>
          </p:nvSpPr>
          <p:spPr bwMode="auto">
            <a:xfrm>
              <a:off x="2635" y="2428"/>
              <a:ext cx="35" cy="29"/>
            </a:xfrm>
            <a:custGeom>
              <a:avLst/>
              <a:gdLst>
                <a:gd name="T0" fmla="*/ 8 w 72"/>
                <a:gd name="T1" fmla="*/ 2 h 56"/>
                <a:gd name="T2" fmla="*/ 8 w 72"/>
                <a:gd name="T3" fmla="*/ 0 h 56"/>
                <a:gd name="T4" fmla="*/ 7 w 72"/>
                <a:gd name="T5" fmla="*/ 0 h 56"/>
                <a:gd name="T6" fmla="*/ 6 w 72"/>
                <a:gd name="T7" fmla="*/ 0 h 56"/>
                <a:gd name="T8" fmla="*/ 4 w 72"/>
                <a:gd name="T9" fmla="*/ 0 h 56"/>
                <a:gd name="T10" fmla="*/ 3 w 72"/>
                <a:gd name="T11" fmla="*/ 1 h 56"/>
                <a:gd name="T12" fmla="*/ 1 w 72"/>
                <a:gd name="T13" fmla="*/ 1 h 56"/>
                <a:gd name="T14" fmla="*/ 0 w 72"/>
                <a:gd name="T15" fmla="*/ 2 h 56"/>
                <a:gd name="T16" fmla="*/ 0 w 72"/>
                <a:gd name="T17" fmla="*/ 4 h 56"/>
                <a:gd name="T18" fmla="*/ 0 w 72"/>
                <a:gd name="T19" fmla="*/ 6 h 56"/>
                <a:gd name="T20" fmla="*/ 2 w 72"/>
                <a:gd name="T21" fmla="*/ 7 h 56"/>
                <a:gd name="T22" fmla="*/ 3 w 72"/>
                <a:gd name="T23" fmla="*/ 8 h 56"/>
                <a:gd name="T24" fmla="*/ 4 w 72"/>
                <a:gd name="T25" fmla="*/ 7 h 56"/>
                <a:gd name="T26" fmla="*/ 6 w 72"/>
                <a:gd name="T27" fmla="*/ 6 h 56"/>
                <a:gd name="T28" fmla="*/ 7 w 72"/>
                <a:gd name="T29" fmla="*/ 5 h 56"/>
                <a:gd name="T30" fmla="*/ 8 w 72"/>
                <a:gd name="T31" fmla="*/ 3 h 56"/>
                <a:gd name="T32" fmla="*/ 8 w 72"/>
                <a:gd name="T33" fmla="*/ 2 h 56"/>
                <a:gd name="T34" fmla="*/ 8 w 72"/>
                <a:gd name="T35" fmla="*/ 2 h 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2"/>
                <a:gd name="T55" fmla="*/ 0 h 56"/>
                <a:gd name="T56" fmla="*/ 72 w 72"/>
                <a:gd name="T57" fmla="*/ 56 h 5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2" h="56">
                  <a:moveTo>
                    <a:pt x="72" y="10"/>
                  </a:moveTo>
                  <a:lnTo>
                    <a:pt x="66" y="0"/>
                  </a:lnTo>
                  <a:lnTo>
                    <a:pt x="63" y="0"/>
                  </a:lnTo>
                  <a:lnTo>
                    <a:pt x="53" y="0"/>
                  </a:lnTo>
                  <a:lnTo>
                    <a:pt x="40" y="0"/>
                  </a:lnTo>
                  <a:lnTo>
                    <a:pt x="26" y="2"/>
                  </a:lnTo>
                  <a:lnTo>
                    <a:pt x="13" y="7"/>
                  </a:lnTo>
                  <a:lnTo>
                    <a:pt x="4" y="14"/>
                  </a:lnTo>
                  <a:lnTo>
                    <a:pt x="0" y="25"/>
                  </a:lnTo>
                  <a:lnTo>
                    <a:pt x="6" y="40"/>
                  </a:lnTo>
                  <a:lnTo>
                    <a:pt x="16" y="53"/>
                  </a:lnTo>
                  <a:lnTo>
                    <a:pt x="28" y="56"/>
                  </a:lnTo>
                  <a:lnTo>
                    <a:pt x="40" y="53"/>
                  </a:lnTo>
                  <a:lnTo>
                    <a:pt x="50" y="44"/>
                  </a:lnTo>
                  <a:lnTo>
                    <a:pt x="58" y="33"/>
                  </a:lnTo>
                  <a:lnTo>
                    <a:pt x="65" y="22"/>
                  </a:lnTo>
                  <a:lnTo>
                    <a:pt x="71" y="14"/>
                  </a:lnTo>
                  <a:lnTo>
                    <a:pt x="72" y="10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296" name="Freeform 35"/>
            <p:cNvSpPr>
              <a:spLocks/>
            </p:cNvSpPr>
            <p:nvPr/>
          </p:nvSpPr>
          <p:spPr bwMode="auto">
            <a:xfrm>
              <a:off x="2664" y="2435"/>
              <a:ext cx="27" cy="37"/>
            </a:xfrm>
            <a:custGeom>
              <a:avLst/>
              <a:gdLst>
                <a:gd name="T0" fmla="*/ 4 w 53"/>
                <a:gd name="T1" fmla="*/ 0 h 72"/>
                <a:gd name="T2" fmla="*/ 3 w 53"/>
                <a:gd name="T3" fmla="*/ 0 h 72"/>
                <a:gd name="T4" fmla="*/ 3 w 53"/>
                <a:gd name="T5" fmla="*/ 1 h 72"/>
                <a:gd name="T6" fmla="*/ 2 w 53"/>
                <a:gd name="T7" fmla="*/ 2 h 72"/>
                <a:gd name="T8" fmla="*/ 1 w 53"/>
                <a:gd name="T9" fmla="*/ 3 h 72"/>
                <a:gd name="T10" fmla="*/ 1 w 53"/>
                <a:gd name="T11" fmla="*/ 5 h 72"/>
                <a:gd name="T12" fmla="*/ 0 w 53"/>
                <a:gd name="T13" fmla="*/ 7 h 72"/>
                <a:gd name="T14" fmla="*/ 1 w 53"/>
                <a:gd name="T15" fmla="*/ 8 h 72"/>
                <a:gd name="T16" fmla="*/ 2 w 53"/>
                <a:gd name="T17" fmla="*/ 9 h 72"/>
                <a:gd name="T18" fmla="*/ 4 w 53"/>
                <a:gd name="T19" fmla="*/ 10 h 72"/>
                <a:gd name="T20" fmla="*/ 6 w 53"/>
                <a:gd name="T21" fmla="*/ 9 h 72"/>
                <a:gd name="T22" fmla="*/ 7 w 53"/>
                <a:gd name="T23" fmla="*/ 8 h 72"/>
                <a:gd name="T24" fmla="*/ 7 w 53"/>
                <a:gd name="T25" fmla="*/ 7 h 72"/>
                <a:gd name="T26" fmla="*/ 7 w 53"/>
                <a:gd name="T27" fmla="*/ 5 h 72"/>
                <a:gd name="T28" fmla="*/ 6 w 53"/>
                <a:gd name="T29" fmla="*/ 3 h 72"/>
                <a:gd name="T30" fmla="*/ 5 w 53"/>
                <a:gd name="T31" fmla="*/ 2 h 72"/>
                <a:gd name="T32" fmla="*/ 5 w 53"/>
                <a:gd name="T33" fmla="*/ 1 h 72"/>
                <a:gd name="T34" fmla="*/ 4 w 53"/>
                <a:gd name="T35" fmla="*/ 0 h 7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3"/>
                <a:gd name="T55" fmla="*/ 0 h 72"/>
                <a:gd name="T56" fmla="*/ 53 w 53"/>
                <a:gd name="T57" fmla="*/ 72 h 7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3" h="72">
                  <a:moveTo>
                    <a:pt x="32" y="0"/>
                  </a:moveTo>
                  <a:lnTo>
                    <a:pt x="21" y="0"/>
                  </a:lnTo>
                  <a:lnTo>
                    <a:pt x="19" y="3"/>
                  </a:lnTo>
                  <a:lnTo>
                    <a:pt x="14" y="11"/>
                  </a:lnTo>
                  <a:lnTo>
                    <a:pt x="8" y="23"/>
                  </a:lnTo>
                  <a:lnTo>
                    <a:pt x="2" y="35"/>
                  </a:lnTo>
                  <a:lnTo>
                    <a:pt x="0" y="49"/>
                  </a:lnTo>
                  <a:lnTo>
                    <a:pt x="2" y="61"/>
                  </a:lnTo>
                  <a:lnTo>
                    <a:pt x="10" y="69"/>
                  </a:lnTo>
                  <a:lnTo>
                    <a:pt x="27" y="72"/>
                  </a:lnTo>
                  <a:lnTo>
                    <a:pt x="43" y="69"/>
                  </a:lnTo>
                  <a:lnTo>
                    <a:pt x="51" y="61"/>
                  </a:lnTo>
                  <a:lnTo>
                    <a:pt x="53" y="49"/>
                  </a:lnTo>
                  <a:lnTo>
                    <a:pt x="51" y="35"/>
                  </a:lnTo>
                  <a:lnTo>
                    <a:pt x="45" y="23"/>
                  </a:lnTo>
                  <a:lnTo>
                    <a:pt x="39" y="11"/>
                  </a:lnTo>
                  <a:lnTo>
                    <a:pt x="35" y="3"/>
                  </a:lnTo>
                  <a:lnTo>
                    <a:pt x="32" y="0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297" name="Freeform 36"/>
            <p:cNvSpPr>
              <a:spLocks/>
            </p:cNvSpPr>
            <p:nvPr/>
          </p:nvSpPr>
          <p:spPr bwMode="auto">
            <a:xfrm>
              <a:off x="2684" y="2428"/>
              <a:ext cx="35" cy="29"/>
            </a:xfrm>
            <a:custGeom>
              <a:avLst/>
              <a:gdLst>
                <a:gd name="T0" fmla="*/ 0 w 72"/>
                <a:gd name="T1" fmla="*/ 0 h 57"/>
                <a:gd name="T2" fmla="*/ 0 w 72"/>
                <a:gd name="T3" fmla="*/ 2 h 57"/>
                <a:gd name="T4" fmla="*/ 0 w 72"/>
                <a:gd name="T5" fmla="*/ 2 h 57"/>
                <a:gd name="T6" fmla="*/ 0 w 72"/>
                <a:gd name="T7" fmla="*/ 3 h 57"/>
                <a:gd name="T8" fmla="*/ 1 w 72"/>
                <a:gd name="T9" fmla="*/ 5 h 57"/>
                <a:gd name="T10" fmla="*/ 2 w 72"/>
                <a:gd name="T11" fmla="*/ 6 h 57"/>
                <a:gd name="T12" fmla="*/ 4 w 72"/>
                <a:gd name="T13" fmla="*/ 7 h 57"/>
                <a:gd name="T14" fmla="*/ 5 w 72"/>
                <a:gd name="T15" fmla="*/ 8 h 57"/>
                <a:gd name="T16" fmla="*/ 6 w 72"/>
                <a:gd name="T17" fmla="*/ 7 h 57"/>
                <a:gd name="T18" fmla="*/ 8 w 72"/>
                <a:gd name="T19" fmla="*/ 6 h 57"/>
                <a:gd name="T20" fmla="*/ 8 w 72"/>
                <a:gd name="T21" fmla="*/ 4 h 57"/>
                <a:gd name="T22" fmla="*/ 8 w 72"/>
                <a:gd name="T23" fmla="*/ 2 h 57"/>
                <a:gd name="T24" fmla="*/ 7 w 72"/>
                <a:gd name="T25" fmla="*/ 1 h 57"/>
                <a:gd name="T26" fmla="*/ 5 w 72"/>
                <a:gd name="T27" fmla="*/ 1 h 57"/>
                <a:gd name="T28" fmla="*/ 4 w 72"/>
                <a:gd name="T29" fmla="*/ 0 h 57"/>
                <a:gd name="T30" fmla="*/ 2 w 72"/>
                <a:gd name="T31" fmla="*/ 0 h 57"/>
                <a:gd name="T32" fmla="*/ 1 w 72"/>
                <a:gd name="T33" fmla="*/ 0 h 57"/>
                <a:gd name="T34" fmla="*/ 0 w 72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2"/>
                <a:gd name="T55" fmla="*/ 0 h 57"/>
                <a:gd name="T56" fmla="*/ 72 w 72"/>
                <a:gd name="T57" fmla="*/ 57 h 5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2" h="57">
                  <a:moveTo>
                    <a:pt x="6" y="0"/>
                  </a:moveTo>
                  <a:lnTo>
                    <a:pt x="0" y="10"/>
                  </a:lnTo>
                  <a:lnTo>
                    <a:pt x="1" y="14"/>
                  </a:lnTo>
                  <a:lnTo>
                    <a:pt x="7" y="22"/>
                  </a:lnTo>
                  <a:lnTo>
                    <a:pt x="14" y="33"/>
                  </a:lnTo>
                  <a:lnTo>
                    <a:pt x="23" y="43"/>
                  </a:lnTo>
                  <a:lnTo>
                    <a:pt x="33" y="53"/>
                  </a:lnTo>
                  <a:lnTo>
                    <a:pt x="44" y="57"/>
                  </a:lnTo>
                  <a:lnTo>
                    <a:pt x="56" y="55"/>
                  </a:lnTo>
                  <a:lnTo>
                    <a:pt x="66" y="42"/>
                  </a:lnTo>
                  <a:lnTo>
                    <a:pt x="72" y="26"/>
                  </a:lnTo>
                  <a:lnTo>
                    <a:pt x="68" y="15"/>
                  </a:lnTo>
                  <a:lnTo>
                    <a:pt x="60" y="7"/>
                  </a:lnTo>
                  <a:lnTo>
                    <a:pt x="46" y="2"/>
                  </a:lnTo>
                  <a:lnTo>
                    <a:pt x="33" y="0"/>
                  </a:lnTo>
                  <a:lnTo>
                    <a:pt x="20" y="0"/>
                  </a:lnTo>
                  <a:lnTo>
                    <a:pt x="9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298" name="Freeform 37"/>
            <p:cNvSpPr>
              <a:spLocks/>
            </p:cNvSpPr>
            <p:nvPr/>
          </p:nvSpPr>
          <p:spPr bwMode="auto">
            <a:xfrm>
              <a:off x="2684" y="2395"/>
              <a:ext cx="35" cy="29"/>
            </a:xfrm>
            <a:custGeom>
              <a:avLst/>
              <a:gdLst>
                <a:gd name="T0" fmla="*/ 0 w 72"/>
                <a:gd name="T1" fmla="*/ 6 h 58"/>
                <a:gd name="T2" fmla="*/ 0 w 72"/>
                <a:gd name="T3" fmla="*/ 7 h 58"/>
                <a:gd name="T4" fmla="*/ 1 w 72"/>
                <a:gd name="T5" fmla="*/ 7 h 58"/>
                <a:gd name="T6" fmla="*/ 2 w 72"/>
                <a:gd name="T7" fmla="*/ 7 h 58"/>
                <a:gd name="T8" fmla="*/ 4 w 72"/>
                <a:gd name="T9" fmla="*/ 7 h 58"/>
                <a:gd name="T10" fmla="*/ 5 w 72"/>
                <a:gd name="T11" fmla="*/ 7 h 58"/>
                <a:gd name="T12" fmla="*/ 7 w 72"/>
                <a:gd name="T13" fmla="*/ 7 h 58"/>
                <a:gd name="T14" fmla="*/ 8 w 72"/>
                <a:gd name="T15" fmla="*/ 6 h 58"/>
                <a:gd name="T16" fmla="*/ 8 w 72"/>
                <a:gd name="T17" fmla="*/ 4 h 58"/>
                <a:gd name="T18" fmla="*/ 8 w 72"/>
                <a:gd name="T19" fmla="*/ 2 h 58"/>
                <a:gd name="T20" fmla="*/ 6 w 72"/>
                <a:gd name="T21" fmla="*/ 1 h 58"/>
                <a:gd name="T22" fmla="*/ 5 w 72"/>
                <a:gd name="T23" fmla="*/ 0 h 58"/>
                <a:gd name="T24" fmla="*/ 4 w 72"/>
                <a:gd name="T25" fmla="*/ 1 h 58"/>
                <a:gd name="T26" fmla="*/ 2 w 72"/>
                <a:gd name="T27" fmla="*/ 2 h 58"/>
                <a:gd name="T28" fmla="*/ 1 w 72"/>
                <a:gd name="T29" fmla="*/ 3 h 58"/>
                <a:gd name="T30" fmla="*/ 0 w 72"/>
                <a:gd name="T31" fmla="*/ 5 h 58"/>
                <a:gd name="T32" fmla="*/ 0 w 72"/>
                <a:gd name="T33" fmla="*/ 6 h 58"/>
                <a:gd name="T34" fmla="*/ 0 w 72"/>
                <a:gd name="T35" fmla="*/ 6 h 5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2"/>
                <a:gd name="T55" fmla="*/ 0 h 58"/>
                <a:gd name="T56" fmla="*/ 72 w 72"/>
                <a:gd name="T57" fmla="*/ 58 h 5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2" h="58">
                  <a:moveTo>
                    <a:pt x="0" y="47"/>
                  </a:moveTo>
                  <a:lnTo>
                    <a:pt x="6" y="58"/>
                  </a:lnTo>
                  <a:lnTo>
                    <a:pt x="9" y="58"/>
                  </a:lnTo>
                  <a:lnTo>
                    <a:pt x="20" y="58"/>
                  </a:lnTo>
                  <a:lnTo>
                    <a:pt x="33" y="58"/>
                  </a:lnTo>
                  <a:lnTo>
                    <a:pt x="46" y="55"/>
                  </a:lnTo>
                  <a:lnTo>
                    <a:pt x="59" y="51"/>
                  </a:lnTo>
                  <a:lnTo>
                    <a:pt x="68" y="43"/>
                  </a:lnTo>
                  <a:lnTo>
                    <a:pt x="72" y="32"/>
                  </a:lnTo>
                  <a:lnTo>
                    <a:pt x="66" y="16"/>
                  </a:lnTo>
                  <a:lnTo>
                    <a:pt x="56" y="4"/>
                  </a:lnTo>
                  <a:lnTo>
                    <a:pt x="44" y="0"/>
                  </a:lnTo>
                  <a:lnTo>
                    <a:pt x="33" y="5"/>
                  </a:lnTo>
                  <a:lnTo>
                    <a:pt x="23" y="14"/>
                  </a:lnTo>
                  <a:lnTo>
                    <a:pt x="14" y="24"/>
                  </a:lnTo>
                  <a:lnTo>
                    <a:pt x="7" y="36"/>
                  </a:lnTo>
                  <a:lnTo>
                    <a:pt x="1" y="44"/>
                  </a:lnTo>
                  <a:lnTo>
                    <a:pt x="0" y="47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299" name="Freeform 38"/>
            <p:cNvSpPr>
              <a:spLocks/>
            </p:cNvSpPr>
            <p:nvPr/>
          </p:nvSpPr>
          <p:spPr bwMode="auto">
            <a:xfrm>
              <a:off x="2471" y="1815"/>
              <a:ext cx="72" cy="84"/>
            </a:xfrm>
            <a:custGeom>
              <a:avLst/>
              <a:gdLst>
                <a:gd name="T0" fmla="*/ 18 w 144"/>
                <a:gd name="T1" fmla="*/ 0 h 167"/>
                <a:gd name="T2" fmla="*/ 18 w 144"/>
                <a:gd name="T3" fmla="*/ 4 h 167"/>
                <a:gd name="T4" fmla="*/ 18 w 144"/>
                <a:gd name="T5" fmla="*/ 8 h 167"/>
                <a:gd name="T6" fmla="*/ 17 w 144"/>
                <a:gd name="T7" fmla="*/ 11 h 167"/>
                <a:gd name="T8" fmla="*/ 14 w 144"/>
                <a:gd name="T9" fmla="*/ 14 h 167"/>
                <a:gd name="T10" fmla="*/ 12 w 144"/>
                <a:gd name="T11" fmla="*/ 17 h 167"/>
                <a:gd name="T12" fmla="*/ 10 w 144"/>
                <a:gd name="T13" fmla="*/ 19 h 167"/>
                <a:gd name="T14" fmla="*/ 7 w 144"/>
                <a:gd name="T15" fmla="*/ 21 h 167"/>
                <a:gd name="T16" fmla="*/ 5 w 144"/>
                <a:gd name="T17" fmla="*/ 21 h 167"/>
                <a:gd name="T18" fmla="*/ 2 w 144"/>
                <a:gd name="T19" fmla="*/ 21 h 167"/>
                <a:gd name="T20" fmla="*/ 1 w 144"/>
                <a:gd name="T21" fmla="*/ 19 h 167"/>
                <a:gd name="T22" fmla="*/ 0 w 144"/>
                <a:gd name="T23" fmla="*/ 18 h 167"/>
                <a:gd name="T24" fmla="*/ 1 w 144"/>
                <a:gd name="T25" fmla="*/ 16 h 167"/>
                <a:gd name="T26" fmla="*/ 1 w 144"/>
                <a:gd name="T27" fmla="*/ 14 h 167"/>
                <a:gd name="T28" fmla="*/ 3 w 144"/>
                <a:gd name="T29" fmla="*/ 12 h 167"/>
                <a:gd name="T30" fmla="*/ 5 w 144"/>
                <a:gd name="T31" fmla="*/ 11 h 167"/>
                <a:gd name="T32" fmla="*/ 7 w 144"/>
                <a:gd name="T33" fmla="*/ 11 h 167"/>
                <a:gd name="T34" fmla="*/ 10 w 144"/>
                <a:gd name="T35" fmla="*/ 10 h 167"/>
                <a:gd name="T36" fmla="*/ 11 w 144"/>
                <a:gd name="T37" fmla="*/ 9 h 167"/>
                <a:gd name="T38" fmla="*/ 13 w 144"/>
                <a:gd name="T39" fmla="*/ 8 h 167"/>
                <a:gd name="T40" fmla="*/ 15 w 144"/>
                <a:gd name="T41" fmla="*/ 6 h 167"/>
                <a:gd name="T42" fmla="*/ 17 w 144"/>
                <a:gd name="T43" fmla="*/ 4 h 167"/>
                <a:gd name="T44" fmla="*/ 18 w 144"/>
                <a:gd name="T45" fmla="*/ 2 h 167"/>
                <a:gd name="T46" fmla="*/ 18 w 144"/>
                <a:gd name="T47" fmla="*/ 1 h 167"/>
                <a:gd name="T48" fmla="*/ 18 w 144"/>
                <a:gd name="T49" fmla="*/ 0 h 16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44"/>
                <a:gd name="T76" fmla="*/ 0 h 167"/>
                <a:gd name="T77" fmla="*/ 144 w 144"/>
                <a:gd name="T78" fmla="*/ 167 h 167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44" h="167">
                  <a:moveTo>
                    <a:pt x="144" y="0"/>
                  </a:moveTo>
                  <a:lnTo>
                    <a:pt x="143" y="28"/>
                  </a:lnTo>
                  <a:lnTo>
                    <a:pt x="138" y="57"/>
                  </a:lnTo>
                  <a:lnTo>
                    <a:pt x="129" y="84"/>
                  </a:lnTo>
                  <a:lnTo>
                    <a:pt x="116" y="111"/>
                  </a:lnTo>
                  <a:lnTo>
                    <a:pt x="100" y="135"/>
                  </a:lnTo>
                  <a:lnTo>
                    <a:pt x="82" y="152"/>
                  </a:lnTo>
                  <a:lnTo>
                    <a:pt x="60" y="164"/>
                  </a:lnTo>
                  <a:lnTo>
                    <a:pt x="36" y="167"/>
                  </a:lnTo>
                  <a:lnTo>
                    <a:pt x="16" y="163"/>
                  </a:lnTo>
                  <a:lnTo>
                    <a:pt x="5" y="152"/>
                  </a:lnTo>
                  <a:lnTo>
                    <a:pt x="0" y="140"/>
                  </a:lnTo>
                  <a:lnTo>
                    <a:pt x="2" y="123"/>
                  </a:lnTo>
                  <a:lnTo>
                    <a:pt x="12" y="109"/>
                  </a:lnTo>
                  <a:lnTo>
                    <a:pt x="24" y="96"/>
                  </a:lnTo>
                  <a:lnTo>
                    <a:pt x="42" y="85"/>
                  </a:lnTo>
                  <a:lnTo>
                    <a:pt x="62" y="82"/>
                  </a:lnTo>
                  <a:lnTo>
                    <a:pt x="80" y="79"/>
                  </a:lnTo>
                  <a:lnTo>
                    <a:pt x="95" y="69"/>
                  </a:lnTo>
                  <a:lnTo>
                    <a:pt x="108" y="57"/>
                  </a:lnTo>
                  <a:lnTo>
                    <a:pt x="121" y="41"/>
                  </a:lnTo>
                  <a:lnTo>
                    <a:pt x="130" y="26"/>
                  </a:lnTo>
                  <a:lnTo>
                    <a:pt x="138" y="13"/>
                  </a:lnTo>
                  <a:lnTo>
                    <a:pt x="143" y="4"/>
                  </a:lnTo>
                  <a:lnTo>
                    <a:pt x="144" y="0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300" name="Freeform 39"/>
            <p:cNvSpPr>
              <a:spLocks/>
            </p:cNvSpPr>
            <p:nvPr/>
          </p:nvSpPr>
          <p:spPr bwMode="auto">
            <a:xfrm>
              <a:off x="2436" y="1811"/>
              <a:ext cx="102" cy="40"/>
            </a:xfrm>
            <a:custGeom>
              <a:avLst/>
              <a:gdLst>
                <a:gd name="T0" fmla="*/ 26 w 204"/>
                <a:gd name="T1" fmla="*/ 0 h 82"/>
                <a:gd name="T2" fmla="*/ 25 w 204"/>
                <a:gd name="T3" fmla="*/ 1 h 82"/>
                <a:gd name="T4" fmla="*/ 24 w 204"/>
                <a:gd name="T5" fmla="*/ 2 h 82"/>
                <a:gd name="T6" fmla="*/ 22 w 204"/>
                <a:gd name="T7" fmla="*/ 3 h 82"/>
                <a:gd name="T8" fmla="*/ 21 w 204"/>
                <a:gd name="T9" fmla="*/ 5 h 82"/>
                <a:gd name="T10" fmla="*/ 19 w 204"/>
                <a:gd name="T11" fmla="*/ 6 h 82"/>
                <a:gd name="T12" fmla="*/ 18 w 204"/>
                <a:gd name="T13" fmla="*/ 7 h 82"/>
                <a:gd name="T14" fmla="*/ 15 w 204"/>
                <a:gd name="T15" fmla="*/ 8 h 82"/>
                <a:gd name="T16" fmla="*/ 14 w 204"/>
                <a:gd name="T17" fmla="*/ 8 h 82"/>
                <a:gd name="T18" fmla="*/ 13 w 204"/>
                <a:gd name="T19" fmla="*/ 9 h 82"/>
                <a:gd name="T20" fmla="*/ 11 w 204"/>
                <a:gd name="T21" fmla="*/ 9 h 82"/>
                <a:gd name="T22" fmla="*/ 10 w 204"/>
                <a:gd name="T23" fmla="*/ 10 h 82"/>
                <a:gd name="T24" fmla="*/ 7 w 204"/>
                <a:gd name="T25" fmla="*/ 10 h 82"/>
                <a:gd name="T26" fmla="*/ 6 w 204"/>
                <a:gd name="T27" fmla="*/ 10 h 82"/>
                <a:gd name="T28" fmla="*/ 5 w 204"/>
                <a:gd name="T29" fmla="*/ 9 h 82"/>
                <a:gd name="T30" fmla="*/ 3 w 204"/>
                <a:gd name="T31" fmla="*/ 8 h 82"/>
                <a:gd name="T32" fmla="*/ 2 w 204"/>
                <a:gd name="T33" fmla="*/ 8 h 82"/>
                <a:gd name="T34" fmla="*/ 1 w 204"/>
                <a:gd name="T35" fmla="*/ 5 h 82"/>
                <a:gd name="T36" fmla="*/ 0 w 204"/>
                <a:gd name="T37" fmla="*/ 4 h 82"/>
                <a:gd name="T38" fmla="*/ 1 w 204"/>
                <a:gd name="T39" fmla="*/ 2 h 82"/>
                <a:gd name="T40" fmla="*/ 3 w 204"/>
                <a:gd name="T41" fmla="*/ 1 h 82"/>
                <a:gd name="T42" fmla="*/ 5 w 204"/>
                <a:gd name="T43" fmla="*/ 0 h 82"/>
                <a:gd name="T44" fmla="*/ 6 w 204"/>
                <a:gd name="T45" fmla="*/ 0 h 82"/>
                <a:gd name="T46" fmla="*/ 9 w 204"/>
                <a:gd name="T47" fmla="*/ 0 h 82"/>
                <a:gd name="T48" fmla="*/ 12 w 204"/>
                <a:gd name="T49" fmla="*/ 1 h 82"/>
                <a:gd name="T50" fmla="*/ 13 w 204"/>
                <a:gd name="T51" fmla="*/ 2 h 82"/>
                <a:gd name="T52" fmla="*/ 15 w 204"/>
                <a:gd name="T53" fmla="*/ 3 h 82"/>
                <a:gd name="T54" fmla="*/ 18 w 204"/>
                <a:gd name="T55" fmla="*/ 2 h 82"/>
                <a:gd name="T56" fmla="*/ 20 w 204"/>
                <a:gd name="T57" fmla="*/ 2 h 82"/>
                <a:gd name="T58" fmla="*/ 23 w 204"/>
                <a:gd name="T59" fmla="*/ 1 h 82"/>
                <a:gd name="T60" fmla="*/ 24 w 204"/>
                <a:gd name="T61" fmla="*/ 0 h 82"/>
                <a:gd name="T62" fmla="*/ 25 w 204"/>
                <a:gd name="T63" fmla="*/ 0 h 82"/>
                <a:gd name="T64" fmla="*/ 26 w 204"/>
                <a:gd name="T65" fmla="*/ 0 h 82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04"/>
                <a:gd name="T100" fmla="*/ 0 h 82"/>
                <a:gd name="T101" fmla="*/ 204 w 204"/>
                <a:gd name="T102" fmla="*/ 82 h 82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04" h="82">
                  <a:moveTo>
                    <a:pt x="204" y="0"/>
                  </a:moveTo>
                  <a:lnTo>
                    <a:pt x="196" y="10"/>
                  </a:lnTo>
                  <a:lnTo>
                    <a:pt x="187" y="21"/>
                  </a:lnTo>
                  <a:lnTo>
                    <a:pt x="175" y="31"/>
                  </a:lnTo>
                  <a:lnTo>
                    <a:pt x="165" y="40"/>
                  </a:lnTo>
                  <a:lnTo>
                    <a:pt x="152" y="50"/>
                  </a:lnTo>
                  <a:lnTo>
                    <a:pt x="139" y="58"/>
                  </a:lnTo>
                  <a:lnTo>
                    <a:pt x="127" y="65"/>
                  </a:lnTo>
                  <a:lnTo>
                    <a:pt x="114" y="70"/>
                  </a:lnTo>
                  <a:lnTo>
                    <a:pt x="100" y="76"/>
                  </a:lnTo>
                  <a:lnTo>
                    <a:pt x="88" y="80"/>
                  </a:lnTo>
                  <a:lnTo>
                    <a:pt x="74" y="81"/>
                  </a:lnTo>
                  <a:lnTo>
                    <a:pt x="61" y="82"/>
                  </a:lnTo>
                  <a:lnTo>
                    <a:pt x="48" y="81"/>
                  </a:lnTo>
                  <a:lnTo>
                    <a:pt x="37" y="77"/>
                  </a:lnTo>
                  <a:lnTo>
                    <a:pt x="25" y="71"/>
                  </a:lnTo>
                  <a:lnTo>
                    <a:pt x="15" y="65"/>
                  </a:lnTo>
                  <a:lnTo>
                    <a:pt x="2" y="48"/>
                  </a:lnTo>
                  <a:lnTo>
                    <a:pt x="0" y="33"/>
                  </a:lnTo>
                  <a:lnTo>
                    <a:pt x="6" y="21"/>
                  </a:lnTo>
                  <a:lnTo>
                    <a:pt x="17" y="10"/>
                  </a:lnTo>
                  <a:lnTo>
                    <a:pt x="33" y="3"/>
                  </a:lnTo>
                  <a:lnTo>
                    <a:pt x="52" y="1"/>
                  </a:lnTo>
                  <a:lnTo>
                    <a:pt x="71" y="5"/>
                  </a:lnTo>
                  <a:lnTo>
                    <a:pt x="90" y="15"/>
                  </a:lnTo>
                  <a:lnTo>
                    <a:pt x="105" y="22"/>
                  </a:lnTo>
                  <a:lnTo>
                    <a:pt x="123" y="24"/>
                  </a:lnTo>
                  <a:lnTo>
                    <a:pt x="142" y="22"/>
                  </a:lnTo>
                  <a:lnTo>
                    <a:pt x="160" y="17"/>
                  </a:lnTo>
                  <a:lnTo>
                    <a:pt x="177" y="12"/>
                  </a:lnTo>
                  <a:lnTo>
                    <a:pt x="191" y="6"/>
                  </a:lnTo>
                  <a:lnTo>
                    <a:pt x="200" y="2"/>
                  </a:lnTo>
                  <a:lnTo>
                    <a:pt x="204" y="0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301" name="Freeform 40"/>
            <p:cNvSpPr>
              <a:spLocks/>
            </p:cNvSpPr>
            <p:nvPr/>
          </p:nvSpPr>
          <p:spPr bwMode="auto">
            <a:xfrm>
              <a:off x="2534" y="1815"/>
              <a:ext cx="42" cy="104"/>
            </a:xfrm>
            <a:custGeom>
              <a:avLst/>
              <a:gdLst>
                <a:gd name="T0" fmla="*/ 3 w 84"/>
                <a:gd name="T1" fmla="*/ 0 h 208"/>
                <a:gd name="T2" fmla="*/ 5 w 84"/>
                <a:gd name="T3" fmla="*/ 3 h 208"/>
                <a:gd name="T4" fmla="*/ 7 w 84"/>
                <a:gd name="T5" fmla="*/ 6 h 208"/>
                <a:gd name="T6" fmla="*/ 9 w 84"/>
                <a:gd name="T7" fmla="*/ 10 h 208"/>
                <a:gd name="T8" fmla="*/ 10 w 84"/>
                <a:gd name="T9" fmla="*/ 13 h 208"/>
                <a:gd name="T10" fmla="*/ 11 w 84"/>
                <a:gd name="T11" fmla="*/ 16 h 208"/>
                <a:gd name="T12" fmla="*/ 11 w 84"/>
                <a:gd name="T13" fmla="*/ 20 h 208"/>
                <a:gd name="T14" fmla="*/ 10 w 84"/>
                <a:gd name="T15" fmla="*/ 23 h 208"/>
                <a:gd name="T16" fmla="*/ 7 w 84"/>
                <a:gd name="T17" fmla="*/ 25 h 208"/>
                <a:gd name="T18" fmla="*/ 5 w 84"/>
                <a:gd name="T19" fmla="*/ 26 h 208"/>
                <a:gd name="T20" fmla="*/ 3 w 84"/>
                <a:gd name="T21" fmla="*/ 26 h 208"/>
                <a:gd name="T22" fmla="*/ 1 w 84"/>
                <a:gd name="T23" fmla="*/ 26 h 208"/>
                <a:gd name="T24" fmla="*/ 1 w 84"/>
                <a:gd name="T25" fmla="*/ 24 h 208"/>
                <a:gd name="T26" fmla="*/ 0 w 84"/>
                <a:gd name="T27" fmla="*/ 22 h 208"/>
                <a:gd name="T28" fmla="*/ 1 w 84"/>
                <a:gd name="T29" fmla="*/ 19 h 208"/>
                <a:gd name="T30" fmla="*/ 1 w 84"/>
                <a:gd name="T31" fmla="*/ 17 h 208"/>
                <a:gd name="T32" fmla="*/ 3 w 84"/>
                <a:gd name="T33" fmla="*/ 14 h 208"/>
                <a:gd name="T34" fmla="*/ 5 w 84"/>
                <a:gd name="T35" fmla="*/ 11 h 208"/>
                <a:gd name="T36" fmla="*/ 5 w 84"/>
                <a:gd name="T37" fmla="*/ 6 h 208"/>
                <a:gd name="T38" fmla="*/ 3 w 84"/>
                <a:gd name="T39" fmla="*/ 2 h 208"/>
                <a:gd name="T40" fmla="*/ 3 w 84"/>
                <a:gd name="T41" fmla="*/ 0 h 208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84"/>
                <a:gd name="T64" fmla="*/ 0 h 208"/>
                <a:gd name="T65" fmla="*/ 84 w 84"/>
                <a:gd name="T66" fmla="*/ 208 h 208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84" h="208">
                  <a:moveTo>
                    <a:pt x="24" y="0"/>
                  </a:moveTo>
                  <a:lnTo>
                    <a:pt x="42" y="21"/>
                  </a:lnTo>
                  <a:lnTo>
                    <a:pt x="59" y="45"/>
                  </a:lnTo>
                  <a:lnTo>
                    <a:pt x="71" y="73"/>
                  </a:lnTo>
                  <a:lnTo>
                    <a:pt x="79" y="100"/>
                  </a:lnTo>
                  <a:lnTo>
                    <a:pt x="84" y="128"/>
                  </a:lnTo>
                  <a:lnTo>
                    <a:pt x="82" y="155"/>
                  </a:lnTo>
                  <a:lnTo>
                    <a:pt x="74" y="178"/>
                  </a:lnTo>
                  <a:lnTo>
                    <a:pt x="57" y="197"/>
                  </a:lnTo>
                  <a:lnTo>
                    <a:pt x="40" y="208"/>
                  </a:lnTo>
                  <a:lnTo>
                    <a:pt x="25" y="208"/>
                  </a:lnTo>
                  <a:lnTo>
                    <a:pt x="12" y="201"/>
                  </a:lnTo>
                  <a:lnTo>
                    <a:pt x="4" y="187"/>
                  </a:lnTo>
                  <a:lnTo>
                    <a:pt x="0" y="170"/>
                  </a:lnTo>
                  <a:lnTo>
                    <a:pt x="1" y="151"/>
                  </a:lnTo>
                  <a:lnTo>
                    <a:pt x="7" y="133"/>
                  </a:lnTo>
                  <a:lnTo>
                    <a:pt x="19" y="115"/>
                  </a:lnTo>
                  <a:lnTo>
                    <a:pt x="34" y="84"/>
                  </a:lnTo>
                  <a:lnTo>
                    <a:pt x="34" y="46"/>
                  </a:lnTo>
                  <a:lnTo>
                    <a:pt x="27" y="14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302" name="Freeform 41"/>
            <p:cNvSpPr>
              <a:spLocks/>
            </p:cNvSpPr>
            <p:nvPr/>
          </p:nvSpPr>
          <p:spPr bwMode="auto">
            <a:xfrm>
              <a:off x="2551" y="1812"/>
              <a:ext cx="72" cy="84"/>
            </a:xfrm>
            <a:custGeom>
              <a:avLst/>
              <a:gdLst>
                <a:gd name="T0" fmla="*/ 0 w 144"/>
                <a:gd name="T1" fmla="*/ 0 h 170"/>
                <a:gd name="T2" fmla="*/ 3 w 144"/>
                <a:gd name="T3" fmla="*/ 0 h 170"/>
                <a:gd name="T4" fmla="*/ 6 w 144"/>
                <a:gd name="T5" fmla="*/ 2 h 170"/>
                <a:gd name="T6" fmla="*/ 10 w 144"/>
                <a:gd name="T7" fmla="*/ 4 h 170"/>
                <a:gd name="T8" fmla="*/ 13 w 144"/>
                <a:gd name="T9" fmla="*/ 6 h 170"/>
                <a:gd name="T10" fmla="*/ 15 w 144"/>
                <a:gd name="T11" fmla="*/ 8 h 170"/>
                <a:gd name="T12" fmla="*/ 18 w 144"/>
                <a:gd name="T13" fmla="*/ 11 h 170"/>
                <a:gd name="T14" fmla="*/ 18 w 144"/>
                <a:gd name="T15" fmla="*/ 14 h 170"/>
                <a:gd name="T16" fmla="*/ 18 w 144"/>
                <a:gd name="T17" fmla="*/ 17 h 170"/>
                <a:gd name="T18" fmla="*/ 17 w 144"/>
                <a:gd name="T19" fmla="*/ 19 h 170"/>
                <a:gd name="T20" fmla="*/ 15 w 144"/>
                <a:gd name="T21" fmla="*/ 20 h 170"/>
                <a:gd name="T22" fmla="*/ 13 w 144"/>
                <a:gd name="T23" fmla="*/ 21 h 170"/>
                <a:gd name="T24" fmla="*/ 11 w 144"/>
                <a:gd name="T25" fmla="*/ 20 h 170"/>
                <a:gd name="T26" fmla="*/ 10 w 144"/>
                <a:gd name="T27" fmla="*/ 18 h 170"/>
                <a:gd name="T28" fmla="*/ 9 w 144"/>
                <a:gd name="T29" fmla="*/ 16 h 170"/>
                <a:gd name="T30" fmla="*/ 8 w 144"/>
                <a:gd name="T31" fmla="*/ 14 h 170"/>
                <a:gd name="T32" fmla="*/ 9 w 144"/>
                <a:gd name="T33" fmla="*/ 12 h 170"/>
                <a:gd name="T34" fmla="*/ 9 w 144"/>
                <a:gd name="T35" fmla="*/ 10 h 170"/>
                <a:gd name="T36" fmla="*/ 7 w 144"/>
                <a:gd name="T37" fmla="*/ 7 h 170"/>
                <a:gd name="T38" fmla="*/ 6 w 144"/>
                <a:gd name="T39" fmla="*/ 5 h 170"/>
                <a:gd name="T40" fmla="*/ 5 w 144"/>
                <a:gd name="T41" fmla="*/ 3 h 170"/>
                <a:gd name="T42" fmla="*/ 2 w 144"/>
                <a:gd name="T43" fmla="*/ 2 h 170"/>
                <a:gd name="T44" fmla="*/ 1 w 144"/>
                <a:gd name="T45" fmla="*/ 1 h 170"/>
                <a:gd name="T46" fmla="*/ 1 w 144"/>
                <a:gd name="T47" fmla="*/ 0 h 170"/>
                <a:gd name="T48" fmla="*/ 0 w 144"/>
                <a:gd name="T49" fmla="*/ 0 h 170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44"/>
                <a:gd name="T76" fmla="*/ 0 h 170"/>
                <a:gd name="T77" fmla="*/ 144 w 144"/>
                <a:gd name="T78" fmla="*/ 170 h 170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44" h="170">
                  <a:moveTo>
                    <a:pt x="0" y="0"/>
                  </a:moveTo>
                  <a:lnTo>
                    <a:pt x="27" y="7"/>
                  </a:lnTo>
                  <a:lnTo>
                    <a:pt x="54" y="18"/>
                  </a:lnTo>
                  <a:lnTo>
                    <a:pt x="81" y="33"/>
                  </a:lnTo>
                  <a:lnTo>
                    <a:pt x="104" y="50"/>
                  </a:lnTo>
                  <a:lnTo>
                    <a:pt x="123" y="71"/>
                  </a:lnTo>
                  <a:lnTo>
                    <a:pt x="137" y="92"/>
                  </a:lnTo>
                  <a:lnTo>
                    <a:pt x="144" y="117"/>
                  </a:lnTo>
                  <a:lnTo>
                    <a:pt x="142" y="141"/>
                  </a:lnTo>
                  <a:lnTo>
                    <a:pt x="134" y="159"/>
                  </a:lnTo>
                  <a:lnTo>
                    <a:pt x="121" y="168"/>
                  </a:lnTo>
                  <a:lnTo>
                    <a:pt x="107" y="170"/>
                  </a:lnTo>
                  <a:lnTo>
                    <a:pt x="94" y="164"/>
                  </a:lnTo>
                  <a:lnTo>
                    <a:pt x="80" y="152"/>
                  </a:lnTo>
                  <a:lnTo>
                    <a:pt x="69" y="136"/>
                  </a:lnTo>
                  <a:lnTo>
                    <a:pt x="64" y="118"/>
                  </a:lnTo>
                  <a:lnTo>
                    <a:pt x="65" y="97"/>
                  </a:lnTo>
                  <a:lnTo>
                    <a:pt x="65" y="80"/>
                  </a:lnTo>
                  <a:lnTo>
                    <a:pt x="59" y="63"/>
                  </a:lnTo>
                  <a:lnTo>
                    <a:pt x="49" y="46"/>
                  </a:lnTo>
                  <a:lnTo>
                    <a:pt x="36" y="31"/>
                  </a:lnTo>
                  <a:lnTo>
                    <a:pt x="23" y="19"/>
                  </a:lnTo>
                  <a:lnTo>
                    <a:pt x="12" y="10"/>
                  </a:lnTo>
                  <a:lnTo>
                    <a:pt x="4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303" name="Freeform 42"/>
            <p:cNvSpPr>
              <a:spLocks/>
            </p:cNvSpPr>
            <p:nvPr/>
          </p:nvSpPr>
          <p:spPr bwMode="auto">
            <a:xfrm>
              <a:off x="2558" y="1793"/>
              <a:ext cx="99" cy="51"/>
            </a:xfrm>
            <a:custGeom>
              <a:avLst/>
              <a:gdLst>
                <a:gd name="T0" fmla="*/ 0 w 199"/>
                <a:gd name="T1" fmla="*/ 2 h 103"/>
                <a:gd name="T2" fmla="*/ 1 w 199"/>
                <a:gd name="T3" fmla="*/ 1 h 103"/>
                <a:gd name="T4" fmla="*/ 3 w 199"/>
                <a:gd name="T5" fmla="*/ 1 h 103"/>
                <a:gd name="T6" fmla="*/ 5 w 199"/>
                <a:gd name="T7" fmla="*/ 0 h 103"/>
                <a:gd name="T8" fmla="*/ 6 w 199"/>
                <a:gd name="T9" fmla="*/ 0 h 103"/>
                <a:gd name="T10" fmla="*/ 8 w 199"/>
                <a:gd name="T11" fmla="*/ 0 h 103"/>
                <a:gd name="T12" fmla="*/ 10 w 199"/>
                <a:gd name="T13" fmla="*/ 0 h 103"/>
                <a:gd name="T14" fmla="*/ 12 w 199"/>
                <a:gd name="T15" fmla="*/ 0 h 103"/>
                <a:gd name="T16" fmla="*/ 14 w 199"/>
                <a:gd name="T17" fmla="*/ 0 h 103"/>
                <a:gd name="T18" fmla="*/ 16 w 199"/>
                <a:gd name="T19" fmla="*/ 0 h 103"/>
                <a:gd name="T20" fmla="*/ 17 w 199"/>
                <a:gd name="T21" fmla="*/ 1 h 103"/>
                <a:gd name="T22" fmla="*/ 19 w 199"/>
                <a:gd name="T23" fmla="*/ 1 h 103"/>
                <a:gd name="T24" fmla="*/ 20 w 199"/>
                <a:gd name="T25" fmla="*/ 2 h 103"/>
                <a:gd name="T26" fmla="*/ 21 w 199"/>
                <a:gd name="T27" fmla="*/ 3 h 103"/>
                <a:gd name="T28" fmla="*/ 22 w 199"/>
                <a:gd name="T29" fmla="*/ 4 h 103"/>
                <a:gd name="T30" fmla="*/ 23 w 199"/>
                <a:gd name="T31" fmla="*/ 5 h 103"/>
                <a:gd name="T32" fmla="*/ 24 w 199"/>
                <a:gd name="T33" fmla="*/ 7 h 103"/>
                <a:gd name="T34" fmla="*/ 24 w 199"/>
                <a:gd name="T35" fmla="*/ 9 h 103"/>
                <a:gd name="T36" fmla="*/ 24 w 199"/>
                <a:gd name="T37" fmla="*/ 11 h 103"/>
                <a:gd name="T38" fmla="*/ 22 w 199"/>
                <a:gd name="T39" fmla="*/ 12 h 103"/>
                <a:gd name="T40" fmla="*/ 20 w 199"/>
                <a:gd name="T41" fmla="*/ 12 h 103"/>
                <a:gd name="T42" fmla="*/ 18 w 199"/>
                <a:gd name="T43" fmla="*/ 12 h 103"/>
                <a:gd name="T44" fmla="*/ 16 w 199"/>
                <a:gd name="T45" fmla="*/ 11 h 103"/>
                <a:gd name="T46" fmla="*/ 14 w 199"/>
                <a:gd name="T47" fmla="*/ 10 h 103"/>
                <a:gd name="T48" fmla="*/ 13 w 199"/>
                <a:gd name="T49" fmla="*/ 7 h 103"/>
                <a:gd name="T50" fmla="*/ 12 w 199"/>
                <a:gd name="T51" fmla="*/ 6 h 103"/>
                <a:gd name="T52" fmla="*/ 10 w 199"/>
                <a:gd name="T53" fmla="*/ 4 h 103"/>
                <a:gd name="T54" fmla="*/ 8 w 199"/>
                <a:gd name="T55" fmla="*/ 3 h 103"/>
                <a:gd name="T56" fmla="*/ 5 w 199"/>
                <a:gd name="T57" fmla="*/ 3 h 103"/>
                <a:gd name="T58" fmla="*/ 3 w 199"/>
                <a:gd name="T59" fmla="*/ 2 h 103"/>
                <a:gd name="T60" fmla="*/ 1 w 199"/>
                <a:gd name="T61" fmla="*/ 2 h 103"/>
                <a:gd name="T62" fmla="*/ 0 w 199"/>
                <a:gd name="T63" fmla="*/ 2 h 103"/>
                <a:gd name="T64" fmla="*/ 0 w 199"/>
                <a:gd name="T65" fmla="*/ 2 h 10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99"/>
                <a:gd name="T100" fmla="*/ 0 h 103"/>
                <a:gd name="T101" fmla="*/ 199 w 199"/>
                <a:gd name="T102" fmla="*/ 103 h 103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99" h="103">
                  <a:moveTo>
                    <a:pt x="0" y="18"/>
                  </a:moveTo>
                  <a:lnTo>
                    <a:pt x="13" y="13"/>
                  </a:lnTo>
                  <a:lnTo>
                    <a:pt x="27" y="8"/>
                  </a:lnTo>
                  <a:lnTo>
                    <a:pt x="40" y="5"/>
                  </a:lnTo>
                  <a:lnTo>
                    <a:pt x="54" y="3"/>
                  </a:lnTo>
                  <a:lnTo>
                    <a:pt x="69" y="0"/>
                  </a:lnTo>
                  <a:lnTo>
                    <a:pt x="84" y="0"/>
                  </a:lnTo>
                  <a:lnTo>
                    <a:pt x="99" y="0"/>
                  </a:lnTo>
                  <a:lnTo>
                    <a:pt x="114" y="1"/>
                  </a:lnTo>
                  <a:lnTo>
                    <a:pt x="128" y="4"/>
                  </a:lnTo>
                  <a:lnTo>
                    <a:pt x="141" y="8"/>
                  </a:lnTo>
                  <a:lnTo>
                    <a:pt x="153" y="13"/>
                  </a:lnTo>
                  <a:lnTo>
                    <a:pt x="165" y="19"/>
                  </a:lnTo>
                  <a:lnTo>
                    <a:pt x="175" y="27"/>
                  </a:lnTo>
                  <a:lnTo>
                    <a:pt x="183" y="35"/>
                  </a:lnTo>
                  <a:lnTo>
                    <a:pt x="190" y="45"/>
                  </a:lnTo>
                  <a:lnTo>
                    <a:pt x="196" y="57"/>
                  </a:lnTo>
                  <a:lnTo>
                    <a:pt x="199" y="76"/>
                  </a:lnTo>
                  <a:lnTo>
                    <a:pt x="194" y="91"/>
                  </a:lnTo>
                  <a:lnTo>
                    <a:pt x="182" y="99"/>
                  </a:lnTo>
                  <a:lnTo>
                    <a:pt x="167" y="103"/>
                  </a:lnTo>
                  <a:lnTo>
                    <a:pt x="150" y="101"/>
                  </a:lnTo>
                  <a:lnTo>
                    <a:pt x="132" y="92"/>
                  </a:lnTo>
                  <a:lnTo>
                    <a:pt x="118" y="80"/>
                  </a:lnTo>
                  <a:lnTo>
                    <a:pt x="106" y="63"/>
                  </a:lnTo>
                  <a:lnTo>
                    <a:pt x="97" y="49"/>
                  </a:lnTo>
                  <a:lnTo>
                    <a:pt x="82" y="37"/>
                  </a:lnTo>
                  <a:lnTo>
                    <a:pt x="65" y="29"/>
                  </a:lnTo>
                  <a:lnTo>
                    <a:pt x="46" y="25"/>
                  </a:lnTo>
                  <a:lnTo>
                    <a:pt x="29" y="21"/>
                  </a:lnTo>
                  <a:lnTo>
                    <a:pt x="14" y="19"/>
                  </a:lnTo>
                  <a:lnTo>
                    <a:pt x="4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304" name="Freeform 43"/>
            <p:cNvSpPr>
              <a:spLocks/>
            </p:cNvSpPr>
            <p:nvPr/>
          </p:nvSpPr>
          <p:spPr bwMode="auto">
            <a:xfrm>
              <a:off x="2631" y="2659"/>
              <a:ext cx="53" cy="98"/>
            </a:xfrm>
            <a:custGeom>
              <a:avLst/>
              <a:gdLst>
                <a:gd name="T0" fmla="*/ 11 w 107"/>
                <a:gd name="T1" fmla="*/ 0 h 195"/>
                <a:gd name="T2" fmla="*/ 12 w 107"/>
                <a:gd name="T3" fmla="*/ 4 h 195"/>
                <a:gd name="T4" fmla="*/ 13 w 107"/>
                <a:gd name="T5" fmla="*/ 7 h 195"/>
                <a:gd name="T6" fmla="*/ 13 w 107"/>
                <a:gd name="T7" fmla="*/ 11 h 195"/>
                <a:gd name="T8" fmla="*/ 13 w 107"/>
                <a:gd name="T9" fmla="*/ 15 h 195"/>
                <a:gd name="T10" fmla="*/ 12 w 107"/>
                <a:gd name="T11" fmla="*/ 18 h 195"/>
                <a:gd name="T12" fmla="*/ 10 w 107"/>
                <a:gd name="T13" fmla="*/ 21 h 195"/>
                <a:gd name="T14" fmla="*/ 8 w 107"/>
                <a:gd name="T15" fmla="*/ 23 h 195"/>
                <a:gd name="T16" fmla="*/ 5 w 107"/>
                <a:gd name="T17" fmla="*/ 25 h 195"/>
                <a:gd name="T18" fmla="*/ 3 w 107"/>
                <a:gd name="T19" fmla="*/ 25 h 195"/>
                <a:gd name="T20" fmla="*/ 1 w 107"/>
                <a:gd name="T21" fmla="*/ 24 h 195"/>
                <a:gd name="T22" fmla="*/ 0 w 107"/>
                <a:gd name="T23" fmla="*/ 23 h 195"/>
                <a:gd name="T24" fmla="*/ 0 w 107"/>
                <a:gd name="T25" fmla="*/ 21 h 195"/>
                <a:gd name="T26" fmla="*/ 0 w 107"/>
                <a:gd name="T27" fmla="*/ 19 h 195"/>
                <a:gd name="T28" fmla="*/ 1 w 107"/>
                <a:gd name="T29" fmla="*/ 16 h 195"/>
                <a:gd name="T30" fmla="*/ 3 w 107"/>
                <a:gd name="T31" fmla="*/ 15 h 195"/>
                <a:gd name="T32" fmla="*/ 5 w 107"/>
                <a:gd name="T33" fmla="*/ 13 h 195"/>
                <a:gd name="T34" fmla="*/ 7 w 107"/>
                <a:gd name="T35" fmla="*/ 12 h 195"/>
                <a:gd name="T36" fmla="*/ 8 w 107"/>
                <a:gd name="T37" fmla="*/ 10 h 195"/>
                <a:gd name="T38" fmla="*/ 9 w 107"/>
                <a:gd name="T39" fmla="*/ 8 h 195"/>
                <a:gd name="T40" fmla="*/ 10 w 107"/>
                <a:gd name="T41" fmla="*/ 6 h 195"/>
                <a:gd name="T42" fmla="*/ 11 w 107"/>
                <a:gd name="T43" fmla="*/ 4 h 195"/>
                <a:gd name="T44" fmla="*/ 11 w 107"/>
                <a:gd name="T45" fmla="*/ 2 h 195"/>
                <a:gd name="T46" fmla="*/ 11 w 107"/>
                <a:gd name="T47" fmla="*/ 1 h 195"/>
                <a:gd name="T48" fmla="*/ 11 w 107"/>
                <a:gd name="T49" fmla="*/ 0 h 195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07"/>
                <a:gd name="T76" fmla="*/ 0 h 195"/>
                <a:gd name="T77" fmla="*/ 107 w 107"/>
                <a:gd name="T78" fmla="*/ 195 h 195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07" h="195">
                  <a:moveTo>
                    <a:pt x="95" y="0"/>
                  </a:moveTo>
                  <a:lnTo>
                    <a:pt x="103" y="26"/>
                  </a:lnTo>
                  <a:lnTo>
                    <a:pt x="107" y="55"/>
                  </a:lnTo>
                  <a:lnTo>
                    <a:pt x="107" y="85"/>
                  </a:lnTo>
                  <a:lnTo>
                    <a:pt x="104" y="114"/>
                  </a:lnTo>
                  <a:lnTo>
                    <a:pt x="96" y="141"/>
                  </a:lnTo>
                  <a:lnTo>
                    <a:pt x="83" y="164"/>
                  </a:lnTo>
                  <a:lnTo>
                    <a:pt x="66" y="183"/>
                  </a:lnTo>
                  <a:lnTo>
                    <a:pt x="44" y="193"/>
                  </a:lnTo>
                  <a:lnTo>
                    <a:pt x="24" y="195"/>
                  </a:lnTo>
                  <a:lnTo>
                    <a:pt x="10" y="190"/>
                  </a:lnTo>
                  <a:lnTo>
                    <a:pt x="3" y="177"/>
                  </a:lnTo>
                  <a:lnTo>
                    <a:pt x="0" y="162"/>
                  </a:lnTo>
                  <a:lnTo>
                    <a:pt x="3" y="145"/>
                  </a:lnTo>
                  <a:lnTo>
                    <a:pt x="12" y="127"/>
                  </a:lnTo>
                  <a:lnTo>
                    <a:pt x="24" y="114"/>
                  </a:lnTo>
                  <a:lnTo>
                    <a:pt x="43" y="103"/>
                  </a:lnTo>
                  <a:lnTo>
                    <a:pt x="58" y="94"/>
                  </a:lnTo>
                  <a:lnTo>
                    <a:pt x="69" y="80"/>
                  </a:lnTo>
                  <a:lnTo>
                    <a:pt x="79" y="64"/>
                  </a:lnTo>
                  <a:lnTo>
                    <a:pt x="86" y="46"/>
                  </a:lnTo>
                  <a:lnTo>
                    <a:pt x="90" y="28"/>
                  </a:lnTo>
                  <a:lnTo>
                    <a:pt x="92" y="13"/>
                  </a:lnTo>
                  <a:lnTo>
                    <a:pt x="95" y="3"/>
                  </a:lnTo>
                  <a:lnTo>
                    <a:pt x="95" y="0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305" name="Freeform 44"/>
            <p:cNvSpPr>
              <a:spLocks/>
            </p:cNvSpPr>
            <p:nvPr/>
          </p:nvSpPr>
          <p:spPr bwMode="auto">
            <a:xfrm>
              <a:off x="2581" y="2656"/>
              <a:ext cx="91" cy="63"/>
            </a:xfrm>
            <a:custGeom>
              <a:avLst/>
              <a:gdLst>
                <a:gd name="T0" fmla="*/ 22 w 183"/>
                <a:gd name="T1" fmla="*/ 0 h 126"/>
                <a:gd name="T2" fmla="*/ 21 w 183"/>
                <a:gd name="T3" fmla="*/ 4 h 126"/>
                <a:gd name="T4" fmla="*/ 19 w 183"/>
                <a:gd name="T5" fmla="*/ 7 h 126"/>
                <a:gd name="T6" fmla="*/ 17 w 183"/>
                <a:gd name="T7" fmla="*/ 10 h 126"/>
                <a:gd name="T8" fmla="*/ 15 w 183"/>
                <a:gd name="T9" fmla="*/ 12 h 126"/>
                <a:gd name="T10" fmla="*/ 12 w 183"/>
                <a:gd name="T11" fmla="*/ 14 h 126"/>
                <a:gd name="T12" fmla="*/ 9 w 183"/>
                <a:gd name="T13" fmla="*/ 16 h 126"/>
                <a:gd name="T14" fmla="*/ 6 w 183"/>
                <a:gd name="T15" fmla="*/ 16 h 126"/>
                <a:gd name="T16" fmla="*/ 3 w 183"/>
                <a:gd name="T17" fmla="*/ 15 h 126"/>
                <a:gd name="T18" fmla="*/ 0 w 183"/>
                <a:gd name="T19" fmla="*/ 14 h 126"/>
                <a:gd name="T20" fmla="*/ 0 w 183"/>
                <a:gd name="T21" fmla="*/ 12 h 126"/>
                <a:gd name="T22" fmla="*/ 0 w 183"/>
                <a:gd name="T23" fmla="*/ 11 h 126"/>
                <a:gd name="T24" fmla="*/ 1 w 183"/>
                <a:gd name="T25" fmla="*/ 9 h 126"/>
                <a:gd name="T26" fmla="*/ 2 w 183"/>
                <a:gd name="T27" fmla="*/ 8 h 126"/>
                <a:gd name="T28" fmla="*/ 4 w 183"/>
                <a:gd name="T29" fmla="*/ 7 h 126"/>
                <a:gd name="T30" fmla="*/ 7 w 183"/>
                <a:gd name="T31" fmla="*/ 6 h 126"/>
                <a:gd name="T32" fmla="*/ 9 w 183"/>
                <a:gd name="T33" fmla="*/ 7 h 126"/>
                <a:gd name="T34" fmla="*/ 12 w 183"/>
                <a:gd name="T35" fmla="*/ 7 h 126"/>
                <a:gd name="T36" fmla="*/ 14 w 183"/>
                <a:gd name="T37" fmla="*/ 6 h 126"/>
                <a:gd name="T38" fmla="*/ 16 w 183"/>
                <a:gd name="T39" fmla="*/ 5 h 126"/>
                <a:gd name="T40" fmla="*/ 18 w 183"/>
                <a:gd name="T41" fmla="*/ 4 h 126"/>
                <a:gd name="T42" fmla="*/ 20 w 183"/>
                <a:gd name="T43" fmla="*/ 3 h 126"/>
                <a:gd name="T44" fmla="*/ 21 w 183"/>
                <a:gd name="T45" fmla="*/ 2 h 126"/>
                <a:gd name="T46" fmla="*/ 22 w 183"/>
                <a:gd name="T47" fmla="*/ 1 h 126"/>
                <a:gd name="T48" fmla="*/ 22 w 183"/>
                <a:gd name="T49" fmla="*/ 0 h 12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83"/>
                <a:gd name="T76" fmla="*/ 0 h 126"/>
                <a:gd name="T77" fmla="*/ 183 w 183"/>
                <a:gd name="T78" fmla="*/ 126 h 12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83" h="126">
                  <a:moveTo>
                    <a:pt x="183" y="0"/>
                  </a:moveTo>
                  <a:lnTo>
                    <a:pt x="173" y="25"/>
                  </a:lnTo>
                  <a:lnTo>
                    <a:pt x="159" y="51"/>
                  </a:lnTo>
                  <a:lnTo>
                    <a:pt x="141" y="74"/>
                  </a:lnTo>
                  <a:lnTo>
                    <a:pt x="120" y="94"/>
                  </a:lnTo>
                  <a:lnTo>
                    <a:pt x="97" y="111"/>
                  </a:lnTo>
                  <a:lnTo>
                    <a:pt x="73" y="122"/>
                  </a:lnTo>
                  <a:lnTo>
                    <a:pt x="48" y="126"/>
                  </a:lnTo>
                  <a:lnTo>
                    <a:pt x="24" y="120"/>
                  </a:lnTo>
                  <a:lnTo>
                    <a:pt x="7" y="109"/>
                  </a:lnTo>
                  <a:lnTo>
                    <a:pt x="0" y="96"/>
                  </a:lnTo>
                  <a:lnTo>
                    <a:pt x="1" y="82"/>
                  </a:lnTo>
                  <a:lnTo>
                    <a:pt x="8" y="69"/>
                  </a:lnTo>
                  <a:lnTo>
                    <a:pt x="22" y="58"/>
                  </a:lnTo>
                  <a:lnTo>
                    <a:pt x="39" y="50"/>
                  </a:lnTo>
                  <a:lnTo>
                    <a:pt x="58" y="46"/>
                  </a:lnTo>
                  <a:lnTo>
                    <a:pt x="78" y="50"/>
                  </a:lnTo>
                  <a:lnTo>
                    <a:pt x="96" y="52"/>
                  </a:lnTo>
                  <a:lnTo>
                    <a:pt x="113" y="48"/>
                  </a:lnTo>
                  <a:lnTo>
                    <a:pt x="130" y="40"/>
                  </a:lnTo>
                  <a:lnTo>
                    <a:pt x="148" y="30"/>
                  </a:lnTo>
                  <a:lnTo>
                    <a:pt x="161" y="20"/>
                  </a:lnTo>
                  <a:lnTo>
                    <a:pt x="173" y="10"/>
                  </a:lnTo>
                  <a:lnTo>
                    <a:pt x="181" y="2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306" name="Freeform 45"/>
            <p:cNvSpPr>
              <a:spLocks/>
            </p:cNvSpPr>
            <p:nvPr/>
          </p:nvSpPr>
          <p:spPr bwMode="auto">
            <a:xfrm>
              <a:off x="2681" y="2658"/>
              <a:ext cx="52" cy="98"/>
            </a:xfrm>
            <a:custGeom>
              <a:avLst/>
              <a:gdLst>
                <a:gd name="T0" fmla="*/ 0 w 102"/>
                <a:gd name="T1" fmla="*/ 0 h 197"/>
                <a:gd name="T2" fmla="*/ 3 w 102"/>
                <a:gd name="T3" fmla="*/ 1 h 197"/>
                <a:gd name="T4" fmla="*/ 6 w 102"/>
                <a:gd name="T5" fmla="*/ 4 h 197"/>
                <a:gd name="T6" fmla="*/ 9 w 102"/>
                <a:gd name="T7" fmla="*/ 6 h 197"/>
                <a:gd name="T8" fmla="*/ 11 w 102"/>
                <a:gd name="T9" fmla="*/ 9 h 197"/>
                <a:gd name="T10" fmla="*/ 12 w 102"/>
                <a:gd name="T11" fmla="*/ 12 h 197"/>
                <a:gd name="T12" fmla="*/ 14 w 102"/>
                <a:gd name="T13" fmla="*/ 16 h 197"/>
                <a:gd name="T14" fmla="*/ 14 w 102"/>
                <a:gd name="T15" fmla="*/ 19 h 197"/>
                <a:gd name="T16" fmla="*/ 12 w 102"/>
                <a:gd name="T17" fmla="*/ 22 h 197"/>
                <a:gd name="T18" fmla="*/ 10 w 102"/>
                <a:gd name="T19" fmla="*/ 23 h 197"/>
                <a:gd name="T20" fmla="*/ 9 w 102"/>
                <a:gd name="T21" fmla="*/ 24 h 197"/>
                <a:gd name="T22" fmla="*/ 7 w 102"/>
                <a:gd name="T23" fmla="*/ 24 h 197"/>
                <a:gd name="T24" fmla="*/ 5 w 102"/>
                <a:gd name="T25" fmla="*/ 22 h 197"/>
                <a:gd name="T26" fmla="*/ 4 w 102"/>
                <a:gd name="T27" fmla="*/ 21 h 197"/>
                <a:gd name="T28" fmla="*/ 4 w 102"/>
                <a:gd name="T29" fmla="*/ 18 h 197"/>
                <a:gd name="T30" fmla="*/ 4 w 102"/>
                <a:gd name="T31" fmla="*/ 16 h 197"/>
                <a:gd name="T32" fmla="*/ 4 w 102"/>
                <a:gd name="T33" fmla="*/ 14 h 197"/>
                <a:gd name="T34" fmla="*/ 5 w 102"/>
                <a:gd name="T35" fmla="*/ 12 h 197"/>
                <a:gd name="T36" fmla="*/ 5 w 102"/>
                <a:gd name="T37" fmla="*/ 9 h 197"/>
                <a:gd name="T38" fmla="*/ 4 w 102"/>
                <a:gd name="T39" fmla="*/ 7 h 197"/>
                <a:gd name="T40" fmla="*/ 3 w 102"/>
                <a:gd name="T41" fmla="*/ 5 h 197"/>
                <a:gd name="T42" fmla="*/ 2 w 102"/>
                <a:gd name="T43" fmla="*/ 3 h 197"/>
                <a:gd name="T44" fmla="*/ 1 w 102"/>
                <a:gd name="T45" fmla="*/ 1 h 197"/>
                <a:gd name="T46" fmla="*/ 1 w 102"/>
                <a:gd name="T47" fmla="*/ 0 h 197"/>
                <a:gd name="T48" fmla="*/ 0 w 102"/>
                <a:gd name="T49" fmla="*/ 0 h 19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02"/>
                <a:gd name="T76" fmla="*/ 0 h 197"/>
                <a:gd name="T77" fmla="*/ 102 w 102"/>
                <a:gd name="T78" fmla="*/ 197 h 197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02" h="197">
                  <a:moveTo>
                    <a:pt x="0" y="0"/>
                  </a:moveTo>
                  <a:lnTo>
                    <a:pt x="23" y="14"/>
                  </a:lnTo>
                  <a:lnTo>
                    <a:pt x="46" y="33"/>
                  </a:lnTo>
                  <a:lnTo>
                    <a:pt x="66" y="54"/>
                  </a:lnTo>
                  <a:lnTo>
                    <a:pt x="83" y="77"/>
                  </a:lnTo>
                  <a:lnTo>
                    <a:pt x="95" y="103"/>
                  </a:lnTo>
                  <a:lnTo>
                    <a:pt x="102" y="128"/>
                  </a:lnTo>
                  <a:lnTo>
                    <a:pt x="102" y="153"/>
                  </a:lnTo>
                  <a:lnTo>
                    <a:pt x="93" y="177"/>
                  </a:lnTo>
                  <a:lnTo>
                    <a:pt x="79" y="191"/>
                  </a:lnTo>
                  <a:lnTo>
                    <a:pt x="65" y="197"/>
                  </a:lnTo>
                  <a:lnTo>
                    <a:pt x="51" y="194"/>
                  </a:lnTo>
                  <a:lnTo>
                    <a:pt x="39" y="183"/>
                  </a:lnTo>
                  <a:lnTo>
                    <a:pt x="30" y="170"/>
                  </a:lnTo>
                  <a:lnTo>
                    <a:pt x="25" y="151"/>
                  </a:lnTo>
                  <a:lnTo>
                    <a:pt x="25" y="132"/>
                  </a:lnTo>
                  <a:lnTo>
                    <a:pt x="32" y="112"/>
                  </a:lnTo>
                  <a:lnTo>
                    <a:pt x="37" y="96"/>
                  </a:lnTo>
                  <a:lnTo>
                    <a:pt x="35" y="77"/>
                  </a:lnTo>
                  <a:lnTo>
                    <a:pt x="31" y="59"/>
                  </a:lnTo>
                  <a:lnTo>
                    <a:pt x="24" y="41"/>
                  </a:lnTo>
                  <a:lnTo>
                    <a:pt x="16" y="24"/>
                  </a:lnTo>
                  <a:lnTo>
                    <a:pt x="8" y="12"/>
                  </a:lnTo>
                  <a:lnTo>
                    <a:pt x="2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307" name="Freeform 46"/>
            <p:cNvSpPr>
              <a:spLocks/>
            </p:cNvSpPr>
            <p:nvPr/>
          </p:nvSpPr>
          <p:spPr bwMode="auto">
            <a:xfrm>
              <a:off x="2684" y="2652"/>
              <a:ext cx="90" cy="64"/>
            </a:xfrm>
            <a:custGeom>
              <a:avLst/>
              <a:gdLst>
                <a:gd name="T0" fmla="*/ 0 w 180"/>
                <a:gd name="T1" fmla="*/ 0 h 129"/>
                <a:gd name="T2" fmla="*/ 3 w 180"/>
                <a:gd name="T3" fmla="*/ 0 h 129"/>
                <a:gd name="T4" fmla="*/ 7 w 180"/>
                <a:gd name="T5" fmla="*/ 0 h 129"/>
                <a:gd name="T6" fmla="*/ 11 w 180"/>
                <a:gd name="T7" fmla="*/ 0 h 129"/>
                <a:gd name="T8" fmla="*/ 14 w 180"/>
                <a:gd name="T9" fmla="*/ 2 h 129"/>
                <a:gd name="T10" fmla="*/ 18 w 180"/>
                <a:gd name="T11" fmla="*/ 3 h 129"/>
                <a:gd name="T12" fmla="*/ 20 w 180"/>
                <a:gd name="T13" fmla="*/ 5 h 129"/>
                <a:gd name="T14" fmla="*/ 22 w 180"/>
                <a:gd name="T15" fmla="*/ 8 h 129"/>
                <a:gd name="T16" fmla="*/ 23 w 180"/>
                <a:gd name="T17" fmla="*/ 11 h 129"/>
                <a:gd name="T18" fmla="*/ 23 w 180"/>
                <a:gd name="T19" fmla="*/ 13 h 129"/>
                <a:gd name="T20" fmla="*/ 22 w 180"/>
                <a:gd name="T21" fmla="*/ 15 h 129"/>
                <a:gd name="T22" fmla="*/ 20 w 180"/>
                <a:gd name="T23" fmla="*/ 16 h 129"/>
                <a:gd name="T24" fmla="*/ 18 w 180"/>
                <a:gd name="T25" fmla="*/ 16 h 129"/>
                <a:gd name="T26" fmla="*/ 15 w 180"/>
                <a:gd name="T27" fmla="*/ 15 h 129"/>
                <a:gd name="T28" fmla="*/ 13 w 180"/>
                <a:gd name="T29" fmla="*/ 13 h 129"/>
                <a:gd name="T30" fmla="*/ 12 w 180"/>
                <a:gd name="T31" fmla="*/ 11 h 129"/>
                <a:gd name="T32" fmla="*/ 11 w 180"/>
                <a:gd name="T33" fmla="*/ 9 h 129"/>
                <a:gd name="T34" fmla="*/ 11 w 180"/>
                <a:gd name="T35" fmla="*/ 7 h 129"/>
                <a:gd name="T36" fmla="*/ 10 w 180"/>
                <a:gd name="T37" fmla="*/ 5 h 129"/>
                <a:gd name="T38" fmla="*/ 7 w 180"/>
                <a:gd name="T39" fmla="*/ 3 h 129"/>
                <a:gd name="T40" fmla="*/ 6 w 180"/>
                <a:gd name="T41" fmla="*/ 2 h 129"/>
                <a:gd name="T42" fmla="*/ 3 w 180"/>
                <a:gd name="T43" fmla="*/ 1 h 129"/>
                <a:gd name="T44" fmla="*/ 1 w 180"/>
                <a:gd name="T45" fmla="*/ 0 h 129"/>
                <a:gd name="T46" fmla="*/ 1 w 180"/>
                <a:gd name="T47" fmla="*/ 0 h 129"/>
                <a:gd name="T48" fmla="*/ 0 w 180"/>
                <a:gd name="T49" fmla="*/ 0 h 129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80"/>
                <a:gd name="T76" fmla="*/ 0 h 129"/>
                <a:gd name="T77" fmla="*/ 180 w 180"/>
                <a:gd name="T78" fmla="*/ 129 h 129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80" h="129">
                  <a:moveTo>
                    <a:pt x="0" y="2"/>
                  </a:moveTo>
                  <a:lnTo>
                    <a:pt x="28" y="0"/>
                  </a:lnTo>
                  <a:lnTo>
                    <a:pt x="57" y="1"/>
                  </a:lnTo>
                  <a:lnTo>
                    <a:pt x="87" y="7"/>
                  </a:lnTo>
                  <a:lnTo>
                    <a:pt x="114" y="16"/>
                  </a:lnTo>
                  <a:lnTo>
                    <a:pt x="140" y="30"/>
                  </a:lnTo>
                  <a:lnTo>
                    <a:pt x="159" y="46"/>
                  </a:lnTo>
                  <a:lnTo>
                    <a:pt x="173" y="67"/>
                  </a:lnTo>
                  <a:lnTo>
                    <a:pt x="180" y="91"/>
                  </a:lnTo>
                  <a:lnTo>
                    <a:pt x="178" y="110"/>
                  </a:lnTo>
                  <a:lnTo>
                    <a:pt x="170" y="123"/>
                  </a:lnTo>
                  <a:lnTo>
                    <a:pt x="156" y="129"/>
                  </a:lnTo>
                  <a:lnTo>
                    <a:pt x="141" y="128"/>
                  </a:lnTo>
                  <a:lnTo>
                    <a:pt x="125" y="121"/>
                  </a:lnTo>
                  <a:lnTo>
                    <a:pt x="110" y="109"/>
                  </a:lnTo>
                  <a:lnTo>
                    <a:pt x="98" y="93"/>
                  </a:lnTo>
                  <a:lnTo>
                    <a:pt x="93" y="73"/>
                  </a:lnTo>
                  <a:lnTo>
                    <a:pt x="87" y="57"/>
                  </a:lnTo>
                  <a:lnTo>
                    <a:pt x="75" y="44"/>
                  </a:lnTo>
                  <a:lnTo>
                    <a:pt x="60" y="31"/>
                  </a:lnTo>
                  <a:lnTo>
                    <a:pt x="44" y="20"/>
                  </a:lnTo>
                  <a:lnTo>
                    <a:pt x="28" y="12"/>
                  </a:lnTo>
                  <a:lnTo>
                    <a:pt x="14" y="7"/>
                  </a:lnTo>
                  <a:lnTo>
                    <a:pt x="4" y="3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308" name="Freeform 47"/>
            <p:cNvSpPr>
              <a:spLocks/>
            </p:cNvSpPr>
            <p:nvPr/>
          </p:nvSpPr>
          <p:spPr bwMode="auto">
            <a:xfrm>
              <a:off x="2688" y="2614"/>
              <a:ext cx="103" cy="42"/>
            </a:xfrm>
            <a:custGeom>
              <a:avLst/>
              <a:gdLst>
                <a:gd name="T0" fmla="*/ 0 w 206"/>
                <a:gd name="T1" fmla="*/ 6 h 85"/>
                <a:gd name="T2" fmla="*/ 2 w 206"/>
                <a:gd name="T3" fmla="*/ 5 h 85"/>
                <a:gd name="T4" fmla="*/ 3 w 206"/>
                <a:gd name="T5" fmla="*/ 4 h 85"/>
                <a:gd name="T6" fmla="*/ 5 w 206"/>
                <a:gd name="T7" fmla="*/ 3 h 85"/>
                <a:gd name="T8" fmla="*/ 6 w 206"/>
                <a:gd name="T9" fmla="*/ 2 h 85"/>
                <a:gd name="T10" fmla="*/ 7 w 206"/>
                <a:gd name="T11" fmla="*/ 2 h 85"/>
                <a:gd name="T12" fmla="*/ 10 w 206"/>
                <a:gd name="T13" fmla="*/ 1 h 85"/>
                <a:gd name="T14" fmla="*/ 11 w 206"/>
                <a:gd name="T15" fmla="*/ 0 h 85"/>
                <a:gd name="T16" fmla="*/ 13 w 206"/>
                <a:gd name="T17" fmla="*/ 0 h 85"/>
                <a:gd name="T18" fmla="*/ 14 w 206"/>
                <a:gd name="T19" fmla="*/ 0 h 85"/>
                <a:gd name="T20" fmla="*/ 17 w 206"/>
                <a:gd name="T21" fmla="*/ 0 h 85"/>
                <a:gd name="T22" fmla="*/ 18 w 206"/>
                <a:gd name="T23" fmla="*/ 0 h 85"/>
                <a:gd name="T24" fmla="*/ 20 w 206"/>
                <a:gd name="T25" fmla="*/ 0 h 85"/>
                <a:gd name="T26" fmla="*/ 21 w 206"/>
                <a:gd name="T27" fmla="*/ 0 h 85"/>
                <a:gd name="T28" fmla="*/ 23 w 206"/>
                <a:gd name="T29" fmla="*/ 1 h 85"/>
                <a:gd name="T30" fmla="*/ 24 w 206"/>
                <a:gd name="T31" fmla="*/ 2 h 85"/>
                <a:gd name="T32" fmla="*/ 25 w 206"/>
                <a:gd name="T33" fmla="*/ 3 h 85"/>
                <a:gd name="T34" fmla="*/ 26 w 206"/>
                <a:gd name="T35" fmla="*/ 5 h 85"/>
                <a:gd name="T36" fmla="*/ 26 w 206"/>
                <a:gd name="T37" fmla="*/ 7 h 85"/>
                <a:gd name="T38" fmla="*/ 25 w 206"/>
                <a:gd name="T39" fmla="*/ 9 h 85"/>
                <a:gd name="T40" fmla="*/ 24 w 206"/>
                <a:gd name="T41" fmla="*/ 10 h 85"/>
                <a:gd name="T42" fmla="*/ 21 w 206"/>
                <a:gd name="T43" fmla="*/ 10 h 85"/>
                <a:gd name="T44" fmla="*/ 19 w 206"/>
                <a:gd name="T45" fmla="*/ 10 h 85"/>
                <a:gd name="T46" fmla="*/ 17 w 206"/>
                <a:gd name="T47" fmla="*/ 9 h 85"/>
                <a:gd name="T48" fmla="*/ 14 w 206"/>
                <a:gd name="T49" fmla="*/ 7 h 85"/>
                <a:gd name="T50" fmla="*/ 13 w 206"/>
                <a:gd name="T51" fmla="*/ 6 h 85"/>
                <a:gd name="T52" fmla="*/ 11 w 206"/>
                <a:gd name="T53" fmla="*/ 5 h 85"/>
                <a:gd name="T54" fmla="*/ 9 w 206"/>
                <a:gd name="T55" fmla="*/ 5 h 85"/>
                <a:gd name="T56" fmla="*/ 6 w 206"/>
                <a:gd name="T57" fmla="*/ 5 h 85"/>
                <a:gd name="T58" fmla="*/ 3 w 206"/>
                <a:gd name="T59" fmla="*/ 6 h 85"/>
                <a:gd name="T60" fmla="*/ 2 w 206"/>
                <a:gd name="T61" fmla="*/ 6 h 85"/>
                <a:gd name="T62" fmla="*/ 1 w 206"/>
                <a:gd name="T63" fmla="*/ 6 h 85"/>
                <a:gd name="T64" fmla="*/ 0 w 206"/>
                <a:gd name="T65" fmla="*/ 6 h 85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06"/>
                <a:gd name="T100" fmla="*/ 0 h 85"/>
                <a:gd name="T101" fmla="*/ 206 w 206"/>
                <a:gd name="T102" fmla="*/ 85 h 85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06" h="85">
                  <a:moveTo>
                    <a:pt x="0" y="54"/>
                  </a:moveTo>
                  <a:lnTo>
                    <a:pt x="11" y="45"/>
                  </a:lnTo>
                  <a:lnTo>
                    <a:pt x="22" y="37"/>
                  </a:lnTo>
                  <a:lnTo>
                    <a:pt x="34" y="30"/>
                  </a:lnTo>
                  <a:lnTo>
                    <a:pt x="46" y="23"/>
                  </a:lnTo>
                  <a:lnTo>
                    <a:pt x="60" y="16"/>
                  </a:lnTo>
                  <a:lnTo>
                    <a:pt x="74" y="11"/>
                  </a:lnTo>
                  <a:lnTo>
                    <a:pt x="88" y="7"/>
                  </a:lnTo>
                  <a:lnTo>
                    <a:pt x="103" y="3"/>
                  </a:lnTo>
                  <a:lnTo>
                    <a:pt x="117" y="1"/>
                  </a:lnTo>
                  <a:lnTo>
                    <a:pt x="130" y="0"/>
                  </a:lnTo>
                  <a:lnTo>
                    <a:pt x="143" y="1"/>
                  </a:lnTo>
                  <a:lnTo>
                    <a:pt x="156" y="3"/>
                  </a:lnTo>
                  <a:lnTo>
                    <a:pt x="168" y="7"/>
                  </a:lnTo>
                  <a:lnTo>
                    <a:pt x="179" y="12"/>
                  </a:lnTo>
                  <a:lnTo>
                    <a:pt x="189" y="19"/>
                  </a:lnTo>
                  <a:lnTo>
                    <a:pt x="197" y="29"/>
                  </a:lnTo>
                  <a:lnTo>
                    <a:pt x="206" y="47"/>
                  </a:lnTo>
                  <a:lnTo>
                    <a:pt x="206" y="62"/>
                  </a:lnTo>
                  <a:lnTo>
                    <a:pt x="198" y="73"/>
                  </a:lnTo>
                  <a:lnTo>
                    <a:pt x="185" y="82"/>
                  </a:lnTo>
                  <a:lnTo>
                    <a:pt x="167" y="85"/>
                  </a:lnTo>
                  <a:lnTo>
                    <a:pt x="149" y="84"/>
                  </a:lnTo>
                  <a:lnTo>
                    <a:pt x="132" y="76"/>
                  </a:lnTo>
                  <a:lnTo>
                    <a:pt x="116" y="63"/>
                  </a:lnTo>
                  <a:lnTo>
                    <a:pt x="102" y="53"/>
                  </a:lnTo>
                  <a:lnTo>
                    <a:pt x="84" y="47"/>
                  </a:lnTo>
                  <a:lnTo>
                    <a:pt x="66" y="45"/>
                  </a:lnTo>
                  <a:lnTo>
                    <a:pt x="46" y="46"/>
                  </a:lnTo>
                  <a:lnTo>
                    <a:pt x="29" y="48"/>
                  </a:lnTo>
                  <a:lnTo>
                    <a:pt x="14" y="50"/>
                  </a:lnTo>
                  <a:lnTo>
                    <a:pt x="4" y="53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309" name="Freeform 48"/>
            <p:cNvSpPr>
              <a:spLocks/>
            </p:cNvSpPr>
            <p:nvPr/>
          </p:nvSpPr>
          <p:spPr bwMode="auto">
            <a:xfrm>
              <a:off x="2360" y="2408"/>
              <a:ext cx="74" cy="47"/>
            </a:xfrm>
            <a:custGeom>
              <a:avLst/>
              <a:gdLst>
                <a:gd name="T0" fmla="*/ 0 w 147"/>
                <a:gd name="T1" fmla="*/ 0 h 95"/>
                <a:gd name="T2" fmla="*/ 3 w 147"/>
                <a:gd name="T3" fmla="*/ 0 h 95"/>
                <a:gd name="T4" fmla="*/ 6 w 147"/>
                <a:gd name="T5" fmla="*/ 0 h 95"/>
                <a:gd name="T6" fmla="*/ 9 w 147"/>
                <a:gd name="T7" fmla="*/ 0 h 95"/>
                <a:gd name="T8" fmla="*/ 12 w 147"/>
                <a:gd name="T9" fmla="*/ 1 h 95"/>
                <a:gd name="T10" fmla="*/ 14 w 147"/>
                <a:gd name="T11" fmla="*/ 2 h 95"/>
                <a:gd name="T12" fmla="*/ 16 w 147"/>
                <a:gd name="T13" fmla="*/ 3 h 95"/>
                <a:gd name="T14" fmla="*/ 18 w 147"/>
                <a:gd name="T15" fmla="*/ 5 h 95"/>
                <a:gd name="T16" fmla="*/ 19 w 147"/>
                <a:gd name="T17" fmla="*/ 7 h 95"/>
                <a:gd name="T18" fmla="*/ 19 w 147"/>
                <a:gd name="T19" fmla="*/ 9 h 95"/>
                <a:gd name="T20" fmla="*/ 18 w 147"/>
                <a:gd name="T21" fmla="*/ 11 h 95"/>
                <a:gd name="T22" fmla="*/ 17 w 147"/>
                <a:gd name="T23" fmla="*/ 11 h 95"/>
                <a:gd name="T24" fmla="*/ 15 w 147"/>
                <a:gd name="T25" fmla="*/ 11 h 95"/>
                <a:gd name="T26" fmla="*/ 14 w 147"/>
                <a:gd name="T27" fmla="*/ 11 h 95"/>
                <a:gd name="T28" fmla="*/ 12 w 147"/>
                <a:gd name="T29" fmla="*/ 10 h 95"/>
                <a:gd name="T30" fmla="*/ 11 w 147"/>
                <a:gd name="T31" fmla="*/ 8 h 95"/>
                <a:gd name="T32" fmla="*/ 10 w 147"/>
                <a:gd name="T33" fmla="*/ 6 h 95"/>
                <a:gd name="T34" fmla="*/ 9 w 147"/>
                <a:gd name="T35" fmla="*/ 5 h 95"/>
                <a:gd name="T36" fmla="*/ 8 w 147"/>
                <a:gd name="T37" fmla="*/ 4 h 95"/>
                <a:gd name="T38" fmla="*/ 7 w 147"/>
                <a:gd name="T39" fmla="*/ 2 h 95"/>
                <a:gd name="T40" fmla="*/ 5 w 147"/>
                <a:gd name="T41" fmla="*/ 2 h 95"/>
                <a:gd name="T42" fmla="*/ 3 w 147"/>
                <a:gd name="T43" fmla="*/ 1 h 95"/>
                <a:gd name="T44" fmla="*/ 2 w 147"/>
                <a:gd name="T45" fmla="*/ 0 h 95"/>
                <a:gd name="T46" fmla="*/ 1 w 147"/>
                <a:gd name="T47" fmla="*/ 0 h 95"/>
                <a:gd name="T48" fmla="*/ 0 w 147"/>
                <a:gd name="T49" fmla="*/ 0 h 95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47"/>
                <a:gd name="T76" fmla="*/ 0 h 95"/>
                <a:gd name="T77" fmla="*/ 147 w 147"/>
                <a:gd name="T78" fmla="*/ 95 h 95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47" h="95">
                  <a:moveTo>
                    <a:pt x="0" y="5"/>
                  </a:moveTo>
                  <a:lnTo>
                    <a:pt x="22" y="2"/>
                  </a:lnTo>
                  <a:lnTo>
                    <a:pt x="45" y="0"/>
                  </a:lnTo>
                  <a:lnTo>
                    <a:pt x="68" y="3"/>
                  </a:lnTo>
                  <a:lnTo>
                    <a:pt x="91" y="8"/>
                  </a:lnTo>
                  <a:lnTo>
                    <a:pt x="111" y="17"/>
                  </a:lnTo>
                  <a:lnTo>
                    <a:pt x="128" y="29"/>
                  </a:lnTo>
                  <a:lnTo>
                    <a:pt x="141" y="44"/>
                  </a:lnTo>
                  <a:lnTo>
                    <a:pt x="147" y="63"/>
                  </a:lnTo>
                  <a:lnTo>
                    <a:pt x="146" y="79"/>
                  </a:lnTo>
                  <a:lnTo>
                    <a:pt x="141" y="89"/>
                  </a:lnTo>
                  <a:lnTo>
                    <a:pt x="130" y="94"/>
                  </a:lnTo>
                  <a:lnTo>
                    <a:pt x="119" y="95"/>
                  </a:lnTo>
                  <a:lnTo>
                    <a:pt x="105" y="90"/>
                  </a:lnTo>
                  <a:lnTo>
                    <a:pt x="93" y="82"/>
                  </a:lnTo>
                  <a:lnTo>
                    <a:pt x="83" y="70"/>
                  </a:lnTo>
                  <a:lnTo>
                    <a:pt x="77" y="55"/>
                  </a:lnTo>
                  <a:lnTo>
                    <a:pt x="71" y="43"/>
                  </a:lnTo>
                  <a:lnTo>
                    <a:pt x="62" y="33"/>
                  </a:lnTo>
                  <a:lnTo>
                    <a:pt x="50" y="23"/>
                  </a:lnTo>
                  <a:lnTo>
                    <a:pt x="36" y="17"/>
                  </a:lnTo>
                  <a:lnTo>
                    <a:pt x="22" y="12"/>
                  </a:lnTo>
                  <a:lnTo>
                    <a:pt x="10" y="7"/>
                  </a:lnTo>
                  <a:lnTo>
                    <a:pt x="3" y="6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310" name="Freeform 49"/>
            <p:cNvSpPr>
              <a:spLocks/>
            </p:cNvSpPr>
            <p:nvPr/>
          </p:nvSpPr>
          <p:spPr bwMode="auto">
            <a:xfrm>
              <a:off x="2357" y="2414"/>
              <a:ext cx="43" cy="77"/>
            </a:xfrm>
            <a:custGeom>
              <a:avLst/>
              <a:gdLst>
                <a:gd name="T0" fmla="*/ 0 w 87"/>
                <a:gd name="T1" fmla="*/ 0 h 154"/>
                <a:gd name="T2" fmla="*/ 2 w 87"/>
                <a:gd name="T3" fmla="*/ 1 h 154"/>
                <a:gd name="T4" fmla="*/ 4 w 87"/>
                <a:gd name="T5" fmla="*/ 3 h 154"/>
                <a:gd name="T6" fmla="*/ 7 w 87"/>
                <a:gd name="T7" fmla="*/ 5 h 154"/>
                <a:gd name="T8" fmla="*/ 8 w 87"/>
                <a:gd name="T9" fmla="*/ 7 h 154"/>
                <a:gd name="T10" fmla="*/ 10 w 87"/>
                <a:gd name="T11" fmla="*/ 10 h 154"/>
                <a:gd name="T12" fmla="*/ 10 w 87"/>
                <a:gd name="T13" fmla="*/ 12 h 154"/>
                <a:gd name="T14" fmla="*/ 10 w 87"/>
                <a:gd name="T15" fmla="*/ 14 h 154"/>
                <a:gd name="T16" fmla="*/ 10 w 87"/>
                <a:gd name="T17" fmla="*/ 18 h 154"/>
                <a:gd name="T18" fmla="*/ 8 w 87"/>
                <a:gd name="T19" fmla="*/ 19 h 154"/>
                <a:gd name="T20" fmla="*/ 7 w 87"/>
                <a:gd name="T21" fmla="*/ 19 h 154"/>
                <a:gd name="T22" fmla="*/ 6 w 87"/>
                <a:gd name="T23" fmla="*/ 19 h 154"/>
                <a:gd name="T24" fmla="*/ 4 w 87"/>
                <a:gd name="T25" fmla="*/ 18 h 154"/>
                <a:gd name="T26" fmla="*/ 3 w 87"/>
                <a:gd name="T27" fmla="*/ 17 h 154"/>
                <a:gd name="T28" fmla="*/ 3 w 87"/>
                <a:gd name="T29" fmla="*/ 14 h 154"/>
                <a:gd name="T30" fmla="*/ 3 w 87"/>
                <a:gd name="T31" fmla="*/ 12 h 154"/>
                <a:gd name="T32" fmla="*/ 3 w 87"/>
                <a:gd name="T33" fmla="*/ 11 h 154"/>
                <a:gd name="T34" fmla="*/ 4 w 87"/>
                <a:gd name="T35" fmla="*/ 10 h 154"/>
                <a:gd name="T36" fmla="*/ 3 w 87"/>
                <a:gd name="T37" fmla="*/ 7 h 154"/>
                <a:gd name="T38" fmla="*/ 3 w 87"/>
                <a:gd name="T39" fmla="*/ 5 h 154"/>
                <a:gd name="T40" fmla="*/ 2 w 87"/>
                <a:gd name="T41" fmla="*/ 3 h 154"/>
                <a:gd name="T42" fmla="*/ 1 w 87"/>
                <a:gd name="T43" fmla="*/ 2 h 154"/>
                <a:gd name="T44" fmla="*/ 0 w 87"/>
                <a:gd name="T45" fmla="*/ 1 h 154"/>
                <a:gd name="T46" fmla="*/ 0 w 87"/>
                <a:gd name="T47" fmla="*/ 1 h 154"/>
                <a:gd name="T48" fmla="*/ 0 w 87"/>
                <a:gd name="T49" fmla="*/ 0 h 154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87"/>
                <a:gd name="T76" fmla="*/ 0 h 154"/>
                <a:gd name="T77" fmla="*/ 87 w 87"/>
                <a:gd name="T78" fmla="*/ 154 h 154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87" h="154">
                  <a:moveTo>
                    <a:pt x="0" y="0"/>
                  </a:moveTo>
                  <a:lnTo>
                    <a:pt x="20" y="10"/>
                  </a:lnTo>
                  <a:lnTo>
                    <a:pt x="38" y="24"/>
                  </a:lnTo>
                  <a:lnTo>
                    <a:pt x="56" y="40"/>
                  </a:lnTo>
                  <a:lnTo>
                    <a:pt x="69" y="59"/>
                  </a:lnTo>
                  <a:lnTo>
                    <a:pt x="81" y="78"/>
                  </a:lnTo>
                  <a:lnTo>
                    <a:pt x="87" y="98"/>
                  </a:lnTo>
                  <a:lnTo>
                    <a:pt x="87" y="119"/>
                  </a:lnTo>
                  <a:lnTo>
                    <a:pt x="81" y="137"/>
                  </a:lnTo>
                  <a:lnTo>
                    <a:pt x="71" y="150"/>
                  </a:lnTo>
                  <a:lnTo>
                    <a:pt x="59" y="154"/>
                  </a:lnTo>
                  <a:lnTo>
                    <a:pt x="49" y="152"/>
                  </a:lnTo>
                  <a:lnTo>
                    <a:pt x="38" y="144"/>
                  </a:lnTo>
                  <a:lnTo>
                    <a:pt x="30" y="133"/>
                  </a:lnTo>
                  <a:lnTo>
                    <a:pt x="26" y="119"/>
                  </a:lnTo>
                  <a:lnTo>
                    <a:pt x="26" y="103"/>
                  </a:lnTo>
                  <a:lnTo>
                    <a:pt x="30" y="88"/>
                  </a:lnTo>
                  <a:lnTo>
                    <a:pt x="34" y="74"/>
                  </a:lnTo>
                  <a:lnTo>
                    <a:pt x="31" y="60"/>
                  </a:lnTo>
                  <a:lnTo>
                    <a:pt x="27" y="45"/>
                  </a:lnTo>
                  <a:lnTo>
                    <a:pt x="21" y="31"/>
                  </a:lnTo>
                  <a:lnTo>
                    <a:pt x="14" y="19"/>
                  </a:lnTo>
                  <a:lnTo>
                    <a:pt x="7" y="9"/>
                  </a:lnTo>
                  <a:lnTo>
                    <a:pt x="3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311" name="Freeform 50"/>
            <p:cNvSpPr>
              <a:spLocks/>
            </p:cNvSpPr>
            <p:nvPr/>
          </p:nvSpPr>
          <p:spPr bwMode="auto">
            <a:xfrm>
              <a:off x="2359" y="2373"/>
              <a:ext cx="81" cy="34"/>
            </a:xfrm>
            <a:custGeom>
              <a:avLst/>
              <a:gdLst>
                <a:gd name="T0" fmla="*/ 0 w 161"/>
                <a:gd name="T1" fmla="*/ 8 h 69"/>
                <a:gd name="T2" fmla="*/ 2 w 161"/>
                <a:gd name="T3" fmla="*/ 6 h 69"/>
                <a:gd name="T4" fmla="*/ 4 w 161"/>
                <a:gd name="T5" fmla="*/ 4 h 69"/>
                <a:gd name="T6" fmla="*/ 7 w 161"/>
                <a:gd name="T7" fmla="*/ 2 h 69"/>
                <a:gd name="T8" fmla="*/ 9 w 161"/>
                <a:gd name="T9" fmla="*/ 1 h 69"/>
                <a:gd name="T10" fmla="*/ 12 w 161"/>
                <a:gd name="T11" fmla="*/ 0 h 69"/>
                <a:gd name="T12" fmla="*/ 14 w 161"/>
                <a:gd name="T13" fmla="*/ 0 h 69"/>
                <a:gd name="T14" fmla="*/ 17 w 161"/>
                <a:gd name="T15" fmla="*/ 0 h 69"/>
                <a:gd name="T16" fmla="*/ 19 w 161"/>
                <a:gd name="T17" fmla="*/ 1 h 69"/>
                <a:gd name="T18" fmla="*/ 20 w 161"/>
                <a:gd name="T19" fmla="*/ 3 h 69"/>
                <a:gd name="T20" fmla="*/ 21 w 161"/>
                <a:gd name="T21" fmla="*/ 4 h 69"/>
                <a:gd name="T22" fmla="*/ 20 w 161"/>
                <a:gd name="T23" fmla="*/ 5 h 69"/>
                <a:gd name="T24" fmla="*/ 19 w 161"/>
                <a:gd name="T25" fmla="*/ 6 h 69"/>
                <a:gd name="T26" fmla="*/ 17 w 161"/>
                <a:gd name="T27" fmla="*/ 7 h 69"/>
                <a:gd name="T28" fmla="*/ 16 w 161"/>
                <a:gd name="T29" fmla="*/ 8 h 69"/>
                <a:gd name="T30" fmla="*/ 14 w 161"/>
                <a:gd name="T31" fmla="*/ 7 h 69"/>
                <a:gd name="T32" fmla="*/ 12 w 161"/>
                <a:gd name="T33" fmla="*/ 6 h 69"/>
                <a:gd name="T34" fmla="*/ 10 w 161"/>
                <a:gd name="T35" fmla="*/ 6 h 69"/>
                <a:gd name="T36" fmla="*/ 8 w 161"/>
                <a:gd name="T37" fmla="*/ 5 h 69"/>
                <a:gd name="T38" fmla="*/ 6 w 161"/>
                <a:gd name="T39" fmla="*/ 6 h 69"/>
                <a:gd name="T40" fmla="*/ 5 w 161"/>
                <a:gd name="T41" fmla="*/ 6 h 69"/>
                <a:gd name="T42" fmla="*/ 3 w 161"/>
                <a:gd name="T43" fmla="*/ 7 h 69"/>
                <a:gd name="T44" fmla="*/ 2 w 161"/>
                <a:gd name="T45" fmla="*/ 8 h 69"/>
                <a:gd name="T46" fmla="*/ 1 w 161"/>
                <a:gd name="T47" fmla="*/ 8 h 69"/>
                <a:gd name="T48" fmla="*/ 0 w 161"/>
                <a:gd name="T49" fmla="*/ 8 h 69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61"/>
                <a:gd name="T76" fmla="*/ 0 h 69"/>
                <a:gd name="T77" fmla="*/ 161 w 161"/>
                <a:gd name="T78" fmla="*/ 69 h 69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61" h="69">
                  <a:moveTo>
                    <a:pt x="0" y="69"/>
                  </a:moveTo>
                  <a:lnTo>
                    <a:pt x="14" y="52"/>
                  </a:lnTo>
                  <a:lnTo>
                    <a:pt x="30" y="36"/>
                  </a:lnTo>
                  <a:lnTo>
                    <a:pt x="49" y="22"/>
                  </a:lnTo>
                  <a:lnTo>
                    <a:pt x="69" y="11"/>
                  </a:lnTo>
                  <a:lnTo>
                    <a:pt x="90" y="4"/>
                  </a:lnTo>
                  <a:lnTo>
                    <a:pt x="110" y="0"/>
                  </a:lnTo>
                  <a:lnTo>
                    <a:pt x="130" y="4"/>
                  </a:lnTo>
                  <a:lnTo>
                    <a:pt x="147" y="13"/>
                  </a:lnTo>
                  <a:lnTo>
                    <a:pt x="158" y="25"/>
                  </a:lnTo>
                  <a:lnTo>
                    <a:pt x="161" y="37"/>
                  </a:lnTo>
                  <a:lnTo>
                    <a:pt x="156" y="47"/>
                  </a:lnTo>
                  <a:lnTo>
                    <a:pt x="148" y="55"/>
                  </a:lnTo>
                  <a:lnTo>
                    <a:pt x="136" y="61"/>
                  </a:lnTo>
                  <a:lnTo>
                    <a:pt x="121" y="64"/>
                  </a:lnTo>
                  <a:lnTo>
                    <a:pt x="105" y="61"/>
                  </a:lnTo>
                  <a:lnTo>
                    <a:pt x="90" y="54"/>
                  </a:lnTo>
                  <a:lnTo>
                    <a:pt x="77" y="49"/>
                  </a:lnTo>
                  <a:lnTo>
                    <a:pt x="63" y="47"/>
                  </a:lnTo>
                  <a:lnTo>
                    <a:pt x="48" y="50"/>
                  </a:lnTo>
                  <a:lnTo>
                    <a:pt x="34" y="54"/>
                  </a:lnTo>
                  <a:lnTo>
                    <a:pt x="21" y="59"/>
                  </a:lnTo>
                  <a:lnTo>
                    <a:pt x="10" y="64"/>
                  </a:lnTo>
                  <a:lnTo>
                    <a:pt x="2" y="68"/>
                  </a:lnTo>
                  <a:lnTo>
                    <a:pt x="0" y="69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312" name="Freeform 51"/>
            <p:cNvSpPr>
              <a:spLocks/>
            </p:cNvSpPr>
            <p:nvPr/>
          </p:nvSpPr>
          <p:spPr bwMode="auto">
            <a:xfrm>
              <a:off x="2356" y="2338"/>
              <a:ext cx="57" cy="66"/>
            </a:xfrm>
            <a:custGeom>
              <a:avLst/>
              <a:gdLst>
                <a:gd name="T0" fmla="*/ 0 w 114"/>
                <a:gd name="T1" fmla="*/ 16 h 133"/>
                <a:gd name="T2" fmla="*/ 1 w 114"/>
                <a:gd name="T3" fmla="*/ 13 h 133"/>
                <a:gd name="T4" fmla="*/ 1 w 114"/>
                <a:gd name="T5" fmla="*/ 11 h 133"/>
                <a:gd name="T6" fmla="*/ 2 w 114"/>
                <a:gd name="T7" fmla="*/ 8 h 133"/>
                <a:gd name="T8" fmla="*/ 3 w 114"/>
                <a:gd name="T9" fmla="*/ 5 h 133"/>
                <a:gd name="T10" fmla="*/ 5 w 114"/>
                <a:gd name="T11" fmla="*/ 3 h 133"/>
                <a:gd name="T12" fmla="*/ 7 w 114"/>
                <a:gd name="T13" fmla="*/ 1 h 133"/>
                <a:gd name="T14" fmla="*/ 9 w 114"/>
                <a:gd name="T15" fmla="*/ 0 h 133"/>
                <a:gd name="T16" fmla="*/ 11 w 114"/>
                <a:gd name="T17" fmla="*/ 0 h 133"/>
                <a:gd name="T18" fmla="*/ 13 w 114"/>
                <a:gd name="T19" fmla="*/ 0 h 133"/>
                <a:gd name="T20" fmla="*/ 14 w 114"/>
                <a:gd name="T21" fmla="*/ 1 h 133"/>
                <a:gd name="T22" fmla="*/ 14 w 114"/>
                <a:gd name="T23" fmla="*/ 2 h 133"/>
                <a:gd name="T24" fmla="*/ 14 w 114"/>
                <a:gd name="T25" fmla="*/ 4 h 133"/>
                <a:gd name="T26" fmla="*/ 14 w 114"/>
                <a:gd name="T27" fmla="*/ 5 h 133"/>
                <a:gd name="T28" fmla="*/ 12 w 114"/>
                <a:gd name="T29" fmla="*/ 7 h 133"/>
                <a:gd name="T30" fmla="*/ 11 w 114"/>
                <a:gd name="T31" fmla="*/ 8 h 133"/>
                <a:gd name="T32" fmla="*/ 8 w 114"/>
                <a:gd name="T33" fmla="*/ 8 h 133"/>
                <a:gd name="T34" fmla="*/ 7 w 114"/>
                <a:gd name="T35" fmla="*/ 8 h 133"/>
                <a:gd name="T36" fmla="*/ 5 w 114"/>
                <a:gd name="T37" fmla="*/ 9 h 133"/>
                <a:gd name="T38" fmla="*/ 4 w 114"/>
                <a:gd name="T39" fmla="*/ 11 h 133"/>
                <a:gd name="T40" fmla="*/ 3 w 114"/>
                <a:gd name="T41" fmla="*/ 12 h 133"/>
                <a:gd name="T42" fmla="*/ 2 w 114"/>
                <a:gd name="T43" fmla="*/ 14 h 133"/>
                <a:gd name="T44" fmla="*/ 1 w 114"/>
                <a:gd name="T45" fmla="*/ 15 h 133"/>
                <a:gd name="T46" fmla="*/ 1 w 114"/>
                <a:gd name="T47" fmla="*/ 16 h 133"/>
                <a:gd name="T48" fmla="*/ 0 w 114"/>
                <a:gd name="T49" fmla="*/ 16 h 13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14"/>
                <a:gd name="T76" fmla="*/ 0 h 133"/>
                <a:gd name="T77" fmla="*/ 114 w 114"/>
                <a:gd name="T78" fmla="*/ 133 h 133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14" h="133">
                  <a:moveTo>
                    <a:pt x="0" y="133"/>
                  </a:moveTo>
                  <a:lnTo>
                    <a:pt x="1" y="111"/>
                  </a:lnTo>
                  <a:lnTo>
                    <a:pt x="5" y="88"/>
                  </a:lnTo>
                  <a:lnTo>
                    <a:pt x="11" y="65"/>
                  </a:lnTo>
                  <a:lnTo>
                    <a:pt x="22" y="44"/>
                  </a:lnTo>
                  <a:lnTo>
                    <a:pt x="35" y="25"/>
                  </a:lnTo>
                  <a:lnTo>
                    <a:pt x="49" y="12"/>
                  </a:lnTo>
                  <a:lnTo>
                    <a:pt x="67" y="2"/>
                  </a:lnTo>
                  <a:lnTo>
                    <a:pt x="86" y="0"/>
                  </a:lnTo>
                  <a:lnTo>
                    <a:pt x="102" y="4"/>
                  </a:lnTo>
                  <a:lnTo>
                    <a:pt x="112" y="12"/>
                  </a:lnTo>
                  <a:lnTo>
                    <a:pt x="114" y="22"/>
                  </a:lnTo>
                  <a:lnTo>
                    <a:pt x="112" y="35"/>
                  </a:lnTo>
                  <a:lnTo>
                    <a:pt x="105" y="46"/>
                  </a:lnTo>
                  <a:lnTo>
                    <a:pt x="94" y="56"/>
                  </a:lnTo>
                  <a:lnTo>
                    <a:pt x="81" y="65"/>
                  </a:lnTo>
                  <a:lnTo>
                    <a:pt x="64" y="67"/>
                  </a:lnTo>
                  <a:lnTo>
                    <a:pt x="52" y="69"/>
                  </a:lnTo>
                  <a:lnTo>
                    <a:pt x="39" y="77"/>
                  </a:lnTo>
                  <a:lnTo>
                    <a:pt x="29" y="88"/>
                  </a:lnTo>
                  <a:lnTo>
                    <a:pt x="18" y="99"/>
                  </a:lnTo>
                  <a:lnTo>
                    <a:pt x="11" y="112"/>
                  </a:lnTo>
                  <a:lnTo>
                    <a:pt x="5" y="122"/>
                  </a:lnTo>
                  <a:lnTo>
                    <a:pt x="1" y="130"/>
                  </a:lnTo>
                  <a:lnTo>
                    <a:pt x="0" y="133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313" name="Freeform 52"/>
            <p:cNvSpPr>
              <a:spLocks/>
            </p:cNvSpPr>
            <p:nvPr/>
          </p:nvSpPr>
          <p:spPr bwMode="auto">
            <a:xfrm>
              <a:off x="2332" y="2318"/>
              <a:ext cx="35" cy="82"/>
            </a:xfrm>
            <a:custGeom>
              <a:avLst/>
              <a:gdLst>
                <a:gd name="T0" fmla="*/ 3 w 70"/>
                <a:gd name="T1" fmla="*/ 21 h 163"/>
                <a:gd name="T2" fmla="*/ 2 w 70"/>
                <a:gd name="T3" fmla="*/ 19 h 163"/>
                <a:gd name="T4" fmla="*/ 1 w 70"/>
                <a:gd name="T5" fmla="*/ 16 h 163"/>
                <a:gd name="T6" fmla="*/ 1 w 70"/>
                <a:gd name="T7" fmla="*/ 13 h 163"/>
                <a:gd name="T8" fmla="*/ 0 w 70"/>
                <a:gd name="T9" fmla="*/ 10 h 163"/>
                <a:gd name="T10" fmla="*/ 0 w 70"/>
                <a:gd name="T11" fmla="*/ 7 h 163"/>
                <a:gd name="T12" fmla="*/ 1 w 70"/>
                <a:gd name="T13" fmla="*/ 5 h 163"/>
                <a:gd name="T14" fmla="*/ 1 w 70"/>
                <a:gd name="T15" fmla="*/ 3 h 163"/>
                <a:gd name="T16" fmla="*/ 3 w 70"/>
                <a:gd name="T17" fmla="*/ 1 h 163"/>
                <a:gd name="T18" fmla="*/ 5 w 70"/>
                <a:gd name="T19" fmla="*/ 0 h 163"/>
                <a:gd name="T20" fmla="*/ 7 w 70"/>
                <a:gd name="T21" fmla="*/ 1 h 163"/>
                <a:gd name="T22" fmla="*/ 8 w 70"/>
                <a:gd name="T23" fmla="*/ 2 h 163"/>
                <a:gd name="T24" fmla="*/ 9 w 70"/>
                <a:gd name="T25" fmla="*/ 3 h 163"/>
                <a:gd name="T26" fmla="*/ 9 w 70"/>
                <a:gd name="T27" fmla="*/ 5 h 163"/>
                <a:gd name="T28" fmla="*/ 9 w 70"/>
                <a:gd name="T29" fmla="*/ 6 h 163"/>
                <a:gd name="T30" fmla="*/ 7 w 70"/>
                <a:gd name="T31" fmla="*/ 8 h 163"/>
                <a:gd name="T32" fmla="*/ 6 w 70"/>
                <a:gd name="T33" fmla="*/ 10 h 163"/>
                <a:gd name="T34" fmla="*/ 4 w 70"/>
                <a:gd name="T35" fmla="*/ 13 h 163"/>
                <a:gd name="T36" fmla="*/ 3 w 70"/>
                <a:gd name="T37" fmla="*/ 16 h 163"/>
                <a:gd name="T38" fmla="*/ 3 w 70"/>
                <a:gd name="T39" fmla="*/ 19 h 163"/>
                <a:gd name="T40" fmla="*/ 3 w 70"/>
                <a:gd name="T41" fmla="*/ 21 h 163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70"/>
                <a:gd name="T64" fmla="*/ 0 h 163"/>
                <a:gd name="T65" fmla="*/ 70 w 70"/>
                <a:gd name="T66" fmla="*/ 163 h 163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70" h="163">
                  <a:moveTo>
                    <a:pt x="30" y="163"/>
                  </a:moveTo>
                  <a:lnTo>
                    <a:pt x="18" y="145"/>
                  </a:lnTo>
                  <a:lnTo>
                    <a:pt x="9" y="124"/>
                  </a:lnTo>
                  <a:lnTo>
                    <a:pt x="3" y="101"/>
                  </a:lnTo>
                  <a:lnTo>
                    <a:pt x="0" y="78"/>
                  </a:lnTo>
                  <a:lnTo>
                    <a:pt x="0" y="56"/>
                  </a:lnTo>
                  <a:lnTo>
                    <a:pt x="4" y="36"/>
                  </a:lnTo>
                  <a:lnTo>
                    <a:pt x="13" y="18"/>
                  </a:lnTo>
                  <a:lnTo>
                    <a:pt x="28" y="6"/>
                  </a:lnTo>
                  <a:lnTo>
                    <a:pt x="43" y="0"/>
                  </a:lnTo>
                  <a:lnTo>
                    <a:pt x="56" y="2"/>
                  </a:lnTo>
                  <a:lnTo>
                    <a:pt x="64" y="9"/>
                  </a:lnTo>
                  <a:lnTo>
                    <a:pt x="70" y="21"/>
                  </a:lnTo>
                  <a:lnTo>
                    <a:pt x="70" y="34"/>
                  </a:lnTo>
                  <a:lnTo>
                    <a:pt x="68" y="48"/>
                  </a:lnTo>
                  <a:lnTo>
                    <a:pt x="59" y="62"/>
                  </a:lnTo>
                  <a:lnTo>
                    <a:pt x="48" y="74"/>
                  </a:lnTo>
                  <a:lnTo>
                    <a:pt x="33" y="97"/>
                  </a:lnTo>
                  <a:lnTo>
                    <a:pt x="27" y="127"/>
                  </a:lnTo>
                  <a:lnTo>
                    <a:pt x="28" y="152"/>
                  </a:lnTo>
                  <a:lnTo>
                    <a:pt x="30" y="163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314" name="Freeform 53"/>
            <p:cNvSpPr>
              <a:spLocks/>
            </p:cNvSpPr>
            <p:nvPr/>
          </p:nvSpPr>
          <p:spPr bwMode="auto">
            <a:xfrm>
              <a:off x="2376" y="1599"/>
              <a:ext cx="180" cy="174"/>
            </a:xfrm>
            <a:custGeom>
              <a:avLst/>
              <a:gdLst>
                <a:gd name="T0" fmla="*/ 1 w 361"/>
                <a:gd name="T1" fmla="*/ 1 h 348"/>
                <a:gd name="T2" fmla="*/ 0 w 361"/>
                <a:gd name="T3" fmla="*/ 1 h 348"/>
                <a:gd name="T4" fmla="*/ 0 w 361"/>
                <a:gd name="T5" fmla="*/ 0 h 348"/>
                <a:gd name="T6" fmla="*/ 1 w 361"/>
                <a:gd name="T7" fmla="*/ 0 h 348"/>
                <a:gd name="T8" fmla="*/ 2 w 361"/>
                <a:gd name="T9" fmla="*/ 1 h 348"/>
                <a:gd name="T10" fmla="*/ 5 w 361"/>
                <a:gd name="T11" fmla="*/ 1 h 348"/>
                <a:gd name="T12" fmla="*/ 8 w 361"/>
                <a:gd name="T13" fmla="*/ 2 h 348"/>
                <a:gd name="T14" fmla="*/ 12 w 361"/>
                <a:gd name="T15" fmla="*/ 3 h 348"/>
                <a:gd name="T16" fmla="*/ 16 w 361"/>
                <a:gd name="T17" fmla="*/ 5 h 348"/>
                <a:gd name="T18" fmla="*/ 20 w 361"/>
                <a:gd name="T19" fmla="*/ 6 h 348"/>
                <a:gd name="T20" fmla="*/ 24 w 361"/>
                <a:gd name="T21" fmla="*/ 10 h 348"/>
                <a:gd name="T22" fmla="*/ 28 w 361"/>
                <a:gd name="T23" fmla="*/ 12 h 348"/>
                <a:gd name="T24" fmla="*/ 32 w 361"/>
                <a:gd name="T25" fmla="*/ 15 h 348"/>
                <a:gd name="T26" fmla="*/ 36 w 361"/>
                <a:gd name="T27" fmla="*/ 19 h 348"/>
                <a:gd name="T28" fmla="*/ 39 w 361"/>
                <a:gd name="T29" fmla="*/ 22 h 348"/>
                <a:gd name="T30" fmla="*/ 42 w 361"/>
                <a:gd name="T31" fmla="*/ 26 h 348"/>
                <a:gd name="T32" fmla="*/ 44 w 361"/>
                <a:gd name="T33" fmla="*/ 30 h 348"/>
                <a:gd name="T34" fmla="*/ 45 w 361"/>
                <a:gd name="T35" fmla="*/ 34 h 348"/>
                <a:gd name="T36" fmla="*/ 44 w 361"/>
                <a:gd name="T37" fmla="*/ 36 h 348"/>
                <a:gd name="T38" fmla="*/ 44 w 361"/>
                <a:gd name="T39" fmla="*/ 38 h 348"/>
                <a:gd name="T40" fmla="*/ 43 w 361"/>
                <a:gd name="T41" fmla="*/ 40 h 348"/>
                <a:gd name="T42" fmla="*/ 42 w 361"/>
                <a:gd name="T43" fmla="*/ 42 h 348"/>
                <a:gd name="T44" fmla="*/ 41 w 361"/>
                <a:gd name="T45" fmla="*/ 43 h 348"/>
                <a:gd name="T46" fmla="*/ 40 w 361"/>
                <a:gd name="T47" fmla="*/ 44 h 348"/>
                <a:gd name="T48" fmla="*/ 40 w 361"/>
                <a:gd name="T49" fmla="*/ 44 h 348"/>
                <a:gd name="T50" fmla="*/ 40 w 361"/>
                <a:gd name="T51" fmla="*/ 44 h 348"/>
                <a:gd name="T52" fmla="*/ 40 w 361"/>
                <a:gd name="T53" fmla="*/ 43 h 348"/>
                <a:gd name="T54" fmla="*/ 41 w 361"/>
                <a:gd name="T55" fmla="*/ 42 h 348"/>
                <a:gd name="T56" fmla="*/ 42 w 361"/>
                <a:gd name="T57" fmla="*/ 40 h 348"/>
                <a:gd name="T58" fmla="*/ 42 w 361"/>
                <a:gd name="T59" fmla="*/ 39 h 348"/>
                <a:gd name="T60" fmla="*/ 42 w 361"/>
                <a:gd name="T61" fmla="*/ 36 h 348"/>
                <a:gd name="T62" fmla="*/ 42 w 361"/>
                <a:gd name="T63" fmla="*/ 34 h 348"/>
                <a:gd name="T64" fmla="*/ 42 w 361"/>
                <a:gd name="T65" fmla="*/ 30 h 348"/>
                <a:gd name="T66" fmla="*/ 40 w 361"/>
                <a:gd name="T67" fmla="*/ 27 h 348"/>
                <a:gd name="T68" fmla="*/ 38 w 361"/>
                <a:gd name="T69" fmla="*/ 24 h 348"/>
                <a:gd name="T70" fmla="*/ 35 w 361"/>
                <a:gd name="T71" fmla="*/ 21 h 348"/>
                <a:gd name="T72" fmla="*/ 31 w 361"/>
                <a:gd name="T73" fmla="*/ 17 h 348"/>
                <a:gd name="T74" fmla="*/ 25 w 361"/>
                <a:gd name="T75" fmla="*/ 13 h 348"/>
                <a:gd name="T76" fmla="*/ 19 w 361"/>
                <a:gd name="T77" fmla="*/ 10 h 348"/>
                <a:gd name="T78" fmla="*/ 11 w 361"/>
                <a:gd name="T79" fmla="*/ 5 h 348"/>
                <a:gd name="T80" fmla="*/ 1 w 361"/>
                <a:gd name="T81" fmla="*/ 1 h 348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361"/>
                <a:gd name="T124" fmla="*/ 0 h 348"/>
                <a:gd name="T125" fmla="*/ 361 w 361"/>
                <a:gd name="T126" fmla="*/ 348 h 348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361" h="348">
                  <a:moveTo>
                    <a:pt x="8" y="6"/>
                  </a:moveTo>
                  <a:lnTo>
                    <a:pt x="0" y="1"/>
                  </a:lnTo>
                  <a:lnTo>
                    <a:pt x="0" y="0"/>
                  </a:lnTo>
                  <a:lnTo>
                    <a:pt x="8" y="0"/>
                  </a:lnTo>
                  <a:lnTo>
                    <a:pt x="23" y="4"/>
                  </a:lnTo>
                  <a:lnTo>
                    <a:pt x="44" y="8"/>
                  </a:lnTo>
                  <a:lnTo>
                    <a:pt x="69" y="16"/>
                  </a:lnTo>
                  <a:lnTo>
                    <a:pt x="98" y="27"/>
                  </a:lnTo>
                  <a:lnTo>
                    <a:pt x="129" y="39"/>
                  </a:lnTo>
                  <a:lnTo>
                    <a:pt x="162" y="55"/>
                  </a:lnTo>
                  <a:lnTo>
                    <a:pt x="196" y="74"/>
                  </a:lnTo>
                  <a:lnTo>
                    <a:pt x="229" y="96"/>
                  </a:lnTo>
                  <a:lnTo>
                    <a:pt x="262" y="120"/>
                  </a:lnTo>
                  <a:lnTo>
                    <a:pt x="291" y="146"/>
                  </a:lnTo>
                  <a:lnTo>
                    <a:pt x="317" y="178"/>
                  </a:lnTo>
                  <a:lnTo>
                    <a:pt x="340" y="210"/>
                  </a:lnTo>
                  <a:lnTo>
                    <a:pt x="356" y="247"/>
                  </a:lnTo>
                  <a:lnTo>
                    <a:pt x="361" y="267"/>
                  </a:lnTo>
                  <a:lnTo>
                    <a:pt x="358" y="287"/>
                  </a:lnTo>
                  <a:lnTo>
                    <a:pt x="354" y="304"/>
                  </a:lnTo>
                  <a:lnTo>
                    <a:pt x="346" y="319"/>
                  </a:lnTo>
                  <a:lnTo>
                    <a:pt x="336" y="331"/>
                  </a:lnTo>
                  <a:lnTo>
                    <a:pt x="328" y="340"/>
                  </a:lnTo>
                  <a:lnTo>
                    <a:pt x="323" y="346"/>
                  </a:lnTo>
                  <a:lnTo>
                    <a:pt x="320" y="348"/>
                  </a:lnTo>
                  <a:lnTo>
                    <a:pt x="321" y="346"/>
                  </a:lnTo>
                  <a:lnTo>
                    <a:pt x="326" y="341"/>
                  </a:lnTo>
                  <a:lnTo>
                    <a:pt x="331" y="332"/>
                  </a:lnTo>
                  <a:lnTo>
                    <a:pt x="336" y="320"/>
                  </a:lnTo>
                  <a:lnTo>
                    <a:pt x="340" y="305"/>
                  </a:lnTo>
                  <a:lnTo>
                    <a:pt x="342" y="287"/>
                  </a:lnTo>
                  <a:lnTo>
                    <a:pt x="341" y="267"/>
                  </a:lnTo>
                  <a:lnTo>
                    <a:pt x="336" y="244"/>
                  </a:lnTo>
                  <a:lnTo>
                    <a:pt x="326" y="220"/>
                  </a:lnTo>
                  <a:lnTo>
                    <a:pt x="309" y="194"/>
                  </a:lnTo>
                  <a:lnTo>
                    <a:pt x="283" y="165"/>
                  </a:lnTo>
                  <a:lnTo>
                    <a:pt x="250" y="136"/>
                  </a:lnTo>
                  <a:lnTo>
                    <a:pt x="207" y="105"/>
                  </a:lnTo>
                  <a:lnTo>
                    <a:pt x="153" y="73"/>
                  </a:lnTo>
                  <a:lnTo>
                    <a:pt x="88" y="39"/>
                  </a:lnTo>
                  <a:lnTo>
                    <a:pt x="8" y="6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315" name="Freeform 54"/>
            <p:cNvSpPr>
              <a:spLocks/>
            </p:cNvSpPr>
            <p:nvPr/>
          </p:nvSpPr>
          <p:spPr bwMode="auto">
            <a:xfrm>
              <a:off x="2332" y="2439"/>
              <a:ext cx="63" cy="171"/>
            </a:xfrm>
            <a:custGeom>
              <a:avLst/>
              <a:gdLst>
                <a:gd name="T0" fmla="*/ 4 w 126"/>
                <a:gd name="T1" fmla="*/ 0 h 343"/>
                <a:gd name="T2" fmla="*/ 2 w 126"/>
                <a:gd name="T3" fmla="*/ 3 h 343"/>
                <a:gd name="T4" fmla="*/ 1 w 126"/>
                <a:gd name="T5" fmla="*/ 8 h 343"/>
                <a:gd name="T6" fmla="*/ 0 w 126"/>
                <a:gd name="T7" fmla="*/ 15 h 343"/>
                <a:gd name="T8" fmla="*/ 1 w 126"/>
                <a:gd name="T9" fmla="*/ 21 h 343"/>
                <a:gd name="T10" fmla="*/ 3 w 126"/>
                <a:gd name="T11" fmla="*/ 28 h 343"/>
                <a:gd name="T12" fmla="*/ 6 w 126"/>
                <a:gd name="T13" fmla="*/ 34 h 343"/>
                <a:gd name="T14" fmla="*/ 10 w 126"/>
                <a:gd name="T15" fmla="*/ 39 h 343"/>
                <a:gd name="T16" fmla="*/ 16 w 126"/>
                <a:gd name="T17" fmla="*/ 42 h 343"/>
                <a:gd name="T18" fmla="*/ 16 w 126"/>
                <a:gd name="T19" fmla="*/ 42 h 343"/>
                <a:gd name="T20" fmla="*/ 15 w 126"/>
                <a:gd name="T21" fmla="*/ 41 h 343"/>
                <a:gd name="T22" fmla="*/ 13 w 126"/>
                <a:gd name="T23" fmla="*/ 40 h 343"/>
                <a:gd name="T24" fmla="*/ 11 w 126"/>
                <a:gd name="T25" fmla="*/ 38 h 343"/>
                <a:gd name="T26" fmla="*/ 9 w 126"/>
                <a:gd name="T27" fmla="*/ 36 h 343"/>
                <a:gd name="T28" fmla="*/ 7 w 126"/>
                <a:gd name="T29" fmla="*/ 33 h 343"/>
                <a:gd name="T30" fmla="*/ 6 w 126"/>
                <a:gd name="T31" fmla="*/ 30 h 343"/>
                <a:gd name="T32" fmla="*/ 4 w 126"/>
                <a:gd name="T33" fmla="*/ 27 h 343"/>
                <a:gd name="T34" fmla="*/ 3 w 126"/>
                <a:gd name="T35" fmla="*/ 22 h 343"/>
                <a:gd name="T36" fmla="*/ 2 w 126"/>
                <a:gd name="T37" fmla="*/ 18 h 343"/>
                <a:gd name="T38" fmla="*/ 2 w 126"/>
                <a:gd name="T39" fmla="*/ 13 h 343"/>
                <a:gd name="T40" fmla="*/ 2 w 126"/>
                <a:gd name="T41" fmla="*/ 9 h 343"/>
                <a:gd name="T42" fmla="*/ 3 w 126"/>
                <a:gd name="T43" fmla="*/ 5 h 343"/>
                <a:gd name="T44" fmla="*/ 3 w 126"/>
                <a:gd name="T45" fmla="*/ 2 h 343"/>
                <a:gd name="T46" fmla="*/ 3 w 126"/>
                <a:gd name="T47" fmla="*/ 0 h 343"/>
                <a:gd name="T48" fmla="*/ 4 w 126"/>
                <a:gd name="T49" fmla="*/ 0 h 34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26"/>
                <a:gd name="T76" fmla="*/ 0 h 343"/>
                <a:gd name="T77" fmla="*/ 126 w 126"/>
                <a:gd name="T78" fmla="*/ 343 h 343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26" h="343">
                  <a:moveTo>
                    <a:pt x="25" y="0"/>
                  </a:moveTo>
                  <a:lnTo>
                    <a:pt x="10" y="30"/>
                  </a:lnTo>
                  <a:lnTo>
                    <a:pt x="2" y="71"/>
                  </a:lnTo>
                  <a:lnTo>
                    <a:pt x="0" y="121"/>
                  </a:lnTo>
                  <a:lnTo>
                    <a:pt x="5" y="175"/>
                  </a:lnTo>
                  <a:lnTo>
                    <a:pt x="19" y="228"/>
                  </a:lnTo>
                  <a:lnTo>
                    <a:pt x="43" y="276"/>
                  </a:lnTo>
                  <a:lnTo>
                    <a:pt x="79" y="316"/>
                  </a:lnTo>
                  <a:lnTo>
                    <a:pt x="126" y="343"/>
                  </a:lnTo>
                  <a:lnTo>
                    <a:pt x="123" y="341"/>
                  </a:lnTo>
                  <a:lnTo>
                    <a:pt x="115" y="332"/>
                  </a:lnTo>
                  <a:lnTo>
                    <a:pt x="102" y="321"/>
                  </a:lnTo>
                  <a:lnTo>
                    <a:pt x="87" y="306"/>
                  </a:lnTo>
                  <a:lnTo>
                    <a:pt x="71" y="288"/>
                  </a:lnTo>
                  <a:lnTo>
                    <a:pt x="55" y="267"/>
                  </a:lnTo>
                  <a:lnTo>
                    <a:pt x="41" y="245"/>
                  </a:lnTo>
                  <a:lnTo>
                    <a:pt x="30" y="221"/>
                  </a:lnTo>
                  <a:lnTo>
                    <a:pt x="19" y="183"/>
                  </a:lnTo>
                  <a:lnTo>
                    <a:pt x="13" y="145"/>
                  </a:lnTo>
                  <a:lnTo>
                    <a:pt x="12" y="108"/>
                  </a:lnTo>
                  <a:lnTo>
                    <a:pt x="13" y="73"/>
                  </a:lnTo>
                  <a:lnTo>
                    <a:pt x="17" y="43"/>
                  </a:lnTo>
                  <a:lnTo>
                    <a:pt x="20" y="20"/>
                  </a:lnTo>
                  <a:lnTo>
                    <a:pt x="24" y="5"/>
                  </a:lnTo>
                  <a:lnTo>
                    <a:pt x="25" y="0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316" name="Freeform 55"/>
            <p:cNvSpPr>
              <a:spLocks/>
            </p:cNvSpPr>
            <p:nvPr/>
          </p:nvSpPr>
          <p:spPr bwMode="auto">
            <a:xfrm>
              <a:off x="2684" y="2480"/>
              <a:ext cx="165" cy="80"/>
            </a:xfrm>
            <a:custGeom>
              <a:avLst/>
              <a:gdLst>
                <a:gd name="T0" fmla="*/ 41 w 332"/>
                <a:gd name="T1" fmla="*/ 20 h 160"/>
                <a:gd name="T2" fmla="*/ 40 w 332"/>
                <a:gd name="T3" fmla="*/ 19 h 160"/>
                <a:gd name="T4" fmla="*/ 39 w 332"/>
                <a:gd name="T5" fmla="*/ 17 h 160"/>
                <a:gd name="T6" fmla="*/ 38 w 332"/>
                <a:gd name="T7" fmla="*/ 14 h 160"/>
                <a:gd name="T8" fmla="*/ 36 w 332"/>
                <a:gd name="T9" fmla="*/ 12 h 160"/>
                <a:gd name="T10" fmla="*/ 34 w 332"/>
                <a:gd name="T11" fmla="*/ 10 h 160"/>
                <a:gd name="T12" fmla="*/ 31 w 332"/>
                <a:gd name="T13" fmla="*/ 7 h 160"/>
                <a:gd name="T14" fmla="*/ 28 w 332"/>
                <a:gd name="T15" fmla="*/ 6 h 160"/>
                <a:gd name="T16" fmla="*/ 25 w 332"/>
                <a:gd name="T17" fmla="*/ 5 h 160"/>
                <a:gd name="T18" fmla="*/ 22 w 332"/>
                <a:gd name="T19" fmla="*/ 3 h 160"/>
                <a:gd name="T20" fmla="*/ 19 w 332"/>
                <a:gd name="T21" fmla="*/ 1 h 160"/>
                <a:gd name="T22" fmla="*/ 16 w 332"/>
                <a:gd name="T23" fmla="*/ 1 h 160"/>
                <a:gd name="T24" fmla="*/ 13 w 332"/>
                <a:gd name="T25" fmla="*/ 0 h 160"/>
                <a:gd name="T26" fmla="*/ 9 w 332"/>
                <a:gd name="T27" fmla="*/ 0 h 160"/>
                <a:gd name="T28" fmla="*/ 6 w 332"/>
                <a:gd name="T29" fmla="*/ 1 h 160"/>
                <a:gd name="T30" fmla="*/ 3 w 332"/>
                <a:gd name="T31" fmla="*/ 1 h 160"/>
                <a:gd name="T32" fmla="*/ 0 w 332"/>
                <a:gd name="T33" fmla="*/ 3 h 160"/>
                <a:gd name="T34" fmla="*/ 0 w 332"/>
                <a:gd name="T35" fmla="*/ 3 h 160"/>
                <a:gd name="T36" fmla="*/ 1 w 332"/>
                <a:gd name="T37" fmla="*/ 3 h 160"/>
                <a:gd name="T38" fmla="*/ 4 w 332"/>
                <a:gd name="T39" fmla="*/ 3 h 160"/>
                <a:gd name="T40" fmla="*/ 6 w 332"/>
                <a:gd name="T41" fmla="*/ 1 h 160"/>
                <a:gd name="T42" fmla="*/ 9 w 332"/>
                <a:gd name="T43" fmla="*/ 1 h 160"/>
                <a:gd name="T44" fmla="*/ 13 w 332"/>
                <a:gd name="T45" fmla="*/ 1 h 160"/>
                <a:gd name="T46" fmla="*/ 16 w 332"/>
                <a:gd name="T47" fmla="*/ 3 h 160"/>
                <a:gd name="T48" fmla="*/ 19 w 332"/>
                <a:gd name="T49" fmla="*/ 3 h 160"/>
                <a:gd name="T50" fmla="*/ 24 w 332"/>
                <a:gd name="T51" fmla="*/ 5 h 160"/>
                <a:gd name="T52" fmla="*/ 28 w 332"/>
                <a:gd name="T53" fmla="*/ 7 h 160"/>
                <a:gd name="T54" fmla="*/ 31 w 332"/>
                <a:gd name="T55" fmla="*/ 10 h 160"/>
                <a:gd name="T56" fmla="*/ 35 w 332"/>
                <a:gd name="T57" fmla="*/ 13 h 160"/>
                <a:gd name="T58" fmla="*/ 37 w 332"/>
                <a:gd name="T59" fmla="*/ 15 h 160"/>
                <a:gd name="T60" fmla="*/ 39 w 332"/>
                <a:gd name="T61" fmla="*/ 18 h 160"/>
                <a:gd name="T62" fmla="*/ 41 w 332"/>
                <a:gd name="T63" fmla="*/ 20 h 160"/>
                <a:gd name="T64" fmla="*/ 41 w 332"/>
                <a:gd name="T65" fmla="*/ 20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332"/>
                <a:gd name="T100" fmla="*/ 0 h 160"/>
                <a:gd name="T101" fmla="*/ 332 w 332"/>
                <a:gd name="T102" fmla="*/ 160 h 1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332" h="160">
                  <a:moveTo>
                    <a:pt x="332" y="160"/>
                  </a:moveTo>
                  <a:lnTo>
                    <a:pt x="326" y="146"/>
                  </a:lnTo>
                  <a:lnTo>
                    <a:pt x="318" y="130"/>
                  </a:lnTo>
                  <a:lnTo>
                    <a:pt x="305" y="114"/>
                  </a:lnTo>
                  <a:lnTo>
                    <a:pt x="290" y="96"/>
                  </a:lnTo>
                  <a:lnTo>
                    <a:pt x="273" y="79"/>
                  </a:lnTo>
                  <a:lnTo>
                    <a:pt x="254" y="63"/>
                  </a:lnTo>
                  <a:lnTo>
                    <a:pt x="232" y="48"/>
                  </a:lnTo>
                  <a:lnTo>
                    <a:pt x="208" y="34"/>
                  </a:lnTo>
                  <a:lnTo>
                    <a:pt x="183" y="21"/>
                  </a:lnTo>
                  <a:lnTo>
                    <a:pt x="158" y="11"/>
                  </a:lnTo>
                  <a:lnTo>
                    <a:pt x="132" y="4"/>
                  </a:lnTo>
                  <a:lnTo>
                    <a:pt x="104" y="0"/>
                  </a:lnTo>
                  <a:lnTo>
                    <a:pt x="77" y="0"/>
                  </a:lnTo>
                  <a:lnTo>
                    <a:pt x="51" y="2"/>
                  </a:lnTo>
                  <a:lnTo>
                    <a:pt x="26" y="10"/>
                  </a:lnTo>
                  <a:lnTo>
                    <a:pt x="0" y="23"/>
                  </a:lnTo>
                  <a:lnTo>
                    <a:pt x="5" y="21"/>
                  </a:lnTo>
                  <a:lnTo>
                    <a:pt x="15" y="19"/>
                  </a:lnTo>
                  <a:lnTo>
                    <a:pt x="33" y="17"/>
                  </a:lnTo>
                  <a:lnTo>
                    <a:pt x="54" y="15"/>
                  </a:lnTo>
                  <a:lnTo>
                    <a:pt x="79" y="13"/>
                  </a:lnTo>
                  <a:lnTo>
                    <a:pt x="105" y="15"/>
                  </a:lnTo>
                  <a:lnTo>
                    <a:pt x="132" y="18"/>
                  </a:lnTo>
                  <a:lnTo>
                    <a:pt x="157" y="24"/>
                  </a:lnTo>
                  <a:lnTo>
                    <a:pt x="194" y="39"/>
                  </a:lnTo>
                  <a:lnTo>
                    <a:pt x="226" y="59"/>
                  </a:lnTo>
                  <a:lnTo>
                    <a:pt x="256" y="81"/>
                  </a:lnTo>
                  <a:lnTo>
                    <a:pt x="282" y="104"/>
                  </a:lnTo>
                  <a:lnTo>
                    <a:pt x="303" y="125"/>
                  </a:lnTo>
                  <a:lnTo>
                    <a:pt x="318" y="144"/>
                  </a:lnTo>
                  <a:lnTo>
                    <a:pt x="329" y="155"/>
                  </a:lnTo>
                  <a:lnTo>
                    <a:pt x="332" y="160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317" name="Freeform 56"/>
            <p:cNvSpPr>
              <a:spLocks/>
            </p:cNvSpPr>
            <p:nvPr/>
          </p:nvSpPr>
          <p:spPr bwMode="auto">
            <a:xfrm>
              <a:off x="2464" y="1984"/>
              <a:ext cx="186" cy="670"/>
            </a:xfrm>
            <a:custGeom>
              <a:avLst/>
              <a:gdLst>
                <a:gd name="T0" fmla="*/ 41 w 373"/>
                <a:gd name="T1" fmla="*/ 167 h 1340"/>
                <a:gd name="T2" fmla="*/ 30 w 373"/>
                <a:gd name="T3" fmla="*/ 166 h 1340"/>
                <a:gd name="T4" fmla="*/ 20 w 373"/>
                <a:gd name="T5" fmla="*/ 163 h 1340"/>
                <a:gd name="T6" fmla="*/ 12 w 373"/>
                <a:gd name="T7" fmla="*/ 159 h 1340"/>
                <a:gd name="T8" fmla="*/ 6 w 373"/>
                <a:gd name="T9" fmla="*/ 152 h 1340"/>
                <a:gd name="T10" fmla="*/ 5 w 373"/>
                <a:gd name="T11" fmla="*/ 142 h 1340"/>
                <a:gd name="T12" fmla="*/ 8 w 373"/>
                <a:gd name="T13" fmla="*/ 127 h 1340"/>
                <a:gd name="T14" fmla="*/ 17 w 373"/>
                <a:gd name="T15" fmla="*/ 108 h 1340"/>
                <a:gd name="T16" fmla="*/ 31 w 373"/>
                <a:gd name="T17" fmla="*/ 87 h 1340"/>
                <a:gd name="T18" fmla="*/ 39 w 373"/>
                <a:gd name="T19" fmla="*/ 70 h 1340"/>
                <a:gd name="T20" fmla="*/ 44 w 373"/>
                <a:gd name="T21" fmla="*/ 53 h 1340"/>
                <a:gd name="T22" fmla="*/ 46 w 373"/>
                <a:gd name="T23" fmla="*/ 39 h 1340"/>
                <a:gd name="T24" fmla="*/ 44 w 373"/>
                <a:gd name="T25" fmla="*/ 26 h 1340"/>
                <a:gd name="T26" fmla="*/ 40 w 373"/>
                <a:gd name="T27" fmla="*/ 17 h 1340"/>
                <a:gd name="T28" fmla="*/ 34 w 373"/>
                <a:gd name="T29" fmla="*/ 9 h 1340"/>
                <a:gd name="T30" fmla="*/ 27 w 373"/>
                <a:gd name="T31" fmla="*/ 3 h 1340"/>
                <a:gd name="T32" fmla="*/ 20 w 373"/>
                <a:gd name="T33" fmla="*/ 1 h 1340"/>
                <a:gd name="T34" fmla="*/ 14 w 373"/>
                <a:gd name="T35" fmla="*/ 1 h 1340"/>
                <a:gd name="T36" fmla="*/ 10 w 373"/>
                <a:gd name="T37" fmla="*/ 1 h 1340"/>
                <a:gd name="T38" fmla="*/ 7 w 373"/>
                <a:gd name="T39" fmla="*/ 5 h 1340"/>
                <a:gd name="T40" fmla="*/ 4 w 373"/>
                <a:gd name="T41" fmla="*/ 7 h 1340"/>
                <a:gd name="T42" fmla="*/ 2 w 373"/>
                <a:gd name="T43" fmla="*/ 10 h 1340"/>
                <a:gd name="T44" fmla="*/ 0 w 373"/>
                <a:gd name="T45" fmla="*/ 13 h 1340"/>
                <a:gd name="T46" fmla="*/ 0 w 373"/>
                <a:gd name="T47" fmla="*/ 15 h 1340"/>
                <a:gd name="T48" fmla="*/ 0 w 373"/>
                <a:gd name="T49" fmla="*/ 15 h 1340"/>
                <a:gd name="T50" fmla="*/ 1 w 373"/>
                <a:gd name="T51" fmla="*/ 13 h 1340"/>
                <a:gd name="T52" fmla="*/ 2 w 373"/>
                <a:gd name="T53" fmla="*/ 11 h 1340"/>
                <a:gd name="T54" fmla="*/ 5 w 373"/>
                <a:gd name="T55" fmla="*/ 10 h 1340"/>
                <a:gd name="T56" fmla="*/ 8 w 373"/>
                <a:gd name="T57" fmla="*/ 6 h 1340"/>
                <a:gd name="T58" fmla="*/ 12 w 373"/>
                <a:gd name="T59" fmla="*/ 5 h 1340"/>
                <a:gd name="T60" fmla="*/ 16 w 373"/>
                <a:gd name="T61" fmla="*/ 3 h 1340"/>
                <a:gd name="T62" fmla="*/ 21 w 373"/>
                <a:gd name="T63" fmla="*/ 3 h 1340"/>
                <a:gd name="T64" fmla="*/ 26 w 373"/>
                <a:gd name="T65" fmla="*/ 5 h 1340"/>
                <a:gd name="T66" fmla="*/ 31 w 373"/>
                <a:gd name="T67" fmla="*/ 9 h 1340"/>
                <a:gd name="T68" fmla="*/ 36 w 373"/>
                <a:gd name="T69" fmla="*/ 14 h 1340"/>
                <a:gd name="T70" fmla="*/ 40 w 373"/>
                <a:gd name="T71" fmla="*/ 21 h 1340"/>
                <a:gd name="T72" fmla="*/ 43 w 373"/>
                <a:gd name="T73" fmla="*/ 29 h 1340"/>
                <a:gd name="T74" fmla="*/ 45 w 373"/>
                <a:gd name="T75" fmla="*/ 40 h 1340"/>
                <a:gd name="T76" fmla="*/ 44 w 373"/>
                <a:gd name="T77" fmla="*/ 50 h 1340"/>
                <a:gd name="T78" fmla="*/ 40 w 373"/>
                <a:gd name="T79" fmla="*/ 62 h 1340"/>
                <a:gd name="T80" fmla="*/ 33 w 373"/>
                <a:gd name="T81" fmla="*/ 77 h 1340"/>
                <a:gd name="T82" fmla="*/ 25 w 373"/>
                <a:gd name="T83" fmla="*/ 89 h 1340"/>
                <a:gd name="T84" fmla="*/ 18 w 373"/>
                <a:gd name="T85" fmla="*/ 101 h 1340"/>
                <a:gd name="T86" fmla="*/ 11 w 373"/>
                <a:gd name="T87" fmla="*/ 112 h 1340"/>
                <a:gd name="T88" fmla="*/ 6 w 373"/>
                <a:gd name="T89" fmla="*/ 123 h 1340"/>
                <a:gd name="T90" fmla="*/ 2 w 373"/>
                <a:gd name="T91" fmla="*/ 133 h 1340"/>
                <a:gd name="T92" fmla="*/ 0 w 373"/>
                <a:gd name="T93" fmla="*/ 142 h 1340"/>
                <a:gd name="T94" fmla="*/ 2 w 373"/>
                <a:gd name="T95" fmla="*/ 150 h 1340"/>
                <a:gd name="T96" fmla="*/ 7 w 373"/>
                <a:gd name="T97" fmla="*/ 157 h 1340"/>
                <a:gd name="T98" fmla="*/ 13 w 373"/>
                <a:gd name="T99" fmla="*/ 162 h 1340"/>
                <a:gd name="T100" fmla="*/ 19 w 373"/>
                <a:gd name="T101" fmla="*/ 165 h 1340"/>
                <a:gd name="T102" fmla="*/ 26 w 373"/>
                <a:gd name="T103" fmla="*/ 167 h 1340"/>
                <a:gd name="T104" fmla="*/ 33 w 373"/>
                <a:gd name="T105" fmla="*/ 168 h 1340"/>
                <a:gd name="T106" fmla="*/ 39 w 373"/>
                <a:gd name="T107" fmla="*/ 168 h 1340"/>
                <a:gd name="T108" fmla="*/ 43 w 373"/>
                <a:gd name="T109" fmla="*/ 168 h 1340"/>
                <a:gd name="T110" fmla="*/ 46 w 373"/>
                <a:gd name="T111" fmla="*/ 167 h 1340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373"/>
                <a:gd name="T169" fmla="*/ 0 h 1340"/>
                <a:gd name="T170" fmla="*/ 373 w 373"/>
                <a:gd name="T171" fmla="*/ 1340 h 1340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373" h="1340">
                  <a:moveTo>
                    <a:pt x="373" y="1336"/>
                  </a:moveTo>
                  <a:lnTo>
                    <a:pt x="330" y="1333"/>
                  </a:lnTo>
                  <a:lnTo>
                    <a:pt x="286" y="1329"/>
                  </a:lnTo>
                  <a:lnTo>
                    <a:pt x="242" y="1323"/>
                  </a:lnTo>
                  <a:lnTo>
                    <a:pt x="201" y="1315"/>
                  </a:lnTo>
                  <a:lnTo>
                    <a:pt x="162" y="1304"/>
                  </a:lnTo>
                  <a:lnTo>
                    <a:pt x="127" y="1287"/>
                  </a:lnTo>
                  <a:lnTo>
                    <a:pt x="96" y="1268"/>
                  </a:lnTo>
                  <a:lnTo>
                    <a:pt x="72" y="1242"/>
                  </a:lnTo>
                  <a:lnTo>
                    <a:pt x="53" y="1211"/>
                  </a:lnTo>
                  <a:lnTo>
                    <a:pt x="43" y="1175"/>
                  </a:lnTo>
                  <a:lnTo>
                    <a:pt x="42" y="1130"/>
                  </a:lnTo>
                  <a:lnTo>
                    <a:pt x="50" y="1077"/>
                  </a:lnTo>
                  <a:lnTo>
                    <a:pt x="68" y="1017"/>
                  </a:lnTo>
                  <a:lnTo>
                    <a:pt x="99" y="946"/>
                  </a:lnTo>
                  <a:lnTo>
                    <a:pt x="142" y="867"/>
                  </a:lnTo>
                  <a:lnTo>
                    <a:pt x="200" y="777"/>
                  </a:lnTo>
                  <a:lnTo>
                    <a:pt x="248" y="700"/>
                  </a:lnTo>
                  <a:lnTo>
                    <a:pt x="287" y="626"/>
                  </a:lnTo>
                  <a:lnTo>
                    <a:pt x="318" y="556"/>
                  </a:lnTo>
                  <a:lnTo>
                    <a:pt x="341" y="489"/>
                  </a:lnTo>
                  <a:lnTo>
                    <a:pt x="357" y="426"/>
                  </a:lnTo>
                  <a:lnTo>
                    <a:pt x="365" y="366"/>
                  </a:lnTo>
                  <a:lnTo>
                    <a:pt x="368" y="310"/>
                  </a:lnTo>
                  <a:lnTo>
                    <a:pt x="364" y="258"/>
                  </a:lnTo>
                  <a:lnTo>
                    <a:pt x="355" y="210"/>
                  </a:lnTo>
                  <a:lnTo>
                    <a:pt x="341" y="167"/>
                  </a:lnTo>
                  <a:lnTo>
                    <a:pt x="323" y="129"/>
                  </a:lnTo>
                  <a:lnTo>
                    <a:pt x="301" y="94"/>
                  </a:lnTo>
                  <a:lnTo>
                    <a:pt x="276" y="65"/>
                  </a:lnTo>
                  <a:lnTo>
                    <a:pt x="248" y="41"/>
                  </a:lnTo>
                  <a:lnTo>
                    <a:pt x="218" y="22"/>
                  </a:lnTo>
                  <a:lnTo>
                    <a:pt x="186" y="8"/>
                  </a:lnTo>
                  <a:lnTo>
                    <a:pt x="162" y="2"/>
                  </a:lnTo>
                  <a:lnTo>
                    <a:pt x="140" y="0"/>
                  </a:lnTo>
                  <a:lnTo>
                    <a:pt x="119" y="2"/>
                  </a:lnTo>
                  <a:lnTo>
                    <a:pt x="101" y="7"/>
                  </a:lnTo>
                  <a:lnTo>
                    <a:pt x="84" y="15"/>
                  </a:lnTo>
                  <a:lnTo>
                    <a:pt x="69" y="25"/>
                  </a:lnTo>
                  <a:lnTo>
                    <a:pt x="56" y="35"/>
                  </a:lnTo>
                  <a:lnTo>
                    <a:pt x="43" y="48"/>
                  </a:lnTo>
                  <a:lnTo>
                    <a:pt x="33" y="62"/>
                  </a:lnTo>
                  <a:lnTo>
                    <a:pt x="25" y="75"/>
                  </a:lnTo>
                  <a:lnTo>
                    <a:pt x="16" y="87"/>
                  </a:lnTo>
                  <a:lnTo>
                    <a:pt x="11" y="99"/>
                  </a:lnTo>
                  <a:lnTo>
                    <a:pt x="6" y="108"/>
                  </a:lnTo>
                  <a:lnTo>
                    <a:pt x="3" y="116"/>
                  </a:lnTo>
                  <a:lnTo>
                    <a:pt x="1" y="121"/>
                  </a:lnTo>
                  <a:lnTo>
                    <a:pt x="0" y="123"/>
                  </a:lnTo>
                  <a:lnTo>
                    <a:pt x="1" y="122"/>
                  </a:lnTo>
                  <a:lnTo>
                    <a:pt x="4" y="117"/>
                  </a:lnTo>
                  <a:lnTo>
                    <a:pt x="8" y="111"/>
                  </a:lnTo>
                  <a:lnTo>
                    <a:pt x="15" y="103"/>
                  </a:lnTo>
                  <a:lnTo>
                    <a:pt x="23" y="94"/>
                  </a:lnTo>
                  <a:lnTo>
                    <a:pt x="33" y="85"/>
                  </a:lnTo>
                  <a:lnTo>
                    <a:pt x="44" y="75"/>
                  </a:lnTo>
                  <a:lnTo>
                    <a:pt x="56" y="64"/>
                  </a:lnTo>
                  <a:lnTo>
                    <a:pt x="69" y="54"/>
                  </a:lnTo>
                  <a:lnTo>
                    <a:pt x="84" y="45"/>
                  </a:lnTo>
                  <a:lnTo>
                    <a:pt x="99" y="37"/>
                  </a:lnTo>
                  <a:lnTo>
                    <a:pt x="115" y="31"/>
                  </a:lnTo>
                  <a:lnTo>
                    <a:pt x="133" y="27"/>
                  </a:lnTo>
                  <a:lnTo>
                    <a:pt x="151" y="26"/>
                  </a:lnTo>
                  <a:lnTo>
                    <a:pt x="170" y="27"/>
                  </a:lnTo>
                  <a:lnTo>
                    <a:pt x="189" y="33"/>
                  </a:lnTo>
                  <a:lnTo>
                    <a:pt x="210" y="42"/>
                  </a:lnTo>
                  <a:lnTo>
                    <a:pt x="232" y="55"/>
                  </a:lnTo>
                  <a:lnTo>
                    <a:pt x="253" y="72"/>
                  </a:lnTo>
                  <a:lnTo>
                    <a:pt x="273" y="92"/>
                  </a:lnTo>
                  <a:lnTo>
                    <a:pt x="293" y="114"/>
                  </a:lnTo>
                  <a:lnTo>
                    <a:pt x="311" y="140"/>
                  </a:lnTo>
                  <a:lnTo>
                    <a:pt x="327" y="169"/>
                  </a:lnTo>
                  <a:lnTo>
                    <a:pt x="340" y="200"/>
                  </a:lnTo>
                  <a:lnTo>
                    <a:pt x="350" y="236"/>
                  </a:lnTo>
                  <a:lnTo>
                    <a:pt x="357" y="273"/>
                  </a:lnTo>
                  <a:lnTo>
                    <a:pt x="361" y="313"/>
                  </a:lnTo>
                  <a:lnTo>
                    <a:pt x="360" y="357"/>
                  </a:lnTo>
                  <a:lnTo>
                    <a:pt x="353" y="402"/>
                  </a:lnTo>
                  <a:lnTo>
                    <a:pt x="340" y="450"/>
                  </a:lnTo>
                  <a:lnTo>
                    <a:pt x="322" y="501"/>
                  </a:lnTo>
                  <a:lnTo>
                    <a:pt x="297" y="554"/>
                  </a:lnTo>
                  <a:lnTo>
                    <a:pt x="268" y="610"/>
                  </a:lnTo>
                  <a:lnTo>
                    <a:pt x="236" y="663"/>
                  </a:lnTo>
                  <a:lnTo>
                    <a:pt x="205" y="715"/>
                  </a:lnTo>
                  <a:lnTo>
                    <a:pt x="175" y="764"/>
                  </a:lnTo>
                  <a:lnTo>
                    <a:pt x="145" y="813"/>
                  </a:lnTo>
                  <a:lnTo>
                    <a:pt x="118" y="858"/>
                  </a:lnTo>
                  <a:lnTo>
                    <a:pt x="92" y="902"/>
                  </a:lnTo>
                  <a:lnTo>
                    <a:pt x="68" y="944"/>
                  </a:lnTo>
                  <a:lnTo>
                    <a:pt x="49" y="984"/>
                  </a:lnTo>
                  <a:lnTo>
                    <a:pt x="31" y="1022"/>
                  </a:lnTo>
                  <a:lnTo>
                    <a:pt x="19" y="1060"/>
                  </a:lnTo>
                  <a:lnTo>
                    <a:pt x="11" y="1095"/>
                  </a:lnTo>
                  <a:lnTo>
                    <a:pt x="7" y="1130"/>
                  </a:lnTo>
                  <a:lnTo>
                    <a:pt x="11" y="1162"/>
                  </a:lnTo>
                  <a:lnTo>
                    <a:pt x="19" y="1193"/>
                  </a:lnTo>
                  <a:lnTo>
                    <a:pt x="35" y="1223"/>
                  </a:lnTo>
                  <a:lnTo>
                    <a:pt x="56" y="1249"/>
                  </a:lnTo>
                  <a:lnTo>
                    <a:pt x="79" y="1271"/>
                  </a:lnTo>
                  <a:lnTo>
                    <a:pt x="104" y="1290"/>
                  </a:lnTo>
                  <a:lnTo>
                    <a:pt x="130" y="1305"/>
                  </a:lnTo>
                  <a:lnTo>
                    <a:pt x="158" y="1317"/>
                  </a:lnTo>
                  <a:lnTo>
                    <a:pt x="187" y="1325"/>
                  </a:lnTo>
                  <a:lnTo>
                    <a:pt x="215" y="1332"/>
                  </a:lnTo>
                  <a:lnTo>
                    <a:pt x="242" y="1337"/>
                  </a:lnTo>
                  <a:lnTo>
                    <a:pt x="269" y="1339"/>
                  </a:lnTo>
                  <a:lnTo>
                    <a:pt x="293" y="1340"/>
                  </a:lnTo>
                  <a:lnTo>
                    <a:pt x="316" y="1340"/>
                  </a:lnTo>
                  <a:lnTo>
                    <a:pt x="334" y="1339"/>
                  </a:lnTo>
                  <a:lnTo>
                    <a:pt x="350" y="1338"/>
                  </a:lnTo>
                  <a:lnTo>
                    <a:pt x="363" y="1337"/>
                  </a:lnTo>
                  <a:lnTo>
                    <a:pt x="371" y="1336"/>
                  </a:lnTo>
                  <a:lnTo>
                    <a:pt x="373" y="1336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318" name="Freeform 57"/>
            <p:cNvSpPr>
              <a:spLocks/>
            </p:cNvSpPr>
            <p:nvPr/>
          </p:nvSpPr>
          <p:spPr bwMode="auto">
            <a:xfrm>
              <a:off x="2886" y="2685"/>
              <a:ext cx="55" cy="62"/>
            </a:xfrm>
            <a:custGeom>
              <a:avLst/>
              <a:gdLst>
                <a:gd name="T0" fmla="*/ 13 w 110"/>
                <a:gd name="T1" fmla="*/ 8 h 123"/>
                <a:gd name="T2" fmla="*/ 14 w 110"/>
                <a:gd name="T3" fmla="*/ 7 h 123"/>
                <a:gd name="T4" fmla="*/ 14 w 110"/>
                <a:gd name="T5" fmla="*/ 6 h 123"/>
                <a:gd name="T6" fmla="*/ 14 w 110"/>
                <a:gd name="T7" fmla="*/ 5 h 123"/>
                <a:gd name="T8" fmla="*/ 14 w 110"/>
                <a:gd name="T9" fmla="*/ 4 h 123"/>
                <a:gd name="T10" fmla="*/ 13 w 110"/>
                <a:gd name="T11" fmla="*/ 4 h 123"/>
                <a:gd name="T12" fmla="*/ 12 w 110"/>
                <a:gd name="T13" fmla="*/ 3 h 123"/>
                <a:gd name="T14" fmla="*/ 11 w 110"/>
                <a:gd name="T15" fmla="*/ 3 h 123"/>
                <a:gd name="T16" fmla="*/ 10 w 110"/>
                <a:gd name="T17" fmla="*/ 3 h 123"/>
                <a:gd name="T18" fmla="*/ 10 w 110"/>
                <a:gd name="T19" fmla="*/ 2 h 123"/>
                <a:gd name="T20" fmla="*/ 9 w 110"/>
                <a:gd name="T21" fmla="*/ 1 h 123"/>
                <a:gd name="T22" fmla="*/ 7 w 110"/>
                <a:gd name="T23" fmla="*/ 1 h 123"/>
                <a:gd name="T24" fmla="*/ 7 w 110"/>
                <a:gd name="T25" fmla="*/ 0 h 123"/>
                <a:gd name="T26" fmla="*/ 6 w 110"/>
                <a:gd name="T27" fmla="*/ 1 h 123"/>
                <a:gd name="T28" fmla="*/ 6 w 110"/>
                <a:gd name="T29" fmla="*/ 1 h 123"/>
                <a:gd name="T30" fmla="*/ 5 w 110"/>
                <a:gd name="T31" fmla="*/ 2 h 123"/>
                <a:gd name="T32" fmla="*/ 5 w 110"/>
                <a:gd name="T33" fmla="*/ 3 h 123"/>
                <a:gd name="T34" fmla="*/ 3 w 110"/>
                <a:gd name="T35" fmla="*/ 3 h 123"/>
                <a:gd name="T36" fmla="*/ 3 w 110"/>
                <a:gd name="T37" fmla="*/ 3 h 123"/>
                <a:gd name="T38" fmla="*/ 2 w 110"/>
                <a:gd name="T39" fmla="*/ 3 h 123"/>
                <a:gd name="T40" fmla="*/ 1 w 110"/>
                <a:gd name="T41" fmla="*/ 4 h 123"/>
                <a:gd name="T42" fmla="*/ 1 w 110"/>
                <a:gd name="T43" fmla="*/ 5 h 123"/>
                <a:gd name="T44" fmla="*/ 1 w 110"/>
                <a:gd name="T45" fmla="*/ 6 h 123"/>
                <a:gd name="T46" fmla="*/ 1 w 110"/>
                <a:gd name="T47" fmla="*/ 7 h 123"/>
                <a:gd name="T48" fmla="*/ 2 w 110"/>
                <a:gd name="T49" fmla="*/ 8 h 123"/>
                <a:gd name="T50" fmla="*/ 1 w 110"/>
                <a:gd name="T51" fmla="*/ 9 h 123"/>
                <a:gd name="T52" fmla="*/ 0 w 110"/>
                <a:gd name="T53" fmla="*/ 10 h 123"/>
                <a:gd name="T54" fmla="*/ 0 w 110"/>
                <a:gd name="T55" fmla="*/ 11 h 123"/>
                <a:gd name="T56" fmla="*/ 1 w 110"/>
                <a:gd name="T57" fmla="*/ 12 h 123"/>
                <a:gd name="T58" fmla="*/ 1 w 110"/>
                <a:gd name="T59" fmla="*/ 13 h 123"/>
                <a:gd name="T60" fmla="*/ 2 w 110"/>
                <a:gd name="T61" fmla="*/ 13 h 123"/>
                <a:gd name="T62" fmla="*/ 3 w 110"/>
                <a:gd name="T63" fmla="*/ 13 h 123"/>
                <a:gd name="T64" fmla="*/ 5 w 110"/>
                <a:gd name="T65" fmla="*/ 13 h 123"/>
                <a:gd name="T66" fmla="*/ 5 w 110"/>
                <a:gd name="T67" fmla="*/ 14 h 123"/>
                <a:gd name="T68" fmla="*/ 5 w 110"/>
                <a:gd name="T69" fmla="*/ 15 h 123"/>
                <a:gd name="T70" fmla="*/ 6 w 110"/>
                <a:gd name="T71" fmla="*/ 16 h 123"/>
                <a:gd name="T72" fmla="*/ 7 w 110"/>
                <a:gd name="T73" fmla="*/ 16 h 123"/>
                <a:gd name="T74" fmla="*/ 7 w 110"/>
                <a:gd name="T75" fmla="*/ 16 h 123"/>
                <a:gd name="T76" fmla="*/ 9 w 110"/>
                <a:gd name="T77" fmla="*/ 15 h 123"/>
                <a:gd name="T78" fmla="*/ 10 w 110"/>
                <a:gd name="T79" fmla="*/ 14 h 123"/>
                <a:gd name="T80" fmla="*/ 10 w 110"/>
                <a:gd name="T81" fmla="*/ 13 h 123"/>
                <a:gd name="T82" fmla="*/ 11 w 110"/>
                <a:gd name="T83" fmla="*/ 13 h 123"/>
                <a:gd name="T84" fmla="*/ 12 w 110"/>
                <a:gd name="T85" fmla="*/ 13 h 123"/>
                <a:gd name="T86" fmla="*/ 13 w 110"/>
                <a:gd name="T87" fmla="*/ 13 h 123"/>
                <a:gd name="T88" fmla="*/ 14 w 110"/>
                <a:gd name="T89" fmla="*/ 12 h 123"/>
                <a:gd name="T90" fmla="*/ 14 w 110"/>
                <a:gd name="T91" fmla="*/ 11 h 123"/>
                <a:gd name="T92" fmla="*/ 14 w 110"/>
                <a:gd name="T93" fmla="*/ 10 h 123"/>
                <a:gd name="T94" fmla="*/ 14 w 110"/>
                <a:gd name="T95" fmla="*/ 9 h 123"/>
                <a:gd name="T96" fmla="*/ 13 w 110"/>
                <a:gd name="T97" fmla="*/ 8 h 123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110"/>
                <a:gd name="T148" fmla="*/ 0 h 123"/>
                <a:gd name="T149" fmla="*/ 110 w 110"/>
                <a:gd name="T150" fmla="*/ 123 h 123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110" h="123">
                  <a:moveTo>
                    <a:pt x="99" y="62"/>
                  </a:moveTo>
                  <a:lnTo>
                    <a:pt x="105" y="56"/>
                  </a:lnTo>
                  <a:lnTo>
                    <a:pt x="110" y="48"/>
                  </a:lnTo>
                  <a:lnTo>
                    <a:pt x="110" y="39"/>
                  </a:lnTo>
                  <a:lnTo>
                    <a:pt x="108" y="31"/>
                  </a:lnTo>
                  <a:lnTo>
                    <a:pt x="102" y="25"/>
                  </a:lnTo>
                  <a:lnTo>
                    <a:pt x="94" y="21"/>
                  </a:lnTo>
                  <a:lnTo>
                    <a:pt x="86" y="20"/>
                  </a:lnTo>
                  <a:lnTo>
                    <a:pt x="77" y="23"/>
                  </a:lnTo>
                  <a:lnTo>
                    <a:pt x="74" y="13"/>
                  </a:lnTo>
                  <a:lnTo>
                    <a:pt x="70" y="6"/>
                  </a:lnTo>
                  <a:lnTo>
                    <a:pt x="63" y="2"/>
                  </a:lnTo>
                  <a:lnTo>
                    <a:pt x="55" y="0"/>
                  </a:lnTo>
                  <a:lnTo>
                    <a:pt x="48" y="2"/>
                  </a:lnTo>
                  <a:lnTo>
                    <a:pt x="41" y="6"/>
                  </a:lnTo>
                  <a:lnTo>
                    <a:pt x="36" y="13"/>
                  </a:lnTo>
                  <a:lnTo>
                    <a:pt x="34" y="23"/>
                  </a:lnTo>
                  <a:lnTo>
                    <a:pt x="25" y="20"/>
                  </a:lnTo>
                  <a:lnTo>
                    <a:pt x="17" y="20"/>
                  </a:lnTo>
                  <a:lnTo>
                    <a:pt x="9" y="24"/>
                  </a:lnTo>
                  <a:lnTo>
                    <a:pt x="3" y="31"/>
                  </a:lnTo>
                  <a:lnTo>
                    <a:pt x="1" y="39"/>
                  </a:lnTo>
                  <a:lnTo>
                    <a:pt x="1" y="47"/>
                  </a:lnTo>
                  <a:lnTo>
                    <a:pt x="4" y="55"/>
                  </a:lnTo>
                  <a:lnTo>
                    <a:pt x="11" y="61"/>
                  </a:lnTo>
                  <a:lnTo>
                    <a:pt x="4" y="66"/>
                  </a:lnTo>
                  <a:lnTo>
                    <a:pt x="0" y="74"/>
                  </a:lnTo>
                  <a:lnTo>
                    <a:pt x="0" y="84"/>
                  </a:lnTo>
                  <a:lnTo>
                    <a:pt x="2" y="92"/>
                  </a:lnTo>
                  <a:lnTo>
                    <a:pt x="8" y="97"/>
                  </a:lnTo>
                  <a:lnTo>
                    <a:pt x="16" y="101"/>
                  </a:lnTo>
                  <a:lnTo>
                    <a:pt x="24" y="102"/>
                  </a:lnTo>
                  <a:lnTo>
                    <a:pt x="33" y="100"/>
                  </a:lnTo>
                  <a:lnTo>
                    <a:pt x="35" y="109"/>
                  </a:lnTo>
                  <a:lnTo>
                    <a:pt x="40" y="116"/>
                  </a:lnTo>
                  <a:lnTo>
                    <a:pt x="46" y="121"/>
                  </a:lnTo>
                  <a:lnTo>
                    <a:pt x="54" y="123"/>
                  </a:lnTo>
                  <a:lnTo>
                    <a:pt x="62" y="121"/>
                  </a:lnTo>
                  <a:lnTo>
                    <a:pt x="69" y="116"/>
                  </a:lnTo>
                  <a:lnTo>
                    <a:pt x="73" y="109"/>
                  </a:lnTo>
                  <a:lnTo>
                    <a:pt x="76" y="101"/>
                  </a:lnTo>
                  <a:lnTo>
                    <a:pt x="85" y="103"/>
                  </a:lnTo>
                  <a:lnTo>
                    <a:pt x="93" y="102"/>
                  </a:lnTo>
                  <a:lnTo>
                    <a:pt x="101" y="99"/>
                  </a:lnTo>
                  <a:lnTo>
                    <a:pt x="107" y="93"/>
                  </a:lnTo>
                  <a:lnTo>
                    <a:pt x="109" y="85"/>
                  </a:lnTo>
                  <a:lnTo>
                    <a:pt x="109" y="77"/>
                  </a:lnTo>
                  <a:lnTo>
                    <a:pt x="105" y="69"/>
                  </a:lnTo>
                  <a:lnTo>
                    <a:pt x="99" y="62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319" name="Freeform 58"/>
            <p:cNvSpPr>
              <a:spLocks/>
            </p:cNvSpPr>
            <p:nvPr/>
          </p:nvSpPr>
          <p:spPr bwMode="auto">
            <a:xfrm>
              <a:off x="2905" y="2708"/>
              <a:ext cx="16" cy="16"/>
            </a:xfrm>
            <a:custGeom>
              <a:avLst/>
              <a:gdLst>
                <a:gd name="T0" fmla="*/ 2 w 31"/>
                <a:gd name="T1" fmla="*/ 4 h 33"/>
                <a:gd name="T2" fmla="*/ 2 w 31"/>
                <a:gd name="T3" fmla="*/ 4 h 33"/>
                <a:gd name="T4" fmla="*/ 1 w 31"/>
                <a:gd name="T5" fmla="*/ 3 h 33"/>
                <a:gd name="T6" fmla="*/ 1 w 31"/>
                <a:gd name="T7" fmla="*/ 3 h 33"/>
                <a:gd name="T8" fmla="*/ 0 w 31"/>
                <a:gd name="T9" fmla="*/ 2 h 33"/>
                <a:gd name="T10" fmla="*/ 1 w 31"/>
                <a:gd name="T11" fmla="*/ 1 h 33"/>
                <a:gd name="T12" fmla="*/ 1 w 31"/>
                <a:gd name="T13" fmla="*/ 0 h 33"/>
                <a:gd name="T14" fmla="*/ 2 w 31"/>
                <a:gd name="T15" fmla="*/ 0 h 33"/>
                <a:gd name="T16" fmla="*/ 2 w 31"/>
                <a:gd name="T17" fmla="*/ 0 h 33"/>
                <a:gd name="T18" fmla="*/ 3 w 31"/>
                <a:gd name="T19" fmla="*/ 0 h 33"/>
                <a:gd name="T20" fmla="*/ 4 w 31"/>
                <a:gd name="T21" fmla="*/ 0 h 33"/>
                <a:gd name="T22" fmla="*/ 4 w 31"/>
                <a:gd name="T23" fmla="*/ 1 h 33"/>
                <a:gd name="T24" fmla="*/ 4 w 31"/>
                <a:gd name="T25" fmla="*/ 2 h 33"/>
                <a:gd name="T26" fmla="*/ 4 w 31"/>
                <a:gd name="T27" fmla="*/ 3 h 33"/>
                <a:gd name="T28" fmla="*/ 4 w 31"/>
                <a:gd name="T29" fmla="*/ 3 h 33"/>
                <a:gd name="T30" fmla="*/ 3 w 31"/>
                <a:gd name="T31" fmla="*/ 4 h 33"/>
                <a:gd name="T32" fmla="*/ 2 w 31"/>
                <a:gd name="T33" fmla="*/ 4 h 3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1"/>
                <a:gd name="T52" fmla="*/ 0 h 33"/>
                <a:gd name="T53" fmla="*/ 31 w 31"/>
                <a:gd name="T54" fmla="*/ 33 h 33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1" h="33">
                  <a:moveTo>
                    <a:pt x="15" y="33"/>
                  </a:moveTo>
                  <a:lnTo>
                    <a:pt x="9" y="32"/>
                  </a:lnTo>
                  <a:lnTo>
                    <a:pt x="4" y="28"/>
                  </a:lnTo>
                  <a:lnTo>
                    <a:pt x="1" y="24"/>
                  </a:lnTo>
                  <a:lnTo>
                    <a:pt x="0" y="17"/>
                  </a:lnTo>
                  <a:lnTo>
                    <a:pt x="1" y="10"/>
                  </a:lnTo>
                  <a:lnTo>
                    <a:pt x="4" y="5"/>
                  </a:lnTo>
                  <a:lnTo>
                    <a:pt x="9" y="2"/>
                  </a:lnTo>
                  <a:lnTo>
                    <a:pt x="15" y="0"/>
                  </a:lnTo>
                  <a:lnTo>
                    <a:pt x="22" y="2"/>
                  </a:lnTo>
                  <a:lnTo>
                    <a:pt x="26" y="5"/>
                  </a:lnTo>
                  <a:lnTo>
                    <a:pt x="30" y="10"/>
                  </a:lnTo>
                  <a:lnTo>
                    <a:pt x="31" y="17"/>
                  </a:lnTo>
                  <a:lnTo>
                    <a:pt x="30" y="24"/>
                  </a:lnTo>
                  <a:lnTo>
                    <a:pt x="26" y="28"/>
                  </a:lnTo>
                  <a:lnTo>
                    <a:pt x="22" y="32"/>
                  </a:lnTo>
                  <a:lnTo>
                    <a:pt x="15" y="33"/>
                  </a:lnTo>
                  <a:close/>
                </a:path>
              </a:pathLst>
            </a:custGeom>
            <a:solidFill>
              <a:srgbClr val="FFFF9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320" name="Freeform 59"/>
            <p:cNvSpPr>
              <a:spLocks/>
            </p:cNvSpPr>
            <p:nvPr/>
          </p:nvSpPr>
          <p:spPr bwMode="auto">
            <a:xfrm>
              <a:off x="2366" y="2699"/>
              <a:ext cx="56" cy="61"/>
            </a:xfrm>
            <a:custGeom>
              <a:avLst/>
              <a:gdLst>
                <a:gd name="T0" fmla="*/ 13 w 111"/>
                <a:gd name="T1" fmla="*/ 8 h 122"/>
                <a:gd name="T2" fmla="*/ 14 w 111"/>
                <a:gd name="T3" fmla="*/ 7 h 122"/>
                <a:gd name="T4" fmla="*/ 14 w 111"/>
                <a:gd name="T5" fmla="*/ 6 h 122"/>
                <a:gd name="T6" fmla="*/ 14 w 111"/>
                <a:gd name="T7" fmla="*/ 5 h 122"/>
                <a:gd name="T8" fmla="*/ 14 w 111"/>
                <a:gd name="T9" fmla="*/ 4 h 122"/>
                <a:gd name="T10" fmla="*/ 13 w 111"/>
                <a:gd name="T11" fmla="*/ 3 h 122"/>
                <a:gd name="T12" fmla="*/ 12 w 111"/>
                <a:gd name="T13" fmla="*/ 3 h 122"/>
                <a:gd name="T14" fmla="*/ 11 w 111"/>
                <a:gd name="T15" fmla="*/ 3 h 122"/>
                <a:gd name="T16" fmla="*/ 10 w 111"/>
                <a:gd name="T17" fmla="*/ 3 h 122"/>
                <a:gd name="T18" fmla="*/ 10 w 111"/>
                <a:gd name="T19" fmla="*/ 2 h 122"/>
                <a:gd name="T20" fmla="*/ 9 w 111"/>
                <a:gd name="T21" fmla="*/ 1 h 122"/>
                <a:gd name="T22" fmla="*/ 8 w 111"/>
                <a:gd name="T23" fmla="*/ 1 h 122"/>
                <a:gd name="T24" fmla="*/ 7 w 111"/>
                <a:gd name="T25" fmla="*/ 0 h 122"/>
                <a:gd name="T26" fmla="*/ 6 w 111"/>
                <a:gd name="T27" fmla="*/ 1 h 122"/>
                <a:gd name="T28" fmla="*/ 6 w 111"/>
                <a:gd name="T29" fmla="*/ 1 h 122"/>
                <a:gd name="T30" fmla="*/ 5 w 111"/>
                <a:gd name="T31" fmla="*/ 2 h 122"/>
                <a:gd name="T32" fmla="*/ 5 w 111"/>
                <a:gd name="T33" fmla="*/ 3 h 122"/>
                <a:gd name="T34" fmla="*/ 4 w 111"/>
                <a:gd name="T35" fmla="*/ 3 h 122"/>
                <a:gd name="T36" fmla="*/ 3 w 111"/>
                <a:gd name="T37" fmla="*/ 3 h 122"/>
                <a:gd name="T38" fmla="*/ 2 w 111"/>
                <a:gd name="T39" fmla="*/ 3 h 122"/>
                <a:gd name="T40" fmla="*/ 1 w 111"/>
                <a:gd name="T41" fmla="*/ 4 h 122"/>
                <a:gd name="T42" fmla="*/ 1 w 111"/>
                <a:gd name="T43" fmla="*/ 5 h 122"/>
                <a:gd name="T44" fmla="*/ 1 w 111"/>
                <a:gd name="T45" fmla="*/ 6 h 122"/>
                <a:gd name="T46" fmla="*/ 1 w 111"/>
                <a:gd name="T47" fmla="*/ 7 h 122"/>
                <a:gd name="T48" fmla="*/ 2 w 111"/>
                <a:gd name="T49" fmla="*/ 8 h 122"/>
                <a:gd name="T50" fmla="*/ 1 w 111"/>
                <a:gd name="T51" fmla="*/ 9 h 122"/>
                <a:gd name="T52" fmla="*/ 1 w 111"/>
                <a:gd name="T53" fmla="*/ 10 h 122"/>
                <a:gd name="T54" fmla="*/ 0 w 111"/>
                <a:gd name="T55" fmla="*/ 11 h 122"/>
                <a:gd name="T56" fmla="*/ 1 w 111"/>
                <a:gd name="T57" fmla="*/ 12 h 122"/>
                <a:gd name="T58" fmla="*/ 1 w 111"/>
                <a:gd name="T59" fmla="*/ 13 h 122"/>
                <a:gd name="T60" fmla="*/ 2 w 111"/>
                <a:gd name="T61" fmla="*/ 13 h 122"/>
                <a:gd name="T62" fmla="*/ 3 w 111"/>
                <a:gd name="T63" fmla="*/ 13 h 122"/>
                <a:gd name="T64" fmla="*/ 5 w 111"/>
                <a:gd name="T65" fmla="*/ 13 h 122"/>
                <a:gd name="T66" fmla="*/ 5 w 111"/>
                <a:gd name="T67" fmla="*/ 14 h 122"/>
                <a:gd name="T68" fmla="*/ 5 w 111"/>
                <a:gd name="T69" fmla="*/ 15 h 122"/>
                <a:gd name="T70" fmla="*/ 6 w 111"/>
                <a:gd name="T71" fmla="*/ 15 h 122"/>
                <a:gd name="T72" fmla="*/ 7 w 111"/>
                <a:gd name="T73" fmla="*/ 15 h 122"/>
                <a:gd name="T74" fmla="*/ 8 w 111"/>
                <a:gd name="T75" fmla="*/ 15 h 122"/>
                <a:gd name="T76" fmla="*/ 9 w 111"/>
                <a:gd name="T77" fmla="*/ 15 h 122"/>
                <a:gd name="T78" fmla="*/ 10 w 111"/>
                <a:gd name="T79" fmla="*/ 14 h 122"/>
                <a:gd name="T80" fmla="*/ 10 w 111"/>
                <a:gd name="T81" fmla="*/ 13 h 122"/>
                <a:gd name="T82" fmla="*/ 11 w 111"/>
                <a:gd name="T83" fmla="*/ 13 h 122"/>
                <a:gd name="T84" fmla="*/ 12 w 111"/>
                <a:gd name="T85" fmla="*/ 13 h 122"/>
                <a:gd name="T86" fmla="*/ 13 w 111"/>
                <a:gd name="T87" fmla="*/ 13 h 122"/>
                <a:gd name="T88" fmla="*/ 14 w 111"/>
                <a:gd name="T89" fmla="*/ 12 h 122"/>
                <a:gd name="T90" fmla="*/ 14 w 111"/>
                <a:gd name="T91" fmla="*/ 11 h 122"/>
                <a:gd name="T92" fmla="*/ 14 w 111"/>
                <a:gd name="T93" fmla="*/ 10 h 122"/>
                <a:gd name="T94" fmla="*/ 14 w 111"/>
                <a:gd name="T95" fmla="*/ 9 h 122"/>
                <a:gd name="T96" fmla="*/ 13 w 111"/>
                <a:gd name="T97" fmla="*/ 8 h 122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111"/>
                <a:gd name="T148" fmla="*/ 0 h 122"/>
                <a:gd name="T149" fmla="*/ 111 w 111"/>
                <a:gd name="T150" fmla="*/ 122 h 122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111" h="122">
                  <a:moveTo>
                    <a:pt x="101" y="61"/>
                  </a:moveTo>
                  <a:lnTo>
                    <a:pt x="108" y="55"/>
                  </a:lnTo>
                  <a:lnTo>
                    <a:pt x="111" y="47"/>
                  </a:lnTo>
                  <a:lnTo>
                    <a:pt x="111" y="39"/>
                  </a:lnTo>
                  <a:lnTo>
                    <a:pt x="109" y="31"/>
                  </a:lnTo>
                  <a:lnTo>
                    <a:pt x="103" y="24"/>
                  </a:lnTo>
                  <a:lnTo>
                    <a:pt x="96" y="21"/>
                  </a:lnTo>
                  <a:lnTo>
                    <a:pt x="88" y="20"/>
                  </a:lnTo>
                  <a:lnTo>
                    <a:pt x="79" y="22"/>
                  </a:lnTo>
                  <a:lnTo>
                    <a:pt x="77" y="13"/>
                  </a:lnTo>
                  <a:lnTo>
                    <a:pt x="71" y="6"/>
                  </a:lnTo>
                  <a:lnTo>
                    <a:pt x="64" y="1"/>
                  </a:lnTo>
                  <a:lnTo>
                    <a:pt x="56" y="0"/>
                  </a:lnTo>
                  <a:lnTo>
                    <a:pt x="48" y="1"/>
                  </a:lnTo>
                  <a:lnTo>
                    <a:pt x="41" y="6"/>
                  </a:lnTo>
                  <a:lnTo>
                    <a:pt x="36" y="13"/>
                  </a:lnTo>
                  <a:lnTo>
                    <a:pt x="34" y="22"/>
                  </a:lnTo>
                  <a:lnTo>
                    <a:pt x="25" y="20"/>
                  </a:lnTo>
                  <a:lnTo>
                    <a:pt x="17" y="20"/>
                  </a:lnTo>
                  <a:lnTo>
                    <a:pt x="9" y="23"/>
                  </a:lnTo>
                  <a:lnTo>
                    <a:pt x="3" y="30"/>
                  </a:lnTo>
                  <a:lnTo>
                    <a:pt x="1" y="38"/>
                  </a:lnTo>
                  <a:lnTo>
                    <a:pt x="1" y="46"/>
                  </a:lnTo>
                  <a:lnTo>
                    <a:pt x="4" y="54"/>
                  </a:lnTo>
                  <a:lnTo>
                    <a:pt x="11" y="60"/>
                  </a:lnTo>
                  <a:lnTo>
                    <a:pt x="4" y="66"/>
                  </a:lnTo>
                  <a:lnTo>
                    <a:pt x="1" y="74"/>
                  </a:lnTo>
                  <a:lnTo>
                    <a:pt x="0" y="83"/>
                  </a:lnTo>
                  <a:lnTo>
                    <a:pt x="2" y="91"/>
                  </a:lnTo>
                  <a:lnTo>
                    <a:pt x="8" y="98"/>
                  </a:lnTo>
                  <a:lnTo>
                    <a:pt x="16" y="102"/>
                  </a:lnTo>
                  <a:lnTo>
                    <a:pt x="24" y="102"/>
                  </a:lnTo>
                  <a:lnTo>
                    <a:pt x="33" y="99"/>
                  </a:lnTo>
                  <a:lnTo>
                    <a:pt x="35" y="108"/>
                  </a:lnTo>
                  <a:lnTo>
                    <a:pt x="40" y="115"/>
                  </a:lnTo>
                  <a:lnTo>
                    <a:pt x="47" y="120"/>
                  </a:lnTo>
                  <a:lnTo>
                    <a:pt x="55" y="122"/>
                  </a:lnTo>
                  <a:lnTo>
                    <a:pt x="63" y="120"/>
                  </a:lnTo>
                  <a:lnTo>
                    <a:pt x="70" y="115"/>
                  </a:lnTo>
                  <a:lnTo>
                    <a:pt x="76" y="108"/>
                  </a:lnTo>
                  <a:lnTo>
                    <a:pt x="78" y="100"/>
                  </a:lnTo>
                  <a:lnTo>
                    <a:pt x="87" y="103"/>
                  </a:lnTo>
                  <a:lnTo>
                    <a:pt x="95" y="102"/>
                  </a:lnTo>
                  <a:lnTo>
                    <a:pt x="103" y="98"/>
                  </a:lnTo>
                  <a:lnTo>
                    <a:pt x="109" y="92"/>
                  </a:lnTo>
                  <a:lnTo>
                    <a:pt x="111" y="84"/>
                  </a:lnTo>
                  <a:lnTo>
                    <a:pt x="110" y="76"/>
                  </a:lnTo>
                  <a:lnTo>
                    <a:pt x="107" y="68"/>
                  </a:lnTo>
                  <a:lnTo>
                    <a:pt x="101" y="61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321" name="Freeform 60"/>
            <p:cNvSpPr>
              <a:spLocks/>
            </p:cNvSpPr>
            <p:nvPr/>
          </p:nvSpPr>
          <p:spPr bwMode="auto">
            <a:xfrm>
              <a:off x="2385" y="2721"/>
              <a:ext cx="16" cy="16"/>
            </a:xfrm>
            <a:custGeom>
              <a:avLst/>
              <a:gdLst>
                <a:gd name="T0" fmla="*/ 2 w 32"/>
                <a:gd name="T1" fmla="*/ 4 h 32"/>
                <a:gd name="T2" fmla="*/ 1 w 32"/>
                <a:gd name="T3" fmla="*/ 3 h 32"/>
                <a:gd name="T4" fmla="*/ 1 w 32"/>
                <a:gd name="T5" fmla="*/ 3 h 32"/>
                <a:gd name="T6" fmla="*/ 1 w 32"/>
                <a:gd name="T7" fmla="*/ 2 h 32"/>
                <a:gd name="T8" fmla="*/ 0 w 32"/>
                <a:gd name="T9" fmla="*/ 2 h 32"/>
                <a:gd name="T10" fmla="*/ 1 w 32"/>
                <a:gd name="T11" fmla="*/ 1 h 32"/>
                <a:gd name="T12" fmla="*/ 1 w 32"/>
                <a:gd name="T13" fmla="*/ 1 h 32"/>
                <a:gd name="T14" fmla="*/ 1 w 32"/>
                <a:gd name="T15" fmla="*/ 1 h 32"/>
                <a:gd name="T16" fmla="*/ 2 w 32"/>
                <a:gd name="T17" fmla="*/ 0 h 32"/>
                <a:gd name="T18" fmla="*/ 2 w 32"/>
                <a:gd name="T19" fmla="*/ 1 h 32"/>
                <a:gd name="T20" fmla="*/ 3 w 32"/>
                <a:gd name="T21" fmla="*/ 1 h 32"/>
                <a:gd name="T22" fmla="*/ 3 w 32"/>
                <a:gd name="T23" fmla="*/ 1 h 32"/>
                <a:gd name="T24" fmla="*/ 4 w 32"/>
                <a:gd name="T25" fmla="*/ 2 h 32"/>
                <a:gd name="T26" fmla="*/ 3 w 32"/>
                <a:gd name="T27" fmla="*/ 2 h 32"/>
                <a:gd name="T28" fmla="*/ 3 w 32"/>
                <a:gd name="T29" fmla="*/ 3 h 32"/>
                <a:gd name="T30" fmla="*/ 2 w 32"/>
                <a:gd name="T31" fmla="*/ 3 h 32"/>
                <a:gd name="T32" fmla="*/ 2 w 32"/>
                <a:gd name="T33" fmla="*/ 4 h 3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2"/>
                <a:gd name="T52" fmla="*/ 0 h 32"/>
                <a:gd name="T53" fmla="*/ 32 w 32"/>
                <a:gd name="T54" fmla="*/ 32 h 3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2" h="32">
                  <a:moveTo>
                    <a:pt x="16" y="32"/>
                  </a:moveTo>
                  <a:lnTo>
                    <a:pt x="9" y="31"/>
                  </a:lnTo>
                  <a:lnTo>
                    <a:pt x="4" y="28"/>
                  </a:lnTo>
                  <a:lnTo>
                    <a:pt x="1" y="23"/>
                  </a:lnTo>
                  <a:lnTo>
                    <a:pt x="0" y="16"/>
                  </a:lnTo>
                  <a:lnTo>
                    <a:pt x="1" y="9"/>
                  </a:lnTo>
                  <a:lnTo>
                    <a:pt x="4" y="5"/>
                  </a:lnTo>
                  <a:lnTo>
                    <a:pt x="9" y="1"/>
                  </a:lnTo>
                  <a:lnTo>
                    <a:pt x="16" y="0"/>
                  </a:lnTo>
                  <a:lnTo>
                    <a:pt x="23" y="1"/>
                  </a:lnTo>
                  <a:lnTo>
                    <a:pt x="27" y="5"/>
                  </a:lnTo>
                  <a:lnTo>
                    <a:pt x="31" y="9"/>
                  </a:lnTo>
                  <a:lnTo>
                    <a:pt x="32" y="16"/>
                  </a:lnTo>
                  <a:lnTo>
                    <a:pt x="31" y="23"/>
                  </a:lnTo>
                  <a:lnTo>
                    <a:pt x="27" y="28"/>
                  </a:lnTo>
                  <a:lnTo>
                    <a:pt x="23" y="31"/>
                  </a:lnTo>
                  <a:lnTo>
                    <a:pt x="16" y="32"/>
                  </a:lnTo>
                  <a:close/>
                </a:path>
              </a:pathLst>
            </a:custGeom>
            <a:solidFill>
              <a:srgbClr val="FFFF9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322" name="Freeform 61"/>
            <p:cNvSpPr>
              <a:spLocks/>
            </p:cNvSpPr>
            <p:nvPr/>
          </p:nvSpPr>
          <p:spPr bwMode="auto">
            <a:xfrm>
              <a:off x="2400" y="1686"/>
              <a:ext cx="68" cy="74"/>
            </a:xfrm>
            <a:custGeom>
              <a:avLst/>
              <a:gdLst>
                <a:gd name="T0" fmla="*/ 17 w 136"/>
                <a:gd name="T1" fmla="*/ 8 h 149"/>
                <a:gd name="T2" fmla="*/ 17 w 136"/>
                <a:gd name="T3" fmla="*/ 5 h 149"/>
                <a:gd name="T4" fmla="*/ 17 w 136"/>
                <a:gd name="T5" fmla="*/ 4 h 149"/>
                <a:gd name="T6" fmla="*/ 15 w 136"/>
                <a:gd name="T7" fmla="*/ 3 h 149"/>
                <a:gd name="T8" fmla="*/ 14 w 136"/>
                <a:gd name="T9" fmla="*/ 3 h 149"/>
                <a:gd name="T10" fmla="*/ 12 w 136"/>
                <a:gd name="T11" fmla="*/ 3 h 149"/>
                <a:gd name="T12" fmla="*/ 11 w 136"/>
                <a:gd name="T13" fmla="*/ 2 h 149"/>
                <a:gd name="T14" fmla="*/ 9 w 136"/>
                <a:gd name="T15" fmla="*/ 0 h 149"/>
                <a:gd name="T16" fmla="*/ 7 w 136"/>
                <a:gd name="T17" fmla="*/ 0 h 149"/>
                <a:gd name="T18" fmla="*/ 5 w 136"/>
                <a:gd name="T19" fmla="*/ 2 h 149"/>
                <a:gd name="T20" fmla="*/ 4 w 136"/>
                <a:gd name="T21" fmla="*/ 3 h 149"/>
                <a:gd name="T22" fmla="*/ 3 w 136"/>
                <a:gd name="T23" fmla="*/ 3 h 149"/>
                <a:gd name="T24" fmla="*/ 1 w 136"/>
                <a:gd name="T25" fmla="*/ 3 h 149"/>
                <a:gd name="T26" fmla="*/ 1 w 136"/>
                <a:gd name="T27" fmla="*/ 4 h 149"/>
                <a:gd name="T28" fmla="*/ 0 w 136"/>
                <a:gd name="T29" fmla="*/ 5 h 149"/>
                <a:gd name="T30" fmla="*/ 1 w 136"/>
                <a:gd name="T31" fmla="*/ 8 h 149"/>
                <a:gd name="T32" fmla="*/ 1 w 136"/>
                <a:gd name="T33" fmla="*/ 10 h 149"/>
                <a:gd name="T34" fmla="*/ 0 w 136"/>
                <a:gd name="T35" fmla="*/ 12 h 149"/>
                <a:gd name="T36" fmla="*/ 1 w 136"/>
                <a:gd name="T37" fmla="*/ 14 h 149"/>
                <a:gd name="T38" fmla="*/ 1 w 136"/>
                <a:gd name="T39" fmla="*/ 15 h 149"/>
                <a:gd name="T40" fmla="*/ 3 w 136"/>
                <a:gd name="T41" fmla="*/ 15 h 149"/>
                <a:gd name="T42" fmla="*/ 4 w 136"/>
                <a:gd name="T43" fmla="*/ 15 h 149"/>
                <a:gd name="T44" fmla="*/ 5 w 136"/>
                <a:gd name="T45" fmla="*/ 16 h 149"/>
                <a:gd name="T46" fmla="*/ 7 w 136"/>
                <a:gd name="T47" fmla="*/ 18 h 149"/>
                <a:gd name="T48" fmla="*/ 9 w 136"/>
                <a:gd name="T49" fmla="*/ 18 h 149"/>
                <a:gd name="T50" fmla="*/ 11 w 136"/>
                <a:gd name="T51" fmla="*/ 16 h 149"/>
                <a:gd name="T52" fmla="*/ 12 w 136"/>
                <a:gd name="T53" fmla="*/ 15 h 149"/>
                <a:gd name="T54" fmla="*/ 13 w 136"/>
                <a:gd name="T55" fmla="*/ 15 h 149"/>
                <a:gd name="T56" fmla="*/ 15 w 136"/>
                <a:gd name="T57" fmla="*/ 15 h 149"/>
                <a:gd name="T58" fmla="*/ 16 w 136"/>
                <a:gd name="T59" fmla="*/ 14 h 149"/>
                <a:gd name="T60" fmla="*/ 17 w 136"/>
                <a:gd name="T61" fmla="*/ 12 h 149"/>
                <a:gd name="T62" fmla="*/ 17 w 136"/>
                <a:gd name="T63" fmla="*/ 10 h 14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36"/>
                <a:gd name="T97" fmla="*/ 0 h 149"/>
                <a:gd name="T98" fmla="*/ 136 w 136"/>
                <a:gd name="T99" fmla="*/ 149 h 14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36" h="149">
                  <a:moveTo>
                    <a:pt x="123" y="75"/>
                  </a:moveTo>
                  <a:lnTo>
                    <a:pt x="131" y="67"/>
                  </a:lnTo>
                  <a:lnTo>
                    <a:pt x="135" y="58"/>
                  </a:lnTo>
                  <a:lnTo>
                    <a:pt x="136" y="47"/>
                  </a:lnTo>
                  <a:lnTo>
                    <a:pt x="133" y="38"/>
                  </a:lnTo>
                  <a:lnTo>
                    <a:pt x="129" y="34"/>
                  </a:lnTo>
                  <a:lnTo>
                    <a:pt x="126" y="30"/>
                  </a:lnTo>
                  <a:lnTo>
                    <a:pt x="121" y="28"/>
                  </a:lnTo>
                  <a:lnTo>
                    <a:pt x="117" y="26"/>
                  </a:lnTo>
                  <a:lnTo>
                    <a:pt x="112" y="26"/>
                  </a:lnTo>
                  <a:lnTo>
                    <a:pt x="106" y="26"/>
                  </a:lnTo>
                  <a:lnTo>
                    <a:pt x="102" y="26"/>
                  </a:lnTo>
                  <a:lnTo>
                    <a:pt x="96" y="28"/>
                  </a:lnTo>
                  <a:lnTo>
                    <a:pt x="94" y="18"/>
                  </a:lnTo>
                  <a:lnTo>
                    <a:pt x="88" y="8"/>
                  </a:lnTo>
                  <a:lnTo>
                    <a:pt x="79" y="3"/>
                  </a:lnTo>
                  <a:lnTo>
                    <a:pt x="68" y="0"/>
                  </a:lnTo>
                  <a:lnTo>
                    <a:pt x="58" y="3"/>
                  </a:lnTo>
                  <a:lnTo>
                    <a:pt x="50" y="8"/>
                  </a:lnTo>
                  <a:lnTo>
                    <a:pt x="44" y="16"/>
                  </a:lnTo>
                  <a:lnTo>
                    <a:pt x="42" y="27"/>
                  </a:lnTo>
                  <a:lnTo>
                    <a:pt x="36" y="24"/>
                  </a:lnTo>
                  <a:lnTo>
                    <a:pt x="30" y="24"/>
                  </a:lnTo>
                  <a:lnTo>
                    <a:pt x="25" y="24"/>
                  </a:lnTo>
                  <a:lnTo>
                    <a:pt x="20" y="24"/>
                  </a:lnTo>
                  <a:lnTo>
                    <a:pt x="15" y="27"/>
                  </a:lnTo>
                  <a:lnTo>
                    <a:pt x="11" y="29"/>
                  </a:lnTo>
                  <a:lnTo>
                    <a:pt x="7" y="32"/>
                  </a:lnTo>
                  <a:lnTo>
                    <a:pt x="4" y="37"/>
                  </a:lnTo>
                  <a:lnTo>
                    <a:pt x="0" y="46"/>
                  </a:lnTo>
                  <a:lnTo>
                    <a:pt x="2" y="57"/>
                  </a:lnTo>
                  <a:lnTo>
                    <a:pt x="6" y="66"/>
                  </a:lnTo>
                  <a:lnTo>
                    <a:pt x="13" y="74"/>
                  </a:lnTo>
                  <a:lnTo>
                    <a:pt x="5" y="81"/>
                  </a:lnTo>
                  <a:lnTo>
                    <a:pt x="0" y="90"/>
                  </a:lnTo>
                  <a:lnTo>
                    <a:pt x="0" y="100"/>
                  </a:lnTo>
                  <a:lnTo>
                    <a:pt x="4" y="111"/>
                  </a:lnTo>
                  <a:lnTo>
                    <a:pt x="7" y="115"/>
                  </a:lnTo>
                  <a:lnTo>
                    <a:pt x="11" y="119"/>
                  </a:lnTo>
                  <a:lnTo>
                    <a:pt x="14" y="121"/>
                  </a:lnTo>
                  <a:lnTo>
                    <a:pt x="19" y="122"/>
                  </a:lnTo>
                  <a:lnTo>
                    <a:pt x="25" y="123"/>
                  </a:lnTo>
                  <a:lnTo>
                    <a:pt x="29" y="123"/>
                  </a:lnTo>
                  <a:lnTo>
                    <a:pt x="34" y="122"/>
                  </a:lnTo>
                  <a:lnTo>
                    <a:pt x="40" y="121"/>
                  </a:lnTo>
                  <a:lnTo>
                    <a:pt x="42" y="132"/>
                  </a:lnTo>
                  <a:lnTo>
                    <a:pt x="49" y="141"/>
                  </a:lnTo>
                  <a:lnTo>
                    <a:pt x="57" y="147"/>
                  </a:lnTo>
                  <a:lnTo>
                    <a:pt x="67" y="149"/>
                  </a:lnTo>
                  <a:lnTo>
                    <a:pt x="78" y="147"/>
                  </a:lnTo>
                  <a:lnTo>
                    <a:pt x="86" y="141"/>
                  </a:lnTo>
                  <a:lnTo>
                    <a:pt x="91" y="133"/>
                  </a:lnTo>
                  <a:lnTo>
                    <a:pt x="94" y="122"/>
                  </a:lnTo>
                  <a:lnTo>
                    <a:pt x="100" y="123"/>
                  </a:lnTo>
                  <a:lnTo>
                    <a:pt x="105" y="125"/>
                  </a:lnTo>
                  <a:lnTo>
                    <a:pt x="111" y="125"/>
                  </a:lnTo>
                  <a:lnTo>
                    <a:pt x="116" y="123"/>
                  </a:lnTo>
                  <a:lnTo>
                    <a:pt x="120" y="122"/>
                  </a:lnTo>
                  <a:lnTo>
                    <a:pt x="125" y="120"/>
                  </a:lnTo>
                  <a:lnTo>
                    <a:pt x="128" y="117"/>
                  </a:lnTo>
                  <a:lnTo>
                    <a:pt x="132" y="112"/>
                  </a:lnTo>
                  <a:lnTo>
                    <a:pt x="135" y="103"/>
                  </a:lnTo>
                  <a:lnTo>
                    <a:pt x="134" y="92"/>
                  </a:lnTo>
                  <a:lnTo>
                    <a:pt x="129" y="83"/>
                  </a:lnTo>
                  <a:lnTo>
                    <a:pt x="123" y="75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323" name="Freeform 62"/>
            <p:cNvSpPr>
              <a:spLocks/>
            </p:cNvSpPr>
            <p:nvPr/>
          </p:nvSpPr>
          <p:spPr bwMode="auto">
            <a:xfrm>
              <a:off x="2423" y="1713"/>
              <a:ext cx="20" cy="20"/>
            </a:xfrm>
            <a:custGeom>
              <a:avLst/>
              <a:gdLst>
                <a:gd name="T0" fmla="*/ 3 w 39"/>
                <a:gd name="T1" fmla="*/ 5 h 40"/>
                <a:gd name="T2" fmla="*/ 2 w 39"/>
                <a:gd name="T3" fmla="*/ 5 h 40"/>
                <a:gd name="T4" fmla="*/ 1 w 39"/>
                <a:gd name="T5" fmla="*/ 5 h 40"/>
                <a:gd name="T6" fmla="*/ 1 w 39"/>
                <a:gd name="T7" fmla="*/ 3 h 40"/>
                <a:gd name="T8" fmla="*/ 0 w 39"/>
                <a:gd name="T9" fmla="*/ 3 h 40"/>
                <a:gd name="T10" fmla="*/ 1 w 39"/>
                <a:gd name="T11" fmla="*/ 1 h 40"/>
                <a:gd name="T12" fmla="*/ 1 w 39"/>
                <a:gd name="T13" fmla="*/ 1 h 40"/>
                <a:gd name="T14" fmla="*/ 2 w 39"/>
                <a:gd name="T15" fmla="*/ 1 h 40"/>
                <a:gd name="T16" fmla="*/ 3 w 39"/>
                <a:gd name="T17" fmla="*/ 0 h 40"/>
                <a:gd name="T18" fmla="*/ 4 w 39"/>
                <a:gd name="T19" fmla="*/ 1 h 40"/>
                <a:gd name="T20" fmla="*/ 5 w 39"/>
                <a:gd name="T21" fmla="*/ 1 h 40"/>
                <a:gd name="T22" fmla="*/ 5 w 39"/>
                <a:gd name="T23" fmla="*/ 1 h 40"/>
                <a:gd name="T24" fmla="*/ 5 w 39"/>
                <a:gd name="T25" fmla="*/ 3 h 40"/>
                <a:gd name="T26" fmla="*/ 5 w 39"/>
                <a:gd name="T27" fmla="*/ 3 h 40"/>
                <a:gd name="T28" fmla="*/ 5 w 39"/>
                <a:gd name="T29" fmla="*/ 5 h 40"/>
                <a:gd name="T30" fmla="*/ 4 w 39"/>
                <a:gd name="T31" fmla="*/ 5 h 40"/>
                <a:gd name="T32" fmla="*/ 3 w 39"/>
                <a:gd name="T33" fmla="*/ 5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9"/>
                <a:gd name="T52" fmla="*/ 0 h 40"/>
                <a:gd name="T53" fmla="*/ 39 w 39"/>
                <a:gd name="T54" fmla="*/ 40 h 4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9" h="40">
                  <a:moveTo>
                    <a:pt x="19" y="40"/>
                  </a:moveTo>
                  <a:lnTo>
                    <a:pt x="11" y="38"/>
                  </a:lnTo>
                  <a:lnTo>
                    <a:pt x="5" y="34"/>
                  </a:lnTo>
                  <a:lnTo>
                    <a:pt x="1" y="27"/>
                  </a:lnTo>
                  <a:lnTo>
                    <a:pt x="0" y="20"/>
                  </a:lnTo>
                  <a:lnTo>
                    <a:pt x="1" y="12"/>
                  </a:lnTo>
                  <a:lnTo>
                    <a:pt x="5" y="6"/>
                  </a:lnTo>
                  <a:lnTo>
                    <a:pt x="11" y="2"/>
                  </a:lnTo>
                  <a:lnTo>
                    <a:pt x="19" y="0"/>
                  </a:lnTo>
                  <a:lnTo>
                    <a:pt x="26" y="2"/>
                  </a:lnTo>
                  <a:lnTo>
                    <a:pt x="33" y="6"/>
                  </a:lnTo>
                  <a:lnTo>
                    <a:pt x="38" y="12"/>
                  </a:lnTo>
                  <a:lnTo>
                    <a:pt x="39" y="20"/>
                  </a:lnTo>
                  <a:lnTo>
                    <a:pt x="38" y="27"/>
                  </a:lnTo>
                  <a:lnTo>
                    <a:pt x="33" y="34"/>
                  </a:lnTo>
                  <a:lnTo>
                    <a:pt x="26" y="38"/>
                  </a:lnTo>
                  <a:lnTo>
                    <a:pt x="19" y="40"/>
                  </a:lnTo>
                  <a:close/>
                </a:path>
              </a:pathLst>
            </a:custGeom>
            <a:solidFill>
              <a:srgbClr val="FFFF9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324" name="Freeform 63"/>
            <p:cNvSpPr>
              <a:spLocks/>
            </p:cNvSpPr>
            <p:nvPr/>
          </p:nvSpPr>
          <p:spPr bwMode="auto">
            <a:xfrm>
              <a:off x="3282" y="2529"/>
              <a:ext cx="64" cy="90"/>
            </a:xfrm>
            <a:custGeom>
              <a:avLst/>
              <a:gdLst>
                <a:gd name="T0" fmla="*/ 0 w 129"/>
                <a:gd name="T1" fmla="*/ 22 h 181"/>
                <a:gd name="T2" fmla="*/ 3 w 129"/>
                <a:gd name="T3" fmla="*/ 21 h 181"/>
                <a:gd name="T4" fmla="*/ 6 w 129"/>
                <a:gd name="T5" fmla="*/ 19 h 181"/>
                <a:gd name="T6" fmla="*/ 9 w 129"/>
                <a:gd name="T7" fmla="*/ 17 h 181"/>
                <a:gd name="T8" fmla="*/ 12 w 129"/>
                <a:gd name="T9" fmla="*/ 15 h 181"/>
                <a:gd name="T10" fmla="*/ 14 w 129"/>
                <a:gd name="T11" fmla="*/ 12 h 181"/>
                <a:gd name="T12" fmla="*/ 15 w 129"/>
                <a:gd name="T13" fmla="*/ 9 h 181"/>
                <a:gd name="T14" fmla="*/ 16 w 129"/>
                <a:gd name="T15" fmla="*/ 6 h 181"/>
                <a:gd name="T16" fmla="*/ 15 w 129"/>
                <a:gd name="T17" fmla="*/ 3 h 181"/>
                <a:gd name="T18" fmla="*/ 14 w 129"/>
                <a:gd name="T19" fmla="*/ 1 h 181"/>
                <a:gd name="T20" fmla="*/ 12 w 129"/>
                <a:gd name="T21" fmla="*/ 0 h 181"/>
                <a:gd name="T22" fmla="*/ 10 w 129"/>
                <a:gd name="T23" fmla="*/ 0 h 181"/>
                <a:gd name="T24" fmla="*/ 9 w 129"/>
                <a:gd name="T25" fmla="*/ 1 h 181"/>
                <a:gd name="T26" fmla="*/ 7 w 129"/>
                <a:gd name="T27" fmla="*/ 2 h 181"/>
                <a:gd name="T28" fmla="*/ 6 w 129"/>
                <a:gd name="T29" fmla="*/ 4 h 181"/>
                <a:gd name="T30" fmla="*/ 6 w 129"/>
                <a:gd name="T31" fmla="*/ 7 h 181"/>
                <a:gd name="T32" fmla="*/ 6 w 129"/>
                <a:gd name="T33" fmla="*/ 9 h 181"/>
                <a:gd name="T34" fmla="*/ 6 w 129"/>
                <a:gd name="T35" fmla="*/ 11 h 181"/>
                <a:gd name="T36" fmla="*/ 6 w 129"/>
                <a:gd name="T37" fmla="*/ 14 h 181"/>
                <a:gd name="T38" fmla="*/ 5 w 129"/>
                <a:gd name="T39" fmla="*/ 16 h 181"/>
                <a:gd name="T40" fmla="*/ 3 w 129"/>
                <a:gd name="T41" fmla="*/ 18 h 181"/>
                <a:gd name="T42" fmla="*/ 2 w 129"/>
                <a:gd name="T43" fmla="*/ 20 h 181"/>
                <a:gd name="T44" fmla="*/ 1 w 129"/>
                <a:gd name="T45" fmla="*/ 21 h 181"/>
                <a:gd name="T46" fmla="*/ 0 w 129"/>
                <a:gd name="T47" fmla="*/ 22 h 181"/>
                <a:gd name="T48" fmla="*/ 0 w 129"/>
                <a:gd name="T49" fmla="*/ 22 h 181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29"/>
                <a:gd name="T76" fmla="*/ 0 h 181"/>
                <a:gd name="T77" fmla="*/ 129 w 129"/>
                <a:gd name="T78" fmla="*/ 181 h 181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29" h="181">
                  <a:moveTo>
                    <a:pt x="0" y="181"/>
                  </a:moveTo>
                  <a:lnTo>
                    <a:pt x="25" y="172"/>
                  </a:lnTo>
                  <a:lnTo>
                    <a:pt x="52" y="158"/>
                  </a:lnTo>
                  <a:lnTo>
                    <a:pt x="76" y="141"/>
                  </a:lnTo>
                  <a:lnTo>
                    <a:pt x="97" y="120"/>
                  </a:lnTo>
                  <a:lnTo>
                    <a:pt x="114" y="98"/>
                  </a:lnTo>
                  <a:lnTo>
                    <a:pt x="124" y="74"/>
                  </a:lnTo>
                  <a:lnTo>
                    <a:pt x="129" y="50"/>
                  </a:lnTo>
                  <a:lnTo>
                    <a:pt x="124" y="26"/>
                  </a:lnTo>
                  <a:lnTo>
                    <a:pt x="114" y="8"/>
                  </a:lnTo>
                  <a:lnTo>
                    <a:pt x="100" y="0"/>
                  </a:lnTo>
                  <a:lnTo>
                    <a:pt x="86" y="1"/>
                  </a:lnTo>
                  <a:lnTo>
                    <a:pt x="72" y="8"/>
                  </a:lnTo>
                  <a:lnTo>
                    <a:pt x="61" y="21"/>
                  </a:lnTo>
                  <a:lnTo>
                    <a:pt x="53" y="38"/>
                  </a:lnTo>
                  <a:lnTo>
                    <a:pt x="49" y="58"/>
                  </a:lnTo>
                  <a:lnTo>
                    <a:pt x="52" y="79"/>
                  </a:lnTo>
                  <a:lnTo>
                    <a:pt x="54" y="95"/>
                  </a:lnTo>
                  <a:lnTo>
                    <a:pt x="49" y="113"/>
                  </a:lnTo>
                  <a:lnTo>
                    <a:pt x="41" y="129"/>
                  </a:lnTo>
                  <a:lnTo>
                    <a:pt x="31" y="145"/>
                  </a:lnTo>
                  <a:lnTo>
                    <a:pt x="19" y="160"/>
                  </a:lnTo>
                  <a:lnTo>
                    <a:pt x="10" y="171"/>
                  </a:lnTo>
                  <a:lnTo>
                    <a:pt x="2" y="179"/>
                  </a:lnTo>
                  <a:lnTo>
                    <a:pt x="0" y="181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325" name="Freeform 64"/>
            <p:cNvSpPr>
              <a:spLocks/>
            </p:cNvSpPr>
            <p:nvPr/>
          </p:nvSpPr>
          <p:spPr bwMode="auto">
            <a:xfrm>
              <a:off x="3251" y="2513"/>
              <a:ext cx="45" cy="103"/>
            </a:xfrm>
            <a:custGeom>
              <a:avLst/>
              <a:gdLst>
                <a:gd name="T0" fmla="*/ 6 w 90"/>
                <a:gd name="T1" fmla="*/ 26 h 206"/>
                <a:gd name="T2" fmla="*/ 9 w 90"/>
                <a:gd name="T3" fmla="*/ 23 h 206"/>
                <a:gd name="T4" fmla="*/ 10 w 90"/>
                <a:gd name="T5" fmla="*/ 20 h 206"/>
                <a:gd name="T6" fmla="*/ 11 w 90"/>
                <a:gd name="T7" fmla="*/ 16 h 206"/>
                <a:gd name="T8" fmla="*/ 11 w 90"/>
                <a:gd name="T9" fmla="*/ 13 h 206"/>
                <a:gd name="T10" fmla="*/ 11 w 90"/>
                <a:gd name="T11" fmla="*/ 9 h 206"/>
                <a:gd name="T12" fmla="*/ 11 w 90"/>
                <a:gd name="T13" fmla="*/ 6 h 206"/>
                <a:gd name="T14" fmla="*/ 9 w 90"/>
                <a:gd name="T15" fmla="*/ 3 h 206"/>
                <a:gd name="T16" fmla="*/ 6 w 90"/>
                <a:gd name="T17" fmla="*/ 1 h 206"/>
                <a:gd name="T18" fmla="*/ 5 w 90"/>
                <a:gd name="T19" fmla="*/ 0 h 206"/>
                <a:gd name="T20" fmla="*/ 3 w 90"/>
                <a:gd name="T21" fmla="*/ 1 h 206"/>
                <a:gd name="T22" fmla="*/ 1 w 90"/>
                <a:gd name="T23" fmla="*/ 2 h 206"/>
                <a:gd name="T24" fmla="*/ 1 w 90"/>
                <a:gd name="T25" fmla="*/ 3 h 206"/>
                <a:gd name="T26" fmla="*/ 0 w 90"/>
                <a:gd name="T27" fmla="*/ 6 h 206"/>
                <a:gd name="T28" fmla="*/ 1 w 90"/>
                <a:gd name="T29" fmla="*/ 7 h 206"/>
                <a:gd name="T30" fmla="*/ 1 w 90"/>
                <a:gd name="T31" fmla="*/ 10 h 206"/>
                <a:gd name="T32" fmla="*/ 3 w 90"/>
                <a:gd name="T33" fmla="*/ 12 h 206"/>
                <a:gd name="T34" fmla="*/ 5 w 90"/>
                <a:gd name="T35" fmla="*/ 13 h 206"/>
                <a:gd name="T36" fmla="*/ 6 w 90"/>
                <a:gd name="T37" fmla="*/ 15 h 206"/>
                <a:gd name="T38" fmla="*/ 6 w 90"/>
                <a:gd name="T39" fmla="*/ 18 h 206"/>
                <a:gd name="T40" fmla="*/ 6 w 90"/>
                <a:gd name="T41" fmla="*/ 20 h 206"/>
                <a:gd name="T42" fmla="*/ 6 w 90"/>
                <a:gd name="T43" fmla="*/ 23 h 206"/>
                <a:gd name="T44" fmla="*/ 6 w 90"/>
                <a:gd name="T45" fmla="*/ 25 h 206"/>
                <a:gd name="T46" fmla="*/ 6 w 90"/>
                <a:gd name="T47" fmla="*/ 26 h 206"/>
                <a:gd name="T48" fmla="*/ 6 w 90"/>
                <a:gd name="T49" fmla="*/ 26 h 20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90"/>
                <a:gd name="T76" fmla="*/ 0 h 206"/>
                <a:gd name="T77" fmla="*/ 90 w 90"/>
                <a:gd name="T78" fmla="*/ 206 h 20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90" h="206">
                  <a:moveTo>
                    <a:pt x="50" y="206"/>
                  </a:moveTo>
                  <a:lnTo>
                    <a:pt x="65" y="183"/>
                  </a:lnTo>
                  <a:lnTo>
                    <a:pt x="77" y="157"/>
                  </a:lnTo>
                  <a:lnTo>
                    <a:pt x="85" y="128"/>
                  </a:lnTo>
                  <a:lnTo>
                    <a:pt x="90" y="99"/>
                  </a:lnTo>
                  <a:lnTo>
                    <a:pt x="88" y="70"/>
                  </a:lnTo>
                  <a:lnTo>
                    <a:pt x="83" y="45"/>
                  </a:lnTo>
                  <a:lnTo>
                    <a:pt x="70" y="23"/>
                  </a:lnTo>
                  <a:lnTo>
                    <a:pt x="52" y="7"/>
                  </a:lnTo>
                  <a:lnTo>
                    <a:pt x="33" y="0"/>
                  </a:lnTo>
                  <a:lnTo>
                    <a:pt x="18" y="2"/>
                  </a:lnTo>
                  <a:lnTo>
                    <a:pt x="7" y="12"/>
                  </a:lnTo>
                  <a:lnTo>
                    <a:pt x="1" y="26"/>
                  </a:lnTo>
                  <a:lnTo>
                    <a:pt x="0" y="43"/>
                  </a:lnTo>
                  <a:lnTo>
                    <a:pt x="3" y="61"/>
                  </a:lnTo>
                  <a:lnTo>
                    <a:pt x="12" y="80"/>
                  </a:lnTo>
                  <a:lnTo>
                    <a:pt x="27" y="93"/>
                  </a:lnTo>
                  <a:lnTo>
                    <a:pt x="39" y="106"/>
                  </a:lnTo>
                  <a:lnTo>
                    <a:pt x="47" y="122"/>
                  </a:lnTo>
                  <a:lnTo>
                    <a:pt x="52" y="141"/>
                  </a:lnTo>
                  <a:lnTo>
                    <a:pt x="53" y="159"/>
                  </a:lnTo>
                  <a:lnTo>
                    <a:pt x="53" y="178"/>
                  </a:lnTo>
                  <a:lnTo>
                    <a:pt x="53" y="193"/>
                  </a:lnTo>
                  <a:lnTo>
                    <a:pt x="50" y="203"/>
                  </a:lnTo>
                  <a:lnTo>
                    <a:pt x="50" y="206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326" name="Freeform 65"/>
            <p:cNvSpPr>
              <a:spLocks/>
            </p:cNvSpPr>
            <p:nvPr/>
          </p:nvSpPr>
          <p:spPr bwMode="auto">
            <a:xfrm>
              <a:off x="3283" y="2583"/>
              <a:ext cx="100" cy="50"/>
            </a:xfrm>
            <a:custGeom>
              <a:avLst/>
              <a:gdLst>
                <a:gd name="T0" fmla="*/ 0 w 201"/>
                <a:gd name="T1" fmla="*/ 10 h 99"/>
                <a:gd name="T2" fmla="*/ 1 w 201"/>
                <a:gd name="T3" fmla="*/ 11 h 99"/>
                <a:gd name="T4" fmla="*/ 3 w 201"/>
                <a:gd name="T5" fmla="*/ 11 h 99"/>
                <a:gd name="T6" fmla="*/ 4 w 201"/>
                <a:gd name="T7" fmla="*/ 12 h 99"/>
                <a:gd name="T8" fmla="*/ 6 w 201"/>
                <a:gd name="T9" fmla="*/ 12 h 99"/>
                <a:gd name="T10" fmla="*/ 8 w 201"/>
                <a:gd name="T11" fmla="*/ 13 h 99"/>
                <a:gd name="T12" fmla="*/ 10 w 201"/>
                <a:gd name="T13" fmla="*/ 13 h 99"/>
                <a:gd name="T14" fmla="*/ 12 w 201"/>
                <a:gd name="T15" fmla="*/ 13 h 99"/>
                <a:gd name="T16" fmla="*/ 14 w 201"/>
                <a:gd name="T17" fmla="*/ 13 h 99"/>
                <a:gd name="T18" fmla="*/ 15 w 201"/>
                <a:gd name="T19" fmla="*/ 12 h 99"/>
                <a:gd name="T20" fmla="*/ 17 w 201"/>
                <a:gd name="T21" fmla="*/ 12 h 99"/>
                <a:gd name="T22" fmla="*/ 19 w 201"/>
                <a:gd name="T23" fmla="*/ 12 h 99"/>
                <a:gd name="T24" fmla="*/ 20 w 201"/>
                <a:gd name="T25" fmla="*/ 11 h 99"/>
                <a:gd name="T26" fmla="*/ 21 w 201"/>
                <a:gd name="T27" fmla="*/ 10 h 99"/>
                <a:gd name="T28" fmla="*/ 23 w 201"/>
                <a:gd name="T29" fmla="*/ 9 h 99"/>
                <a:gd name="T30" fmla="*/ 23 w 201"/>
                <a:gd name="T31" fmla="*/ 8 h 99"/>
                <a:gd name="T32" fmla="*/ 24 w 201"/>
                <a:gd name="T33" fmla="*/ 6 h 99"/>
                <a:gd name="T34" fmla="*/ 25 w 201"/>
                <a:gd name="T35" fmla="*/ 4 h 99"/>
                <a:gd name="T36" fmla="*/ 24 w 201"/>
                <a:gd name="T37" fmla="*/ 2 h 99"/>
                <a:gd name="T38" fmla="*/ 23 w 201"/>
                <a:gd name="T39" fmla="*/ 1 h 99"/>
                <a:gd name="T40" fmla="*/ 21 w 201"/>
                <a:gd name="T41" fmla="*/ 0 h 99"/>
                <a:gd name="T42" fmla="*/ 19 w 201"/>
                <a:gd name="T43" fmla="*/ 1 h 99"/>
                <a:gd name="T44" fmla="*/ 17 w 201"/>
                <a:gd name="T45" fmla="*/ 2 h 99"/>
                <a:gd name="T46" fmla="*/ 15 w 201"/>
                <a:gd name="T47" fmla="*/ 3 h 99"/>
                <a:gd name="T48" fmla="*/ 13 w 201"/>
                <a:gd name="T49" fmla="*/ 5 h 99"/>
                <a:gd name="T50" fmla="*/ 12 w 201"/>
                <a:gd name="T51" fmla="*/ 7 h 99"/>
                <a:gd name="T52" fmla="*/ 10 w 201"/>
                <a:gd name="T53" fmla="*/ 8 h 99"/>
                <a:gd name="T54" fmla="*/ 8 w 201"/>
                <a:gd name="T55" fmla="*/ 9 h 99"/>
                <a:gd name="T56" fmla="*/ 5 w 201"/>
                <a:gd name="T57" fmla="*/ 10 h 99"/>
                <a:gd name="T58" fmla="*/ 3 w 201"/>
                <a:gd name="T59" fmla="*/ 10 h 99"/>
                <a:gd name="T60" fmla="*/ 1 w 201"/>
                <a:gd name="T61" fmla="*/ 10 h 99"/>
                <a:gd name="T62" fmla="*/ 0 w 201"/>
                <a:gd name="T63" fmla="*/ 10 h 99"/>
                <a:gd name="T64" fmla="*/ 0 w 201"/>
                <a:gd name="T65" fmla="*/ 10 h 99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01"/>
                <a:gd name="T100" fmla="*/ 0 h 99"/>
                <a:gd name="T101" fmla="*/ 201 w 201"/>
                <a:gd name="T102" fmla="*/ 99 h 99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01" h="99">
                  <a:moveTo>
                    <a:pt x="0" y="78"/>
                  </a:moveTo>
                  <a:lnTo>
                    <a:pt x="13" y="84"/>
                  </a:lnTo>
                  <a:lnTo>
                    <a:pt x="26" y="88"/>
                  </a:lnTo>
                  <a:lnTo>
                    <a:pt x="39" y="92"/>
                  </a:lnTo>
                  <a:lnTo>
                    <a:pt x="53" y="95"/>
                  </a:lnTo>
                  <a:lnTo>
                    <a:pt x="68" y="98"/>
                  </a:lnTo>
                  <a:lnTo>
                    <a:pt x="83" y="99"/>
                  </a:lnTo>
                  <a:lnTo>
                    <a:pt x="98" y="99"/>
                  </a:lnTo>
                  <a:lnTo>
                    <a:pt x="113" y="99"/>
                  </a:lnTo>
                  <a:lnTo>
                    <a:pt x="127" y="96"/>
                  </a:lnTo>
                  <a:lnTo>
                    <a:pt x="140" y="93"/>
                  </a:lnTo>
                  <a:lnTo>
                    <a:pt x="152" y="90"/>
                  </a:lnTo>
                  <a:lnTo>
                    <a:pt x="165" y="84"/>
                  </a:lnTo>
                  <a:lnTo>
                    <a:pt x="175" y="77"/>
                  </a:lnTo>
                  <a:lnTo>
                    <a:pt x="184" y="68"/>
                  </a:lnTo>
                  <a:lnTo>
                    <a:pt x="191" y="58"/>
                  </a:lnTo>
                  <a:lnTo>
                    <a:pt x="197" y="47"/>
                  </a:lnTo>
                  <a:lnTo>
                    <a:pt x="201" y="27"/>
                  </a:lnTo>
                  <a:lnTo>
                    <a:pt x="196" y="12"/>
                  </a:lnTo>
                  <a:lnTo>
                    <a:pt x="186" y="3"/>
                  </a:lnTo>
                  <a:lnTo>
                    <a:pt x="171" y="0"/>
                  </a:lnTo>
                  <a:lnTo>
                    <a:pt x="153" y="2"/>
                  </a:lnTo>
                  <a:lnTo>
                    <a:pt x="136" y="9"/>
                  </a:lnTo>
                  <a:lnTo>
                    <a:pt x="120" y="20"/>
                  </a:lnTo>
                  <a:lnTo>
                    <a:pt x="108" y="38"/>
                  </a:lnTo>
                  <a:lnTo>
                    <a:pt x="98" y="52"/>
                  </a:lnTo>
                  <a:lnTo>
                    <a:pt x="83" y="62"/>
                  </a:lnTo>
                  <a:lnTo>
                    <a:pt x="66" y="69"/>
                  </a:lnTo>
                  <a:lnTo>
                    <a:pt x="47" y="73"/>
                  </a:lnTo>
                  <a:lnTo>
                    <a:pt x="29" y="76"/>
                  </a:lnTo>
                  <a:lnTo>
                    <a:pt x="14" y="78"/>
                  </a:lnTo>
                  <a:lnTo>
                    <a:pt x="4" y="78"/>
                  </a:lnTo>
                  <a:lnTo>
                    <a:pt x="0" y="78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327" name="Freeform 66"/>
            <p:cNvSpPr>
              <a:spLocks/>
            </p:cNvSpPr>
            <p:nvPr/>
          </p:nvSpPr>
          <p:spPr bwMode="auto">
            <a:xfrm>
              <a:off x="3281" y="2628"/>
              <a:ext cx="99" cy="50"/>
            </a:xfrm>
            <a:custGeom>
              <a:avLst/>
              <a:gdLst>
                <a:gd name="T0" fmla="*/ 0 w 198"/>
                <a:gd name="T1" fmla="*/ 0 h 100"/>
                <a:gd name="T2" fmla="*/ 2 w 198"/>
                <a:gd name="T3" fmla="*/ 3 h 100"/>
                <a:gd name="T4" fmla="*/ 5 w 198"/>
                <a:gd name="T5" fmla="*/ 6 h 100"/>
                <a:gd name="T6" fmla="*/ 6 w 198"/>
                <a:gd name="T7" fmla="*/ 9 h 100"/>
                <a:gd name="T8" fmla="*/ 10 w 198"/>
                <a:gd name="T9" fmla="*/ 11 h 100"/>
                <a:gd name="T10" fmla="*/ 13 w 198"/>
                <a:gd name="T11" fmla="*/ 12 h 100"/>
                <a:gd name="T12" fmla="*/ 17 w 198"/>
                <a:gd name="T13" fmla="*/ 13 h 100"/>
                <a:gd name="T14" fmla="*/ 20 w 198"/>
                <a:gd name="T15" fmla="*/ 13 h 100"/>
                <a:gd name="T16" fmla="*/ 23 w 198"/>
                <a:gd name="T17" fmla="*/ 12 h 100"/>
                <a:gd name="T18" fmla="*/ 24 w 198"/>
                <a:gd name="T19" fmla="*/ 10 h 100"/>
                <a:gd name="T20" fmla="*/ 25 w 198"/>
                <a:gd name="T21" fmla="*/ 7 h 100"/>
                <a:gd name="T22" fmla="*/ 25 w 198"/>
                <a:gd name="T23" fmla="*/ 6 h 100"/>
                <a:gd name="T24" fmla="*/ 23 w 198"/>
                <a:gd name="T25" fmla="*/ 5 h 100"/>
                <a:gd name="T26" fmla="*/ 22 w 198"/>
                <a:gd name="T27" fmla="*/ 3 h 100"/>
                <a:gd name="T28" fmla="*/ 19 w 198"/>
                <a:gd name="T29" fmla="*/ 3 h 100"/>
                <a:gd name="T30" fmla="*/ 17 w 198"/>
                <a:gd name="T31" fmla="*/ 3 h 100"/>
                <a:gd name="T32" fmla="*/ 13 w 198"/>
                <a:gd name="T33" fmla="*/ 3 h 100"/>
                <a:gd name="T34" fmla="*/ 12 w 198"/>
                <a:gd name="T35" fmla="*/ 5 h 100"/>
                <a:gd name="T36" fmla="*/ 10 w 198"/>
                <a:gd name="T37" fmla="*/ 5 h 100"/>
                <a:gd name="T38" fmla="*/ 7 w 198"/>
                <a:gd name="T39" fmla="*/ 3 h 100"/>
                <a:gd name="T40" fmla="*/ 6 w 198"/>
                <a:gd name="T41" fmla="*/ 3 h 100"/>
                <a:gd name="T42" fmla="*/ 3 w 198"/>
                <a:gd name="T43" fmla="*/ 2 h 100"/>
                <a:gd name="T44" fmla="*/ 2 w 198"/>
                <a:gd name="T45" fmla="*/ 1 h 100"/>
                <a:gd name="T46" fmla="*/ 1 w 198"/>
                <a:gd name="T47" fmla="*/ 1 h 100"/>
                <a:gd name="T48" fmla="*/ 0 w 198"/>
                <a:gd name="T49" fmla="*/ 0 h 100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98"/>
                <a:gd name="T76" fmla="*/ 0 h 100"/>
                <a:gd name="T77" fmla="*/ 198 w 198"/>
                <a:gd name="T78" fmla="*/ 100 h 100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98" h="100">
                  <a:moveTo>
                    <a:pt x="0" y="0"/>
                  </a:moveTo>
                  <a:lnTo>
                    <a:pt x="15" y="23"/>
                  </a:lnTo>
                  <a:lnTo>
                    <a:pt x="33" y="44"/>
                  </a:lnTo>
                  <a:lnTo>
                    <a:pt x="55" y="65"/>
                  </a:lnTo>
                  <a:lnTo>
                    <a:pt x="79" y="81"/>
                  </a:lnTo>
                  <a:lnTo>
                    <a:pt x="105" y="94"/>
                  </a:lnTo>
                  <a:lnTo>
                    <a:pt x="130" y="100"/>
                  </a:lnTo>
                  <a:lnTo>
                    <a:pt x="154" y="99"/>
                  </a:lnTo>
                  <a:lnTo>
                    <a:pt x="177" y="89"/>
                  </a:lnTo>
                  <a:lnTo>
                    <a:pt x="192" y="76"/>
                  </a:lnTo>
                  <a:lnTo>
                    <a:pt x="198" y="61"/>
                  </a:lnTo>
                  <a:lnTo>
                    <a:pt x="194" y="47"/>
                  </a:lnTo>
                  <a:lnTo>
                    <a:pt x="184" y="35"/>
                  </a:lnTo>
                  <a:lnTo>
                    <a:pt x="169" y="26"/>
                  </a:lnTo>
                  <a:lnTo>
                    <a:pt x="151" y="21"/>
                  </a:lnTo>
                  <a:lnTo>
                    <a:pt x="131" y="23"/>
                  </a:lnTo>
                  <a:lnTo>
                    <a:pt x="111" y="29"/>
                  </a:lnTo>
                  <a:lnTo>
                    <a:pt x="95" y="34"/>
                  </a:lnTo>
                  <a:lnTo>
                    <a:pt x="78" y="34"/>
                  </a:lnTo>
                  <a:lnTo>
                    <a:pt x="58" y="29"/>
                  </a:lnTo>
                  <a:lnTo>
                    <a:pt x="41" y="23"/>
                  </a:lnTo>
                  <a:lnTo>
                    <a:pt x="25" y="15"/>
                  </a:lnTo>
                  <a:lnTo>
                    <a:pt x="11" y="8"/>
                  </a:lnTo>
                  <a:lnTo>
                    <a:pt x="3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328" name="Freeform 67"/>
            <p:cNvSpPr>
              <a:spLocks/>
            </p:cNvSpPr>
            <p:nvPr/>
          </p:nvSpPr>
          <p:spPr bwMode="auto">
            <a:xfrm>
              <a:off x="3273" y="2637"/>
              <a:ext cx="68" cy="87"/>
            </a:xfrm>
            <a:custGeom>
              <a:avLst/>
              <a:gdLst>
                <a:gd name="T0" fmla="*/ 0 w 136"/>
                <a:gd name="T1" fmla="*/ 0 h 174"/>
                <a:gd name="T2" fmla="*/ 0 w 136"/>
                <a:gd name="T3" fmla="*/ 3 h 174"/>
                <a:gd name="T4" fmla="*/ 1 w 136"/>
                <a:gd name="T5" fmla="*/ 7 h 174"/>
                <a:gd name="T6" fmla="*/ 1 w 136"/>
                <a:gd name="T7" fmla="*/ 11 h 174"/>
                <a:gd name="T8" fmla="*/ 2 w 136"/>
                <a:gd name="T9" fmla="*/ 14 h 174"/>
                <a:gd name="T10" fmla="*/ 4 w 136"/>
                <a:gd name="T11" fmla="*/ 18 h 174"/>
                <a:gd name="T12" fmla="*/ 6 w 136"/>
                <a:gd name="T13" fmla="*/ 20 h 174"/>
                <a:gd name="T14" fmla="*/ 9 w 136"/>
                <a:gd name="T15" fmla="*/ 22 h 174"/>
                <a:gd name="T16" fmla="*/ 12 w 136"/>
                <a:gd name="T17" fmla="*/ 22 h 174"/>
                <a:gd name="T18" fmla="*/ 14 w 136"/>
                <a:gd name="T19" fmla="*/ 22 h 174"/>
                <a:gd name="T20" fmla="*/ 17 w 136"/>
                <a:gd name="T21" fmla="*/ 21 h 174"/>
                <a:gd name="T22" fmla="*/ 17 w 136"/>
                <a:gd name="T23" fmla="*/ 19 h 174"/>
                <a:gd name="T24" fmla="*/ 17 w 136"/>
                <a:gd name="T25" fmla="*/ 17 h 174"/>
                <a:gd name="T26" fmla="*/ 15 w 136"/>
                <a:gd name="T27" fmla="*/ 14 h 174"/>
                <a:gd name="T28" fmla="*/ 14 w 136"/>
                <a:gd name="T29" fmla="*/ 12 h 174"/>
                <a:gd name="T30" fmla="*/ 12 w 136"/>
                <a:gd name="T31" fmla="*/ 11 h 174"/>
                <a:gd name="T32" fmla="*/ 9 w 136"/>
                <a:gd name="T33" fmla="*/ 11 h 174"/>
                <a:gd name="T34" fmla="*/ 7 w 136"/>
                <a:gd name="T35" fmla="*/ 11 h 174"/>
                <a:gd name="T36" fmla="*/ 5 w 136"/>
                <a:gd name="T37" fmla="*/ 10 h 174"/>
                <a:gd name="T38" fmla="*/ 4 w 136"/>
                <a:gd name="T39" fmla="*/ 7 h 174"/>
                <a:gd name="T40" fmla="*/ 2 w 136"/>
                <a:gd name="T41" fmla="*/ 5 h 174"/>
                <a:gd name="T42" fmla="*/ 1 w 136"/>
                <a:gd name="T43" fmla="*/ 3 h 174"/>
                <a:gd name="T44" fmla="*/ 1 w 136"/>
                <a:gd name="T45" fmla="*/ 1 h 174"/>
                <a:gd name="T46" fmla="*/ 1 w 136"/>
                <a:gd name="T47" fmla="*/ 1 h 174"/>
                <a:gd name="T48" fmla="*/ 0 w 136"/>
                <a:gd name="T49" fmla="*/ 0 h 174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36"/>
                <a:gd name="T76" fmla="*/ 0 h 174"/>
                <a:gd name="T77" fmla="*/ 136 w 136"/>
                <a:gd name="T78" fmla="*/ 174 h 174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36" h="174">
                  <a:moveTo>
                    <a:pt x="0" y="0"/>
                  </a:moveTo>
                  <a:lnTo>
                    <a:pt x="0" y="28"/>
                  </a:lnTo>
                  <a:lnTo>
                    <a:pt x="2" y="56"/>
                  </a:lnTo>
                  <a:lnTo>
                    <a:pt x="10" y="85"/>
                  </a:lnTo>
                  <a:lnTo>
                    <a:pt x="20" y="113"/>
                  </a:lnTo>
                  <a:lnTo>
                    <a:pt x="35" y="137"/>
                  </a:lnTo>
                  <a:lnTo>
                    <a:pt x="53" y="157"/>
                  </a:lnTo>
                  <a:lnTo>
                    <a:pt x="74" y="169"/>
                  </a:lnTo>
                  <a:lnTo>
                    <a:pt x="99" y="174"/>
                  </a:lnTo>
                  <a:lnTo>
                    <a:pt x="118" y="170"/>
                  </a:lnTo>
                  <a:lnTo>
                    <a:pt x="131" y="161"/>
                  </a:lnTo>
                  <a:lnTo>
                    <a:pt x="136" y="147"/>
                  </a:lnTo>
                  <a:lnTo>
                    <a:pt x="133" y="132"/>
                  </a:lnTo>
                  <a:lnTo>
                    <a:pt x="126" y="116"/>
                  </a:lnTo>
                  <a:lnTo>
                    <a:pt x="114" y="102"/>
                  </a:lnTo>
                  <a:lnTo>
                    <a:pt x="96" y="92"/>
                  </a:lnTo>
                  <a:lnTo>
                    <a:pt x="77" y="88"/>
                  </a:lnTo>
                  <a:lnTo>
                    <a:pt x="61" y="83"/>
                  </a:lnTo>
                  <a:lnTo>
                    <a:pt x="46" y="73"/>
                  </a:lnTo>
                  <a:lnTo>
                    <a:pt x="32" y="59"/>
                  </a:lnTo>
                  <a:lnTo>
                    <a:pt x="21" y="43"/>
                  </a:lnTo>
                  <a:lnTo>
                    <a:pt x="12" y="26"/>
                  </a:lnTo>
                  <a:lnTo>
                    <a:pt x="5" y="13"/>
                  </a:lnTo>
                  <a:lnTo>
                    <a:pt x="1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329" name="Freeform 68"/>
            <p:cNvSpPr>
              <a:spLocks/>
            </p:cNvSpPr>
            <p:nvPr/>
          </p:nvSpPr>
          <p:spPr bwMode="auto">
            <a:xfrm>
              <a:off x="3028" y="2593"/>
              <a:ext cx="234" cy="81"/>
            </a:xfrm>
            <a:custGeom>
              <a:avLst/>
              <a:gdLst>
                <a:gd name="T0" fmla="*/ 1 w 469"/>
                <a:gd name="T1" fmla="*/ 0 h 163"/>
                <a:gd name="T2" fmla="*/ 0 w 469"/>
                <a:gd name="T3" fmla="*/ 0 h 163"/>
                <a:gd name="T4" fmla="*/ 0 w 469"/>
                <a:gd name="T5" fmla="*/ 0 h 163"/>
                <a:gd name="T6" fmla="*/ 0 w 469"/>
                <a:gd name="T7" fmla="*/ 1 h 163"/>
                <a:gd name="T8" fmla="*/ 2 w 469"/>
                <a:gd name="T9" fmla="*/ 2 h 163"/>
                <a:gd name="T10" fmla="*/ 4 w 469"/>
                <a:gd name="T11" fmla="*/ 4 h 163"/>
                <a:gd name="T12" fmla="*/ 6 w 469"/>
                <a:gd name="T13" fmla="*/ 6 h 163"/>
                <a:gd name="T14" fmla="*/ 9 w 469"/>
                <a:gd name="T15" fmla="*/ 8 h 163"/>
                <a:gd name="T16" fmla="*/ 13 w 469"/>
                <a:gd name="T17" fmla="*/ 10 h 163"/>
                <a:gd name="T18" fmla="*/ 17 w 469"/>
                <a:gd name="T19" fmla="*/ 13 h 163"/>
                <a:gd name="T20" fmla="*/ 21 w 469"/>
                <a:gd name="T21" fmla="*/ 15 h 163"/>
                <a:gd name="T22" fmla="*/ 26 w 469"/>
                <a:gd name="T23" fmla="*/ 17 h 163"/>
                <a:gd name="T24" fmla="*/ 31 w 469"/>
                <a:gd name="T25" fmla="*/ 18 h 163"/>
                <a:gd name="T26" fmla="*/ 35 w 469"/>
                <a:gd name="T27" fmla="*/ 19 h 163"/>
                <a:gd name="T28" fmla="*/ 40 w 469"/>
                <a:gd name="T29" fmla="*/ 20 h 163"/>
                <a:gd name="T30" fmla="*/ 45 w 469"/>
                <a:gd name="T31" fmla="*/ 20 h 163"/>
                <a:gd name="T32" fmla="*/ 50 w 469"/>
                <a:gd name="T33" fmla="*/ 19 h 163"/>
                <a:gd name="T34" fmla="*/ 53 w 469"/>
                <a:gd name="T35" fmla="*/ 18 h 163"/>
                <a:gd name="T36" fmla="*/ 55 w 469"/>
                <a:gd name="T37" fmla="*/ 16 h 163"/>
                <a:gd name="T38" fmla="*/ 56 w 469"/>
                <a:gd name="T39" fmla="*/ 15 h 163"/>
                <a:gd name="T40" fmla="*/ 57 w 469"/>
                <a:gd name="T41" fmla="*/ 13 h 163"/>
                <a:gd name="T42" fmla="*/ 58 w 469"/>
                <a:gd name="T43" fmla="*/ 11 h 163"/>
                <a:gd name="T44" fmla="*/ 58 w 469"/>
                <a:gd name="T45" fmla="*/ 10 h 163"/>
                <a:gd name="T46" fmla="*/ 58 w 469"/>
                <a:gd name="T47" fmla="*/ 9 h 163"/>
                <a:gd name="T48" fmla="*/ 58 w 469"/>
                <a:gd name="T49" fmla="*/ 8 h 163"/>
                <a:gd name="T50" fmla="*/ 58 w 469"/>
                <a:gd name="T51" fmla="*/ 8 h 163"/>
                <a:gd name="T52" fmla="*/ 58 w 469"/>
                <a:gd name="T53" fmla="*/ 9 h 163"/>
                <a:gd name="T54" fmla="*/ 57 w 469"/>
                <a:gd name="T55" fmla="*/ 10 h 163"/>
                <a:gd name="T56" fmla="*/ 56 w 469"/>
                <a:gd name="T57" fmla="*/ 12 h 163"/>
                <a:gd name="T58" fmla="*/ 55 w 469"/>
                <a:gd name="T59" fmla="*/ 13 h 163"/>
                <a:gd name="T60" fmla="*/ 54 w 469"/>
                <a:gd name="T61" fmla="*/ 15 h 163"/>
                <a:gd name="T62" fmla="*/ 51 w 469"/>
                <a:gd name="T63" fmla="*/ 16 h 163"/>
                <a:gd name="T64" fmla="*/ 49 w 469"/>
                <a:gd name="T65" fmla="*/ 17 h 163"/>
                <a:gd name="T66" fmla="*/ 45 w 469"/>
                <a:gd name="T67" fmla="*/ 18 h 163"/>
                <a:gd name="T68" fmla="*/ 41 w 469"/>
                <a:gd name="T69" fmla="*/ 18 h 163"/>
                <a:gd name="T70" fmla="*/ 37 w 469"/>
                <a:gd name="T71" fmla="*/ 17 h 163"/>
                <a:gd name="T72" fmla="*/ 31 w 469"/>
                <a:gd name="T73" fmla="*/ 16 h 163"/>
                <a:gd name="T74" fmla="*/ 25 w 469"/>
                <a:gd name="T75" fmla="*/ 14 h 163"/>
                <a:gd name="T76" fmla="*/ 18 w 469"/>
                <a:gd name="T77" fmla="*/ 10 h 163"/>
                <a:gd name="T78" fmla="*/ 10 w 469"/>
                <a:gd name="T79" fmla="*/ 6 h 163"/>
                <a:gd name="T80" fmla="*/ 1 w 469"/>
                <a:gd name="T81" fmla="*/ 0 h 163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469"/>
                <a:gd name="T124" fmla="*/ 0 h 163"/>
                <a:gd name="T125" fmla="*/ 469 w 469"/>
                <a:gd name="T126" fmla="*/ 163 h 163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469" h="163">
                  <a:moveTo>
                    <a:pt x="9" y="5"/>
                  </a:moveTo>
                  <a:lnTo>
                    <a:pt x="1" y="0"/>
                  </a:lnTo>
                  <a:lnTo>
                    <a:pt x="0" y="2"/>
                  </a:lnTo>
                  <a:lnTo>
                    <a:pt x="6" y="8"/>
                  </a:lnTo>
                  <a:lnTo>
                    <a:pt x="16" y="19"/>
                  </a:lnTo>
                  <a:lnTo>
                    <a:pt x="32" y="34"/>
                  </a:lnTo>
                  <a:lnTo>
                    <a:pt x="53" y="50"/>
                  </a:lnTo>
                  <a:lnTo>
                    <a:pt x="78" y="67"/>
                  </a:lnTo>
                  <a:lnTo>
                    <a:pt x="107" y="85"/>
                  </a:lnTo>
                  <a:lnTo>
                    <a:pt x="138" y="104"/>
                  </a:lnTo>
                  <a:lnTo>
                    <a:pt x="173" y="121"/>
                  </a:lnTo>
                  <a:lnTo>
                    <a:pt x="210" y="137"/>
                  </a:lnTo>
                  <a:lnTo>
                    <a:pt x="248" y="149"/>
                  </a:lnTo>
                  <a:lnTo>
                    <a:pt x="287" y="158"/>
                  </a:lnTo>
                  <a:lnTo>
                    <a:pt x="326" y="163"/>
                  </a:lnTo>
                  <a:lnTo>
                    <a:pt x="366" y="161"/>
                  </a:lnTo>
                  <a:lnTo>
                    <a:pt x="405" y="154"/>
                  </a:lnTo>
                  <a:lnTo>
                    <a:pt x="425" y="146"/>
                  </a:lnTo>
                  <a:lnTo>
                    <a:pt x="440" y="135"/>
                  </a:lnTo>
                  <a:lnTo>
                    <a:pt x="451" y="121"/>
                  </a:lnTo>
                  <a:lnTo>
                    <a:pt x="460" y="106"/>
                  </a:lnTo>
                  <a:lnTo>
                    <a:pt x="464" y="91"/>
                  </a:lnTo>
                  <a:lnTo>
                    <a:pt x="468" y="80"/>
                  </a:lnTo>
                  <a:lnTo>
                    <a:pt x="469" y="72"/>
                  </a:lnTo>
                  <a:lnTo>
                    <a:pt x="469" y="68"/>
                  </a:lnTo>
                  <a:lnTo>
                    <a:pt x="468" y="70"/>
                  </a:lnTo>
                  <a:lnTo>
                    <a:pt x="465" y="76"/>
                  </a:lnTo>
                  <a:lnTo>
                    <a:pt x="462" y="85"/>
                  </a:lnTo>
                  <a:lnTo>
                    <a:pt x="455" y="97"/>
                  </a:lnTo>
                  <a:lnTo>
                    <a:pt x="445" y="108"/>
                  </a:lnTo>
                  <a:lnTo>
                    <a:pt x="432" y="121"/>
                  </a:lnTo>
                  <a:lnTo>
                    <a:pt x="415" y="131"/>
                  </a:lnTo>
                  <a:lnTo>
                    <a:pt x="393" y="139"/>
                  </a:lnTo>
                  <a:lnTo>
                    <a:pt x="366" y="145"/>
                  </a:lnTo>
                  <a:lnTo>
                    <a:pt x="335" y="145"/>
                  </a:lnTo>
                  <a:lnTo>
                    <a:pt x="297" y="142"/>
                  </a:lnTo>
                  <a:lnTo>
                    <a:pt x="255" y="130"/>
                  </a:lnTo>
                  <a:lnTo>
                    <a:pt x="204" y="113"/>
                  </a:lnTo>
                  <a:lnTo>
                    <a:pt x="146" y="87"/>
                  </a:lnTo>
                  <a:lnTo>
                    <a:pt x="82" y="51"/>
                  </a:lnTo>
                  <a:lnTo>
                    <a:pt x="9" y="5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330" name="Freeform 69"/>
            <p:cNvSpPr>
              <a:spLocks/>
            </p:cNvSpPr>
            <p:nvPr/>
          </p:nvSpPr>
          <p:spPr bwMode="auto">
            <a:xfrm>
              <a:off x="3125" y="2508"/>
              <a:ext cx="71" cy="73"/>
            </a:xfrm>
            <a:custGeom>
              <a:avLst/>
              <a:gdLst>
                <a:gd name="T0" fmla="*/ 10 w 142"/>
                <a:gd name="T1" fmla="*/ 17 h 145"/>
                <a:gd name="T2" fmla="*/ 9 w 142"/>
                <a:gd name="T3" fmla="*/ 19 h 145"/>
                <a:gd name="T4" fmla="*/ 6 w 142"/>
                <a:gd name="T5" fmla="*/ 18 h 145"/>
                <a:gd name="T6" fmla="*/ 4 w 142"/>
                <a:gd name="T7" fmla="*/ 16 h 145"/>
                <a:gd name="T8" fmla="*/ 3 w 142"/>
                <a:gd name="T9" fmla="*/ 15 h 145"/>
                <a:gd name="T10" fmla="*/ 2 w 142"/>
                <a:gd name="T11" fmla="*/ 15 h 145"/>
                <a:gd name="T12" fmla="*/ 1 w 142"/>
                <a:gd name="T13" fmla="*/ 14 h 145"/>
                <a:gd name="T14" fmla="*/ 1 w 142"/>
                <a:gd name="T15" fmla="*/ 13 h 145"/>
                <a:gd name="T16" fmla="*/ 0 w 142"/>
                <a:gd name="T17" fmla="*/ 11 h 145"/>
                <a:gd name="T18" fmla="*/ 1 w 142"/>
                <a:gd name="T19" fmla="*/ 9 h 145"/>
                <a:gd name="T20" fmla="*/ 1 w 142"/>
                <a:gd name="T21" fmla="*/ 7 h 145"/>
                <a:gd name="T22" fmla="*/ 1 w 142"/>
                <a:gd name="T23" fmla="*/ 4 h 145"/>
                <a:gd name="T24" fmla="*/ 2 w 142"/>
                <a:gd name="T25" fmla="*/ 3 h 145"/>
                <a:gd name="T26" fmla="*/ 3 w 142"/>
                <a:gd name="T27" fmla="*/ 2 h 145"/>
                <a:gd name="T28" fmla="*/ 4 w 142"/>
                <a:gd name="T29" fmla="*/ 2 h 145"/>
                <a:gd name="T30" fmla="*/ 6 w 142"/>
                <a:gd name="T31" fmla="*/ 3 h 145"/>
                <a:gd name="T32" fmla="*/ 7 w 142"/>
                <a:gd name="T33" fmla="*/ 2 h 145"/>
                <a:gd name="T34" fmla="*/ 9 w 142"/>
                <a:gd name="T35" fmla="*/ 0 h 145"/>
                <a:gd name="T36" fmla="*/ 11 w 142"/>
                <a:gd name="T37" fmla="*/ 1 h 145"/>
                <a:gd name="T38" fmla="*/ 13 w 142"/>
                <a:gd name="T39" fmla="*/ 3 h 145"/>
                <a:gd name="T40" fmla="*/ 14 w 142"/>
                <a:gd name="T41" fmla="*/ 4 h 145"/>
                <a:gd name="T42" fmla="*/ 15 w 142"/>
                <a:gd name="T43" fmla="*/ 4 h 145"/>
                <a:gd name="T44" fmla="*/ 17 w 142"/>
                <a:gd name="T45" fmla="*/ 5 h 145"/>
                <a:gd name="T46" fmla="*/ 18 w 142"/>
                <a:gd name="T47" fmla="*/ 6 h 145"/>
                <a:gd name="T48" fmla="*/ 18 w 142"/>
                <a:gd name="T49" fmla="*/ 8 h 145"/>
                <a:gd name="T50" fmla="*/ 17 w 142"/>
                <a:gd name="T51" fmla="*/ 10 h 145"/>
                <a:gd name="T52" fmla="*/ 17 w 142"/>
                <a:gd name="T53" fmla="*/ 12 h 145"/>
                <a:gd name="T54" fmla="*/ 17 w 142"/>
                <a:gd name="T55" fmla="*/ 14 h 145"/>
                <a:gd name="T56" fmla="*/ 15 w 142"/>
                <a:gd name="T57" fmla="*/ 16 h 145"/>
                <a:gd name="T58" fmla="*/ 14 w 142"/>
                <a:gd name="T59" fmla="*/ 17 h 145"/>
                <a:gd name="T60" fmla="*/ 13 w 142"/>
                <a:gd name="T61" fmla="*/ 17 h 145"/>
                <a:gd name="T62" fmla="*/ 11 w 142"/>
                <a:gd name="T63" fmla="*/ 16 h 145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42"/>
                <a:gd name="T97" fmla="*/ 0 h 145"/>
                <a:gd name="T98" fmla="*/ 142 w 142"/>
                <a:gd name="T99" fmla="*/ 145 h 145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42" h="145">
                  <a:moveTo>
                    <a:pt x="89" y="123"/>
                  </a:moveTo>
                  <a:lnTo>
                    <a:pt x="85" y="134"/>
                  </a:lnTo>
                  <a:lnTo>
                    <a:pt x="76" y="140"/>
                  </a:lnTo>
                  <a:lnTo>
                    <a:pt x="67" y="145"/>
                  </a:lnTo>
                  <a:lnTo>
                    <a:pt x="57" y="145"/>
                  </a:lnTo>
                  <a:lnTo>
                    <a:pt x="48" y="140"/>
                  </a:lnTo>
                  <a:lnTo>
                    <a:pt x="41" y="134"/>
                  </a:lnTo>
                  <a:lnTo>
                    <a:pt x="37" y="124"/>
                  </a:lnTo>
                  <a:lnTo>
                    <a:pt x="36" y="113"/>
                  </a:lnTo>
                  <a:lnTo>
                    <a:pt x="30" y="114"/>
                  </a:lnTo>
                  <a:lnTo>
                    <a:pt x="25" y="114"/>
                  </a:lnTo>
                  <a:lnTo>
                    <a:pt x="20" y="113"/>
                  </a:lnTo>
                  <a:lnTo>
                    <a:pt x="15" y="112"/>
                  </a:lnTo>
                  <a:lnTo>
                    <a:pt x="11" y="108"/>
                  </a:lnTo>
                  <a:lnTo>
                    <a:pt x="7" y="105"/>
                  </a:lnTo>
                  <a:lnTo>
                    <a:pt x="4" y="101"/>
                  </a:lnTo>
                  <a:lnTo>
                    <a:pt x="2" y="97"/>
                  </a:lnTo>
                  <a:lnTo>
                    <a:pt x="0" y="86"/>
                  </a:lnTo>
                  <a:lnTo>
                    <a:pt x="3" y="76"/>
                  </a:lnTo>
                  <a:lnTo>
                    <a:pt x="9" y="68"/>
                  </a:lnTo>
                  <a:lnTo>
                    <a:pt x="18" y="62"/>
                  </a:lnTo>
                  <a:lnTo>
                    <a:pt x="12" y="53"/>
                  </a:lnTo>
                  <a:lnTo>
                    <a:pt x="10" y="43"/>
                  </a:lnTo>
                  <a:lnTo>
                    <a:pt x="11" y="32"/>
                  </a:lnTo>
                  <a:lnTo>
                    <a:pt x="15" y="23"/>
                  </a:lnTo>
                  <a:lnTo>
                    <a:pt x="19" y="20"/>
                  </a:lnTo>
                  <a:lnTo>
                    <a:pt x="24" y="17"/>
                  </a:lnTo>
                  <a:lnTo>
                    <a:pt x="28" y="16"/>
                  </a:lnTo>
                  <a:lnTo>
                    <a:pt x="33" y="15"/>
                  </a:lnTo>
                  <a:lnTo>
                    <a:pt x="38" y="15"/>
                  </a:lnTo>
                  <a:lnTo>
                    <a:pt x="43" y="16"/>
                  </a:lnTo>
                  <a:lnTo>
                    <a:pt x="49" y="18"/>
                  </a:lnTo>
                  <a:lnTo>
                    <a:pt x="53" y="21"/>
                  </a:lnTo>
                  <a:lnTo>
                    <a:pt x="58" y="10"/>
                  </a:lnTo>
                  <a:lnTo>
                    <a:pt x="66" y="3"/>
                  </a:lnTo>
                  <a:lnTo>
                    <a:pt x="75" y="0"/>
                  </a:lnTo>
                  <a:lnTo>
                    <a:pt x="86" y="0"/>
                  </a:lnTo>
                  <a:lnTo>
                    <a:pt x="95" y="3"/>
                  </a:lnTo>
                  <a:lnTo>
                    <a:pt x="102" y="10"/>
                  </a:lnTo>
                  <a:lnTo>
                    <a:pt x="106" y="21"/>
                  </a:lnTo>
                  <a:lnTo>
                    <a:pt x="106" y="31"/>
                  </a:lnTo>
                  <a:lnTo>
                    <a:pt x="112" y="30"/>
                  </a:lnTo>
                  <a:lnTo>
                    <a:pt x="118" y="30"/>
                  </a:lnTo>
                  <a:lnTo>
                    <a:pt x="123" y="31"/>
                  </a:lnTo>
                  <a:lnTo>
                    <a:pt x="128" y="33"/>
                  </a:lnTo>
                  <a:lnTo>
                    <a:pt x="133" y="36"/>
                  </a:lnTo>
                  <a:lnTo>
                    <a:pt x="136" y="39"/>
                  </a:lnTo>
                  <a:lnTo>
                    <a:pt x="139" y="44"/>
                  </a:lnTo>
                  <a:lnTo>
                    <a:pt x="141" y="48"/>
                  </a:lnTo>
                  <a:lnTo>
                    <a:pt x="142" y="58"/>
                  </a:lnTo>
                  <a:lnTo>
                    <a:pt x="140" y="68"/>
                  </a:lnTo>
                  <a:lnTo>
                    <a:pt x="134" y="76"/>
                  </a:lnTo>
                  <a:lnTo>
                    <a:pt x="125" y="83"/>
                  </a:lnTo>
                  <a:lnTo>
                    <a:pt x="131" y="92"/>
                  </a:lnTo>
                  <a:lnTo>
                    <a:pt x="133" y="101"/>
                  </a:lnTo>
                  <a:lnTo>
                    <a:pt x="132" y="112"/>
                  </a:lnTo>
                  <a:lnTo>
                    <a:pt x="127" y="121"/>
                  </a:lnTo>
                  <a:lnTo>
                    <a:pt x="124" y="124"/>
                  </a:lnTo>
                  <a:lnTo>
                    <a:pt x="119" y="127"/>
                  </a:lnTo>
                  <a:lnTo>
                    <a:pt x="114" y="129"/>
                  </a:lnTo>
                  <a:lnTo>
                    <a:pt x="110" y="129"/>
                  </a:lnTo>
                  <a:lnTo>
                    <a:pt x="104" y="129"/>
                  </a:lnTo>
                  <a:lnTo>
                    <a:pt x="100" y="128"/>
                  </a:lnTo>
                  <a:lnTo>
                    <a:pt x="94" y="127"/>
                  </a:lnTo>
                  <a:lnTo>
                    <a:pt x="89" y="123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331" name="Freeform 70"/>
            <p:cNvSpPr>
              <a:spLocks/>
            </p:cNvSpPr>
            <p:nvPr/>
          </p:nvSpPr>
          <p:spPr bwMode="auto">
            <a:xfrm>
              <a:off x="3149" y="2534"/>
              <a:ext cx="21" cy="20"/>
            </a:xfrm>
            <a:custGeom>
              <a:avLst/>
              <a:gdLst>
                <a:gd name="T0" fmla="*/ 5 w 40"/>
                <a:gd name="T1" fmla="*/ 2 h 39"/>
                <a:gd name="T2" fmla="*/ 5 w 40"/>
                <a:gd name="T3" fmla="*/ 1 h 39"/>
                <a:gd name="T4" fmla="*/ 4 w 40"/>
                <a:gd name="T5" fmla="*/ 1 h 39"/>
                <a:gd name="T6" fmla="*/ 3 w 40"/>
                <a:gd name="T7" fmla="*/ 0 h 39"/>
                <a:gd name="T8" fmla="*/ 2 w 40"/>
                <a:gd name="T9" fmla="*/ 1 h 39"/>
                <a:gd name="T10" fmla="*/ 1 w 40"/>
                <a:gd name="T11" fmla="*/ 1 h 39"/>
                <a:gd name="T12" fmla="*/ 1 w 40"/>
                <a:gd name="T13" fmla="*/ 2 h 39"/>
                <a:gd name="T14" fmla="*/ 0 w 40"/>
                <a:gd name="T15" fmla="*/ 3 h 39"/>
                <a:gd name="T16" fmla="*/ 1 w 40"/>
                <a:gd name="T17" fmla="*/ 4 h 39"/>
                <a:gd name="T18" fmla="*/ 1 w 40"/>
                <a:gd name="T19" fmla="*/ 4 h 39"/>
                <a:gd name="T20" fmla="*/ 2 w 40"/>
                <a:gd name="T21" fmla="*/ 5 h 39"/>
                <a:gd name="T22" fmla="*/ 3 w 40"/>
                <a:gd name="T23" fmla="*/ 5 h 39"/>
                <a:gd name="T24" fmla="*/ 4 w 40"/>
                <a:gd name="T25" fmla="*/ 5 h 39"/>
                <a:gd name="T26" fmla="*/ 5 w 40"/>
                <a:gd name="T27" fmla="*/ 5 h 39"/>
                <a:gd name="T28" fmla="*/ 5 w 40"/>
                <a:gd name="T29" fmla="*/ 4 h 39"/>
                <a:gd name="T30" fmla="*/ 6 w 40"/>
                <a:gd name="T31" fmla="*/ 3 h 39"/>
                <a:gd name="T32" fmla="*/ 5 w 40"/>
                <a:gd name="T33" fmla="*/ 2 h 3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0"/>
                <a:gd name="T52" fmla="*/ 0 h 39"/>
                <a:gd name="T53" fmla="*/ 40 w 40"/>
                <a:gd name="T54" fmla="*/ 39 h 3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0" h="39">
                  <a:moveTo>
                    <a:pt x="39" y="14"/>
                  </a:moveTo>
                  <a:lnTo>
                    <a:pt x="36" y="7"/>
                  </a:lnTo>
                  <a:lnTo>
                    <a:pt x="29" y="2"/>
                  </a:lnTo>
                  <a:lnTo>
                    <a:pt x="22" y="0"/>
                  </a:lnTo>
                  <a:lnTo>
                    <a:pt x="14" y="1"/>
                  </a:lnTo>
                  <a:lnTo>
                    <a:pt x="7" y="4"/>
                  </a:lnTo>
                  <a:lnTo>
                    <a:pt x="2" y="11"/>
                  </a:lnTo>
                  <a:lnTo>
                    <a:pt x="0" y="18"/>
                  </a:lnTo>
                  <a:lnTo>
                    <a:pt x="1" y="26"/>
                  </a:lnTo>
                  <a:lnTo>
                    <a:pt x="5" y="32"/>
                  </a:lnTo>
                  <a:lnTo>
                    <a:pt x="12" y="37"/>
                  </a:lnTo>
                  <a:lnTo>
                    <a:pt x="18" y="39"/>
                  </a:lnTo>
                  <a:lnTo>
                    <a:pt x="26" y="38"/>
                  </a:lnTo>
                  <a:lnTo>
                    <a:pt x="33" y="34"/>
                  </a:lnTo>
                  <a:lnTo>
                    <a:pt x="38" y="29"/>
                  </a:lnTo>
                  <a:lnTo>
                    <a:pt x="40" y="22"/>
                  </a:lnTo>
                  <a:lnTo>
                    <a:pt x="39" y="14"/>
                  </a:lnTo>
                  <a:close/>
                </a:path>
              </a:pathLst>
            </a:custGeom>
            <a:solidFill>
              <a:srgbClr val="FFFF9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332" name="Freeform 71"/>
            <p:cNvSpPr>
              <a:spLocks/>
            </p:cNvSpPr>
            <p:nvPr/>
          </p:nvSpPr>
          <p:spPr bwMode="auto">
            <a:xfrm>
              <a:off x="2944" y="2499"/>
              <a:ext cx="26" cy="26"/>
            </a:xfrm>
            <a:custGeom>
              <a:avLst/>
              <a:gdLst>
                <a:gd name="T0" fmla="*/ 3 w 52"/>
                <a:gd name="T1" fmla="*/ 7 h 50"/>
                <a:gd name="T2" fmla="*/ 5 w 52"/>
                <a:gd name="T3" fmla="*/ 7 h 50"/>
                <a:gd name="T4" fmla="*/ 6 w 52"/>
                <a:gd name="T5" fmla="*/ 6 h 50"/>
                <a:gd name="T6" fmla="*/ 7 w 52"/>
                <a:gd name="T7" fmla="*/ 5 h 50"/>
                <a:gd name="T8" fmla="*/ 7 w 52"/>
                <a:gd name="T9" fmla="*/ 4 h 50"/>
                <a:gd name="T10" fmla="*/ 7 w 52"/>
                <a:gd name="T11" fmla="*/ 2 h 50"/>
                <a:gd name="T12" fmla="*/ 6 w 52"/>
                <a:gd name="T13" fmla="*/ 1 h 50"/>
                <a:gd name="T14" fmla="*/ 5 w 52"/>
                <a:gd name="T15" fmla="*/ 1 h 50"/>
                <a:gd name="T16" fmla="*/ 3 w 52"/>
                <a:gd name="T17" fmla="*/ 0 h 50"/>
                <a:gd name="T18" fmla="*/ 2 w 52"/>
                <a:gd name="T19" fmla="*/ 1 h 50"/>
                <a:gd name="T20" fmla="*/ 1 w 52"/>
                <a:gd name="T21" fmla="*/ 1 h 50"/>
                <a:gd name="T22" fmla="*/ 1 w 52"/>
                <a:gd name="T23" fmla="*/ 2 h 50"/>
                <a:gd name="T24" fmla="*/ 0 w 52"/>
                <a:gd name="T25" fmla="*/ 4 h 50"/>
                <a:gd name="T26" fmla="*/ 1 w 52"/>
                <a:gd name="T27" fmla="*/ 5 h 50"/>
                <a:gd name="T28" fmla="*/ 1 w 52"/>
                <a:gd name="T29" fmla="*/ 6 h 50"/>
                <a:gd name="T30" fmla="*/ 2 w 52"/>
                <a:gd name="T31" fmla="*/ 7 h 50"/>
                <a:gd name="T32" fmla="*/ 3 w 52"/>
                <a:gd name="T33" fmla="*/ 7 h 5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52"/>
                <a:gd name="T52" fmla="*/ 0 h 50"/>
                <a:gd name="T53" fmla="*/ 52 w 52"/>
                <a:gd name="T54" fmla="*/ 50 h 5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52" h="50">
                  <a:moveTo>
                    <a:pt x="26" y="50"/>
                  </a:moveTo>
                  <a:lnTo>
                    <a:pt x="37" y="48"/>
                  </a:lnTo>
                  <a:lnTo>
                    <a:pt x="45" y="42"/>
                  </a:lnTo>
                  <a:lnTo>
                    <a:pt x="49" y="34"/>
                  </a:lnTo>
                  <a:lnTo>
                    <a:pt x="52" y="25"/>
                  </a:lnTo>
                  <a:lnTo>
                    <a:pt x="49" y="15"/>
                  </a:lnTo>
                  <a:lnTo>
                    <a:pt x="45" y="6"/>
                  </a:lnTo>
                  <a:lnTo>
                    <a:pt x="37" y="2"/>
                  </a:lnTo>
                  <a:lnTo>
                    <a:pt x="26" y="0"/>
                  </a:lnTo>
                  <a:lnTo>
                    <a:pt x="16" y="2"/>
                  </a:lnTo>
                  <a:lnTo>
                    <a:pt x="8" y="6"/>
                  </a:lnTo>
                  <a:lnTo>
                    <a:pt x="2" y="15"/>
                  </a:lnTo>
                  <a:lnTo>
                    <a:pt x="0" y="25"/>
                  </a:lnTo>
                  <a:lnTo>
                    <a:pt x="2" y="34"/>
                  </a:lnTo>
                  <a:lnTo>
                    <a:pt x="8" y="42"/>
                  </a:lnTo>
                  <a:lnTo>
                    <a:pt x="16" y="48"/>
                  </a:lnTo>
                  <a:lnTo>
                    <a:pt x="26" y="50"/>
                  </a:lnTo>
                  <a:close/>
                </a:path>
              </a:pathLst>
            </a:custGeom>
            <a:solidFill>
              <a:srgbClr val="FFFF9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333" name="Freeform 72"/>
            <p:cNvSpPr>
              <a:spLocks/>
            </p:cNvSpPr>
            <p:nvPr/>
          </p:nvSpPr>
          <p:spPr bwMode="auto">
            <a:xfrm>
              <a:off x="2930" y="2414"/>
              <a:ext cx="56" cy="78"/>
            </a:xfrm>
            <a:custGeom>
              <a:avLst/>
              <a:gdLst>
                <a:gd name="T0" fmla="*/ 8 w 113"/>
                <a:gd name="T1" fmla="*/ 20 h 156"/>
                <a:gd name="T2" fmla="*/ 5 w 113"/>
                <a:gd name="T3" fmla="*/ 20 h 156"/>
                <a:gd name="T4" fmla="*/ 4 w 113"/>
                <a:gd name="T5" fmla="*/ 19 h 156"/>
                <a:gd name="T6" fmla="*/ 3 w 113"/>
                <a:gd name="T7" fmla="*/ 17 h 156"/>
                <a:gd name="T8" fmla="*/ 2 w 113"/>
                <a:gd name="T9" fmla="*/ 13 h 156"/>
                <a:gd name="T10" fmla="*/ 0 w 113"/>
                <a:gd name="T11" fmla="*/ 10 h 156"/>
                <a:gd name="T12" fmla="*/ 0 w 113"/>
                <a:gd name="T13" fmla="*/ 6 h 156"/>
                <a:gd name="T14" fmla="*/ 0 w 113"/>
                <a:gd name="T15" fmla="*/ 3 h 156"/>
                <a:gd name="T16" fmla="*/ 2 w 113"/>
                <a:gd name="T17" fmla="*/ 1 h 156"/>
                <a:gd name="T18" fmla="*/ 6 w 113"/>
                <a:gd name="T19" fmla="*/ 0 h 156"/>
                <a:gd name="T20" fmla="*/ 11 w 113"/>
                <a:gd name="T21" fmla="*/ 1 h 156"/>
                <a:gd name="T22" fmla="*/ 13 w 113"/>
                <a:gd name="T23" fmla="*/ 3 h 156"/>
                <a:gd name="T24" fmla="*/ 14 w 113"/>
                <a:gd name="T25" fmla="*/ 6 h 156"/>
                <a:gd name="T26" fmla="*/ 13 w 113"/>
                <a:gd name="T27" fmla="*/ 10 h 156"/>
                <a:gd name="T28" fmla="*/ 12 w 113"/>
                <a:gd name="T29" fmla="*/ 13 h 156"/>
                <a:gd name="T30" fmla="*/ 10 w 113"/>
                <a:gd name="T31" fmla="*/ 17 h 156"/>
                <a:gd name="T32" fmla="*/ 9 w 113"/>
                <a:gd name="T33" fmla="*/ 19 h 156"/>
                <a:gd name="T34" fmla="*/ 8 w 113"/>
                <a:gd name="T35" fmla="*/ 20 h 1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13"/>
                <a:gd name="T55" fmla="*/ 0 h 156"/>
                <a:gd name="T56" fmla="*/ 113 w 113"/>
                <a:gd name="T57" fmla="*/ 156 h 15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13" h="156">
                  <a:moveTo>
                    <a:pt x="69" y="156"/>
                  </a:moveTo>
                  <a:lnTo>
                    <a:pt x="44" y="156"/>
                  </a:lnTo>
                  <a:lnTo>
                    <a:pt x="39" y="149"/>
                  </a:lnTo>
                  <a:lnTo>
                    <a:pt x="29" y="131"/>
                  </a:lnTo>
                  <a:lnTo>
                    <a:pt x="17" y="106"/>
                  </a:lnTo>
                  <a:lnTo>
                    <a:pt x="6" y="77"/>
                  </a:lnTo>
                  <a:lnTo>
                    <a:pt x="0" y="50"/>
                  </a:lnTo>
                  <a:lnTo>
                    <a:pt x="5" y="24"/>
                  </a:lnTo>
                  <a:lnTo>
                    <a:pt x="22" y="7"/>
                  </a:lnTo>
                  <a:lnTo>
                    <a:pt x="55" y="0"/>
                  </a:lnTo>
                  <a:lnTo>
                    <a:pt x="91" y="7"/>
                  </a:lnTo>
                  <a:lnTo>
                    <a:pt x="108" y="24"/>
                  </a:lnTo>
                  <a:lnTo>
                    <a:pt x="113" y="50"/>
                  </a:lnTo>
                  <a:lnTo>
                    <a:pt x="107" y="77"/>
                  </a:lnTo>
                  <a:lnTo>
                    <a:pt x="97" y="106"/>
                  </a:lnTo>
                  <a:lnTo>
                    <a:pt x="84" y="131"/>
                  </a:lnTo>
                  <a:lnTo>
                    <a:pt x="74" y="149"/>
                  </a:lnTo>
                  <a:lnTo>
                    <a:pt x="69" y="156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334" name="Freeform 73"/>
            <p:cNvSpPr>
              <a:spLocks/>
            </p:cNvSpPr>
            <p:nvPr/>
          </p:nvSpPr>
          <p:spPr bwMode="auto">
            <a:xfrm>
              <a:off x="2930" y="2414"/>
              <a:ext cx="56" cy="78"/>
            </a:xfrm>
            <a:custGeom>
              <a:avLst/>
              <a:gdLst>
                <a:gd name="T0" fmla="*/ 8 w 113"/>
                <a:gd name="T1" fmla="*/ 20 h 156"/>
                <a:gd name="T2" fmla="*/ 5 w 113"/>
                <a:gd name="T3" fmla="*/ 20 h 156"/>
                <a:gd name="T4" fmla="*/ 4 w 113"/>
                <a:gd name="T5" fmla="*/ 19 h 156"/>
                <a:gd name="T6" fmla="*/ 3 w 113"/>
                <a:gd name="T7" fmla="*/ 17 h 156"/>
                <a:gd name="T8" fmla="*/ 2 w 113"/>
                <a:gd name="T9" fmla="*/ 13 h 156"/>
                <a:gd name="T10" fmla="*/ 0 w 113"/>
                <a:gd name="T11" fmla="*/ 10 h 156"/>
                <a:gd name="T12" fmla="*/ 0 w 113"/>
                <a:gd name="T13" fmla="*/ 6 h 156"/>
                <a:gd name="T14" fmla="*/ 0 w 113"/>
                <a:gd name="T15" fmla="*/ 3 h 156"/>
                <a:gd name="T16" fmla="*/ 2 w 113"/>
                <a:gd name="T17" fmla="*/ 1 h 156"/>
                <a:gd name="T18" fmla="*/ 6 w 113"/>
                <a:gd name="T19" fmla="*/ 0 h 156"/>
                <a:gd name="T20" fmla="*/ 11 w 113"/>
                <a:gd name="T21" fmla="*/ 1 h 156"/>
                <a:gd name="T22" fmla="*/ 13 w 113"/>
                <a:gd name="T23" fmla="*/ 3 h 156"/>
                <a:gd name="T24" fmla="*/ 14 w 113"/>
                <a:gd name="T25" fmla="*/ 6 h 156"/>
                <a:gd name="T26" fmla="*/ 13 w 113"/>
                <a:gd name="T27" fmla="*/ 10 h 156"/>
                <a:gd name="T28" fmla="*/ 12 w 113"/>
                <a:gd name="T29" fmla="*/ 13 h 156"/>
                <a:gd name="T30" fmla="*/ 10 w 113"/>
                <a:gd name="T31" fmla="*/ 17 h 156"/>
                <a:gd name="T32" fmla="*/ 9 w 113"/>
                <a:gd name="T33" fmla="*/ 19 h 156"/>
                <a:gd name="T34" fmla="*/ 8 w 113"/>
                <a:gd name="T35" fmla="*/ 20 h 1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13"/>
                <a:gd name="T55" fmla="*/ 0 h 156"/>
                <a:gd name="T56" fmla="*/ 113 w 113"/>
                <a:gd name="T57" fmla="*/ 156 h 15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13" h="156">
                  <a:moveTo>
                    <a:pt x="69" y="156"/>
                  </a:moveTo>
                  <a:lnTo>
                    <a:pt x="44" y="156"/>
                  </a:lnTo>
                  <a:lnTo>
                    <a:pt x="39" y="149"/>
                  </a:lnTo>
                  <a:lnTo>
                    <a:pt x="29" y="131"/>
                  </a:lnTo>
                  <a:lnTo>
                    <a:pt x="17" y="106"/>
                  </a:lnTo>
                  <a:lnTo>
                    <a:pt x="6" y="77"/>
                  </a:lnTo>
                  <a:lnTo>
                    <a:pt x="0" y="50"/>
                  </a:lnTo>
                  <a:lnTo>
                    <a:pt x="5" y="24"/>
                  </a:lnTo>
                  <a:lnTo>
                    <a:pt x="22" y="7"/>
                  </a:lnTo>
                  <a:lnTo>
                    <a:pt x="55" y="0"/>
                  </a:lnTo>
                  <a:lnTo>
                    <a:pt x="91" y="7"/>
                  </a:lnTo>
                  <a:lnTo>
                    <a:pt x="108" y="24"/>
                  </a:lnTo>
                  <a:lnTo>
                    <a:pt x="113" y="50"/>
                  </a:lnTo>
                  <a:lnTo>
                    <a:pt x="107" y="77"/>
                  </a:lnTo>
                  <a:lnTo>
                    <a:pt x="97" y="106"/>
                  </a:lnTo>
                  <a:lnTo>
                    <a:pt x="84" y="131"/>
                  </a:lnTo>
                  <a:lnTo>
                    <a:pt x="74" y="149"/>
                  </a:lnTo>
                  <a:lnTo>
                    <a:pt x="69" y="156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335" name="Freeform 74"/>
            <p:cNvSpPr>
              <a:spLocks/>
            </p:cNvSpPr>
            <p:nvPr/>
          </p:nvSpPr>
          <p:spPr bwMode="auto">
            <a:xfrm>
              <a:off x="2972" y="2447"/>
              <a:ext cx="76" cy="61"/>
            </a:xfrm>
            <a:custGeom>
              <a:avLst/>
              <a:gdLst>
                <a:gd name="T0" fmla="*/ 1 w 152"/>
                <a:gd name="T1" fmla="*/ 15 h 123"/>
                <a:gd name="T2" fmla="*/ 0 w 152"/>
                <a:gd name="T3" fmla="*/ 12 h 123"/>
                <a:gd name="T4" fmla="*/ 1 w 152"/>
                <a:gd name="T5" fmla="*/ 11 h 123"/>
                <a:gd name="T6" fmla="*/ 1 w 152"/>
                <a:gd name="T7" fmla="*/ 9 h 123"/>
                <a:gd name="T8" fmla="*/ 3 w 152"/>
                <a:gd name="T9" fmla="*/ 6 h 123"/>
                <a:gd name="T10" fmla="*/ 6 w 152"/>
                <a:gd name="T11" fmla="*/ 3 h 123"/>
                <a:gd name="T12" fmla="*/ 9 w 152"/>
                <a:gd name="T13" fmla="*/ 1 h 123"/>
                <a:gd name="T14" fmla="*/ 11 w 152"/>
                <a:gd name="T15" fmla="*/ 0 h 123"/>
                <a:gd name="T16" fmla="*/ 14 w 152"/>
                <a:gd name="T17" fmla="*/ 0 h 123"/>
                <a:gd name="T18" fmla="*/ 18 w 152"/>
                <a:gd name="T19" fmla="*/ 4 h 123"/>
                <a:gd name="T20" fmla="*/ 19 w 152"/>
                <a:gd name="T21" fmla="*/ 6 h 123"/>
                <a:gd name="T22" fmla="*/ 19 w 152"/>
                <a:gd name="T23" fmla="*/ 8 h 123"/>
                <a:gd name="T24" fmla="*/ 19 w 152"/>
                <a:gd name="T25" fmla="*/ 9 h 123"/>
                <a:gd name="T26" fmla="*/ 19 w 152"/>
                <a:gd name="T27" fmla="*/ 11 h 123"/>
                <a:gd name="T28" fmla="*/ 18 w 152"/>
                <a:gd name="T29" fmla="*/ 12 h 123"/>
                <a:gd name="T30" fmla="*/ 15 w 152"/>
                <a:gd name="T31" fmla="*/ 13 h 123"/>
                <a:gd name="T32" fmla="*/ 14 w 152"/>
                <a:gd name="T33" fmla="*/ 14 h 123"/>
                <a:gd name="T34" fmla="*/ 12 w 152"/>
                <a:gd name="T35" fmla="*/ 14 h 123"/>
                <a:gd name="T36" fmla="*/ 10 w 152"/>
                <a:gd name="T37" fmla="*/ 15 h 123"/>
                <a:gd name="T38" fmla="*/ 9 w 152"/>
                <a:gd name="T39" fmla="*/ 15 h 123"/>
                <a:gd name="T40" fmla="*/ 6 w 152"/>
                <a:gd name="T41" fmla="*/ 15 h 123"/>
                <a:gd name="T42" fmla="*/ 5 w 152"/>
                <a:gd name="T43" fmla="*/ 15 h 123"/>
                <a:gd name="T44" fmla="*/ 3 w 152"/>
                <a:gd name="T45" fmla="*/ 15 h 123"/>
                <a:gd name="T46" fmla="*/ 2 w 152"/>
                <a:gd name="T47" fmla="*/ 15 h 123"/>
                <a:gd name="T48" fmla="*/ 1 w 152"/>
                <a:gd name="T49" fmla="*/ 15 h 123"/>
                <a:gd name="T50" fmla="*/ 1 w 152"/>
                <a:gd name="T51" fmla="*/ 15 h 12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52"/>
                <a:gd name="T79" fmla="*/ 0 h 123"/>
                <a:gd name="T80" fmla="*/ 152 w 152"/>
                <a:gd name="T81" fmla="*/ 123 h 123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52" h="123">
                  <a:moveTo>
                    <a:pt x="13" y="122"/>
                  </a:moveTo>
                  <a:lnTo>
                    <a:pt x="0" y="100"/>
                  </a:lnTo>
                  <a:lnTo>
                    <a:pt x="4" y="93"/>
                  </a:lnTo>
                  <a:lnTo>
                    <a:pt x="14" y="75"/>
                  </a:lnTo>
                  <a:lnTo>
                    <a:pt x="29" y="52"/>
                  </a:lnTo>
                  <a:lnTo>
                    <a:pt x="48" y="27"/>
                  </a:lnTo>
                  <a:lnTo>
                    <a:pt x="70" y="9"/>
                  </a:lnTo>
                  <a:lnTo>
                    <a:pt x="93" y="0"/>
                  </a:lnTo>
                  <a:lnTo>
                    <a:pt x="118" y="5"/>
                  </a:lnTo>
                  <a:lnTo>
                    <a:pt x="141" y="32"/>
                  </a:lnTo>
                  <a:lnTo>
                    <a:pt x="149" y="50"/>
                  </a:lnTo>
                  <a:lnTo>
                    <a:pt x="152" y="65"/>
                  </a:lnTo>
                  <a:lnTo>
                    <a:pt x="151" y="79"/>
                  </a:lnTo>
                  <a:lnTo>
                    <a:pt x="146" y="91"/>
                  </a:lnTo>
                  <a:lnTo>
                    <a:pt x="138" y="99"/>
                  </a:lnTo>
                  <a:lnTo>
                    <a:pt x="127" y="107"/>
                  </a:lnTo>
                  <a:lnTo>
                    <a:pt x="114" y="113"/>
                  </a:lnTo>
                  <a:lnTo>
                    <a:pt x="99" y="116"/>
                  </a:lnTo>
                  <a:lnTo>
                    <a:pt x="84" y="120"/>
                  </a:lnTo>
                  <a:lnTo>
                    <a:pt x="69" y="121"/>
                  </a:lnTo>
                  <a:lnTo>
                    <a:pt x="54" y="122"/>
                  </a:lnTo>
                  <a:lnTo>
                    <a:pt x="42" y="123"/>
                  </a:lnTo>
                  <a:lnTo>
                    <a:pt x="30" y="123"/>
                  </a:lnTo>
                  <a:lnTo>
                    <a:pt x="21" y="122"/>
                  </a:lnTo>
                  <a:lnTo>
                    <a:pt x="15" y="122"/>
                  </a:lnTo>
                  <a:lnTo>
                    <a:pt x="13" y="122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336" name="Freeform 75"/>
            <p:cNvSpPr>
              <a:spLocks/>
            </p:cNvSpPr>
            <p:nvPr/>
          </p:nvSpPr>
          <p:spPr bwMode="auto">
            <a:xfrm>
              <a:off x="2972" y="2517"/>
              <a:ext cx="76" cy="61"/>
            </a:xfrm>
            <a:custGeom>
              <a:avLst/>
              <a:gdLst>
                <a:gd name="T0" fmla="*/ 0 w 153"/>
                <a:gd name="T1" fmla="*/ 3 h 122"/>
                <a:gd name="T2" fmla="*/ 1 w 153"/>
                <a:gd name="T3" fmla="*/ 1 h 122"/>
                <a:gd name="T4" fmla="*/ 1 w 153"/>
                <a:gd name="T5" fmla="*/ 1 h 122"/>
                <a:gd name="T6" fmla="*/ 2 w 153"/>
                <a:gd name="T7" fmla="*/ 1 h 122"/>
                <a:gd name="T8" fmla="*/ 3 w 153"/>
                <a:gd name="T9" fmla="*/ 0 h 122"/>
                <a:gd name="T10" fmla="*/ 5 w 153"/>
                <a:gd name="T11" fmla="*/ 0 h 122"/>
                <a:gd name="T12" fmla="*/ 6 w 153"/>
                <a:gd name="T13" fmla="*/ 1 h 122"/>
                <a:gd name="T14" fmla="*/ 8 w 153"/>
                <a:gd name="T15" fmla="*/ 1 h 122"/>
                <a:gd name="T16" fmla="*/ 10 w 153"/>
                <a:gd name="T17" fmla="*/ 1 h 122"/>
                <a:gd name="T18" fmla="*/ 12 w 153"/>
                <a:gd name="T19" fmla="*/ 1 h 122"/>
                <a:gd name="T20" fmla="*/ 14 w 153"/>
                <a:gd name="T21" fmla="*/ 2 h 122"/>
                <a:gd name="T22" fmla="*/ 15 w 153"/>
                <a:gd name="T23" fmla="*/ 2 h 122"/>
                <a:gd name="T24" fmla="*/ 17 w 153"/>
                <a:gd name="T25" fmla="*/ 3 h 122"/>
                <a:gd name="T26" fmla="*/ 18 w 153"/>
                <a:gd name="T27" fmla="*/ 4 h 122"/>
                <a:gd name="T28" fmla="*/ 19 w 153"/>
                <a:gd name="T29" fmla="*/ 6 h 122"/>
                <a:gd name="T30" fmla="*/ 19 w 153"/>
                <a:gd name="T31" fmla="*/ 7 h 122"/>
                <a:gd name="T32" fmla="*/ 18 w 153"/>
                <a:gd name="T33" fmla="*/ 9 h 122"/>
                <a:gd name="T34" fmla="*/ 17 w 153"/>
                <a:gd name="T35" fmla="*/ 12 h 122"/>
                <a:gd name="T36" fmla="*/ 14 w 153"/>
                <a:gd name="T37" fmla="*/ 15 h 122"/>
                <a:gd name="T38" fmla="*/ 11 w 153"/>
                <a:gd name="T39" fmla="*/ 15 h 122"/>
                <a:gd name="T40" fmla="*/ 8 w 153"/>
                <a:gd name="T41" fmla="*/ 15 h 122"/>
                <a:gd name="T42" fmla="*/ 6 w 153"/>
                <a:gd name="T43" fmla="*/ 12 h 122"/>
                <a:gd name="T44" fmla="*/ 3 w 153"/>
                <a:gd name="T45" fmla="*/ 9 h 122"/>
                <a:gd name="T46" fmla="*/ 1 w 153"/>
                <a:gd name="T47" fmla="*/ 6 h 122"/>
                <a:gd name="T48" fmla="*/ 0 w 153"/>
                <a:gd name="T49" fmla="*/ 4 h 122"/>
                <a:gd name="T50" fmla="*/ 0 w 153"/>
                <a:gd name="T51" fmla="*/ 3 h 122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53"/>
                <a:gd name="T79" fmla="*/ 0 h 122"/>
                <a:gd name="T80" fmla="*/ 153 w 153"/>
                <a:gd name="T81" fmla="*/ 122 h 122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53" h="122">
                  <a:moveTo>
                    <a:pt x="0" y="23"/>
                  </a:moveTo>
                  <a:lnTo>
                    <a:pt x="13" y="1"/>
                  </a:lnTo>
                  <a:lnTo>
                    <a:pt x="15" y="1"/>
                  </a:lnTo>
                  <a:lnTo>
                    <a:pt x="21" y="1"/>
                  </a:lnTo>
                  <a:lnTo>
                    <a:pt x="30" y="0"/>
                  </a:lnTo>
                  <a:lnTo>
                    <a:pt x="42" y="0"/>
                  </a:lnTo>
                  <a:lnTo>
                    <a:pt x="54" y="1"/>
                  </a:lnTo>
                  <a:lnTo>
                    <a:pt x="69" y="2"/>
                  </a:lnTo>
                  <a:lnTo>
                    <a:pt x="84" y="4"/>
                  </a:lnTo>
                  <a:lnTo>
                    <a:pt x="99" y="7"/>
                  </a:lnTo>
                  <a:lnTo>
                    <a:pt x="114" y="10"/>
                  </a:lnTo>
                  <a:lnTo>
                    <a:pt x="127" y="16"/>
                  </a:lnTo>
                  <a:lnTo>
                    <a:pt x="138" y="23"/>
                  </a:lnTo>
                  <a:lnTo>
                    <a:pt x="146" y="32"/>
                  </a:lnTo>
                  <a:lnTo>
                    <a:pt x="152" y="43"/>
                  </a:lnTo>
                  <a:lnTo>
                    <a:pt x="153" y="55"/>
                  </a:lnTo>
                  <a:lnTo>
                    <a:pt x="150" y="70"/>
                  </a:lnTo>
                  <a:lnTo>
                    <a:pt x="142" y="89"/>
                  </a:lnTo>
                  <a:lnTo>
                    <a:pt x="118" y="115"/>
                  </a:lnTo>
                  <a:lnTo>
                    <a:pt x="93" y="122"/>
                  </a:lnTo>
                  <a:lnTo>
                    <a:pt x="70" y="114"/>
                  </a:lnTo>
                  <a:lnTo>
                    <a:pt x="48" y="95"/>
                  </a:lnTo>
                  <a:lnTo>
                    <a:pt x="29" y="72"/>
                  </a:lnTo>
                  <a:lnTo>
                    <a:pt x="14" y="48"/>
                  </a:lnTo>
                  <a:lnTo>
                    <a:pt x="4" y="30"/>
                  </a:lnTo>
                  <a:lnTo>
                    <a:pt x="0" y="23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337" name="Freeform 76"/>
            <p:cNvSpPr>
              <a:spLocks/>
            </p:cNvSpPr>
            <p:nvPr/>
          </p:nvSpPr>
          <p:spPr bwMode="auto">
            <a:xfrm>
              <a:off x="2930" y="2532"/>
              <a:ext cx="55" cy="78"/>
            </a:xfrm>
            <a:custGeom>
              <a:avLst/>
              <a:gdLst>
                <a:gd name="T0" fmla="*/ 5 w 112"/>
                <a:gd name="T1" fmla="*/ 0 h 156"/>
                <a:gd name="T2" fmla="*/ 8 w 112"/>
                <a:gd name="T3" fmla="*/ 0 h 156"/>
                <a:gd name="T4" fmla="*/ 9 w 112"/>
                <a:gd name="T5" fmla="*/ 1 h 156"/>
                <a:gd name="T6" fmla="*/ 10 w 112"/>
                <a:gd name="T7" fmla="*/ 3 h 156"/>
                <a:gd name="T8" fmla="*/ 11 w 112"/>
                <a:gd name="T9" fmla="*/ 6 h 156"/>
                <a:gd name="T10" fmla="*/ 13 w 112"/>
                <a:gd name="T11" fmla="*/ 10 h 156"/>
                <a:gd name="T12" fmla="*/ 13 w 112"/>
                <a:gd name="T13" fmla="*/ 13 h 156"/>
                <a:gd name="T14" fmla="*/ 13 w 112"/>
                <a:gd name="T15" fmla="*/ 17 h 156"/>
                <a:gd name="T16" fmla="*/ 11 w 112"/>
                <a:gd name="T17" fmla="*/ 19 h 156"/>
                <a:gd name="T18" fmla="*/ 7 w 112"/>
                <a:gd name="T19" fmla="*/ 20 h 156"/>
                <a:gd name="T20" fmla="*/ 2 w 112"/>
                <a:gd name="T21" fmla="*/ 19 h 156"/>
                <a:gd name="T22" fmla="*/ 0 w 112"/>
                <a:gd name="T23" fmla="*/ 17 h 156"/>
                <a:gd name="T24" fmla="*/ 0 w 112"/>
                <a:gd name="T25" fmla="*/ 13 h 156"/>
                <a:gd name="T26" fmla="*/ 0 w 112"/>
                <a:gd name="T27" fmla="*/ 10 h 156"/>
                <a:gd name="T28" fmla="*/ 1 w 112"/>
                <a:gd name="T29" fmla="*/ 6 h 156"/>
                <a:gd name="T30" fmla="*/ 3 w 112"/>
                <a:gd name="T31" fmla="*/ 3 h 156"/>
                <a:gd name="T32" fmla="*/ 4 w 112"/>
                <a:gd name="T33" fmla="*/ 1 h 156"/>
                <a:gd name="T34" fmla="*/ 5 w 112"/>
                <a:gd name="T35" fmla="*/ 0 h 1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12"/>
                <a:gd name="T55" fmla="*/ 0 h 156"/>
                <a:gd name="T56" fmla="*/ 112 w 112"/>
                <a:gd name="T57" fmla="*/ 156 h 15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12" h="156">
                  <a:moveTo>
                    <a:pt x="43" y="0"/>
                  </a:moveTo>
                  <a:lnTo>
                    <a:pt x="68" y="0"/>
                  </a:lnTo>
                  <a:lnTo>
                    <a:pt x="73" y="7"/>
                  </a:lnTo>
                  <a:lnTo>
                    <a:pt x="83" y="24"/>
                  </a:lnTo>
                  <a:lnTo>
                    <a:pt x="96" y="50"/>
                  </a:lnTo>
                  <a:lnTo>
                    <a:pt x="106" y="77"/>
                  </a:lnTo>
                  <a:lnTo>
                    <a:pt x="112" y="106"/>
                  </a:lnTo>
                  <a:lnTo>
                    <a:pt x="108" y="131"/>
                  </a:lnTo>
                  <a:lnTo>
                    <a:pt x="91" y="149"/>
                  </a:lnTo>
                  <a:lnTo>
                    <a:pt x="56" y="156"/>
                  </a:lnTo>
                  <a:lnTo>
                    <a:pt x="22" y="149"/>
                  </a:lnTo>
                  <a:lnTo>
                    <a:pt x="4" y="131"/>
                  </a:lnTo>
                  <a:lnTo>
                    <a:pt x="0" y="106"/>
                  </a:lnTo>
                  <a:lnTo>
                    <a:pt x="5" y="77"/>
                  </a:lnTo>
                  <a:lnTo>
                    <a:pt x="15" y="50"/>
                  </a:lnTo>
                  <a:lnTo>
                    <a:pt x="28" y="24"/>
                  </a:lnTo>
                  <a:lnTo>
                    <a:pt x="38" y="7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338" name="Freeform 77"/>
            <p:cNvSpPr>
              <a:spLocks/>
            </p:cNvSpPr>
            <p:nvPr/>
          </p:nvSpPr>
          <p:spPr bwMode="auto">
            <a:xfrm>
              <a:off x="2868" y="2515"/>
              <a:ext cx="75" cy="62"/>
            </a:xfrm>
            <a:custGeom>
              <a:avLst/>
              <a:gdLst>
                <a:gd name="T0" fmla="*/ 17 w 151"/>
                <a:gd name="T1" fmla="*/ 1 h 123"/>
                <a:gd name="T2" fmla="*/ 18 w 151"/>
                <a:gd name="T3" fmla="*/ 3 h 123"/>
                <a:gd name="T4" fmla="*/ 18 w 151"/>
                <a:gd name="T5" fmla="*/ 4 h 123"/>
                <a:gd name="T6" fmla="*/ 17 w 151"/>
                <a:gd name="T7" fmla="*/ 6 h 123"/>
                <a:gd name="T8" fmla="*/ 15 w 151"/>
                <a:gd name="T9" fmla="*/ 9 h 123"/>
                <a:gd name="T10" fmla="*/ 12 w 151"/>
                <a:gd name="T11" fmla="*/ 12 h 123"/>
                <a:gd name="T12" fmla="*/ 10 w 151"/>
                <a:gd name="T13" fmla="*/ 15 h 123"/>
                <a:gd name="T14" fmla="*/ 7 w 151"/>
                <a:gd name="T15" fmla="*/ 16 h 123"/>
                <a:gd name="T16" fmla="*/ 4 w 151"/>
                <a:gd name="T17" fmla="*/ 15 h 123"/>
                <a:gd name="T18" fmla="*/ 1 w 151"/>
                <a:gd name="T19" fmla="*/ 12 h 123"/>
                <a:gd name="T20" fmla="*/ 0 w 151"/>
                <a:gd name="T21" fmla="*/ 9 h 123"/>
                <a:gd name="T22" fmla="*/ 0 w 151"/>
                <a:gd name="T23" fmla="*/ 8 h 123"/>
                <a:gd name="T24" fmla="*/ 0 w 151"/>
                <a:gd name="T25" fmla="*/ 6 h 123"/>
                <a:gd name="T26" fmla="*/ 0 w 151"/>
                <a:gd name="T27" fmla="*/ 4 h 123"/>
                <a:gd name="T28" fmla="*/ 1 w 151"/>
                <a:gd name="T29" fmla="*/ 3 h 123"/>
                <a:gd name="T30" fmla="*/ 3 w 151"/>
                <a:gd name="T31" fmla="*/ 2 h 123"/>
                <a:gd name="T32" fmla="*/ 4 w 151"/>
                <a:gd name="T33" fmla="*/ 2 h 123"/>
                <a:gd name="T34" fmla="*/ 6 w 151"/>
                <a:gd name="T35" fmla="*/ 1 h 123"/>
                <a:gd name="T36" fmla="*/ 8 w 151"/>
                <a:gd name="T37" fmla="*/ 1 h 123"/>
                <a:gd name="T38" fmla="*/ 10 w 151"/>
                <a:gd name="T39" fmla="*/ 1 h 123"/>
                <a:gd name="T40" fmla="*/ 12 w 151"/>
                <a:gd name="T41" fmla="*/ 1 h 123"/>
                <a:gd name="T42" fmla="*/ 13 w 151"/>
                <a:gd name="T43" fmla="*/ 0 h 123"/>
                <a:gd name="T44" fmla="*/ 15 w 151"/>
                <a:gd name="T45" fmla="*/ 0 h 123"/>
                <a:gd name="T46" fmla="*/ 16 w 151"/>
                <a:gd name="T47" fmla="*/ 1 h 123"/>
                <a:gd name="T48" fmla="*/ 17 w 151"/>
                <a:gd name="T49" fmla="*/ 1 h 123"/>
                <a:gd name="T50" fmla="*/ 17 w 151"/>
                <a:gd name="T51" fmla="*/ 1 h 12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51"/>
                <a:gd name="T79" fmla="*/ 0 h 123"/>
                <a:gd name="T80" fmla="*/ 151 w 151"/>
                <a:gd name="T81" fmla="*/ 123 h 123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51" h="123">
                  <a:moveTo>
                    <a:pt x="138" y="1"/>
                  </a:moveTo>
                  <a:lnTo>
                    <a:pt x="151" y="23"/>
                  </a:lnTo>
                  <a:lnTo>
                    <a:pt x="147" y="30"/>
                  </a:lnTo>
                  <a:lnTo>
                    <a:pt x="137" y="48"/>
                  </a:lnTo>
                  <a:lnTo>
                    <a:pt x="122" y="71"/>
                  </a:lnTo>
                  <a:lnTo>
                    <a:pt x="103" y="95"/>
                  </a:lnTo>
                  <a:lnTo>
                    <a:pt x="82" y="114"/>
                  </a:lnTo>
                  <a:lnTo>
                    <a:pt x="57" y="123"/>
                  </a:lnTo>
                  <a:lnTo>
                    <a:pt x="34" y="117"/>
                  </a:lnTo>
                  <a:lnTo>
                    <a:pt x="11" y="91"/>
                  </a:lnTo>
                  <a:lnTo>
                    <a:pt x="3" y="72"/>
                  </a:lnTo>
                  <a:lnTo>
                    <a:pt x="0" y="57"/>
                  </a:lnTo>
                  <a:lnTo>
                    <a:pt x="0" y="44"/>
                  </a:lnTo>
                  <a:lnTo>
                    <a:pt x="6" y="32"/>
                  </a:lnTo>
                  <a:lnTo>
                    <a:pt x="14" y="24"/>
                  </a:lnTo>
                  <a:lnTo>
                    <a:pt x="25" y="16"/>
                  </a:lnTo>
                  <a:lnTo>
                    <a:pt x="38" y="10"/>
                  </a:lnTo>
                  <a:lnTo>
                    <a:pt x="52" y="7"/>
                  </a:lnTo>
                  <a:lnTo>
                    <a:pt x="67" y="3"/>
                  </a:lnTo>
                  <a:lnTo>
                    <a:pt x="82" y="2"/>
                  </a:lnTo>
                  <a:lnTo>
                    <a:pt x="97" y="1"/>
                  </a:lnTo>
                  <a:lnTo>
                    <a:pt x="109" y="0"/>
                  </a:lnTo>
                  <a:lnTo>
                    <a:pt x="121" y="0"/>
                  </a:lnTo>
                  <a:lnTo>
                    <a:pt x="130" y="1"/>
                  </a:lnTo>
                  <a:lnTo>
                    <a:pt x="136" y="1"/>
                  </a:lnTo>
                  <a:lnTo>
                    <a:pt x="138" y="1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339" name="Freeform 78"/>
            <p:cNvSpPr>
              <a:spLocks/>
            </p:cNvSpPr>
            <p:nvPr/>
          </p:nvSpPr>
          <p:spPr bwMode="auto">
            <a:xfrm>
              <a:off x="2867" y="2446"/>
              <a:ext cx="76" cy="62"/>
            </a:xfrm>
            <a:custGeom>
              <a:avLst/>
              <a:gdLst>
                <a:gd name="T0" fmla="*/ 19 w 152"/>
                <a:gd name="T1" fmla="*/ 13 h 123"/>
                <a:gd name="T2" fmla="*/ 18 w 152"/>
                <a:gd name="T3" fmla="*/ 16 h 123"/>
                <a:gd name="T4" fmla="*/ 18 w 152"/>
                <a:gd name="T5" fmla="*/ 16 h 123"/>
                <a:gd name="T6" fmla="*/ 17 w 152"/>
                <a:gd name="T7" fmla="*/ 16 h 123"/>
                <a:gd name="T8" fmla="*/ 15 w 152"/>
                <a:gd name="T9" fmla="*/ 16 h 123"/>
                <a:gd name="T10" fmla="*/ 13 w 152"/>
                <a:gd name="T11" fmla="*/ 16 h 123"/>
                <a:gd name="T12" fmla="*/ 12 w 152"/>
                <a:gd name="T13" fmla="*/ 16 h 123"/>
                <a:gd name="T14" fmla="*/ 10 w 152"/>
                <a:gd name="T15" fmla="*/ 16 h 123"/>
                <a:gd name="T16" fmla="*/ 9 w 152"/>
                <a:gd name="T17" fmla="*/ 15 h 123"/>
                <a:gd name="T18" fmla="*/ 6 w 152"/>
                <a:gd name="T19" fmla="*/ 15 h 123"/>
                <a:gd name="T20" fmla="*/ 5 w 152"/>
                <a:gd name="T21" fmla="*/ 14 h 123"/>
                <a:gd name="T22" fmla="*/ 3 w 152"/>
                <a:gd name="T23" fmla="*/ 14 h 123"/>
                <a:gd name="T24" fmla="*/ 1 w 152"/>
                <a:gd name="T25" fmla="*/ 13 h 123"/>
                <a:gd name="T26" fmla="*/ 1 w 152"/>
                <a:gd name="T27" fmla="*/ 12 h 123"/>
                <a:gd name="T28" fmla="*/ 1 w 152"/>
                <a:gd name="T29" fmla="*/ 10 h 123"/>
                <a:gd name="T30" fmla="*/ 0 w 152"/>
                <a:gd name="T31" fmla="*/ 9 h 123"/>
                <a:gd name="T32" fmla="*/ 1 w 152"/>
                <a:gd name="T33" fmla="*/ 7 h 123"/>
                <a:gd name="T34" fmla="*/ 1 w 152"/>
                <a:gd name="T35" fmla="*/ 5 h 123"/>
                <a:gd name="T36" fmla="*/ 5 w 152"/>
                <a:gd name="T37" fmla="*/ 1 h 123"/>
                <a:gd name="T38" fmla="*/ 7 w 152"/>
                <a:gd name="T39" fmla="*/ 0 h 123"/>
                <a:gd name="T40" fmla="*/ 10 w 152"/>
                <a:gd name="T41" fmla="*/ 1 h 123"/>
                <a:gd name="T42" fmla="*/ 13 w 152"/>
                <a:gd name="T43" fmla="*/ 4 h 123"/>
                <a:gd name="T44" fmla="*/ 15 w 152"/>
                <a:gd name="T45" fmla="*/ 7 h 123"/>
                <a:gd name="T46" fmla="*/ 18 w 152"/>
                <a:gd name="T47" fmla="*/ 10 h 123"/>
                <a:gd name="T48" fmla="*/ 19 w 152"/>
                <a:gd name="T49" fmla="*/ 12 h 123"/>
                <a:gd name="T50" fmla="*/ 19 w 152"/>
                <a:gd name="T51" fmla="*/ 13 h 12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52"/>
                <a:gd name="T79" fmla="*/ 0 h 123"/>
                <a:gd name="T80" fmla="*/ 152 w 152"/>
                <a:gd name="T81" fmla="*/ 123 h 123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52" h="123">
                  <a:moveTo>
                    <a:pt x="152" y="99"/>
                  </a:moveTo>
                  <a:lnTo>
                    <a:pt x="139" y="122"/>
                  </a:lnTo>
                  <a:lnTo>
                    <a:pt x="137" y="122"/>
                  </a:lnTo>
                  <a:lnTo>
                    <a:pt x="131" y="122"/>
                  </a:lnTo>
                  <a:lnTo>
                    <a:pt x="122" y="123"/>
                  </a:lnTo>
                  <a:lnTo>
                    <a:pt x="110" y="122"/>
                  </a:lnTo>
                  <a:lnTo>
                    <a:pt x="98" y="122"/>
                  </a:lnTo>
                  <a:lnTo>
                    <a:pt x="83" y="121"/>
                  </a:lnTo>
                  <a:lnTo>
                    <a:pt x="68" y="118"/>
                  </a:lnTo>
                  <a:lnTo>
                    <a:pt x="53" y="116"/>
                  </a:lnTo>
                  <a:lnTo>
                    <a:pt x="39" y="111"/>
                  </a:lnTo>
                  <a:lnTo>
                    <a:pt x="26" y="106"/>
                  </a:lnTo>
                  <a:lnTo>
                    <a:pt x="15" y="99"/>
                  </a:lnTo>
                  <a:lnTo>
                    <a:pt x="7" y="91"/>
                  </a:lnTo>
                  <a:lnTo>
                    <a:pt x="1" y="79"/>
                  </a:lnTo>
                  <a:lnTo>
                    <a:pt x="0" y="66"/>
                  </a:lnTo>
                  <a:lnTo>
                    <a:pt x="3" y="51"/>
                  </a:lnTo>
                  <a:lnTo>
                    <a:pt x="11" y="33"/>
                  </a:lnTo>
                  <a:lnTo>
                    <a:pt x="34" y="6"/>
                  </a:lnTo>
                  <a:lnTo>
                    <a:pt x="58" y="0"/>
                  </a:lnTo>
                  <a:lnTo>
                    <a:pt x="83" y="8"/>
                  </a:lnTo>
                  <a:lnTo>
                    <a:pt x="104" y="27"/>
                  </a:lnTo>
                  <a:lnTo>
                    <a:pt x="123" y="50"/>
                  </a:lnTo>
                  <a:lnTo>
                    <a:pt x="138" y="73"/>
                  </a:lnTo>
                  <a:lnTo>
                    <a:pt x="148" y="92"/>
                  </a:lnTo>
                  <a:lnTo>
                    <a:pt x="152" y="99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340" name="Freeform 79"/>
            <p:cNvSpPr>
              <a:spLocks/>
            </p:cNvSpPr>
            <p:nvPr/>
          </p:nvSpPr>
          <p:spPr bwMode="auto">
            <a:xfrm>
              <a:off x="2555" y="2447"/>
              <a:ext cx="68" cy="74"/>
            </a:xfrm>
            <a:custGeom>
              <a:avLst/>
              <a:gdLst>
                <a:gd name="T0" fmla="*/ 1 w 136"/>
                <a:gd name="T1" fmla="*/ 9 h 148"/>
                <a:gd name="T2" fmla="*/ 0 w 136"/>
                <a:gd name="T3" fmla="*/ 5 h 148"/>
                <a:gd name="T4" fmla="*/ 1 w 136"/>
                <a:gd name="T5" fmla="*/ 5 h 148"/>
                <a:gd name="T6" fmla="*/ 1 w 136"/>
                <a:gd name="T7" fmla="*/ 3 h 148"/>
                <a:gd name="T8" fmla="*/ 3 w 136"/>
                <a:gd name="T9" fmla="*/ 3 h 148"/>
                <a:gd name="T10" fmla="*/ 4 w 136"/>
                <a:gd name="T11" fmla="*/ 3 h 148"/>
                <a:gd name="T12" fmla="*/ 5 w 136"/>
                <a:gd name="T13" fmla="*/ 2 h 148"/>
                <a:gd name="T14" fmla="*/ 7 w 136"/>
                <a:gd name="T15" fmla="*/ 1 h 148"/>
                <a:gd name="T16" fmla="*/ 9 w 136"/>
                <a:gd name="T17" fmla="*/ 1 h 148"/>
                <a:gd name="T18" fmla="*/ 11 w 136"/>
                <a:gd name="T19" fmla="*/ 2 h 148"/>
                <a:gd name="T20" fmla="*/ 12 w 136"/>
                <a:gd name="T21" fmla="*/ 3 h 148"/>
                <a:gd name="T22" fmla="*/ 13 w 136"/>
                <a:gd name="T23" fmla="*/ 2 h 148"/>
                <a:gd name="T24" fmla="*/ 15 w 136"/>
                <a:gd name="T25" fmla="*/ 3 h 148"/>
                <a:gd name="T26" fmla="*/ 17 w 136"/>
                <a:gd name="T27" fmla="*/ 4 h 148"/>
                <a:gd name="T28" fmla="*/ 17 w 136"/>
                <a:gd name="T29" fmla="*/ 5 h 148"/>
                <a:gd name="T30" fmla="*/ 17 w 136"/>
                <a:gd name="T31" fmla="*/ 9 h 148"/>
                <a:gd name="T32" fmla="*/ 17 w 136"/>
                <a:gd name="T33" fmla="*/ 10 h 148"/>
                <a:gd name="T34" fmla="*/ 17 w 136"/>
                <a:gd name="T35" fmla="*/ 12 h 148"/>
                <a:gd name="T36" fmla="*/ 17 w 136"/>
                <a:gd name="T37" fmla="*/ 14 h 148"/>
                <a:gd name="T38" fmla="*/ 15 w 136"/>
                <a:gd name="T39" fmla="*/ 15 h 148"/>
                <a:gd name="T40" fmla="*/ 14 w 136"/>
                <a:gd name="T41" fmla="*/ 15 h 148"/>
                <a:gd name="T42" fmla="*/ 12 w 136"/>
                <a:gd name="T43" fmla="*/ 15 h 148"/>
                <a:gd name="T44" fmla="*/ 11 w 136"/>
                <a:gd name="T45" fmla="*/ 17 h 148"/>
                <a:gd name="T46" fmla="*/ 10 w 136"/>
                <a:gd name="T47" fmla="*/ 19 h 148"/>
                <a:gd name="T48" fmla="*/ 7 w 136"/>
                <a:gd name="T49" fmla="*/ 19 h 148"/>
                <a:gd name="T50" fmla="*/ 5 w 136"/>
                <a:gd name="T51" fmla="*/ 17 h 148"/>
                <a:gd name="T52" fmla="*/ 4 w 136"/>
                <a:gd name="T53" fmla="*/ 15 h 148"/>
                <a:gd name="T54" fmla="*/ 3 w 136"/>
                <a:gd name="T55" fmla="*/ 15 h 148"/>
                <a:gd name="T56" fmla="*/ 2 w 136"/>
                <a:gd name="T57" fmla="*/ 15 h 148"/>
                <a:gd name="T58" fmla="*/ 1 w 136"/>
                <a:gd name="T59" fmla="*/ 14 h 148"/>
                <a:gd name="T60" fmla="*/ 1 w 136"/>
                <a:gd name="T61" fmla="*/ 12 h 148"/>
                <a:gd name="T62" fmla="*/ 1 w 136"/>
                <a:gd name="T63" fmla="*/ 10 h 148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36"/>
                <a:gd name="T97" fmla="*/ 0 h 148"/>
                <a:gd name="T98" fmla="*/ 136 w 136"/>
                <a:gd name="T99" fmla="*/ 148 h 148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36" h="148">
                  <a:moveTo>
                    <a:pt x="14" y="75"/>
                  </a:moveTo>
                  <a:lnTo>
                    <a:pt x="6" y="67"/>
                  </a:lnTo>
                  <a:lnTo>
                    <a:pt x="1" y="57"/>
                  </a:lnTo>
                  <a:lnTo>
                    <a:pt x="0" y="47"/>
                  </a:lnTo>
                  <a:lnTo>
                    <a:pt x="4" y="38"/>
                  </a:lnTo>
                  <a:lnTo>
                    <a:pt x="7" y="33"/>
                  </a:lnTo>
                  <a:lnTo>
                    <a:pt x="11" y="30"/>
                  </a:lnTo>
                  <a:lnTo>
                    <a:pt x="15" y="27"/>
                  </a:lnTo>
                  <a:lnTo>
                    <a:pt x="20" y="25"/>
                  </a:lnTo>
                  <a:lnTo>
                    <a:pt x="24" y="25"/>
                  </a:lnTo>
                  <a:lnTo>
                    <a:pt x="30" y="25"/>
                  </a:lnTo>
                  <a:lnTo>
                    <a:pt x="35" y="25"/>
                  </a:lnTo>
                  <a:lnTo>
                    <a:pt x="41" y="27"/>
                  </a:lnTo>
                  <a:lnTo>
                    <a:pt x="43" y="16"/>
                  </a:lnTo>
                  <a:lnTo>
                    <a:pt x="50" y="8"/>
                  </a:lnTo>
                  <a:lnTo>
                    <a:pt x="58" y="2"/>
                  </a:lnTo>
                  <a:lnTo>
                    <a:pt x="68" y="0"/>
                  </a:lnTo>
                  <a:lnTo>
                    <a:pt x="79" y="2"/>
                  </a:lnTo>
                  <a:lnTo>
                    <a:pt x="87" y="8"/>
                  </a:lnTo>
                  <a:lnTo>
                    <a:pt x="92" y="16"/>
                  </a:lnTo>
                  <a:lnTo>
                    <a:pt x="95" y="26"/>
                  </a:lnTo>
                  <a:lnTo>
                    <a:pt x="100" y="24"/>
                  </a:lnTo>
                  <a:lnTo>
                    <a:pt x="105" y="23"/>
                  </a:lnTo>
                  <a:lnTo>
                    <a:pt x="111" y="23"/>
                  </a:lnTo>
                  <a:lnTo>
                    <a:pt x="117" y="24"/>
                  </a:lnTo>
                  <a:lnTo>
                    <a:pt x="121" y="26"/>
                  </a:lnTo>
                  <a:lnTo>
                    <a:pt x="126" y="29"/>
                  </a:lnTo>
                  <a:lnTo>
                    <a:pt x="129" y="32"/>
                  </a:lnTo>
                  <a:lnTo>
                    <a:pt x="133" y="37"/>
                  </a:lnTo>
                  <a:lnTo>
                    <a:pt x="136" y="46"/>
                  </a:lnTo>
                  <a:lnTo>
                    <a:pt x="135" y="56"/>
                  </a:lnTo>
                  <a:lnTo>
                    <a:pt x="130" y="65"/>
                  </a:lnTo>
                  <a:lnTo>
                    <a:pt x="122" y="73"/>
                  </a:lnTo>
                  <a:lnTo>
                    <a:pt x="130" y="80"/>
                  </a:lnTo>
                  <a:lnTo>
                    <a:pt x="135" y="90"/>
                  </a:lnTo>
                  <a:lnTo>
                    <a:pt x="136" y="100"/>
                  </a:lnTo>
                  <a:lnTo>
                    <a:pt x="133" y="110"/>
                  </a:lnTo>
                  <a:lnTo>
                    <a:pt x="129" y="115"/>
                  </a:lnTo>
                  <a:lnTo>
                    <a:pt x="126" y="118"/>
                  </a:lnTo>
                  <a:lnTo>
                    <a:pt x="121" y="121"/>
                  </a:lnTo>
                  <a:lnTo>
                    <a:pt x="117" y="122"/>
                  </a:lnTo>
                  <a:lnTo>
                    <a:pt x="112" y="123"/>
                  </a:lnTo>
                  <a:lnTo>
                    <a:pt x="106" y="123"/>
                  </a:lnTo>
                  <a:lnTo>
                    <a:pt x="102" y="122"/>
                  </a:lnTo>
                  <a:lnTo>
                    <a:pt x="96" y="121"/>
                  </a:lnTo>
                  <a:lnTo>
                    <a:pt x="94" y="131"/>
                  </a:lnTo>
                  <a:lnTo>
                    <a:pt x="88" y="140"/>
                  </a:lnTo>
                  <a:lnTo>
                    <a:pt x="80" y="146"/>
                  </a:lnTo>
                  <a:lnTo>
                    <a:pt x="69" y="148"/>
                  </a:lnTo>
                  <a:lnTo>
                    <a:pt x="59" y="146"/>
                  </a:lnTo>
                  <a:lnTo>
                    <a:pt x="51" y="140"/>
                  </a:lnTo>
                  <a:lnTo>
                    <a:pt x="45" y="131"/>
                  </a:lnTo>
                  <a:lnTo>
                    <a:pt x="42" y="121"/>
                  </a:lnTo>
                  <a:lnTo>
                    <a:pt x="36" y="123"/>
                  </a:lnTo>
                  <a:lnTo>
                    <a:pt x="31" y="124"/>
                  </a:lnTo>
                  <a:lnTo>
                    <a:pt x="26" y="124"/>
                  </a:lnTo>
                  <a:lnTo>
                    <a:pt x="21" y="123"/>
                  </a:lnTo>
                  <a:lnTo>
                    <a:pt x="16" y="122"/>
                  </a:lnTo>
                  <a:lnTo>
                    <a:pt x="12" y="120"/>
                  </a:lnTo>
                  <a:lnTo>
                    <a:pt x="8" y="116"/>
                  </a:lnTo>
                  <a:lnTo>
                    <a:pt x="5" y="111"/>
                  </a:lnTo>
                  <a:lnTo>
                    <a:pt x="1" y="101"/>
                  </a:lnTo>
                  <a:lnTo>
                    <a:pt x="3" y="92"/>
                  </a:lnTo>
                  <a:lnTo>
                    <a:pt x="7" y="83"/>
                  </a:lnTo>
                  <a:lnTo>
                    <a:pt x="14" y="75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341" name="Freeform 80"/>
            <p:cNvSpPr>
              <a:spLocks/>
            </p:cNvSpPr>
            <p:nvPr/>
          </p:nvSpPr>
          <p:spPr bwMode="auto">
            <a:xfrm>
              <a:off x="2579" y="2473"/>
              <a:ext cx="20" cy="21"/>
            </a:xfrm>
            <a:custGeom>
              <a:avLst/>
              <a:gdLst>
                <a:gd name="T0" fmla="*/ 3 w 39"/>
                <a:gd name="T1" fmla="*/ 6 h 40"/>
                <a:gd name="T2" fmla="*/ 4 w 39"/>
                <a:gd name="T3" fmla="*/ 5 h 40"/>
                <a:gd name="T4" fmla="*/ 5 w 39"/>
                <a:gd name="T5" fmla="*/ 5 h 40"/>
                <a:gd name="T6" fmla="*/ 5 w 39"/>
                <a:gd name="T7" fmla="*/ 4 h 40"/>
                <a:gd name="T8" fmla="*/ 5 w 39"/>
                <a:gd name="T9" fmla="*/ 3 h 40"/>
                <a:gd name="T10" fmla="*/ 5 w 39"/>
                <a:gd name="T11" fmla="*/ 2 h 40"/>
                <a:gd name="T12" fmla="*/ 5 w 39"/>
                <a:gd name="T13" fmla="*/ 1 h 40"/>
                <a:gd name="T14" fmla="*/ 4 w 39"/>
                <a:gd name="T15" fmla="*/ 1 h 40"/>
                <a:gd name="T16" fmla="*/ 3 w 39"/>
                <a:gd name="T17" fmla="*/ 0 h 40"/>
                <a:gd name="T18" fmla="*/ 2 w 39"/>
                <a:gd name="T19" fmla="*/ 1 h 40"/>
                <a:gd name="T20" fmla="*/ 1 w 39"/>
                <a:gd name="T21" fmla="*/ 1 h 40"/>
                <a:gd name="T22" fmla="*/ 1 w 39"/>
                <a:gd name="T23" fmla="*/ 2 h 40"/>
                <a:gd name="T24" fmla="*/ 0 w 39"/>
                <a:gd name="T25" fmla="*/ 3 h 40"/>
                <a:gd name="T26" fmla="*/ 1 w 39"/>
                <a:gd name="T27" fmla="*/ 4 h 40"/>
                <a:gd name="T28" fmla="*/ 1 w 39"/>
                <a:gd name="T29" fmla="*/ 5 h 40"/>
                <a:gd name="T30" fmla="*/ 2 w 39"/>
                <a:gd name="T31" fmla="*/ 5 h 40"/>
                <a:gd name="T32" fmla="*/ 3 w 39"/>
                <a:gd name="T33" fmla="*/ 6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9"/>
                <a:gd name="T52" fmla="*/ 0 h 40"/>
                <a:gd name="T53" fmla="*/ 39 w 39"/>
                <a:gd name="T54" fmla="*/ 40 h 4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9" h="40">
                  <a:moveTo>
                    <a:pt x="19" y="40"/>
                  </a:moveTo>
                  <a:lnTo>
                    <a:pt x="27" y="39"/>
                  </a:lnTo>
                  <a:lnTo>
                    <a:pt x="33" y="34"/>
                  </a:lnTo>
                  <a:lnTo>
                    <a:pt x="38" y="27"/>
                  </a:lnTo>
                  <a:lnTo>
                    <a:pt x="39" y="20"/>
                  </a:lnTo>
                  <a:lnTo>
                    <a:pt x="38" y="12"/>
                  </a:lnTo>
                  <a:lnTo>
                    <a:pt x="33" y="5"/>
                  </a:lnTo>
                  <a:lnTo>
                    <a:pt x="27" y="1"/>
                  </a:lnTo>
                  <a:lnTo>
                    <a:pt x="19" y="0"/>
                  </a:lnTo>
                  <a:lnTo>
                    <a:pt x="12" y="1"/>
                  </a:lnTo>
                  <a:lnTo>
                    <a:pt x="6" y="5"/>
                  </a:lnTo>
                  <a:lnTo>
                    <a:pt x="1" y="12"/>
                  </a:lnTo>
                  <a:lnTo>
                    <a:pt x="0" y="20"/>
                  </a:lnTo>
                  <a:lnTo>
                    <a:pt x="1" y="27"/>
                  </a:lnTo>
                  <a:lnTo>
                    <a:pt x="6" y="34"/>
                  </a:lnTo>
                  <a:lnTo>
                    <a:pt x="12" y="39"/>
                  </a:lnTo>
                  <a:lnTo>
                    <a:pt x="19" y="40"/>
                  </a:lnTo>
                  <a:close/>
                </a:path>
              </a:pathLst>
            </a:custGeom>
            <a:solidFill>
              <a:srgbClr val="FFFF9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342" name="Freeform 81"/>
            <p:cNvSpPr>
              <a:spLocks/>
            </p:cNvSpPr>
            <p:nvPr/>
          </p:nvSpPr>
          <p:spPr bwMode="auto">
            <a:xfrm>
              <a:off x="2642" y="1923"/>
              <a:ext cx="68" cy="74"/>
            </a:xfrm>
            <a:custGeom>
              <a:avLst/>
              <a:gdLst>
                <a:gd name="T0" fmla="*/ 1 w 136"/>
                <a:gd name="T1" fmla="*/ 9 h 147"/>
                <a:gd name="T2" fmla="*/ 0 w 136"/>
                <a:gd name="T3" fmla="*/ 6 h 147"/>
                <a:gd name="T4" fmla="*/ 1 w 136"/>
                <a:gd name="T5" fmla="*/ 5 h 147"/>
                <a:gd name="T6" fmla="*/ 1 w 136"/>
                <a:gd name="T7" fmla="*/ 4 h 147"/>
                <a:gd name="T8" fmla="*/ 3 w 136"/>
                <a:gd name="T9" fmla="*/ 3 h 147"/>
                <a:gd name="T10" fmla="*/ 4 w 136"/>
                <a:gd name="T11" fmla="*/ 4 h 147"/>
                <a:gd name="T12" fmla="*/ 5 w 136"/>
                <a:gd name="T13" fmla="*/ 2 h 147"/>
                <a:gd name="T14" fmla="*/ 7 w 136"/>
                <a:gd name="T15" fmla="*/ 1 h 147"/>
                <a:gd name="T16" fmla="*/ 9 w 136"/>
                <a:gd name="T17" fmla="*/ 1 h 147"/>
                <a:gd name="T18" fmla="*/ 11 w 136"/>
                <a:gd name="T19" fmla="*/ 2 h 147"/>
                <a:gd name="T20" fmla="*/ 12 w 136"/>
                <a:gd name="T21" fmla="*/ 3 h 147"/>
                <a:gd name="T22" fmla="*/ 13 w 136"/>
                <a:gd name="T23" fmla="*/ 3 h 147"/>
                <a:gd name="T24" fmla="*/ 15 w 136"/>
                <a:gd name="T25" fmla="*/ 4 h 147"/>
                <a:gd name="T26" fmla="*/ 17 w 136"/>
                <a:gd name="T27" fmla="*/ 4 h 147"/>
                <a:gd name="T28" fmla="*/ 17 w 136"/>
                <a:gd name="T29" fmla="*/ 6 h 147"/>
                <a:gd name="T30" fmla="*/ 17 w 136"/>
                <a:gd name="T31" fmla="*/ 9 h 147"/>
                <a:gd name="T32" fmla="*/ 17 w 136"/>
                <a:gd name="T33" fmla="*/ 10 h 147"/>
                <a:gd name="T34" fmla="*/ 17 w 136"/>
                <a:gd name="T35" fmla="*/ 13 h 147"/>
                <a:gd name="T36" fmla="*/ 17 w 136"/>
                <a:gd name="T37" fmla="*/ 15 h 147"/>
                <a:gd name="T38" fmla="*/ 15 w 136"/>
                <a:gd name="T39" fmla="*/ 16 h 147"/>
                <a:gd name="T40" fmla="*/ 14 w 136"/>
                <a:gd name="T41" fmla="*/ 16 h 147"/>
                <a:gd name="T42" fmla="*/ 12 w 136"/>
                <a:gd name="T43" fmla="*/ 16 h 147"/>
                <a:gd name="T44" fmla="*/ 11 w 136"/>
                <a:gd name="T45" fmla="*/ 17 h 147"/>
                <a:gd name="T46" fmla="*/ 10 w 136"/>
                <a:gd name="T47" fmla="*/ 19 h 147"/>
                <a:gd name="T48" fmla="*/ 7 w 136"/>
                <a:gd name="T49" fmla="*/ 19 h 147"/>
                <a:gd name="T50" fmla="*/ 5 w 136"/>
                <a:gd name="T51" fmla="*/ 17 h 147"/>
                <a:gd name="T52" fmla="*/ 4 w 136"/>
                <a:gd name="T53" fmla="*/ 16 h 147"/>
                <a:gd name="T54" fmla="*/ 3 w 136"/>
                <a:gd name="T55" fmla="*/ 16 h 147"/>
                <a:gd name="T56" fmla="*/ 2 w 136"/>
                <a:gd name="T57" fmla="*/ 16 h 147"/>
                <a:gd name="T58" fmla="*/ 1 w 136"/>
                <a:gd name="T59" fmla="*/ 15 h 147"/>
                <a:gd name="T60" fmla="*/ 1 w 136"/>
                <a:gd name="T61" fmla="*/ 13 h 147"/>
                <a:gd name="T62" fmla="*/ 1 w 136"/>
                <a:gd name="T63" fmla="*/ 11 h 14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36"/>
                <a:gd name="T97" fmla="*/ 0 h 147"/>
                <a:gd name="T98" fmla="*/ 136 w 136"/>
                <a:gd name="T99" fmla="*/ 147 h 14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36" h="147">
                  <a:moveTo>
                    <a:pt x="14" y="74"/>
                  </a:moveTo>
                  <a:lnTo>
                    <a:pt x="6" y="66"/>
                  </a:lnTo>
                  <a:lnTo>
                    <a:pt x="1" y="57"/>
                  </a:lnTo>
                  <a:lnTo>
                    <a:pt x="0" y="47"/>
                  </a:lnTo>
                  <a:lnTo>
                    <a:pt x="4" y="36"/>
                  </a:lnTo>
                  <a:lnTo>
                    <a:pt x="7" y="33"/>
                  </a:lnTo>
                  <a:lnTo>
                    <a:pt x="11" y="30"/>
                  </a:lnTo>
                  <a:lnTo>
                    <a:pt x="15" y="26"/>
                  </a:lnTo>
                  <a:lnTo>
                    <a:pt x="20" y="25"/>
                  </a:lnTo>
                  <a:lnTo>
                    <a:pt x="25" y="24"/>
                  </a:lnTo>
                  <a:lnTo>
                    <a:pt x="30" y="24"/>
                  </a:lnTo>
                  <a:lnTo>
                    <a:pt x="35" y="25"/>
                  </a:lnTo>
                  <a:lnTo>
                    <a:pt x="41" y="27"/>
                  </a:lnTo>
                  <a:lnTo>
                    <a:pt x="43" y="16"/>
                  </a:lnTo>
                  <a:lnTo>
                    <a:pt x="50" y="8"/>
                  </a:lnTo>
                  <a:lnTo>
                    <a:pt x="58" y="2"/>
                  </a:lnTo>
                  <a:lnTo>
                    <a:pt x="68" y="0"/>
                  </a:lnTo>
                  <a:lnTo>
                    <a:pt x="79" y="2"/>
                  </a:lnTo>
                  <a:lnTo>
                    <a:pt x="87" y="8"/>
                  </a:lnTo>
                  <a:lnTo>
                    <a:pt x="92" y="16"/>
                  </a:lnTo>
                  <a:lnTo>
                    <a:pt x="95" y="26"/>
                  </a:lnTo>
                  <a:lnTo>
                    <a:pt x="101" y="24"/>
                  </a:lnTo>
                  <a:lnTo>
                    <a:pt x="105" y="23"/>
                  </a:lnTo>
                  <a:lnTo>
                    <a:pt x="111" y="23"/>
                  </a:lnTo>
                  <a:lnTo>
                    <a:pt x="116" y="24"/>
                  </a:lnTo>
                  <a:lnTo>
                    <a:pt x="121" y="25"/>
                  </a:lnTo>
                  <a:lnTo>
                    <a:pt x="126" y="28"/>
                  </a:lnTo>
                  <a:lnTo>
                    <a:pt x="129" y="32"/>
                  </a:lnTo>
                  <a:lnTo>
                    <a:pt x="133" y="35"/>
                  </a:lnTo>
                  <a:lnTo>
                    <a:pt x="136" y="46"/>
                  </a:lnTo>
                  <a:lnTo>
                    <a:pt x="135" y="55"/>
                  </a:lnTo>
                  <a:lnTo>
                    <a:pt x="130" y="65"/>
                  </a:lnTo>
                  <a:lnTo>
                    <a:pt x="122" y="72"/>
                  </a:lnTo>
                  <a:lnTo>
                    <a:pt x="130" y="80"/>
                  </a:lnTo>
                  <a:lnTo>
                    <a:pt x="135" y="89"/>
                  </a:lnTo>
                  <a:lnTo>
                    <a:pt x="136" y="100"/>
                  </a:lnTo>
                  <a:lnTo>
                    <a:pt x="133" y="110"/>
                  </a:lnTo>
                  <a:lnTo>
                    <a:pt x="129" y="114"/>
                  </a:lnTo>
                  <a:lnTo>
                    <a:pt x="126" y="117"/>
                  </a:lnTo>
                  <a:lnTo>
                    <a:pt x="121" y="121"/>
                  </a:lnTo>
                  <a:lnTo>
                    <a:pt x="117" y="122"/>
                  </a:lnTo>
                  <a:lnTo>
                    <a:pt x="112" y="123"/>
                  </a:lnTo>
                  <a:lnTo>
                    <a:pt x="106" y="123"/>
                  </a:lnTo>
                  <a:lnTo>
                    <a:pt x="102" y="122"/>
                  </a:lnTo>
                  <a:lnTo>
                    <a:pt x="96" y="121"/>
                  </a:lnTo>
                  <a:lnTo>
                    <a:pt x="94" y="131"/>
                  </a:lnTo>
                  <a:lnTo>
                    <a:pt x="88" y="139"/>
                  </a:lnTo>
                  <a:lnTo>
                    <a:pt x="80" y="145"/>
                  </a:lnTo>
                  <a:lnTo>
                    <a:pt x="69" y="147"/>
                  </a:lnTo>
                  <a:lnTo>
                    <a:pt x="59" y="145"/>
                  </a:lnTo>
                  <a:lnTo>
                    <a:pt x="51" y="139"/>
                  </a:lnTo>
                  <a:lnTo>
                    <a:pt x="45" y="131"/>
                  </a:lnTo>
                  <a:lnTo>
                    <a:pt x="42" y="121"/>
                  </a:lnTo>
                  <a:lnTo>
                    <a:pt x="36" y="123"/>
                  </a:lnTo>
                  <a:lnTo>
                    <a:pt x="31" y="124"/>
                  </a:lnTo>
                  <a:lnTo>
                    <a:pt x="26" y="124"/>
                  </a:lnTo>
                  <a:lnTo>
                    <a:pt x="21" y="123"/>
                  </a:lnTo>
                  <a:lnTo>
                    <a:pt x="16" y="122"/>
                  </a:lnTo>
                  <a:lnTo>
                    <a:pt x="12" y="119"/>
                  </a:lnTo>
                  <a:lnTo>
                    <a:pt x="8" y="116"/>
                  </a:lnTo>
                  <a:lnTo>
                    <a:pt x="5" y="111"/>
                  </a:lnTo>
                  <a:lnTo>
                    <a:pt x="1" y="101"/>
                  </a:lnTo>
                  <a:lnTo>
                    <a:pt x="3" y="92"/>
                  </a:lnTo>
                  <a:lnTo>
                    <a:pt x="7" y="83"/>
                  </a:lnTo>
                  <a:lnTo>
                    <a:pt x="14" y="74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343" name="Freeform 82"/>
            <p:cNvSpPr>
              <a:spLocks/>
            </p:cNvSpPr>
            <p:nvPr/>
          </p:nvSpPr>
          <p:spPr bwMode="auto">
            <a:xfrm>
              <a:off x="2667" y="1949"/>
              <a:ext cx="20" cy="20"/>
            </a:xfrm>
            <a:custGeom>
              <a:avLst/>
              <a:gdLst>
                <a:gd name="T0" fmla="*/ 3 w 39"/>
                <a:gd name="T1" fmla="*/ 5 h 39"/>
                <a:gd name="T2" fmla="*/ 4 w 39"/>
                <a:gd name="T3" fmla="*/ 5 h 39"/>
                <a:gd name="T4" fmla="*/ 5 w 39"/>
                <a:gd name="T5" fmla="*/ 5 h 39"/>
                <a:gd name="T6" fmla="*/ 5 w 39"/>
                <a:gd name="T7" fmla="*/ 4 h 39"/>
                <a:gd name="T8" fmla="*/ 5 w 39"/>
                <a:gd name="T9" fmla="*/ 3 h 39"/>
                <a:gd name="T10" fmla="*/ 5 w 39"/>
                <a:gd name="T11" fmla="*/ 2 h 39"/>
                <a:gd name="T12" fmla="*/ 5 w 39"/>
                <a:gd name="T13" fmla="*/ 1 h 39"/>
                <a:gd name="T14" fmla="*/ 4 w 39"/>
                <a:gd name="T15" fmla="*/ 1 h 39"/>
                <a:gd name="T16" fmla="*/ 3 w 39"/>
                <a:gd name="T17" fmla="*/ 0 h 39"/>
                <a:gd name="T18" fmla="*/ 2 w 39"/>
                <a:gd name="T19" fmla="*/ 1 h 39"/>
                <a:gd name="T20" fmla="*/ 1 w 39"/>
                <a:gd name="T21" fmla="*/ 1 h 39"/>
                <a:gd name="T22" fmla="*/ 1 w 39"/>
                <a:gd name="T23" fmla="*/ 2 h 39"/>
                <a:gd name="T24" fmla="*/ 0 w 39"/>
                <a:gd name="T25" fmla="*/ 3 h 39"/>
                <a:gd name="T26" fmla="*/ 1 w 39"/>
                <a:gd name="T27" fmla="*/ 4 h 39"/>
                <a:gd name="T28" fmla="*/ 1 w 39"/>
                <a:gd name="T29" fmla="*/ 5 h 39"/>
                <a:gd name="T30" fmla="*/ 2 w 39"/>
                <a:gd name="T31" fmla="*/ 5 h 39"/>
                <a:gd name="T32" fmla="*/ 3 w 39"/>
                <a:gd name="T33" fmla="*/ 5 h 3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9"/>
                <a:gd name="T52" fmla="*/ 0 h 39"/>
                <a:gd name="T53" fmla="*/ 39 w 39"/>
                <a:gd name="T54" fmla="*/ 39 h 3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9" h="39">
                  <a:moveTo>
                    <a:pt x="19" y="39"/>
                  </a:moveTo>
                  <a:lnTo>
                    <a:pt x="28" y="38"/>
                  </a:lnTo>
                  <a:lnTo>
                    <a:pt x="33" y="33"/>
                  </a:lnTo>
                  <a:lnTo>
                    <a:pt x="38" y="27"/>
                  </a:lnTo>
                  <a:lnTo>
                    <a:pt x="39" y="19"/>
                  </a:lnTo>
                  <a:lnTo>
                    <a:pt x="38" y="12"/>
                  </a:lnTo>
                  <a:lnTo>
                    <a:pt x="33" y="5"/>
                  </a:lnTo>
                  <a:lnTo>
                    <a:pt x="28" y="1"/>
                  </a:lnTo>
                  <a:lnTo>
                    <a:pt x="19" y="0"/>
                  </a:lnTo>
                  <a:lnTo>
                    <a:pt x="13" y="1"/>
                  </a:lnTo>
                  <a:lnTo>
                    <a:pt x="6" y="5"/>
                  </a:lnTo>
                  <a:lnTo>
                    <a:pt x="1" y="12"/>
                  </a:lnTo>
                  <a:lnTo>
                    <a:pt x="0" y="19"/>
                  </a:lnTo>
                  <a:lnTo>
                    <a:pt x="1" y="27"/>
                  </a:lnTo>
                  <a:lnTo>
                    <a:pt x="6" y="33"/>
                  </a:lnTo>
                  <a:lnTo>
                    <a:pt x="13" y="38"/>
                  </a:lnTo>
                  <a:lnTo>
                    <a:pt x="19" y="39"/>
                  </a:lnTo>
                  <a:close/>
                </a:path>
              </a:pathLst>
            </a:custGeom>
            <a:solidFill>
              <a:srgbClr val="FFFF9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344" name="Freeform 83"/>
            <p:cNvSpPr>
              <a:spLocks/>
            </p:cNvSpPr>
            <p:nvPr/>
          </p:nvSpPr>
          <p:spPr bwMode="auto">
            <a:xfrm>
              <a:off x="2593" y="1695"/>
              <a:ext cx="30" cy="30"/>
            </a:xfrm>
            <a:custGeom>
              <a:avLst/>
              <a:gdLst>
                <a:gd name="T0" fmla="*/ 8 w 60"/>
                <a:gd name="T1" fmla="*/ 4 h 59"/>
                <a:gd name="T2" fmla="*/ 8 w 60"/>
                <a:gd name="T3" fmla="*/ 3 h 59"/>
                <a:gd name="T4" fmla="*/ 8 w 60"/>
                <a:gd name="T5" fmla="*/ 3 h 59"/>
                <a:gd name="T6" fmla="*/ 7 w 60"/>
                <a:gd name="T7" fmla="*/ 2 h 59"/>
                <a:gd name="T8" fmla="*/ 7 w 60"/>
                <a:gd name="T9" fmla="*/ 2 h 59"/>
                <a:gd name="T10" fmla="*/ 6 w 60"/>
                <a:gd name="T11" fmla="*/ 1 h 59"/>
                <a:gd name="T12" fmla="*/ 6 w 60"/>
                <a:gd name="T13" fmla="*/ 1 h 59"/>
                <a:gd name="T14" fmla="*/ 5 w 60"/>
                <a:gd name="T15" fmla="*/ 1 h 59"/>
                <a:gd name="T16" fmla="*/ 4 w 60"/>
                <a:gd name="T17" fmla="*/ 0 h 59"/>
                <a:gd name="T18" fmla="*/ 3 w 60"/>
                <a:gd name="T19" fmla="*/ 1 h 59"/>
                <a:gd name="T20" fmla="*/ 2 w 60"/>
                <a:gd name="T21" fmla="*/ 2 h 59"/>
                <a:gd name="T22" fmla="*/ 1 w 60"/>
                <a:gd name="T23" fmla="*/ 3 h 59"/>
                <a:gd name="T24" fmla="*/ 0 w 60"/>
                <a:gd name="T25" fmla="*/ 4 h 59"/>
                <a:gd name="T26" fmla="*/ 1 w 60"/>
                <a:gd name="T27" fmla="*/ 5 h 59"/>
                <a:gd name="T28" fmla="*/ 1 w 60"/>
                <a:gd name="T29" fmla="*/ 6 h 59"/>
                <a:gd name="T30" fmla="*/ 1 w 60"/>
                <a:gd name="T31" fmla="*/ 6 h 59"/>
                <a:gd name="T32" fmla="*/ 2 w 60"/>
                <a:gd name="T33" fmla="*/ 7 h 59"/>
                <a:gd name="T34" fmla="*/ 2 w 60"/>
                <a:gd name="T35" fmla="*/ 7 h 59"/>
                <a:gd name="T36" fmla="*/ 3 w 60"/>
                <a:gd name="T37" fmla="*/ 8 h 59"/>
                <a:gd name="T38" fmla="*/ 4 w 60"/>
                <a:gd name="T39" fmla="*/ 8 h 59"/>
                <a:gd name="T40" fmla="*/ 4 w 60"/>
                <a:gd name="T41" fmla="*/ 8 h 59"/>
                <a:gd name="T42" fmla="*/ 5 w 60"/>
                <a:gd name="T43" fmla="*/ 8 h 59"/>
                <a:gd name="T44" fmla="*/ 6 w 60"/>
                <a:gd name="T45" fmla="*/ 8 h 59"/>
                <a:gd name="T46" fmla="*/ 6 w 60"/>
                <a:gd name="T47" fmla="*/ 7 h 59"/>
                <a:gd name="T48" fmla="*/ 7 w 60"/>
                <a:gd name="T49" fmla="*/ 7 h 59"/>
                <a:gd name="T50" fmla="*/ 7 w 60"/>
                <a:gd name="T51" fmla="*/ 6 h 59"/>
                <a:gd name="T52" fmla="*/ 8 w 60"/>
                <a:gd name="T53" fmla="*/ 6 h 59"/>
                <a:gd name="T54" fmla="*/ 8 w 60"/>
                <a:gd name="T55" fmla="*/ 5 h 59"/>
                <a:gd name="T56" fmla="*/ 8 w 60"/>
                <a:gd name="T57" fmla="*/ 4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29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5" y="13"/>
                  </a:lnTo>
                  <a:lnTo>
                    <a:pt x="51" y="9"/>
                  </a:lnTo>
                  <a:lnTo>
                    <a:pt x="47" y="5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10" y="9"/>
                  </a:lnTo>
                  <a:lnTo>
                    <a:pt x="3" y="18"/>
                  </a:lnTo>
                  <a:lnTo>
                    <a:pt x="0" y="29"/>
                  </a:lnTo>
                  <a:lnTo>
                    <a:pt x="2" y="35"/>
                  </a:lnTo>
                  <a:lnTo>
                    <a:pt x="3" y="41"/>
                  </a:lnTo>
                  <a:lnTo>
                    <a:pt x="6" y="46"/>
                  </a:lnTo>
                  <a:lnTo>
                    <a:pt x="10" y="50"/>
                  </a:lnTo>
                  <a:lnTo>
                    <a:pt x="14" y="54"/>
                  </a:lnTo>
                  <a:lnTo>
                    <a:pt x="19" y="57"/>
                  </a:lnTo>
                  <a:lnTo>
                    <a:pt x="25" y="58"/>
                  </a:lnTo>
                  <a:lnTo>
                    <a:pt x="30" y="59"/>
                  </a:lnTo>
                  <a:lnTo>
                    <a:pt x="36" y="58"/>
                  </a:lnTo>
                  <a:lnTo>
                    <a:pt x="42" y="57"/>
                  </a:lnTo>
                  <a:lnTo>
                    <a:pt x="47" y="54"/>
                  </a:lnTo>
                  <a:lnTo>
                    <a:pt x="51" y="50"/>
                  </a:lnTo>
                  <a:lnTo>
                    <a:pt x="55" y="46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29"/>
                  </a:lnTo>
                  <a:close/>
                </a:path>
              </a:pathLst>
            </a:custGeom>
            <a:solidFill>
              <a:srgbClr val="5900B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345" name="Freeform 84"/>
            <p:cNvSpPr>
              <a:spLocks/>
            </p:cNvSpPr>
            <p:nvPr/>
          </p:nvSpPr>
          <p:spPr bwMode="auto">
            <a:xfrm>
              <a:off x="2601" y="1702"/>
              <a:ext cx="15" cy="15"/>
            </a:xfrm>
            <a:custGeom>
              <a:avLst/>
              <a:gdLst>
                <a:gd name="T0" fmla="*/ 2 w 30"/>
                <a:gd name="T1" fmla="*/ 4 h 30"/>
                <a:gd name="T2" fmla="*/ 2 w 30"/>
                <a:gd name="T3" fmla="*/ 4 h 30"/>
                <a:gd name="T4" fmla="*/ 2 w 30"/>
                <a:gd name="T5" fmla="*/ 4 h 30"/>
                <a:gd name="T6" fmla="*/ 1 w 30"/>
                <a:gd name="T7" fmla="*/ 4 h 30"/>
                <a:gd name="T8" fmla="*/ 1 w 30"/>
                <a:gd name="T9" fmla="*/ 4 h 30"/>
                <a:gd name="T10" fmla="*/ 1 w 30"/>
                <a:gd name="T11" fmla="*/ 3 h 30"/>
                <a:gd name="T12" fmla="*/ 1 w 30"/>
                <a:gd name="T13" fmla="*/ 3 h 30"/>
                <a:gd name="T14" fmla="*/ 0 w 30"/>
                <a:gd name="T15" fmla="*/ 3 h 30"/>
                <a:gd name="T16" fmla="*/ 0 w 30"/>
                <a:gd name="T17" fmla="*/ 2 h 30"/>
                <a:gd name="T18" fmla="*/ 0 w 30"/>
                <a:gd name="T19" fmla="*/ 2 h 30"/>
                <a:gd name="T20" fmla="*/ 1 w 30"/>
                <a:gd name="T21" fmla="*/ 2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2 w 30"/>
                <a:gd name="T29" fmla="*/ 1 h 30"/>
                <a:gd name="T30" fmla="*/ 2 w 30"/>
                <a:gd name="T31" fmla="*/ 0 h 30"/>
                <a:gd name="T32" fmla="*/ 2 w 30"/>
                <a:gd name="T33" fmla="*/ 0 h 30"/>
                <a:gd name="T34" fmla="*/ 3 w 30"/>
                <a:gd name="T35" fmla="*/ 0 h 30"/>
                <a:gd name="T36" fmla="*/ 3 w 30"/>
                <a:gd name="T37" fmla="*/ 1 h 30"/>
                <a:gd name="T38" fmla="*/ 3 w 30"/>
                <a:gd name="T39" fmla="*/ 1 h 30"/>
                <a:gd name="T40" fmla="*/ 4 w 30"/>
                <a:gd name="T41" fmla="*/ 1 h 30"/>
                <a:gd name="T42" fmla="*/ 4 w 30"/>
                <a:gd name="T43" fmla="*/ 1 h 30"/>
                <a:gd name="T44" fmla="*/ 4 w 30"/>
                <a:gd name="T45" fmla="*/ 2 h 30"/>
                <a:gd name="T46" fmla="*/ 4 w 30"/>
                <a:gd name="T47" fmla="*/ 2 h 30"/>
                <a:gd name="T48" fmla="*/ 4 w 30"/>
                <a:gd name="T49" fmla="*/ 2 h 30"/>
                <a:gd name="T50" fmla="*/ 4 w 30"/>
                <a:gd name="T51" fmla="*/ 3 h 30"/>
                <a:gd name="T52" fmla="*/ 4 w 30"/>
                <a:gd name="T53" fmla="*/ 4 h 30"/>
                <a:gd name="T54" fmla="*/ 3 w 30"/>
                <a:gd name="T55" fmla="*/ 4 h 30"/>
                <a:gd name="T56" fmla="*/ 2 w 30"/>
                <a:gd name="T57" fmla="*/ 4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1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4" y="24"/>
                  </a:lnTo>
                  <a:lnTo>
                    <a:pt x="2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2" y="10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11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6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FF9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346" name="Freeform 85"/>
            <p:cNvSpPr>
              <a:spLocks/>
            </p:cNvSpPr>
            <p:nvPr/>
          </p:nvSpPr>
          <p:spPr bwMode="auto">
            <a:xfrm>
              <a:off x="2352" y="1812"/>
              <a:ext cx="30" cy="30"/>
            </a:xfrm>
            <a:custGeom>
              <a:avLst/>
              <a:gdLst>
                <a:gd name="T0" fmla="*/ 8 w 60"/>
                <a:gd name="T1" fmla="*/ 4 h 60"/>
                <a:gd name="T2" fmla="*/ 8 w 60"/>
                <a:gd name="T3" fmla="*/ 4 h 60"/>
                <a:gd name="T4" fmla="*/ 8 w 60"/>
                <a:gd name="T5" fmla="*/ 3 h 60"/>
                <a:gd name="T6" fmla="*/ 7 w 60"/>
                <a:gd name="T7" fmla="*/ 2 h 60"/>
                <a:gd name="T8" fmla="*/ 7 w 60"/>
                <a:gd name="T9" fmla="*/ 2 h 60"/>
                <a:gd name="T10" fmla="*/ 6 w 60"/>
                <a:gd name="T11" fmla="*/ 1 h 60"/>
                <a:gd name="T12" fmla="*/ 6 w 60"/>
                <a:gd name="T13" fmla="*/ 1 h 60"/>
                <a:gd name="T14" fmla="*/ 5 w 60"/>
                <a:gd name="T15" fmla="*/ 1 h 60"/>
                <a:gd name="T16" fmla="*/ 4 w 60"/>
                <a:gd name="T17" fmla="*/ 0 h 60"/>
                <a:gd name="T18" fmla="*/ 3 w 60"/>
                <a:gd name="T19" fmla="*/ 1 h 60"/>
                <a:gd name="T20" fmla="*/ 1 w 60"/>
                <a:gd name="T21" fmla="*/ 2 h 60"/>
                <a:gd name="T22" fmla="*/ 1 w 60"/>
                <a:gd name="T23" fmla="*/ 3 h 60"/>
                <a:gd name="T24" fmla="*/ 0 w 60"/>
                <a:gd name="T25" fmla="*/ 4 h 60"/>
                <a:gd name="T26" fmla="*/ 0 w 60"/>
                <a:gd name="T27" fmla="*/ 5 h 60"/>
                <a:gd name="T28" fmla="*/ 1 w 60"/>
                <a:gd name="T29" fmla="*/ 6 h 60"/>
                <a:gd name="T30" fmla="*/ 1 w 60"/>
                <a:gd name="T31" fmla="*/ 6 h 60"/>
                <a:gd name="T32" fmla="*/ 1 w 60"/>
                <a:gd name="T33" fmla="*/ 7 h 60"/>
                <a:gd name="T34" fmla="*/ 2 w 60"/>
                <a:gd name="T35" fmla="*/ 7 h 60"/>
                <a:gd name="T36" fmla="*/ 3 w 60"/>
                <a:gd name="T37" fmla="*/ 8 h 60"/>
                <a:gd name="T38" fmla="*/ 3 w 60"/>
                <a:gd name="T39" fmla="*/ 8 h 60"/>
                <a:gd name="T40" fmla="*/ 4 w 60"/>
                <a:gd name="T41" fmla="*/ 8 h 60"/>
                <a:gd name="T42" fmla="*/ 5 w 60"/>
                <a:gd name="T43" fmla="*/ 8 h 60"/>
                <a:gd name="T44" fmla="*/ 6 w 60"/>
                <a:gd name="T45" fmla="*/ 8 h 60"/>
                <a:gd name="T46" fmla="*/ 6 w 60"/>
                <a:gd name="T47" fmla="*/ 7 h 60"/>
                <a:gd name="T48" fmla="*/ 7 w 60"/>
                <a:gd name="T49" fmla="*/ 7 h 60"/>
                <a:gd name="T50" fmla="*/ 7 w 60"/>
                <a:gd name="T51" fmla="*/ 6 h 60"/>
                <a:gd name="T52" fmla="*/ 8 w 60"/>
                <a:gd name="T53" fmla="*/ 6 h 60"/>
                <a:gd name="T54" fmla="*/ 8 w 60"/>
                <a:gd name="T55" fmla="*/ 5 h 60"/>
                <a:gd name="T56" fmla="*/ 8 w 60"/>
                <a:gd name="T57" fmla="*/ 4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5"/>
                  </a:lnTo>
                  <a:lnTo>
                    <a:pt x="57" y="19"/>
                  </a:lnTo>
                  <a:lnTo>
                    <a:pt x="54" y="14"/>
                  </a:lnTo>
                  <a:lnTo>
                    <a:pt x="51" y="10"/>
                  </a:lnTo>
                  <a:lnTo>
                    <a:pt x="46" y="6"/>
                  </a:lnTo>
                  <a:lnTo>
                    <a:pt x="41" y="3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8" y="10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2" y="42"/>
                  </a:lnTo>
                  <a:lnTo>
                    <a:pt x="4" y="46"/>
                  </a:lnTo>
                  <a:lnTo>
                    <a:pt x="8" y="51"/>
                  </a:lnTo>
                  <a:lnTo>
                    <a:pt x="13" y="54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1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7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347" name="Freeform 86"/>
            <p:cNvSpPr>
              <a:spLocks/>
            </p:cNvSpPr>
            <p:nvPr/>
          </p:nvSpPr>
          <p:spPr bwMode="auto">
            <a:xfrm>
              <a:off x="2359" y="1819"/>
              <a:ext cx="15" cy="15"/>
            </a:xfrm>
            <a:custGeom>
              <a:avLst/>
              <a:gdLst>
                <a:gd name="T0" fmla="*/ 2 w 29"/>
                <a:gd name="T1" fmla="*/ 4 h 30"/>
                <a:gd name="T2" fmla="*/ 2 w 29"/>
                <a:gd name="T3" fmla="*/ 4 h 30"/>
                <a:gd name="T4" fmla="*/ 2 w 29"/>
                <a:gd name="T5" fmla="*/ 4 h 30"/>
                <a:gd name="T6" fmla="*/ 1 w 29"/>
                <a:gd name="T7" fmla="*/ 4 h 30"/>
                <a:gd name="T8" fmla="*/ 1 w 29"/>
                <a:gd name="T9" fmla="*/ 4 h 30"/>
                <a:gd name="T10" fmla="*/ 1 w 29"/>
                <a:gd name="T11" fmla="*/ 3 h 30"/>
                <a:gd name="T12" fmla="*/ 1 w 29"/>
                <a:gd name="T13" fmla="*/ 3 h 30"/>
                <a:gd name="T14" fmla="*/ 0 w 29"/>
                <a:gd name="T15" fmla="*/ 3 h 30"/>
                <a:gd name="T16" fmla="*/ 0 w 29"/>
                <a:gd name="T17" fmla="*/ 2 h 30"/>
                <a:gd name="T18" fmla="*/ 0 w 29"/>
                <a:gd name="T19" fmla="*/ 2 h 30"/>
                <a:gd name="T20" fmla="*/ 1 w 29"/>
                <a:gd name="T21" fmla="*/ 2 h 30"/>
                <a:gd name="T22" fmla="*/ 1 w 29"/>
                <a:gd name="T23" fmla="*/ 1 h 30"/>
                <a:gd name="T24" fmla="*/ 1 w 29"/>
                <a:gd name="T25" fmla="*/ 1 h 30"/>
                <a:gd name="T26" fmla="*/ 1 w 29"/>
                <a:gd name="T27" fmla="*/ 1 h 30"/>
                <a:gd name="T28" fmla="*/ 2 w 29"/>
                <a:gd name="T29" fmla="*/ 1 h 30"/>
                <a:gd name="T30" fmla="*/ 2 w 29"/>
                <a:gd name="T31" fmla="*/ 0 h 30"/>
                <a:gd name="T32" fmla="*/ 2 w 29"/>
                <a:gd name="T33" fmla="*/ 0 h 30"/>
                <a:gd name="T34" fmla="*/ 3 w 29"/>
                <a:gd name="T35" fmla="*/ 0 h 30"/>
                <a:gd name="T36" fmla="*/ 3 w 29"/>
                <a:gd name="T37" fmla="*/ 1 h 30"/>
                <a:gd name="T38" fmla="*/ 3 w 29"/>
                <a:gd name="T39" fmla="*/ 1 h 30"/>
                <a:gd name="T40" fmla="*/ 4 w 29"/>
                <a:gd name="T41" fmla="*/ 1 h 30"/>
                <a:gd name="T42" fmla="*/ 4 w 29"/>
                <a:gd name="T43" fmla="*/ 1 h 30"/>
                <a:gd name="T44" fmla="*/ 4 w 29"/>
                <a:gd name="T45" fmla="*/ 2 h 30"/>
                <a:gd name="T46" fmla="*/ 4 w 29"/>
                <a:gd name="T47" fmla="*/ 2 h 30"/>
                <a:gd name="T48" fmla="*/ 4 w 29"/>
                <a:gd name="T49" fmla="*/ 2 h 30"/>
                <a:gd name="T50" fmla="*/ 4 w 29"/>
                <a:gd name="T51" fmla="*/ 3 h 30"/>
                <a:gd name="T52" fmla="*/ 4 w 29"/>
                <a:gd name="T53" fmla="*/ 4 h 30"/>
                <a:gd name="T54" fmla="*/ 3 w 29"/>
                <a:gd name="T55" fmla="*/ 4 h 30"/>
                <a:gd name="T56" fmla="*/ 2 w 29"/>
                <a:gd name="T57" fmla="*/ 4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9"/>
                <a:gd name="T88" fmla="*/ 0 h 30"/>
                <a:gd name="T89" fmla="*/ 29 w 29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9" h="30">
                  <a:moveTo>
                    <a:pt x="15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4" y="26"/>
                  </a:lnTo>
                  <a:lnTo>
                    <a:pt x="2" y="23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1" y="10"/>
                  </a:lnTo>
                  <a:lnTo>
                    <a:pt x="2" y="7"/>
                  </a:lnTo>
                  <a:lnTo>
                    <a:pt x="4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8" y="10"/>
                  </a:lnTo>
                  <a:lnTo>
                    <a:pt x="29" y="13"/>
                  </a:lnTo>
                  <a:lnTo>
                    <a:pt x="29" y="15"/>
                  </a:lnTo>
                  <a:lnTo>
                    <a:pt x="28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FF9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348" name="Freeform 87"/>
            <p:cNvSpPr>
              <a:spLocks/>
            </p:cNvSpPr>
            <p:nvPr/>
          </p:nvSpPr>
          <p:spPr bwMode="auto">
            <a:xfrm>
              <a:off x="2336" y="1607"/>
              <a:ext cx="30" cy="29"/>
            </a:xfrm>
            <a:custGeom>
              <a:avLst/>
              <a:gdLst>
                <a:gd name="T0" fmla="*/ 8 w 60"/>
                <a:gd name="T1" fmla="*/ 3 h 59"/>
                <a:gd name="T2" fmla="*/ 8 w 60"/>
                <a:gd name="T3" fmla="*/ 3 h 59"/>
                <a:gd name="T4" fmla="*/ 8 w 60"/>
                <a:gd name="T5" fmla="*/ 2 h 59"/>
                <a:gd name="T6" fmla="*/ 7 w 60"/>
                <a:gd name="T7" fmla="*/ 1 h 59"/>
                <a:gd name="T8" fmla="*/ 7 w 60"/>
                <a:gd name="T9" fmla="*/ 1 h 59"/>
                <a:gd name="T10" fmla="*/ 6 w 60"/>
                <a:gd name="T11" fmla="*/ 0 h 59"/>
                <a:gd name="T12" fmla="*/ 6 w 60"/>
                <a:gd name="T13" fmla="*/ 0 h 59"/>
                <a:gd name="T14" fmla="*/ 5 w 60"/>
                <a:gd name="T15" fmla="*/ 0 h 59"/>
                <a:gd name="T16" fmla="*/ 4 w 60"/>
                <a:gd name="T17" fmla="*/ 0 h 59"/>
                <a:gd name="T18" fmla="*/ 3 w 60"/>
                <a:gd name="T19" fmla="*/ 0 h 59"/>
                <a:gd name="T20" fmla="*/ 2 w 60"/>
                <a:gd name="T21" fmla="*/ 1 h 59"/>
                <a:gd name="T22" fmla="*/ 1 w 60"/>
                <a:gd name="T23" fmla="*/ 2 h 59"/>
                <a:gd name="T24" fmla="*/ 0 w 60"/>
                <a:gd name="T25" fmla="*/ 3 h 59"/>
                <a:gd name="T26" fmla="*/ 1 w 60"/>
                <a:gd name="T27" fmla="*/ 4 h 59"/>
                <a:gd name="T28" fmla="*/ 1 w 60"/>
                <a:gd name="T29" fmla="*/ 5 h 59"/>
                <a:gd name="T30" fmla="*/ 1 w 60"/>
                <a:gd name="T31" fmla="*/ 5 h 59"/>
                <a:gd name="T32" fmla="*/ 2 w 60"/>
                <a:gd name="T33" fmla="*/ 6 h 59"/>
                <a:gd name="T34" fmla="*/ 2 w 60"/>
                <a:gd name="T35" fmla="*/ 6 h 59"/>
                <a:gd name="T36" fmla="*/ 3 w 60"/>
                <a:gd name="T37" fmla="*/ 7 h 59"/>
                <a:gd name="T38" fmla="*/ 3 w 60"/>
                <a:gd name="T39" fmla="*/ 7 h 59"/>
                <a:gd name="T40" fmla="*/ 4 w 60"/>
                <a:gd name="T41" fmla="*/ 7 h 59"/>
                <a:gd name="T42" fmla="*/ 5 w 60"/>
                <a:gd name="T43" fmla="*/ 7 h 59"/>
                <a:gd name="T44" fmla="*/ 6 w 60"/>
                <a:gd name="T45" fmla="*/ 7 h 59"/>
                <a:gd name="T46" fmla="*/ 6 w 60"/>
                <a:gd name="T47" fmla="*/ 6 h 59"/>
                <a:gd name="T48" fmla="*/ 7 w 60"/>
                <a:gd name="T49" fmla="*/ 6 h 59"/>
                <a:gd name="T50" fmla="*/ 7 w 60"/>
                <a:gd name="T51" fmla="*/ 5 h 59"/>
                <a:gd name="T52" fmla="*/ 8 w 60"/>
                <a:gd name="T53" fmla="*/ 5 h 59"/>
                <a:gd name="T54" fmla="*/ 8 w 60"/>
                <a:gd name="T55" fmla="*/ 4 h 59"/>
                <a:gd name="T56" fmla="*/ 8 w 60"/>
                <a:gd name="T57" fmla="*/ 3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30"/>
                  </a:moveTo>
                  <a:lnTo>
                    <a:pt x="58" y="24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8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1"/>
                  </a:lnTo>
                  <a:lnTo>
                    <a:pt x="5" y="46"/>
                  </a:lnTo>
                  <a:lnTo>
                    <a:pt x="9" y="51"/>
                  </a:lnTo>
                  <a:lnTo>
                    <a:pt x="13" y="54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5" y="59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0" y="51"/>
                  </a:lnTo>
                  <a:lnTo>
                    <a:pt x="54" y="46"/>
                  </a:lnTo>
                  <a:lnTo>
                    <a:pt x="57" y="41"/>
                  </a:lnTo>
                  <a:lnTo>
                    <a:pt x="58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349" name="Freeform 88"/>
            <p:cNvSpPr>
              <a:spLocks/>
            </p:cNvSpPr>
            <p:nvPr/>
          </p:nvSpPr>
          <p:spPr bwMode="auto">
            <a:xfrm>
              <a:off x="2343" y="1614"/>
              <a:ext cx="15" cy="15"/>
            </a:xfrm>
            <a:custGeom>
              <a:avLst/>
              <a:gdLst>
                <a:gd name="T0" fmla="*/ 2 w 30"/>
                <a:gd name="T1" fmla="*/ 4 h 29"/>
                <a:gd name="T2" fmla="*/ 2 w 30"/>
                <a:gd name="T3" fmla="*/ 4 h 29"/>
                <a:gd name="T4" fmla="*/ 2 w 30"/>
                <a:gd name="T5" fmla="*/ 4 h 29"/>
                <a:gd name="T6" fmla="*/ 1 w 30"/>
                <a:gd name="T7" fmla="*/ 4 h 29"/>
                <a:gd name="T8" fmla="*/ 1 w 30"/>
                <a:gd name="T9" fmla="*/ 4 h 29"/>
                <a:gd name="T10" fmla="*/ 1 w 30"/>
                <a:gd name="T11" fmla="*/ 3 h 29"/>
                <a:gd name="T12" fmla="*/ 1 w 30"/>
                <a:gd name="T13" fmla="*/ 3 h 29"/>
                <a:gd name="T14" fmla="*/ 0 w 30"/>
                <a:gd name="T15" fmla="*/ 3 h 29"/>
                <a:gd name="T16" fmla="*/ 0 w 30"/>
                <a:gd name="T17" fmla="*/ 2 h 29"/>
                <a:gd name="T18" fmla="*/ 0 w 30"/>
                <a:gd name="T19" fmla="*/ 2 h 29"/>
                <a:gd name="T20" fmla="*/ 1 w 30"/>
                <a:gd name="T21" fmla="*/ 2 h 29"/>
                <a:gd name="T22" fmla="*/ 1 w 30"/>
                <a:gd name="T23" fmla="*/ 1 h 29"/>
                <a:gd name="T24" fmla="*/ 1 w 30"/>
                <a:gd name="T25" fmla="*/ 1 h 29"/>
                <a:gd name="T26" fmla="*/ 1 w 30"/>
                <a:gd name="T27" fmla="*/ 1 h 29"/>
                <a:gd name="T28" fmla="*/ 2 w 30"/>
                <a:gd name="T29" fmla="*/ 1 h 29"/>
                <a:gd name="T30" fmla="*/ 2 w 30"/>
                <a:gd name="T31" fmla="*/ 0 h 29"/>
                <a:gd name="T32" fmla="*/ 2 w 30"/>
                <a:gd name="T33" fmla="*/ 0 h 29"/>
                <a:gd name="T34" fmla="*/ 3 w 30"/>
                <a:gd name="T35" fmla="*/ 0 h 29"/>
                <a:gd name="T36" fmla="*/ 3 w 30"/>
                <a:gd name="T37" fmla="*/ 1 h 29"/>
                <a:gd name="T38" fmla="*/ 3 w 30"/>
                <a:gd name="T39" fmla="*/ 1 h 29"/>
                <a:gd name="T40" fmla="*/ 4 w 30"/>
                <a:gd name="T41" fmla="*/ 1 h 29"/>
                <a:gd name="T42" fmla="*/ 4 w 30"/>
                <a:gd name="T43" fmla="*/ 1 h 29"/>
                <a:gd name="T44" fmla="*/ 4 w 30"/>
                <a:gd name="T45" fmla="*/ 2 h 29"/>
                <a:gd name="T46" fmla="*/ 4 w 30"/>
                <a:gd name="T47" fmla="*/ 2 h 29"/>
                <a:gd name="T48" fmla="*/ 4 w 30"/>
                <a:gd name="T49" fmla="*/ 2 h 29"/>
                <a:gd name="T50" fmla="*/ 4 w 30"/>
                <a:gd name="T51" fmla="*/ 3 h 29"/>
                <a:gd name="T52" fmla="*/ 4 w 30"/>
                <a:gd name="T53" fmla="*/ 4 h 29"/>
                <a:gd name="T54" fmla="*/ 3 w 30"/>
                <a:gd name="T55" fmla="*/ 4 h 29"/>
                <a:gd name="T56" fmla="*/ 2 w 30"/>
                <a:gd name="T57" fmla="*/ 4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9"/>
                <a:gd name="T89" fmla="*/ 30 w 30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9">
                  <a:moveTo>
                    <a:pt x="15" y="29"/>
                  </a:moveTo>
                  <a:lnTo>
                    <a:pt x="11" y="29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6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8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8" y="21"/>
                  </a:lnTo>
                  <a:lnTo>
                    <a:pt x="25" y="26"/>
                  </a:lnTo>
                  <a:lnTo>
                    <a:pt x="20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FFFF9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350" name="Freeform 89"/>
            <p:cNvSpPr>
              <a:spLocks/>
            </p:cNvSpPr>
            <p:nvPr/>
          </p:nvSpPr>
          <p:spPr bwMode="auto">
            <a:xfrm>
              <a:off x="2456" y="1929"/>
              <a:ext cx="30" cy="30"/>
            </a:xfrm>
            <a:custGeom>
              <a:avLst/>
              <a:gdLst>
                <a:gd name="T0" fmla="*/ 8 w 60"/>
                <a:gd name="T1" fmla="*/ 4 h 60"/>
                <a:gd name="T2" fmla="*/ 8 w 60"/>
                <a:gd name="T3" fmla="*/ 3 h 60"/>
                <a:gd name="T4" fmla="*/ 8 w 60"/>
                <a:gd name="T5" fmla="*/ 3 h 60"/>
                <a:gd name="T6" fmla="*/ 7 w 60"/>
                <a:gd name="T7" fmla="*/ 2 h 60"/>
                <a:gd name="T8" fmla="*/ 7 w 60"/>
                <a:gd name="T9" fmla="*/ 1 h 60"/>
                <a:gd name="T10" fmla="*/ 6 w 60"/>
                <a:gd name="T11" fmla="*/ 1 h 60"/>
                <a:gd name="T12" fmla="*/ 6 w 60"/>
                <a:gd name="T13" fmla="*/ 1 h 60"/>
                <a:gd name="T14" fmla="*/ 5 w 60"/>
                <a:gd name="T15" fmla="*/ 0 h 60"/>
                <a:gd name="T16" fmla="*/ 4 w 60"/>
                <a:gd name="T17" fmla="*/ 0 h 60"/>
                <a:gd name="T18" fmla="*/ 3 w 60"/>
                <a:gd name="T19" fmla="*/ 1 h 60"/>
                <a:gd name="T20" fmla="*/ 2 w 60"/>
                <a:gd name="T21" fmla="*/ 1 h 60"/>
                <a:gd name="T22" fmla="*/ 1 w 60"/>
                <a:gd name="T23" fmla="*/ 3 h 60"/>
                <a:gd name="T24" fmla="*/ 0 w 60"/>
                <a:gd name="T25" fmla="*/ 4 h 60"/>
                <a:gd name="T26" fmla="*/ 1 w 60"/>
                <a:gd name="T27" fmla="*/ 5 h 60"/>
                <a:gd name="T28" fmla="*/ 1 w 60"/>
                <a:gd name="T29" fmla="*/ 6 h 60"/>
                <a:gd name="T30" fmla="*/ 1 w 60"/>
                <a:gd name="T31" fmla="*/ 6 h 60"/>
                <a:gd name="T32" fmla="*/ 2 w 60"/>
                <a:gd name="T33" fmla="*/ 7 h 60"/>
                <a:gd name="T34" fmla="*/ 2 w 60"/>
                <a:gd name="T35" fmla="*/ 7 h 60"/>
                <a:gd name="T36" fmla="*/ 3 w 60"/>
                <a:gd name="T37" fmla="*/ 8 h 60"/>
                <a:gd name="T38" fmla="*/ 3 w 60"/>
                <a:gd name="T39" fmla="*/ 8 h 60"/>
                <a:gd name="T40" fmla="*/ 4 w 60"/>
                <a:gd name="T41" fmla="*/ 8 h 60"/>
                <a:gd name="T42" fmla="*/ 5 w 60"/>
                <a:gd name="T43" fmla="*/ 8 h 60"/>
                <a:gd name="T44" fmla="*/ 6 w 60"/>
                <a:gd name="T45" fmla="*/ 8 h 60"/>
                <a:gd name="T46" fmla="*/ 6 w 60"/>
                <a:gd name="T47" fmla="*/ 7 h 60"/>
                <a:gd name="T48" fmla="*/ 7 w 60"/>
                <a:gd name="T49" fmla="*/ 7 h 60"/>
                <a:gd name="T50" fmla="*/ 7 w 60"/>
                <a:gd name="T51" fmla="*/ 6 h 60"/>
                <a:gd name="T52" fmla="*/ 8 w 60"/>
                <a:gd name="T53" fmla="*/ 6 h 60"/>
                <a:gd name="T54" fmla="*/ 8 w 60"/>
                <a:gd name="T55" fmla="*/ 5 h 60"/>
                <a:gd name="T56" fmla="*/ 8 w 60"/>
                <a:gd name="T57" fmla="*/ 4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9"/>
                  </a:lnTo>
                  <a:lnTo>
                    <a:pt x="55" y="13"/>
                  </a:lnTo>
                  <a:lnTo>
                    <a:pt x="52" y="8"/>
                  </a:lnTo>
                  <a:lnTo>
                    <a:pt x="47" y="5"/>
                  </a:lnTo>
                  <a:lnTo>
                    <a:pt x="42" y="3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6" y="46"/>
                  </a:lnTo>
                  <a:lnTo>
                    <a:pt x="9" y="51"/>
                  </a:lnTo>
                  <a:lnTo>
                    <a:pt x="14" y="54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7" y="54"/>
                  </a:lnTo>
                  <a:lnTo>
                    <a:pt x="52" y="51"/>
                  </a:lnTo>
                  <a:lnTo>
                    <a:pt x="55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351" name="Freeform 90"/>
            <p:cNvSpPr>
              <a:spLocks/>
            </p:cNvSpPr>
            <p:nvPr/>
          </p:nvSpPr>
          <p:spPr bwMode="auto">
            <a:xfrm>
              <a:off x="2463" y="1937"/>
              <a:ext cx="15" cy="15"/>
            </a:xfrm>
            <a:custGeom>
              <a:avLst/>
              <a:gdLst>
                <a:gd name="T0" fmla="*/ 2 w 30"/>
                <a:gd name="T1" fmla="*/ 4 h 30"/>
                <a:gd name="T2" fmla="*/ 2 w 30"/>
                <a:gd name="T3" fmla="*/ 4 h 30"/>
                <a:gd name="T4" fmla="*/ 2 w 30"/>
                <a:gd name="T5" fmla="*/ 4 h 30"/>
                <a:gd name="T6" fmla="*/ 1 w 30"/>
                <a:gd name="T7" fmla="*/ 4 h 30"/>
                <a:gd name="T8" fmla="*/ 1 w 30"/>
                <a:gd name="T9" fmla="*/ 4 h 30"/>
                <a:gd name="T10" fmla="*/ 1 w 30"/>
                <a:gd name="T11" fmla="*/ 3 h 30"/>
                <a:gd name="T12" fmla="*/ 1 w 30"/>
                <a:gd name="T13" fmla="*/ 3 h 30"/>
                <a:gd name="T14" fmla="*/ 0 w 30"/>
                <a:gd name="T15" fmla="*/ 3 h 30"/>
                <a:gd name="T16" fmla="*/ 0 w 30"/>
                <a:gd name="T17" fmla="*/ 2 h 30"/>
                <a:gd name="T18" fmla="*/ 0 w 30"/>
                <a:gd name="T19" fmla="*/ 2 h 30"/>
                <a:gd name="T20" fmla="*/ 1 w 30"/>
                <a:gd name="T21" fmla="*/ 2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2 w 30"/>
                <a:gd name="T29" fmla="*/ 1 h 30"/>
                <a:gd name="T30" fmla="*/ 2 w 30"/>
                <a:gd name="T31" fmla="*/ 0 h 30"/>
                <a:gd name="T32" fmla="*/ 2 w 30"/>
                <a:gd name="T33" fmla="*/ 0 h 30"/>
                <a:gd name="T34" fmla="*/ 3 w 30"/>
                <a:gd name="T35" fmla="*/ 0 h 30"/>
                <a:gd name="T36" fmla="*/ 3 w 30"/>
                <a:gd name="T37" fmla="*/ 1 h 30"/>
                <a:gd name="T38" fmla="*/ 3 w 30"/>
                <a:gd name="T39" fmla="*/ 1 h 30"/>
                <a:gd name="T40" fmla="*/ 4 w 30"/>
                <a:gd name="T41" fmla="*/ 1 h 30"/>
                <a:gd name="T42" fmla="*/ 4 w 30"/>
                <a:gd name="T43" fmla="*/ 1 h 30"/>
                <a:gd name="T44" fmla="*/ 4 w 30"/>
                <a:gd name="T45" fmla="*/ 2 h 30"/>
                <a:gd name="T46" fmla="*/ 4 w 30"/>
                <a:gd name="T47" fmla="*/ 2 h 30"/>
                <a:gd name="T48" fmla="*/ 4 w 30"/>
                <a:gd name="T49" fmla="*/ 2 h 30"/>
                <a:gd name="T50" fmla="*/ 4 w 30"/>
                <a:gd name="T51" fmla="*/ 3 h 30"/>
                <a:gd name="T52" fmla="*/ 4 w 30"/>
                <a:gd name="T53" fmla="*/ 4 h 30"/>
                <a:gd name="T54" fmla="*/ 3 w 30"/>
                <a:gd name="T55" fmla="*/ 4 h 30"/>
                <a:gd name="T56" fmla="*/ 2 w 30"/>
                <a:gd name="T57" fmla="*/ 4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1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4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11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6" y="5"/>
                  </a:lnTo>
                  <a:lnTo>
                    <a:pt x="28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FF9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352" name="Freeform 91"/>
            <p:cNvSpPr>
              <a:spLocks/>
            </p:cNvSpPr>
            <p:nvPr/>
          </p:nvSpPr>
          <p:spPr bwMode="auto">
            <a:xfrm>
              <a:off x="2357" y="1988"/>
              <a:ext cx="30" cy="29"/>
            </a:xfrm>
            <a:custGeom>
              <a:avLst/>
              <a:gdLst>
                <a:gd name="T0" fmla="*/ 8 w 60"/>
                <a:gd name="T1" fmla="*/ 3 h 59"/>
                <a:gd name="T2" fmla="*/ 8 w 60"/>
                <a:gd name="T3" fmla="*/ 3 h 59"/>
                <a:gd name="T4" fmla="*/ 8 w 60"/>
                <a:gd name="T5" fmla="*/ 2 h 59"/>
                <a:gd name="T6" fmla="*/ 7 w 60"/>
                <a:gd name="T7" fmla="*/ 1 h 59"/>
                <a:gd name="T8" fmla="*/ 7 w 60"/>
                <a:gd name="T9" fmla="*/ 1 h 59"/>
                <a:gd name="T10" fmla="*/ 6 w 60"/>
                <a:gd name="T11" fmla="*/ 0 h 59"/>
                <a:gd name="T12" fmla="*/ 6 w 60"/>
                <a:gd name="T13" fmla="*/ 0 h 59"/>
                <a:gd name="T14" fmla="*/ 5 w 60"/>
                <a:gd name="T15" fmla="*/ 0 h 59"/>
                <a:gd name="T16" fmla="*/ 4 w 60"/>
                <a:gd name="T17" fmla="*/ 0 h 59"/>
                <a:gd name="T18" fmla="*/ 3 w 60"/>
                <a:gd name="T19" fmla="*/ 0 h 59"/>
                <a:gd name="T20" fmla="*/ 2 w 60"/>
                <a:gd name="T21" fmla="*/ 1 h 59"/>
                <a:gd name="T22" fmla="*/ 1 w 60"/>
                <a:gd name="T23" fmla="*/ 2 h 59"/>
                <a:gd name="T24" fmla="*/ 0 w 60"/>
                <a:gd name="T25" fmla="*/ 3 h 59"/>
                <a:gd name="T26" fmla="*/ 1 w 60"/>
                <a:gd name="T27" fmla="*/ 4 h 59"/>
                <a:gd name="T28" fmla="*/ 1 w 60"/>
                <a:gd name="T29" fmla="*/ 5 h 59"/>
                <a:gd name="T30" fmla="*/ 1 w 60"/>
                <a:gd name="T31" fmla="*/ 5 h 59"/>
                <a:gd name="T32" fmla="*/ 2 w 60"/>
                <a:gd name="T33" fmla="*/ 6 h 59"/>
                <a:gd name="T34" fmla="*/ 2 w 60"/>
                <a:gd name="T35" fmla="*/ 6 h 59"/>
                <a:gd name="T36" fmla="*/ 3 w 60"/>
                <a:gd name="T37" fmla="*/ 7 h 59"/>
                <a:gd name="T38" fmla="*/ 3 w 60"/>
                <a:gd name="T39" fmla="*/ 7 h 59"/>
                <a:gd name="T40" fmla="*/ 4 w 60"/>
                <a:gd name="T41" fmla="*/ 7 h 59"/>
                <a:gd name="T42" fmla="*/ 5 w 60"/>
                <a:gd name="T43" fmla="*/ 7 h 59"/>
                <a:gd name="T44" fmla="*/ 6 w 60"/>
                <a:gd name="T45" fmla="*/ 7 h 59"/>
                <a:gd name="T46" fmla="*/ 6 w 60"/>
                <a:gd name="T47" fmla="*/ 6 h 59"/>
                <a:gd name="T48" fmla="*/ 7 w 60"/>
                <a:gd name="T49" fmla="*/ 6 h 59"/>
                <a:gd name="T50" fmla="*/ 7 w 60"/>
                <a:gd name="T51" fmla="*/ 5 h 59"/>
                <a:gd name="T52" fmla="*/ 8 w 60"/>
                <a:gd name="T53" fmla="*/ 5 h 59"/>
                <a:gd name="T54" fmla="*/ 8 w 60"/>
                <a:gd name="T55" fmla="*/ 4 h 59"/>
                <a:gd name="T56" fmla="*/ 8 w 60"/>
                <a:gd name="T57" fmla="*/ 3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2"/>
                  </a:lnTo>
                  <a:lnTo>
                    <a:pt x="51" y="8"/>
                  </a:lnTo>
                  <a:lnTo>
                    <a:pt x="46" y="4"/>
                  </a:lnTo>
                  <a:lnTo>
                    <a:pt x="42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8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3" y="40"/>
                  </a:lnTo>
                  <a:lnTo>
                    <a:pt x="6" y="46"/>
                  </a:lnTo>
                  <a:lnTo>
                    <a:pt x="9" y="50"/>
                  </a:lnTo>
                  <a:lnTo>
                    <a:pt x="14" y="54"/>
                  </a:lnTo>
                  <a:lnTo>
                    <a:pt x="19" y="56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6" y="59"/>
                  </a:lnTo>
                  <a:lnTo>
                    <a:pt x="42" y="56"/>
                  </a:lnTo>
                  <a:lnTo>
                    <a:pt x="46" y="54"/>
                  </a:lnTo>
                  <a:lnTo>
                    <a:pt x="51" y="50"/>
                  </a:lnTo>
                  <a:lnTo>
                    <a:pt x="54" y="46"/>
                  </a:lnTo>
                  <a:lnTo>
                    <a:pt x="58" y="40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353" name="Freeform 92"/>
            <p:cNvSpPr>
              <a:spLocks/>
            </p:cNvSpPr>
            <p:nvPr/>
          </p:nvSpPr>
          <p:spPr bwMode="auto">
            <a:xfrm>
              <a:off x="2365" y="1995"/>
              <a:ext cx="15" cy="15"/>
            </a:xfrm>
            <a:custGeom>
              <a:avLst/>
              <a:gdLst>
                <a:gd name="T0" fmla="*/ 2 w 30"/>
                <a:gd name="T1" fmla="*/ 4 h 29"/>
                <a:gd name="T2" fmla="*/ 2 w 30"/>
                <a:gd name="T3" fmla="*/ 4 h 29"/>
                <a:gd name="T4" fmla="*/ 2 w 30"/>
                <a:gd name="T5" fmla="*/ 4 h 29"/>
                <a:gd name="T6" fmla="*/ 1 w 30"/>
                <a:gd name="T7" fmla="*/ 4 h 29"/>
                <a:gd name="T8" fmla="*/ 1 w 30"/>
                <a:gd name="T9" fmla="*/ 4 h 29"/>
                <a:gd name="T10" fmla="*/ 1 w 30"/>
                <a:gd name="T11" fmla="*/ 3 h 29"/>
                <a:gd name="T12" fmla="*/ 1 w 30"/>
                <a:gd name="T13" fmla="*/ 3 h 29"/>
                <a:gd name="T14" fmla="*/ 0 w 30"/>
                <a:gd name="T15" fmla="*/ 3 h 29"/>
                <a:gd name="T16" fmla="*/ 0 w 30"/>
                <a:gd name="T17" fmla="*/ 2 h 29"/>
                <a:gd name="T18" fmla="*/ 0 w 30"/>
                <a:gd name="T19" fmla="*/ 2 h 29"/>
                <a:gd name="T20" fmla="*/ 1 w 30"/>
                <a:gd name="T21" fmla="*/ 2 h 29"/>
                <a:gd name="T22" fmla="*/ 1 w 30"/>
                <a:gd name="T23" fmla="*/ 1 h 29"/>
                <a:gd name="T24" fmla="*/ 1 w 30"/>
                <a:gd name="T25" fmla="*/ 1 h 29"/>
                <a:gd name="T26" fmla="*/ 1 w 30"/>
                <a:gd name="T27" fmla="*/ 1 h 29"/>
                <a:gd name="T28" fmla="*/ 2 w 30"/>
                <a:gd name="T29" fmla="*/ 1 h 29"/>
                <a:gd name="T30" fmla="*/ 2 w 30"/>
                <a:gd name="T31" fmla="*/ 0 h 29"/>
                <a:gd name="T32" fmla="*/ 2 w 30"/>
                <a:gd name="T33" fmla="*/ 0 h 29"/>
                <a:gd name="T34" fmla="*/ 3 w 30"/>
                <a:gd name="T35" fmla="*/ 0 h 29"/>
                <a:gd name="T36" fmla="*/ 3 w 30"/>
                <a:gd name="T37" fmla="*/ 1 h 29"/>
                <a:gd name="T38" fmla="*/ 3 w 30"/>
                <a:gd name="T39" fmla="*/ 1 h 29"/>
                <a:gd name="T40" fmla="*/ 4 w 30"/>
                <a:gd name="T41" fmla="*/ 1 h 29"/>
                <a:gd name="T42" fmla="*/ 4 w 30"/>
                <a:gd name="T43" fmla="*/ 1 h 29"/>
                <a:gd name="T44" fmla="*/ 4 w 30"/>
                <a:gd name="T45" fmla="*/ 2 h 29"/>
                <a:gd name="T46" fmla="*/ 4 w 30"/>
                <a:gd name="T47" fmla="*/ 2 h 29"/>
                <a:gd name="T48" fmla="*/ 4 w 30"/>
                <a:gd name="T49" fmla="*/ 2 h 29"/>
                <a:gd name="T50" fmla="*/ 4 w 30"/>
                <a:gd name="T51" fmla="*/ 3 h 29"/>
                <a:gd name="T52" fmla="*/ 4 w 30"/>
                <a:gd name="T53" fmla="*/ 4 h 29"/>
                <a:gd name="T54" fmla="*/ 3 w 30"/>
                <a:gd name="T55" fmla="*/ 4 h 29"/>
                <a:gd name="T56" fmla="*/ 2 w 30"/>
                <a:gd name="T57" fmla="*/ 4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9"/>
                <a:gd name="T89" fmla="*/ 30 w 30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9">
                  <a:moveTo>
                    <a:pt x="15" y="29"/>
                  </a:moveTo>
                  <a:lnTo>
                    <a:pt x="13" y="29"/>
                  </a:lnTo>
                  <a:lnTo>
                    <a:pt x="9" y="27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3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3" y="6"/>
                  </a:lnTo>
                  <a:lnTo>
                    <a:pt x="5" y="3"/>
                  </a:lnTo>
                  <a:lnTo>
                    <a:pt x="7" y="2"/>
                  </a:lnTo>
                  <a:lnTo>
                    <a:pt x="9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3"/>
                  </a:lnTo>
                  <a:lnTo>
                    <a:pt x="27" y="6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6" y="25"/>
                  </a:lnTo>
                  <a:lnTo>
                    <a:pt x="21" y="27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FFFF9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354" name="Freeform 93"/>
            <p:cNvSpPr>
              <a:spLocks/>
            </p:cNvSpPr>
            <p:nvPr/>
          </p:nvSpPr>
          <p:spPr bwMode="auto">
            <a:xfrm>
              <a:off x="2658" y="2044"/>
              <a:ext cx="30" cy="30"/>
            </a:xfrm>
            <a:custGeom>
              <a:avLst/>
              <a:gdLst>
                <a:gd name="T0" fmla="*/ 8 w 59"/>
                <a:gd name="T1" fmla="*/ 4 h 60"/>
                <a:gd name="T2" fmla="*/ 8 w 59"/>
                <a:gd name="T3" fmla="*/ 4 h 60"/>
                <a:gd name="T4" fmla="*/ 8 w 59"/>
                <a:gd name="T5" fmla="*/ 3 h 60"/>
                <a:gd name="T6" fmla="*/ 7 w 59"/>
                <a:gd name="T7" fmla="*/ 2 h 60"/>
                <a:gd name="T8" fmla="*/ 7 w 59"/>
                <a:gd name="T9" fmla="*/ 2 h 60"/>
                <a:gd name="T10" fmla="*/ 6 w 59"/>
                <a:gd name="T11" fmla="*/ 1 h 60"/>
                <a:gd name="T12" fmla="*/ 6 w 59"/>
                <a:gd name="T13" fmla="*/ 1 h 60"/>
                <a:gd name="T14" fmla="*/ 5 w 59"/>
                <a:gd name="T15" fmla="*/ 1 h 60"/>
                <a:gd name="T16" fmla="*/ 4 w 59"/>
                <a:gd name="T17" fmla="*/ 0 h 60"/>
                <a:gd name="T18" fmla="*/ 3 w 59"/>
                <a:gd name="T19" fmla="*/ 1 h 60"/>
                <a:gd name="T20" fmla="*/ 2 w 59"/>
                <a:gd name="T21" fmla="*/ 2 h 60"/>
                <a:gd name="T22" fmla="*/ 1 w 59"/>
                <a:gd name="T23" fmla="*/ 3 h 60"/>
                <a:gd name="T24" fmla="*/ 0 w 59"/>
                <a:gd name="T25" fmla="*/ 4 h 60"/>
                <a:gd name="T26" fmla="*/ 1 w 59"/>
                <a:gd name="T27" fmla="*/ 5 h 60"/>
                <a:gd name="T28" fmla="*/ 1 w 59"/>
                <a:gd name="T29" fmla="*/ 6 h 60"/>
                <a:gd name="T30" fmla="*/ 1 w 59"/>
                <a:gd name="T31" fmla="*/ 6 h 60"/>
                <a:gd name="T32" fmla="*/ 2 w 59"/>
                <a:gd name="T33" fmla="*/ 7 h 60"/>
                <a:gd name="T34" fmla="*/ 2 w 59"/>
                <a:gd name="T35" fmla="*/ 7 h 60"/>
                <a:gd name="T36" fmla="*/ 3 w 59"/>
                <a:gd name="T37" fmla="*/ 8 h 60"/>
                <a:gd name="T38" fmla="*/ 3 w 59"/>
                <a:gd name="T39" fmla="*/ 8 h 60"/>
                <a:gd name="T40" fmla="*/ 4 w 59"/>
                <a:gd name="T41" fmla="*/ 8 h 60"/>
                <a:gd name="T42" fmla="*/ 5 w 59"/>
                <a:gd name="T43" fmla="*/ 8 h 60"/>
                <a:gd name="T44" fmla="*/ 6 w 59"/>
                <a:gd name="T45" fmla="*/ 8 h 60"/>
                <a:gd name="T46" fmla="*/ 6 w 59"/>
                <a:gd name="T47" fmla="*/ 7 h 60"/>
                <a:gd name="T48" fmla="*/ 7 w 59"/>
                <a:gd name="T49" fmla="*/ 7 h 60"/>
                <a:gd name="T50" fmla="*/ 7 w 59"/>
                <a:gd name="T51" fmla="*/ 6 h 60"/>
                <a:gd name="T52" fmla="*/ 8 w 59"/>
                <a:gd name="T53" fmla="*/ 6 h 60"/>
                <a:gd name="T54" fmla="*/ 8 w 59"/>
                <a:gd name="T55" fmla="*/ 5 h 60"/>
                <a:gd name="T56" fmla="*/ 8 w 59"/>
                <a:gd name="T57" fmla="*/ 4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9"/>
                <a:gd name="T88" fmla="*/ 0 h 60"/>
                <a:gd name="T89" fmla="*/ 59 w 59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9" h="60">
                  <a:moveTo>
                    <a:pt x="59" y="30"/>
                  </a:moveTo>
                  <a:lnTo>
                    <a:pt x="58" y="25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5" y="2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9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7"/>
                  </a:lnTo>
                  <a:lnTo>
                    <a:pt x="9" y="51"/>
                  </a:lnTo>
                  <a:lnTo>
                    <a:pt x="13" y="55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5" y="59"/>
                  </a:lnTo>
                  <a:lnTo>
                    <a:pt x="41" y="58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2"/>
                  </a:lnTo>
                  <a:lnTo>
                    <a:pt x="58" y="36"/>
                  </a:lnTo>
                  <a:lnTo>
                    <a:pt x="59" y="30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355" name="Freeform 94"/>
            <p:cNvSpPr>
              <a:spLocks/>
            </p:cNvSpPr>
            <p:nvPr/>
          </p:nvSpPr>
          <p:spPr bwMode="auto">
            <a:xfrm>
              <a:off x="2666" y="2051"/>
              <a:ext cx="15" cy="15"/>
            </a:xfrm>
            <a:custGeom>
              <a:avLst/>
              <a:gdLst>
                <a:gd name="T0" fmla="*/ 2 w 30"/>
                <a:gd name="T1" fmla="*/ 4 h 30"/>
                <a:gd name="T2" fmla="*/ 2 w 30"/>
                <a:gd name="T3" fmla="*/ 4 h 30"/>
                <a:gd name="T4" fmla="*/ 2 w 30"/>
                <a:gd name="T5" fmla="*/ 4 h 30"/>
                <a:gd name="T6" fmla="*/ 1 w 30"/>
                <a:gd name="T7" fmla="*/ 4 h 30"/>
                <a:gd name="T8" fmla="*/ 1 w 30"/>
                <a:gd name="T9" fmla="*/ 4 h 30"/>
                <a:gd name="T10" fmla="*/ 1 w 30"/>
                <a:gd name="T11" fmla="*/ 3 h 30"/>
                <a:gd name="T12" fmla="*/ 1 w 30"/>
                <a:gd name="T13" fmla="*/ 3 h 30"/>
                <a:gd name="T14" fmla="*/ 0 w 30"/>
                <a:gd name="T15" fmla="*/ 3 h 30"/>
                <a:gd name="T16" fmla="*/ 0 w 30"/>
                <a:gd name="T17" fmla="*/ 2 h 30"/>
                <a:gd name="T18" fmla="*/ 0 w 30"/>
                <a:gd name="T19" fmla="*/ 2 h 30"/>
                <a:gd name="T20" fmla="*/ 1 w 30"/>
                <a:gd name="T21" fmla="*/ 2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2 w 30"/>
                <a:gd name="T29" fmla="*/ 1 h 30"/>
                <a:gd name="T30" fmla="*/ 2 w 30"/>
                <a:gd name="T31" fmla="*/ 0 h 30"/>
                <a:gd name="T32" fmla="*/ 2 w 30"/>
                <a:gd name="T33" fmla="*/ 0 h 30"/>
                <a:gd name="T34" fmla="*/ 3 w 30"/>
                <a:gd name="T35" fmla="*/ 0 h 30"/>
                <a:gd name="T36" fmla="*/ 3 w 30"/>
                <a:gd name="T37" fmla="*/ 1 h 30"/>
                <a:gd name="T38" fmla="*/ 3 w 30"/>
                <a:gd name="T39" fmla="*/ 1 h 30"/>
                <a:gd name="T40" fmla="*/ 4 w 30"/>
                <a:gd name="T41" fmla="*/ 1 h 30"/>
                <a:gd name="T42" fmla="*/ 4 w 30"/>
                <a:gd name="T43" fmla="*/ 1 h 30"/>
                <a:gd name="T44" fmla="*/ 4 w 30"/>
                <a:gd name="T45" fmla="*/ 2 h 30"/>
                <a:gd name="T46" fmla="*/ 4 w 30"/>
                <a:gd name="T47" fmla="*/ 2 h 30"/>
                <a:gd name="T48" fmla="*/ 4 w 30"/>
                <a:gd name="T49" fmla="*/ 2 h 30"/>
                <a:gd name="T50" fmla="*/ 4 w 30"/>
                <a:gd name="T51" fmla="*/ 3 h 30"/>
                <a:gd name="T52" fmla="*/ 4 w 30"/>
                <a:gd name="T53" fmla="*/ 4 h 30"/>
                <a:gd name="T54" fmla="*/ 3 w 30"/>
                <a:gd name="T55" fmla="*/ 4 h 30"/>
                <a:gd name="T56" fmla="*/ 2 w 30"/>
                <a:gd name="T57" fmla="*/ 4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6" y="27"/>
                  </a:lnTo>
                  <a:lnTo>
                    <a:pt x="4" y="26"/>
                  </a:lnTo>
                  <a:lnTo>
                    <a:pt x="3" y="24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3" y="7"/>
                  </a:lnTo>
                  <a:lnTo>
                    <a:pt x="4" y="5"/>
                  </a:lnTo>
                  <a:lnTo>
                    <a:pt x="6" y="3"/>
                  </a:lnTo>
                  <a:lnTo>
                    <a:pt x="9" y="2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0" y="2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8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8" y="21"/>
                  </a:lnTo>
                  <a:lnTo>
                    <a:pt x="25" y="26"/>
                  </a:lnTo>
                  <a:lnTo>
                    <a:pt x="20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FF9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356" name="Freeform 95"/>
            <p:cNvSpPr>
              <a:spLocks/>
            </p:cNvSpPr>
            <p:nvPr/>
          </p:nvSpPr>
          <p:spPr bwMode="auto">
            <a:xfrm>
              <a:off x="2674" y="1787"/>
              <a:ext cx="30" cy="30"/>
            </a:xfrm>
            <a:custGeom>
              <a:avLst/>
              <a:gdLst>
                <a:gd name="T0" fmla="*/ 8 w 60"/>
                <a:gd name="T1" fmla="*/ 4 h 60"/>
                <a:gd name="T2" fmla="*/ 8 w 60"/>
                <a:gd name="T3" fmla="*/ 3 h 60"/>
                <a:gd name="T4" fmla="*/ 8 w 60"/>
                <a:gd name="T5" fmla="*/ 3 h 60"/>
                <a:gd name="T6" fmla="*/ 7 w 60"/>
                <a:gd name="T7" fmla="*/ 2 h 60"/>
                <a:gd name="T8" fmla="*/ 7 w 60"/>
                <a:gd name="T9" fmla="*/ 2 h 60"/>
                <a:gd name="T10" fmla="*/ 6 w 60"/>
                <a:gd name="T11" fmla="*/ 1 h 60"/>
                <a:gd name="T12" fmla="*/ 6 w 60"/>
                <a:gd name="T13" fmla="*/ 1 h 60"/>
                <a:gd name="T14" fmla="*/ 5 w 60"/>
                <a:gd name="T15" fmla="*/ 1 h 60"/>
                <a:gd name="T16" fmla="*/ 4 w 60"/>
                <a:gd name="T17" fmla="*/ 0 h 60"/>
                <a:gd name="T18" fmla="*/ 3 w 60"/>
                <a:gd name="T19" fmla="*/ 1 h 60"/>
                <a:gd name="T20" fmla="*/ 2 w 60"/>
                <a:gd name="T21" fmla="*/ 2 h 60"/>
                <a:gd name="T22" fmla="*/ 1 w 60"/>
                <a:gd name="T23" fmla="*/ 3 h 60"/>
                <a:gd name="T24" fmla="*/ 0 w 60"/>
                <a:gd name="T25" fmla="*/ 4 h 60"/>
                <a:gd name="T26" fmla="*/ 1 w 60"/>
                <a:gd name="T27" fmla="*/ 5 h 60"/>
                <a:gd name="T28" fmla="*/ 1 w 60"/>
                <a:gd name="T29" fmla="*/ 6 h 60"/>
                <a:gd name="T30" fmla="*/ 1 w 60"/>
                <a:gd name="T31" fmla="*/ 6 h 60"/>
                <a:gd name="T32" fmla="*/ 2 w 60"/>
                <a:gd name="T33" fmla="*/ 7 h 60"/>
                <a:gd name="T34" fmla="*/ 2 w 60"/>
                <a:gd name="T35" fmla="*/ 7 h 60"/>
                <a:gd name="T36" fmla="*/ 3 w 60"/>
                <a:gd name="T37" fmla="*/ 8 h 60"/>
                <a:gd name="T38" fmla="*/ 3 w 60"/>
                <a:gd name="T39" fmla="*/ 8 h 60"/>
                <a:gd name="T40" fmla="*/ 4 w 60"/>
                <a:gd name="T41" fmla="*/ 8 h 60"/>
                <a:gd name="T42" fmla="*/ 5 w 60"/>
                <a:gd name="T43" fmla="*/ 8 h 60"/>
                <a:gd name="T44" fmla="*/ 6 w 60"/>
                <a:gd name="T45" fmla="*/ 8 h 60"/>
                <a:gd name="T46" fmla="*/ 6 w 60"/>
                <a:gd name="T47" fmla="*/ 7 h 60"/>
                <a:gd name="T48" fmla="*/ 7 w 60"/>
                <a:gd name="T49" fmla="*/ 7 h 60"/>
                <a:gd name="T50" fmla="*/ 7 w 60"/>
                <a:gd name="T51" fmla="*/ 6 h 60"/>
                <a:gd name="T52" fmla="*/ 8 w 60"/>
                <a:gd name="T53" fmla="*/ 6 h 60"/>
                <a:gd name="T54" fmla="*/ 8 w 60"/>
                <a:gd name="T55" fmla="*/ 5 h 60"/>
                <a:gd name="T56" fmla="*/ 8 w 60"/>
                <a:gd name="T57" fmla="*/ 4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4"/>
                  </a:lnTo>
                  <a:lnTo>
                    <a:pt x="51" y="9"/>
                  </a:lnTo>
                  <a:lnTo>
                    <a:pt x="46" y="6"/>
                  </a:lnTo>
                  <a:lnTo>
                    <a:pt x="41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2"/>
                  </a:lnTo>
                  <a:lnTo>
                    <a:pt x="14" y="55"/>
                  </a:lnTo>
                  <a:lnTo>
                    <a:pt x="18" y="58"/>
                  </a:lnTo>
                  <a:lnTo>
                    <a:pt x="24" y="60"/>
                  </a:lnTo>
                  <a:lnTo>
                    <a:pt x="30" y="60"/>
                  </a:lnTo>
                  <a:lnTo>
                    <a:pt x="36" y="60"/>
                  </a:lnTo>
                  <a:lnTo>
                    <a:pt x="41" y="58"/>
                  </a:lnTo>
                  <a:lnTo>
                    <a:pt x="46" y="55"/>
                  </a:lnTo>
                  <a:lnTo>
                    <a:pt x="51" y="52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357" name="Freeform 96"/>
            <p:cNvSpPr>
              <a:spLocks/>
            </p:cNvSpPr>
            <p:nvPr/>
          </p:nvSpPr>
          <p:spPr bwMode="auto">
            <a:xfrm>
              <a:off x="2682" y="1795"/>
              <a:ext cx="15" cy="15"/>
            </a:xfrm>
            <a:custGeom>
              <a:avLst/>
              <a:gdLst>
                <a:gd name="T0" fmla="*/ 2 w 30"/>
                <a:gd name="T1" fmla="*/ 4 h 30"/>
                <a:gd name="T2" fmla="*/ 2 w 30"/>
                <a:gd name="T3" fmla="*/ 4 h 30"/>
                <a:gd name="T4" fmla="*/ 2 w 30"/>
                <a:gd name="T5" fmla="*/ 4 h 30"/>
                <a:gd name="T6" fmla="*/ 1 w 30"/>
                <a:gd name="T7" fmla="*/ 4 h 30"/>
                <a:gd name="T8" fmla="*/ 1 w 30"/>
                <a:gd name="T9" fmla="*/ 4 h 30"/>
                <a:gd name="T10" fmla="*/ 1 w 30"/>
                <a:gd name="T11" fmla="*/ 3 h 30"/>
                <a:gd name="T12" fmla="*/ 1 w 30"/>
                <a:gd name="T13" fmla="*/ 3 h 30"/>
                <a:gd name="T14" fmla="*/ 0 w 30"/>
                <a:gd name="T15" fmla="*/ 3 h 30"/>
                <a:gd name="T16" fmla="*/ 0 w 30"/>
                <a:gd name="T17" fmla="*/ 2 h 30"/>
                <a:gd name="T18" fmla="*/ 0 w 30"/>
                <a:gd name="T19" fmla="*/ 2 h 30"/>
                <a:gd name="T20" fmla="*/ 1 w 30"/>
                <a:gd name="T21" fmla="*/ 2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2 w 30"/>
                <a:gd name="T29" fmla="*/ 1 h 30"/>
                <a:gd name="T30" fmla="*/ 2 w 30"/>
                <a:gd name="T31" fmla="*/ 0 h 30"/>
                <a:gd name="T32" fmla="*/ 2 w 30"/>
                <a:gd name="T33" fmla="*/ 0 h 30"/>
                <a:gd name="T34" fmla="*/ 3 w 30"/>
                <a:gd name="T35" fmla="*/ 0 h 30"/>
                <a:gd name="T36" fmla="*/ 3 w 30"/>
                <a:gd name="T37" fmla="*/ 1 h 30"/>
                <a:gd name="T38" fmla="*/ 3 w 30"/>
                <a:gd name="T39" fmla="*/ 1 h 30"/>
                <a:gd name="T40" fmla="*/ 4 w 30"/>
                <a:gd name="T41" fmla="*/ 1 h 30"/>
                <a:gd name="T42" fmla="*/ 4 w 30"/>
                <a:gd name="T43" fmla="*/ 1 h 30"/>
                <a:gd name="T44" fmla="*/ 4 w 30"/>
                <a:gd name="T45" fmla="*/ 2 h 30"/>
                <a:gd name="T46" fmla="*/ 4 w 30"/>
                <a:gd name="T47" fmla="*/ 2 h 30"/>
                <a:gd name="T48" fmla="*/ 4 w 30"/>
                <a:gd name="T49" fmla="*/ 2 h 30"/>
                <a:gd name="T50" fmla="*/ 4 w 30"/>
                <a:gd name="T51" fmla="*/ 3 h 30"/>
                <a:gd name="T52" fmla="*/ 4 w 30"/>
                <a:gd name="T53" fmla="*/ 4 h 30"/>
                <a:gd name="T54" fmla="*/ 3 w 30"/>
                <a:gd name="T55" fmla="*/ 4 h 30"/>
                <a:gd name="T56" fmla="*/ 2 w 30"/>
                <a:gd name="T57" fmla="*/ 4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7" y="28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1" y="9"/>
                  </a:lnTo>
                  <a:lnTo>
                    <a:pt x="2" y="7"/>
                  </a:lnTo>
                  <a:lnTo>
                    <a:pt x="4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3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5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FF9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358" name="Freeform 97"/>
            <p:cNvSpPr>
              <a:spLocks/>
            </p:cNvSpPr>
            <p:nvPr/>
          </p:nvSpPr>
          <p:spPr bwMode="auto">
            <a:xfrm>
              <a:off x="2677" y="2164"/>
              <a:ext cx="30" cy="29"/>
            </a:xfrm>
            <a:custGeom>
              <a:avLst/>
              <a:gdLst>
                <a:gd name="T0" fmla="*/ 8 w 58"/>
                <a:gd name="T1" fmla="*/ 3 h 60"/>
                <a:gd name="T2" fmla="*/ 8 w 58"/>
                <a:gd name="T3" fmla="*/ 3 h 60"/>
                <a:gd name="T4" fmla="*/ 8 w 58"/>
                <a:gd name="T5" fmla="*/ 2 h 60"/>
                <a:gd name="T6" fmla="*/ 7 w 58"/>
                <a:gd name="T7" fmla="*/ 1 h 60"/>
                <a:gd name="T8" fmla="*/ 7 w 58"/>
                <a:gd name="T9" fmla="*/ 1 h 60"/>
                <a:gd name="T10" fmla="*/ 6 w 58"/>
                <a:gd name="T11" fmla="*/ 0 h 60"/>
                <a:gd name="T12" fmla="*/ 6 w 58"/>
                <a:gd name="T13" fmla="*/ 0 h 60"/>
                <a:gd name="T14" fmla="*/ 5 w 58"/>
                <a:gd name="T15" fmla="*/ 0 h 60"/>
                <a:gd name="T16" fmla="*/ 4 w 58"/>
                <a:gd name="T17" fmla="*/ 0 h 60"/>
                <a:gd name="T18" fmla="*/ 3 w 58"/>
                <a:gd name="T19" fmla="*/ 0 h 60"/>
                <a:gd name="T20" fmla="*/ 1 w 58"/>
                <a:gd name="T21" fmla="*/ 1 h 60"/>
                <a:gd name="T22" fmla="*/ 1 w 58"/>
                <a:gd name="T23" fmla="*/ 2 h 60"/>
                <a:gd name="T24" fmla="*/ 0 w 58"/>
                <a:gd name="T25" fmla="*/ 3 h 60"/>
                <a:gd name="T26" fmla="*/ 0 w 58"/>
                <a:gd name="T27" fmla="*/ 4 h 60"/>
                <a:gd name="T28" fmla="*/ 1 w 58"/>
                <a:gd name="T29" fmla="*/ 5 h 60"/>
                <a:gd name="T30" fmla="*/ 1 w 58"/>
                <a:gd name="T31" fmla="*/ 5 h 60"/>
                <a:gd name="T32" fmla="*/ 1 w 58"/>
                <a:gd name="T33" fmla="*/ 6 h 60"/>
                <a:gd name="T34" fmla="*/ 2 w 58"/>
                <a:gd name="T35" fmla="*/ 6 h 60"/>
                <a:gd name="T36" fmla="*/ 3 w 58"/>
                <a:gd name="T37" fmla="*/ 7 h 60"/>
                <a:gd name="T38" fmla="*/ 3 w 58"/>
                <a:gd name="T39" fmla="*/ 7 h 60"/>
                <a:gd name="T40" fmla="*/ 4 w 58"/>
                <a:gd name="T41" fmla="*/ 7 h 60"/>
                <a:gd name="T42" fmla="*/ 5 w 58"/>
                <a:gd name="T43" fmla="*/ 7 h 60"/>
                <a:gd name="T44" fmla="*/ 6 w 58"/>
                <a:gd name="T45" fmla="*/ 7 h 60"/>
                <a:gd name="T46" fmla="*/ 6 w 58"/>
                <a:gd name="T47" fmla="*/ 6 h 60"/>
                <a:gd name="T48" fmla="*/ 7 w 58"/>
                <a:gd name="T49" fmla="*/ 6 h 60"/>
                <a:gd name="T50" fmla="*/ 7 w 58"/>
                <a:gd name="T51" fmla="*/ 5 h 60"/>
                <a:gd name="T52" fmla="*/ 8 w 58"/>
                <a:gd name="T53" fmla="*/ 5 h 60"/>
                <a:gd name="T54" fmla="*/ 8 w 58"/>
                <a:gd name="T55" fmla="*/ 4 h 60"/>
                <a:gd name="T56" fmla="*/ 8 w 58"/>
                <a:gd name="T57" fmla="*/ 3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8"/>
                <a:gd name="T88" fmla="*/ 0 h 60"/>
                <a:gd name="T89" fmla="*/ 58 w 58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8" h="60">
                  <a:moveTo>
                    <a:pt x="58" y="30"/>
                  </a:moveTo>
                  <a:lnTo>
                    <a:pt x="58" y="24"/>
                  </a:lnTo>
                  <a:lnTo>
                    <a:pt x="56" y="18"/>
                  </a:lnTo>
                  <a:lnTo>
                    <a:pt x="54" y="14"/>
                  </a:lnTo>
                  <a:lnTo>
                    <a:pt x="50" y="9"/>
                  </a:lnTo>
                  <a:lnTo>
                    <a:pt x="46" y="6"/>
                  </a:lnTo>
                  <a:lnTo>
                    <a:pt x="40" y="2"/>
                  </a:lnTo>
                  <a:lnTo>
                    <a:pt x="34" y="1"/>
                  </a:lnTo>
                  <a:lnTo>
                    <a:pt x="28" y="0"/>
                  </a:lnTo>
                  <a:lnTo>
                    <a:pt x="17" y="2"/>
                  </a:lnTo>
                  <a:lnTo>
                    <a:pt x="8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2" y="42"/>
                  </a:lnTo>
                  <a:lnTo>
                    <a:pt x="4" y="46"/>
                  </a:lnTo>
                  <a:lnTo>
                    <a:pt x="8" y="51"/>
                  </a:lnTo>
                  <a:lnTo>
                    <a:pt x="12" y="54"/>
                  </a:lnTo>
                  <a:lnTo>
                    <a:pt x="18" y="58"/>
                  </a:lnTo>
                  <a:lnTo>
                    <a:pt x="23" y="59"/>
                  </a:lnTo>
                  <a:lnTo>
                    <a:pt x="28" y="60"/>
                  </a:lnTo>
                  <a:lnTo>
                    <a:pt x="34" y="59"/>
                  </a:lnTo>
                  <a:lnTo>
                    <a:pt x="40" y="58"/>
                  </a:lnTo>
                  <a:lnTo>
                    <a:pt x="46" y="54"/>
                  </a:lnTo>
                  <a:lnTo>
                    <a:pt x="50" y="51"/>
                  </a:lnTo>
                  <a:lnTo>
                    <a:pt x="54" y="46"/>
                  </a:lnTo>
                  <a:lnTo>
                    <a:pt x="56" y="42"/>
                  </a:lnTo>
                  <a:lnTo>
                    <a:pt x="58" y="36"/>
                  </a:lnTo>
                  <a:lnTo>
                    <a:pt x="58" y="30"/>
                  </a:lnTo>
                  <a:close/>
                </a:path>
              </a:pathLst>
            </a:custGeom>
            <a:solidFill>
              <a:srgbClr val="5900B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359" name="Freeform 98"/>
            <p:cNvSpPr>
              <a:spLocks/>
            </p:cNvSpPr>
            <p:nvPr/>
          </p:nvSpPr>
          <p:spPr bwMode="auto">
            <a:xfrm>
              <a:off x="2685" y="2171"/>
              <a:ext cx="14" cy="15"/>
            </a:xfrm>
            <a:custGeom>
              <a:avLst/>
              <a:gdLst>
                <a:gd name="T0" fmla="*/ 2 w 28"/>
                <a:gd name="T1" fmla="*/ 4 h 30"/>
                <a:gd name="T2" fmla="*/ 2 w 28"/>
                <a:gd name="T3" fmla="*/ 4 h 30"/>
                <a:gd name="T4" fmla="*/ 2 w 28"/>
                <a:gd name="T5" fmla="*/ 4 h 30"/>
                <a:gd name="T6" fmla="*/ 1 w 28"/>
                <a:gd name="T7" fmla="*/ 4 h 30"/>
                <a:gd name="T8" fmla="*/ 1 w 28"/>
                <a:gd name="T9" fmla="*/ 4 h 30"/>
                <a:gd name="T10" fmla="*/ 1 w 28"/>
                <a:gd name="T11" fmla="*/ 3 h 30"/>
                <a:gd name="T12" fmla="*/ 1 w 28"/>
                <a:gd name="T13" fmla="*/ 3 h 30"/>
                <a:gd name="T14" fmla="*/ 0 w 28"/>
                <a:gd name="T15" fmla="*/ 3 h 30"/>
                <a:gd name="T16" fmla="*/ 0 w 28"/>
                <a:gd name="T17" fmla="*/ 2 h 30"/>
                <a:gd name="T18" fmla="*/ 0 w 28"/>
                <a:gd name="T19" fmla="*/ 2 h 30"/>
                <a:gd name="T20" fmla="*/ 1 w 28"/>
                <a:gd name="T21" fmla="*/ 2 h 30"/>
                <a:gd name="T22" fmla="*/ 1 w 28"/>
                <a:gd name="T23" fmla="*/ 1 h 30"/>
                <a:gd name="T24" fmla="*/ 1 w 28"/>
                <a:gd name="T25" fmla="*/ 1 h 30"/>
                <a:gd name="T26" fmla="*/ 1 w 28"/>
                <a:gd name="T27" fmla="*/ 1 h 30"/>
                <a:gd name="T28" fmla="*/ 2 w 28"/>
                <a:gd name="T29" fmla="*/ 1 h 30"/>
                <a:gd name="T30" fmla="*/ 2 w 28"/>
                <a:gd name="T31" fmla="*/ 0 h 30"/>
                <a:gd name="T32" fmla="*/ 2 w 28"/>
                <a:gd name="T33" fmla="*/ 0 h 30"/>
                <a:gd name="T34" fmla="*/ 3 w 28"/>
                <a:gd name="T35" fmla="*/ 0 h 30"/>
                <a:gd name="T36" fmla="*/ 3 w 28"/>
                <a:gd name="T37" fmla="*/ 1 h 30"/>
                <a:gd name="T38" fmla="*/ 3 w 28"/>
                <a:gd name="T39" fmla="*/ 1 h 30"/>
                <a:gd name="T40" fmla="*/ 4 w 28"/>
                <a:gd name="T41" fmla="*/ 1 h 30"/>
                <a:gd name="T42" fmla="*/ 4 w 28"/>
                <a:gd name="T43" fmla="*/ 1 h 30"/>
                <a:gd name="T44" fmla="*/ 4 w 28"/>
                <a:gd name="T45" fmla="*/ 2 h 30"/>
                <a:gd name="T46" fmla="*/ 4 w 28"/>
                <a:gd name="T47" fmla="*/ 2 h 30"/>
                <a:gd name="T48" fmla="*/ 4 w 28"/>
                <a:gd name="T49" fmla="*/ 2 h 30"/>
                <a:gd name="T50" fmla="*/ 4 w 28"/>
                <a:gd name="T51" fmla="*/ 3 h 30"/>
                <a:gd name="T52" fmla="*/ 4 w 28"/>
                <a:gd name="T53" fmla="*/ 4 h 30"/>
                <a:gd name="T54" fmla="*/ 3 w 28"/>
                <a:gd name="T55" fmla="*/ 4 h 30"/>
                <a:gd name="T56" fmla="*/ 2 w 28"/>
                <a:gd name="T57" fmla="*/ 4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8"/>
                <a:gd name="T88" fmla="*/ 0 h 30"/>
                <a:gd name="T89" fmla="*/ 28 w 28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8" h="30">
                  <a:moveTo>
                    <a:pt x="13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5" y="28"/>
                  </a:lnTo>
                  <a:lnTo>
                    <a:pt x="3" y="25"/>
                  </a:lnTo>
                  <a:lnTo>
                    <a:pt x="2" y="23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1" y="9"/>
                  </a:lnTo>
                  <a:lnTo>
                    <a:pt x="2" y="7"/>
                  </a:lnTo>
                  <a:lnTo>
                    <a:pt x="3" y="5"/>
                  </a:lnTo>
                  <a:lnTo>
                    <a:pt x="5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3" y="0"/>
                  </a:lnTo>
                  <a:lnTo>
                    <a:pt x="17" y="0"/>
                  </a:lnTo>
                  <a:lnTo>
                    <a:pt x="19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7" y="9"/>
                  </a:lnTo>
                  <a:lnTo>
                    <a:pt x="28" y="13"/>
                  </a:lnTo>
                  <a:lnTo>
                    <a:pt x="28" y="15"/>
                  </a:lnTo>
                  <a:lnTo>
                    <a:pt x="27" y="21"/>
                  </a:lnTo>
                  <a:lnTo>
                    <a:pt x="25" y="25"/>
                  </a:lnTo>
                  <a:lnTo>
                    <a:pt x="19" y="29"/>
                  </a:lnTo>
                  <a:lnTo>
                    <a:pt x="13" y="30"/>
                  </a:lnTo>
                  <a:close/>
                </a:path>
              </a:pathLst>
            </a:custGeom>
            <a:solidFill>
              <a:srgbClr val="FFFF9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360" name="Freeform 99"/>
            <p:cNvSpPr>
              <a:spLocks/>
            </p:cNvSpPr>
            <p:nvPr/>
          </p:nvSpPr>
          <p:spPr bwMode="auto">
            <a:xfrm>
              <a:off x="2539" y="2259"/>
              <a:ext cx="29" cy="30"/>
            </a:xfrm>
            <a:custGeom>
              <a:avLst/>
              <a:gdLst>
                <a:gd name="T0" fmla="*/ 7 w 60"/>
                <a:gd name="T1" fmla="*/ 4 h 60"/>
                <a:gd name="T2" fmla="*/ 7 w 60"/>
                <a:gd name="T3" fmla="*/ 3 h 60"/>
                <a:gd name="T4" fmla="*/ 7 w 60"/>
                <a:gd name="T5" fmla="*/ 3 h 60"/>
                <a:gd name="T6" fmla="*/ 6 w 60"/>
                <a:gd name="T7" fmla="*/ 2 h 60"/>
                <a:gd name="T8" fmla="*/ 6 w 60"/>
                <a:gd name="T9" fmla="*/ 1 h 60"/>
                <a:gd name="T10" fmla="*/ 5 w 60"/>
                <a:gd name="T11" fmla="*/ 1 h 60"/>
                <a:gd name="T12" fmla="*/ 5 w 60"/>
                <a:gd name="T13" fmla="*/ 1 h 60"/>
                <a:gd name="T14" fmla="*/ 4 w 60"/>
                <a:gd name="T15" fmla="*/ 1 h 60"/>
                <a:gd name="T16" fmla="*/ 3 w 60"/>
                <a:gd name="T17" fmla="*/ 0 h 60"/>
                <a:gd name="T18" fmla="*/ 2 w 60"/>
                <a:gd name="T19" fmla="*/ 1 h 60"/>
                <a:gd name="T20" fmla="*/ 1 w 60"/>
                <a:gd name="T21" fmla="*/ 1 h 60"/>
                <a:gd name="T22" fmla="*/ 0 w 60"/>
                <a:gd name="T23" fmla="*/ 3 h 60"/>
                <a:gd name="T24" fmla="*/ 0 w 60"/>
                <a:gd name="T25" fmla="*/ 4 h 60"/>
                <a:gd name="T26" fmla="*/ 0 w 60"/>
                <a:gd name="T27" fmla="*/ 5 h 60"/>
                <a:gd name="T28" fmla="*/ 0 w 60"/>
                <a:gd name="T29" fmla="*/ 6 h 60"/>
                <a:gd name="T30" fmla="*/ 0 w 60"/>
                <a:gd name="T31" fmla="*/ 6 h 60"/>
                <a:gd name="T32" fmla="*/ 1 w 60"/>
                <a:gd name="T33" fmla="*/ 7 h 60"/>
                <a:gd name="T34" fmla="*/ 1 w 60"/>
                <a:gd name="T35" fmla="*/ 7 h 60"/>
                <a:gd name="T36" fmla="*/ 2 w 60"/>
                <a:gd name="T37" fmla="*/ 8 h 60"/>
                <a:gd name="T38" fmla="*/ 3 w 60"/>
                <a:gd name="T39" fmla="*/ 8 h 60"/>
                <a:gd name="T40" fmla="*/ 3 w 60"/>
                <a:gd name="T41" fmla="*/ 8 h 60"/>
                <a:gd name="T42" fmla="*/ 4 w 60"/>
                <a:gd name="T43" fmla="*/ 8 h 60"/>
                <a:gd name="T44" fmla="*/ 5 w 60"/>
                <a:gd name="T45" fmla="*/ 8 h 60"/>
                <a:gd name="T46" fmla="*/ 5 w 60"/>
                <a:gd name="T47" fmla="*/ 7 h 60"/>
                <a:gd name="T48" fmla="*/ 6 w 60"/>
                <a:gd name="T49" fmla="*/ 7 h 60"/>
                <a:gd name="T50" fmla="*/ 6 w 60"/>
                <a:gd name="T51" fmla="*/ 6 h 60"/>
                <a:gd name="T52" fmla="*/ 7 w 60"/>
                <a:gd name="T53" fmla="*/ 6 h 60"/>
                <a:gd name="T54" fmla="*/ 7 w 60"/>
                <a:gd name="T55" fmla="*/ 5 h 60"/>
                <a:gd name="T56" fmla="*/ 7 w 60"/>
                <a:gd name="T57" fmla="*/ 4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9"/>
                  </a:lnTo>
                  <a:lnTo>
                    <a:pt x="54" y="13"/>
                  </a:lnTo>
                  <a:lnTo>
                    <a:pt x="51" y="8"/>
                  </a:lnTo>
                  <a:lnTo>
                    <a:pt x="46" y="5"/>
                  </a:lnTo>
                  <a:lnTo>
                    <a:pt x="42" y="3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8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6"/>
                  </a:lnTo>
                  <a:lnTo>
                    <a:pt x="8" y="51"/>
                  </a:lnTo>
                  <a:lnTo>
                    <a:pt x="13" y="54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361" name="Freeform 100"/>
            <p:cNvSpPr>
              <a:spLocks/>
            </p:cNvSpPr>
            <p:nvPr/>
          </p:nvSpPr>
          <p:spPr bwMode="auto">
            <a:xfrm>
              <a:off x="2546" y="2267"/>
              <a:ext cx="15" cy="15"/>
            </a:xfrm>
            <a:custGeom>
              <a:avLst/>
              <a:gdLst>
                <a:gd name="T0" fmla="*/ 2 w 30"/>
                <a:gd name="T1" fmla="*/ 4 h 30"/>
                <a:gd name="T2" fmla="*/ 2 w 30"/>
                <a:gd name="T3" fmla="*/ 4 h 30"/>
                <a:gd name="T4" fmla="*/ 2 w 30"/>
                <a:gd name="T5" fmla="*/ 4 h 30"/>
                <a:gd name="T6" fmla="*/ 1 w 30"/>
                <a:gd name="T7" fmla="*/ 4 h 30"/>
                <a:gd name="T8" fmla="*/ 1 w 30"/>
                <a:gd name="T9" fmla="*/ 4 h 30"/>
                <a:gd name="T10" fmla="*/ 1 w 30"/>
                <a:gd name="T11" fmla="*/ 3 h 30"/>
                <a:gd name="T12" fmla="*/ 1 w 30"/>
                <a:gd name="T13" fmla="*/ 3 h 30"/>
                <a:gd name="T14" fmla="*/ 0 w 30"/>
                <a:gd name="T15" fmla="*/ 3 h 30"/>
                <a:gd name="T16" fmla="*/ 0 w 30"/>
                <a:gd name="T17" fmla="*/ 2 h 30"/>
                <a:gd name="T18" fmla="*/ 0 w 30"/>
                <a:gd name="T19" fmla="*/ 2 h 30"/>
                <a:gd name="T20" fmla="*/ 1 w 30"/>
                <a:gd name="T21" fmla="*/ 2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2 w 30"/>
                <a:gd name="T29" fmla="*/ 1 h 30"/>
                <a:gd name="T30" fmla="*/ 2 w 30"/>
                <a:gd name="T31" fmla="*/ 0 h 30"/>
                <a:gd name="T32" fmla="*/ 2 w 30"/>
                <a:gd name="T33" fmla="*/ 0 h 30"/>
                <a:gd name="T34" fmla="*/ 3 w 30"/>
                <a:gd name="T35" fmla="*/ 0 h 30"/>
                <a:gd name="T36" fmla="*/ 3 w 30"/>
                <a:gd name="T37" fmla="*/ 1 h 30"/>
                <a:gd name="T38" fmla="*/ 3 w 30"/>
                <a:gd name="T39" fmla="*/ 1 h 30"/>
                <a:gd name="T40" fmla="*/ 4 w 30"/>
                <a:gd name="T41" fmla="*/ 1 h 30"/>
                <a:gd name="T42" fmla="*/ 4 w 30"/>
                <a:gd name="T43" fmla="*/ 1 h 30"/>
                <a:gd name="T44" fmla="*/ 4 w 30"/>
                <a:gd name="T45" fmla="*/ 2 h 30"/>
                <a:gd name="T46" fmla="*/ 4 w 30"/>
                <a:gd name="T47" fmla="*/ 2 h 30"/>
                <a:gd name="T48" fmla="*/ 4 w 30"/>
                <a:gd name="T49" fmla="*/ 2 h 30"/>
                <a:gd name="T50" fmla="*/ 4 w 30"/>
                <a:gd name="T51" fmla="*/ 3 h 30"/>
                <a:gd name="T52" fmla="*/ 4 w 30"/>
                <a:gd name="T53" fmla="*/ 4 h 30"/>
                <a:gd name="T54" fmla="*/ 3 w 30"/>
                <a:gd name="T55" fmla="*/ 4 h 30"/>
                <a:gd name="T56" fmla="*/ 2 w 30"/>
                <a:gd name="T57" fmla="*/ 4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FF9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362" name="Freeform 101"/>
            <p:cNvSpPr>
              <a:spLocks/>
            </p:cNvSpPr>
            <p:nvPr/>
          </p:nvSpPr>
          <p:spPr bwMode="auto">
            <a:xfrm>
              <a:off x="2416" y="2291"/>
              <a:ext cx="30" cy="30"/>
            </a:xfrm>
            <a:custGeom>
              <a:avLst/>
              <a:gdLst>
                <a:gd name="T0" fmla="*/ 8 w 60"/>
                <a:gd name="T1" fmla="*/ 4 h 59"/>
                <a:gd name="T2" fmla="*/ 8 w 60"/>
                <a:gd name="T3" fmla="*/ 3 h 59"/>
                <a:gd name="T4" fmla="*/ 8 w 60"/>
                <a:gd name="T5" fmla="*/ 3 h 59"/>
                <a:gd name="T6" fmla="*/ 7 w 60"/>
                <a:gd name="T7" fmla="*/ 2 h 59"/>
                <a:gd name="T8" fmla="*/ 7 w 60"/>
                <a:gd name="T9" fmla="*/ 2 h 59"/>
                <a:gd name="T10" fmla="*/ 6 w 60"/>
                <a:gd name="T11" fmla="*/ 1 h 59"/>
                <a:gd name="T12" fmla="*/ 6 w 60"/>
                <a:gd name="T13" fmla="*/ 1 h 59"/>
                <a:gd name="T14" fmla="*/ 5 w 60"/>
                <a:gd name="T15" fmla="*/ 1 h 59"/>
                <a:gd name="T16" fmla="*/ 4 w 60"/>
                <a:gd name="T17" fmla="*/ 0 h 59"/>
                <a:gd name="T18" fmla="*/ 3 w 60"/>
                <a:gd name="T19" fmla="*/ 1 h 59"/>
                <a:gd name="T20" fmla="*/ 2 w 60"/>
                <a:gd name="T21" fmla="*/ 2 h 59"/>
                <a:gd name="T22" fmla="*/ 1 w 60"/>
                <a:gd name="T23" fmla="*/ 3 h 59"/>
                <a:gd name="T24" fmla="*/ 0 w 60"/>
                <a:gd name="T25" fmla="*/ 4 h 59"/>
                <a:gd name="T26" fmla="*/ 1 w 60"/>
                <a:gd name="T27" fmla="*/ 5 h 59"/>
                <a:gd name="T28" fmla="*/ 1 w 60"/>
                <a:gd name="T29" fmla="*/ 6 h 59"/>
                <a:gd name="T30" fmla="*/ 1 w 60"/>
                <a:gd name="T31" fmla="*/ 6 h 59"/>
                <a:gd name="T32" fmla="*/ 1 w 60"/>
                <a:gd name="T33" fmla="*/ 7 h 59"/>
                <a:gd name="T34" fmla="*/ 2 w 60"/>
                <a:gd name="T35" fmla="*/ 7 h 59"/>
                <a:gd name="T36" fmla="*/ 3 w 60"/>
                <a:gd name="T37" fmla="*/ 8 h 59"/>
                <a:gd name="T38" fmla="*/ 3 w 60"/>
                <a:gd name="T39" fmla="*/ 8 h 59"/>
                <a:gd name="T40" fmla="*/ 4 w 60"/>
                <a:gd name="T41" fmla="*/ 8 h 59"/>
                <a:gd name="T42" fmla="*/ 5 w 60"/>
                <a:gd name="T43" fmla="*/ 8 h 59"/>
                <a:gd name="T44" fmla="*/ 6 w 60"/>
                <a:gd name="T45" fmla="*/ 8 h 59"/>
                <a:gd name="T46" fmla="*/ 6 w 60"/>
                <a:gd name="T47" fmla="*/ 7 h 59"/>
                <a:gd name="T48" fmla="*/ 7 w 60"/>
                <a:gd name="T49" fmla="*/ 7 h 59"/>
                <a:gd name="T50" fmla="*/ 7 w 60"/>
                <a:gd name="T51" fmla="*/ 6 h 59"/>
                <a:gd name="T52" fmla="*/ 8 w 60"/>
                <a:gd name="T53" fmla="*/ 6 h 59"/>
                <a:gd name="T54" fmla="*/ 8 w 60"/>
                <a:gd name="T55" fmla="*/ 5 h 59"/>
                <a:gd name="T56" fmla="*/ 8 w 60"/>
                <a:gd name="T57" fmla="*/ 4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30"/>
                  </a:moveTo>
                  <a:lnTo>
                    <a:pt x="58" y="24"/>
                  </a:lnTo>
                  <a:lnTo>
                    <a:pt x="57" y="18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2"/>
                  </a:lnTo>
                  <a:lnTo>
                    <a:pt x="35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4" y="47"/>
                  </a:lnTo>
                  <a:lnTo>
                    <a:pt x="8" y="51"/>
                  </a:lnTo>
                  <a:lnTo>
                    <a:pt x="12" y="55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5" y="59"/>
                  </a:lnTo>
                  <a:lnTo>
                    <a:pt x="41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8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363" name="Freeform 102"/>
            <p:cNvSpPr>
              <a:spLocks/>
            </p:cNvSpPr>
            <p:nvPr/>
          </p:nvSpPr>
          <p:spPr bwMode="auto">
            <a:xfrm>
              <a:off x="2423" y="2298"/>
              <a:ext cx="15" cy="15"/>
            </a:xfrm>
            <a:custGeom>
              <a:avLst/>
              <a:gdLst>
                <a:gd name="T0" fmla="*/ 2 w 30"/>
                <a:gd name="T1" fmla="*/ 4 h 30"/>
                <a:gd name="T2" fmla="*/ 2 w 30"/>
                <a:gd name="T3" fmla="*/ 4 h 30"/>
                <a:gd name="T4" fmla="*/ 2 w 30"/>
                <a:gd name="T5" fmla="*/ 4 h 30"/>
                <a:gd name="T6" fmla="*/ 1 w 30"/>
                <a:gd name="T7" fmla="*/ 4 h 30"/>
                <a:gd name="T8" fmla="*/ 1 w 30"/>
                <a:gd name="T9" fmla="*/ 4 h 30"/>
                <a:gd name="T10" fmla="*/ 1 w 30"/>
                <a:gd name="T11" fmla="*/ 3 h 30"/>
                <a:gd name="T12" fmla="*/ 1 w 30"/>
                <a:gd name="T13" fmla="*/ 3 h 30"/>
                <a:gd name="T14" fmla="*/ 0 w 30"/>
                <a:gd name="T15" fmla="*/ 3 h 30"/>
                <a:gd name="T16" fmla="*/ 0 w 30"/>
                <a:gd name="T17" fmla="*/ 2 h 30"/>
                <a:gd name="T18" fmla="*/ 0 w 30"/>
                <a:gd name="T19" fmla="*/ 2 h 30"/>
                <a:gd name="T20" fmla="*/ 1 w 30"/>
                <a:gd name="T21" fmla="*/ 2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2 w 30"/>
                <a:gd name="T29" fmla="*/ 1 h 30"/>
                <a:gd name="T30" fmla="*/ 2 w 30"/>
                <a:gd name="T31" fmla="*/ 0 h 30"/>
                <a:gd name="T32" fmla="*/ 2 w 30"/>
                <a:gd name="T33" fmla="*/ 0 h 30"/>
                <a:gd name="T34" fmla="*/ 3 w 30"/>
                <a:gd name="T35" fmla="*/ 0 h 30"/>
                <a:gd name="T36" fmla="*/ 3 w 30"/>
                <a:gd name="T37" fmla="*/ 1 h 30"/>
                <a:gd name="T38" fmla="*/ 3 w 30"/>
                <a:gd name="T39" fmla="*/ 1 h 30"/>
                <a:gd name="T40" fmla="*/ 4 w 30"/>
                <a:gd name="T41" fmla="*/ 1 h 30"/>
                <a:gd name="T42" fmla="*/ 4 w 30"/>
                <a:gd name="T43" fmla="*/ 1 h 30"/>
                <a:gd name="T44" fmla="*/ 4 w 30"/>
                <a:gd name="T45" fmla="*/ 2 h 30"/>
                <a:gd name="T46" fmla="*/ 4 w 30"/>
                <a:gd name="T47" fmla="*/ 2 h 30"/>
                <a:gd name="T48" fmla="*/ 4 w 30"/>
                <a:gd name="T49" fmla="*/ 2 h 30"/>
                <a:gd name="T50" fmla="*/ 4 w 30"/>
                <a:gd name="T51" fmla="*/ 3 h 30"/>
                <a:gd name="T52" fmla="*/ 4 w 30"/>
                <a:gd name="T53" fmla="*/ 4 h 30"/>
                <a:gd name="T54" fmla="*/ 3 w 30"/>
                <a:gd name="T55" fmla="*/ 4 h 30"/>
                <a:gd name="T56" fmla="*/ 2 w 30"/>
                <a:gd name="T57" fmla="*/ 4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1" y="30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6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8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8" y="20"/>
                  </a:lnTo>
                  <a:lnTo>
                    <a:pt x="25" y="25"/>
                  </a:lnTo>
                  <a:lnTo>
                    <a:pt x="20" y="28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FF9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364" name="Freeform 103"/>
            <p:cNvSpPr>
              <a:spLocks/>
            </p:cNvSpPr>
            <p:nvPr/>
          </p:nvSpPr>
          <p:spPr bwMode="auto">
            <a:xfrm>
              <a:off x="2344" y="2212"/>
              <a:ext cx="30" cy="29"/>
            </a:xfrm>
            <a:custGeom>
              <a:avLst/>
              <a:gdLst>
                <a:gd name="T0" fmla="*/ 8 w 60"/>
                <a:gd name="T1" fmla="*/ 4 h 57"/>
                <a:gd name="T2" fmla="*/ 8 w 60"/>
                <a:gd name="T3" fmla="*/ 3 h 57"/>
                <a:gd name="T4" fmla="*/ 8 w 60"/>
                <a:gd name="T5" fmla="*/ 3 h 57"/>
                <a:gd name="T6" fmla="*/ 7 w 60"/>
                <a:gd name="T7" fmla="*/ 2 h 57"/>
                <a:gd name="T8" fmla="*/ 7 w 60"/>
                <a:gd name="T9" fmla="*/ 1 h 57"/>
                <a:gd name="T10" fmla="*/ 6 w 60"/>
                <a:gd name="T11" fmla="*/ 1 h 57"/>
                <a:gd name="T12" fmla="*/ 6 w 60"/>
                <a:gd name="T13" fmla="*/ 1 h 57"/>
                <a:gd name="T14" fmla="*/ 5 w 60"/>
                <a:gd name="T15" fmla="*/ 0 h 57"/>
                <a:gd name="T16" fmla="*/ 4 w 60"/>
                <a:gd name="T17" fmla="*/ 0 h 57"/>
                <a:gd name="T18" fmla="*/ 3 w 60"/>
                <a:gd name="T19" fmla="*/ 1 h 57"/>
                <a:gd name="T20" fmla="*/ 2 w 60"/>
                <a:gd name="T21" fmla="*/ 1 h 57"/>
                <a:gd name="T22" fmla="*/ 1 w 60"/>
                <a:gd name="T23" fmla="*/ 3 h 57"/>
                <a:gd name="T24" fmla="*/ 0 w 60"/>
                <a:gd name="T25" fmla="*/ 4 h 57"/>
                <a:gd name="T26" fmla="*/ 1 w 60"/>
                <a:gd name="T27" fmla="*/ 5 h 57"/>
                <a:gd name="T28" fmla="*/ 1 w 60"/>
                <a:gd name="T29" fmla="*/ 5 h 57"/>
                <a:gd name="T30" fmla="*/ 1 w 60"/>
                <a:gd name="T31" fmla="*/ 6 h 57"/>
                <a:gd name="T32" fmla="*/ 1 w 60"/>
                <a:gd name="T33" fmla="*/ 7 h 57"/>
                <a:gd name="T34" fmla="*/ 2 w 60"/>
                <a:gd name="T35" fmla="*/ 7 h 57"/>
                <a:gd name="T36" fmla="*/ 3 w 60"/>
                <a:gd name="T37" fmla="*/ 7 h 57"/>
                <a:gd name="T38" fmla="*/ 3 w 60"/>
                <a:gd name="T39" fmla="*/ 8 h 57"/>
                <a:gd name="T40" fmla="*/ 4 w 60"/>
                <a:gd name="T41" fmla="*/ 8 h 57"/>
                <a:gd name="T42" fmla="*/ 5 w 60"/>
                <a:gd name="T43" fmla="*/ 8 h 57"/>
                <a:gd name="T44" fmla="*/ 6 w 60"/>
                <a:gd name="T45" fmla="*/ 7 h 57"/>
                <a:gd name="T46" fmla="*/ 6 w 60"/>
                <a:gd name="T47" fmla="*/ 7 h 57"/>
                <a:gd name="T48" fmla="*/ 7 w 60"/>
                <a:gd name="T49" fmla="*/ 7 h 57"/>
                <a:gd name="T50" fmla="*/ 7 w 60"/>
                <a:gd name="T51" fmla="*/ 6 h 57"/>
                <a:gd name="T52" fmla="*/ 8 w 60"/>
                <a:gd name="T53" fmla="*/ 5 h 57"/>
                <a:gd name="T54" fmla="*/ 8 w 60"/>
                <a:gd name="T55" fmla="*/ 5 h 57"/>
                <a:gd name="T56" fmla="*/ 8 w 60"/>
                <a:gd name="T57" fmla="*/ 4 h 5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7"/>
                <a:gd name="T89" fmla="*/ 60 w 60"/>
                <a:gd name="T90" fmla="*/ 57 h 57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7">
                  <a:moveTo>
                    <a:pt x="60" y="27"/>
                  </a:moveTo>
                  <a:lnTo>
                    <a:pt x="59" y="23"/>
                  </a:lnTo>
                  <a:lnTo>
                    <a:pt x="57" y="17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7"/>
                  </a:lnTo>
                  <a:lnTo>
                    <a:pt x="0" y="27"/>
                  </a:lnTo>
                  <a:lnTo>
                    <a:pt x="1" y="33"/>
                  </a:lnTo>
                  <a:lnTo>
                    <a:pt x="2" y="39"/>
                  </a:lnTo>
                  <a:lnTo>
                    <a:pt x="4" y="45"/>
                  </a:lnTo>
                  <a:lnTo>
                    <a:pt x="8" y="49"/>
                  </a:lnTo>
                  <a:lnTo>
                    <a:pt x="12" y="53"/>
                  </a:lnTo>
                  <a:lnTo>
                    <a:pt x="18" y="55"/>
                  </a:lnTo>
                  <a:lnTo>
                    <a:pt x="24" y="57"/>
                  </a:lnTo>
                  <a:lnTo>
                    <a:pt x="30" y="57"/>
                  </a:lnTo>
                  <a:lnTo>
                    <a:pt x="35" y="57"/>
                  </a:lnTo>
                  <a:lnTo>
                    <a:pt x="41" y="55"/>
                  </a:lnTo>
                  <a:lnTo>
                    <a:pt x="46" y="53"/>
                  </a:lnTo>
                  <a:lnTo>
                    <a:pt x="50" y="49"/>
                  </a:lnTo>
                  <a:lnTo>
                    <a:pt x="54" y="45"/>
                  </a:lnTo>
                  <a:lnTo>
                    <a:pt x="57" y="39"/>
                  </a:lnTo>
                  <a:lnTo>
                    <a:pt x="59" y="33"/>
                  </a:lnTo>
                  <a:lnTo>
                    <a:pt x="60" y="27"/>
                  </a:lnTo>
                  <a:close/>
                </a:path>
              </a:pathLst>
            </a:custGeom>
            <a:solidFill>
              <a:srgbClr val="5900B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365" name="Freeform 104"/>
            <p:cNvSpPr>
              <a:spLocks/>
            </p:cNvSpPr>
            <p:nvPr/>
          </p:nvSpPr>
          <p:spPr bwMode="auto">
            <a:xfrm>
              <a:off x="2351" y="2219"/>
              <a:ext cx="15" cy="14"/>
            </a:xfrm>
            <a:custGeom>
              <a:avLst/>
              <a:gdLst>
                <a:gd name="T0" fmla="*/ 2 w 30"/>
                <a:gd name="T1" fmla="*/ 4 h 27"/>
                <a:gd name="T2" fmla="*/ 2 w 30"/>
                <a:gd name="T3" fmla="*/ 4 h 27"/>
                <a:gd name="T4" fmla="*/ 2 w 30"/>
                <a:gd name="T5" fmla="*/ 4 h 27"/>
                <a:gd name="T6" fmla="*/ 1 w 30"/>
                <a:gd name="T7" fmla="*/ 4 h 27"/>
                <a:gd name="T8" fmla="*/ 1 w 30"/>
                <a:gd name="T9" fmla="*/ 3 h 27"/>
                <a:gd name="T10" fmla="*/ 1 w 30"/>
                <a:gd name="T11" fmla="*/ 3 h 27"/>
                <a:gd name="T12" fmla="*/ 1 w 30"/>
                <a:gd name="T13" fmla="*/ 3 h 27"/>
                <a:gd name="T14" fmla="*/ 0 w 30"/>
                <a:gd name="T15" fmla="*/ 2 h 27"/>
                <a:gd name="T16" fmla="*/ 0 w 30"/>
                <a:gd name="T17" fmla="*/ 2 h 27"/>
                <a:gd name="T18" fmla="*/ 0 w 30"/>
                <a:gd name="T19" fmla="*/ 2 h 27"/>
                <a:gd name="T20" fmla="*/ 1 w 30"/>
                <a:gd name="T21" fmla="*/ 1 h 27"/>
                <a:gd name="T22" fmla="*/ 1 w 30"/>
                <a:gd name="T23" fmla="*/ 1 h 27"/>
                <a:gd name="T24" fmla="*/ 1 w 30"/>
                <a:gd name="T25" fmla="*/ 1 h 27"/>
                <a:gd name="T26" fmla="*/ 1 w 30"/>
                <a:gd name="T27" fmla="*/ 1 h 27"/>
                <a:gd name="T28" fmla="*/ 2 w 30"/>
                <a:gd name="T29" fmla="*/ 0 h 27"/>
                <a:gd name="T30" fmla="*/ 2 w 30"/>
                <a:gd name="T31" fmla="*/ 0 h 27"/>
                <a:gd name="T32" fmla="*/ 2 w 30"/>
                <a:gd name="T33" fmla="*/ 0 h 27"/>
                <a:gd name="T34" fmla="*/ 3 w 30"/>
                <a:gd name="T35" fmla="*/ 0 h 27"/>
                <a:gd name="T36" fmla="*/ 3 w 30"/>
                <a:gd name="T37" fmla="*/ 0 h 27"/>
                <a:gd name="T38" fmla="*/ 3 w 30"/>
                <a:gd name="T39" fmla="*/ 1 h 27"/>
                <a:gd name="T40" fmla="*/ 4 w 30"/>
                <a:gd name="T41" fmla="*/ 1 h 27"/>
                <a:gd name="T42" fmla="*/ 4 w 30"/>
                <a:gd name="T43" fmla="*/ 1 h 27"/>
                <a:gd name="T44" fmla="*/ 4 w 30"/>
                <a:gd name="T45" fmla="*/ 1 h 27"/>
                <a:gd name="T46" fmla="*/ 4 w 30"/>
                <a:gd name="T47" fmla="*/ 2 h 27"/>
                <a:gd name="T48" fmla="*/ 4 w 30"/>
                <a:gd name="T49" fmla="*/ 2 h 27"/>
                <a:gd name="T50" fmla="*/ 4 w 30"/>
                <a:gd name="T51" fmla="*/ 3 h 27"/>
                <a:gd name="T52" fmla="*/ 4 w 30"/>
                <a:gd name="T53" fmla="*/ 3 h 27"/>
                <a:gd name="T54" fmla="*/ 3 w 30"/>
                <a:gd name="T55" fmla="*/ 4 h 27"/>
                <a:gd name="T56" fmla="*/ 2 w 30"/>
                <a:gd name="T57" fmla="*/ 4 h 2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7"/>
                <a:gd name="T89" fmla="*/ 30 w 30"/>
                <a:gd name="T90" fmla="*/ 27 h 27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7">
                  <a:moveTo>
                    <a:pt x="15" y="27"/>
                  </a:moveTo>
                  <a:lnTo>
                    <a:pt x="11" y="27"/>
                  </a:lnTo>
                  <a:lnTo>
                    <a:pt x="9" y="26"/>
                  </a:lnTo>
                  <a:lnTo>
                    <a:pt x="7" y="25"/>
                  </a:lnTo>
                  <a:lnTo>
                    <a:pt x="4" y="23"/>
                  </a:lnTo>
                  <a:lnTo>
                    <a:pt x="2" y="21"/>
                  </a:lnTo>
                  <a:lnTo>
                    <a:pt x="1" y="18"/>
                  </a:lnTo>
                  <a:lnTo>
                    <a:pt x="0" y="16"/>
                  </a:lnTo>
                  <a:lnTo>
                    <a:pt x="0" y="12"/>
                  </a:lnTo>
                  <a:lnTo>
                    <a:pt x="0" y="10"/>
                  </a:lnTo>
                  <a:lnTo>
                    <a:pt x="1" y="7"/>
                  </a:lnTo>
                  <a:lnTo>
                    <a:pt x="2" y="4"/>
                  </a:lnTo>
                  <a:lnTo>
                    <a:pt x="4" y="2"/>
                  </a:lnTo>
                  <a:lnTo>
                    <a:pt x="7" y="1"/>
                  </a:lnTo>
                  <a:lnTo>
                    <a:pt x="9" y="0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0"/>
                  </a:lnTo>
                  <a:lnTo>
                    <a:pt x="23" y="1"/>
                  </a:lnTo>
                  <a:lnTo>
                    <a:pt x="25" y="2"/>
                  </a:lnTo>
                  <a:lnTo>
                    <a:pt x="26" y="4"/>
                  </a:lnTo>
                  <a:lnTo>
                    <a:pt x="29" y="7"/>
                  </a:lnTo>
                  <a:lnTo>
                    <a:pt x="30" y="10"/>
                  </a:lnTo>
                  <a:lnTo>
                    <a:pt x="30" y="12"/>
                  </a:lnTo>
                  <a:lnTo>
                    <a:pt x="29" y="18"/>
                  </a:lnTo>
                  <a:lnTo>
                    <a:pt x="25" y="23"/>
                  </a:lnTo>
                  <a:lnTo>
                    <a:pt x="20" y="26"/>
                  </a:lnTo>
                  <a:lnTo>
                    <a:pt x="15" y="27"/>
                  </a:lnTo>
                  <a:close/>
                </a:path>
              </a:pathLst>
            </a:custGeom>
            <a:solidFill>
              <a:srgbClr val="FFFF9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366" name="Freeform 105"/>
            <p:cNvSpPr>
              <a:spLocks/>
            </p:cNvSpPr>
            <p:nvPr/>
          </p:nvSpPr>
          <p:spPr bwMode="auto">
            <a:xfrm>
              <a:off x="2458" y="2403"/>
              <a:ext cx="30" cy="30"/>
            </a:xfrm>
            <a:custGeom>
              <a:avLst/>
              <a:gdLst>
                <a:gd name="T0" fmla="*/ 8 w 60"/>
                <a:gd name="T1" fmla="*/ 4 h 60"/>
                <a:gd name="T2" fmla="*/ 8 w 60"/>
                <a:gd name="T3" fmla="*/ 3 h 60"/>
                <a:gd name="T4" fmla="*/ 8 w 60"/>
                <a:gd name="T5" fmla="*/ 3 h 60"/>
                <a:gd name="T6" fmla="*/ 7 w 60"/>
                <a:gd name="T7" fmla="*/ 2 h 60"/>
                <a:gd name="T8" fmla="*/ 7 w 60"/>
                <a:gd name="T9" fmla="*/ 1 h 60"/>
                <a:gd name="T10" fmla="*/ 6 w 60"/>
                <a:gd name="T11" fmla="*/ 1 h 60"/>
                <a:gd name="T12" fmla="*/ 6 w 60"/>
                <a:gd name="T13" fmla="*/ 1 h 60"/>
                <a:gd name="T14" fmla="*/ 5 w 60"/>
                <a:gd name="T15" fmla="*/ 1 h 60"/>
                <a:gd name="T16" fmla="*/ 4 w 60"/>
                <a:gd name="T17" fmla="*/ 0 h 60"/>
                <a:gd name="T18" fmla="*/ 3 w 60"/>
                <a:gd name="T19" fmla="*/ 1 h 60"/>
                <a:gd name="T20" fmla="*/ 2 w 60"/>
                <a:gd name="T21" fmla="*/ 1 h 60"/>
                <a:gd name="T22" fmla="*/ 1 w 60"/>
                <a:gd name="T23" fmla="*/ 3 h 60"/>
                <a:gd name="T24" fmla="*/ 0 w 60"/>
                <a:gd name="T25" fmla="*/ 4 h 60"/>
                <a:gd name="T26" fmla="*/ 1 w 60"/>
                <a:gd name="T27" fmla="*/ 5 h 60"/>
                <a:gd name="T28" fmla="*/ 1 w 60"/>
                <a:gd name="T29" fmla="*/ 6 h 60"/>
                <a:gd name="T30" fmla="*/ 1 w 60"/>
                <a:gd name="T31" fmla="*/ 6 h 60"/>
                <a:gd name="T32" fmla="*/ 2 w 60"/>
                <a:gd name="T33" fmla="*/ 7 h 60"/>
                <a:gd name="T34" fmla="*/ 2 w 60"/>
                <a:gd name="T35" fmla="*/ 7 h 60"/>
                <a:gd name="T36" fmla="*/ 3 w 60"/>
                <a:gd name="T37" fmla="*/ 8 h 60"/>
                <a:gd name="T38" fmla="*/ 3 w 60"/>
                <a:gd name="T39" fmla="*/ 8 h 60"/>
                <a:gd name="T40" fmla="*/ 4 w 60"/>
                <a:gd name="T41" fmla="*/ 8 h 60"/>
                <a:gd name="T42" fmla="*/ 5 w 60"/>
                <a:gd name="T43" fmla="*/ 8 h 60"/>
                <a:gd name="T44" fmla="*/ 6 w 60"/>
                <a:gd name="T45" fmla="*/ 8 h 60"/>
                <a:gd name="T46" fmla="*/ 6 w 60"/>
                <a:gd name="T47" fmla="*/ 7 h 60"/>
                <a:gd name="T48" fmla="*/ 7 w 60"/>
                <a:gd name="T49" fmla="*/ 7 h 60"/>
                <a:gd name="T50" fmla="*/ 7 w 60"/>
                <a:gd name="T51" fmla="*/ 6 h 60"/>
                <a:gd name="T52" fmla="*/ 8 w 60"/>
                <a:gd name="T53" fmla="*/ 6 h 60"/>
                <a:gd name="T54" fmla="*/ 8 w 60"/>
                <a:gd name="T55" fmla="*/ 5 h 60"/>
                <a:gd name="T56" fmla="*/ 8 w 60"/>
                <a:gd name="T57" fmla="*/ 4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9"/>
                  </a:lnTo>
                  <a:lnTo>
                    <a:pt x="54" y="13"/>
                  </a:lnTo>
                  <a:lnTo>
                    <a:pt x="51" y="8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6" y="46"/>
                  </a:lnTo>
                  <a:lnTo>
                    <a:pt x="9" y="51"/>
                  </a:lnTo>
                  <a:lnTo>
                    <a:pt x="14" y="54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1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367" name="Freeform 106"/>
            <p:cNvSpPr>
              <a:spLocks/>
            </p:cNvSpPr>
            <p:nvPr/>
          </p:nvSpPr>
          <p:spPr bwMode="auto">
            <a:xfrm>
              <a:off x="2466" y="2411"/>
              <a:ext cx="15" cy="15"/>
            </a:xfrm>
            <a:custGeom>
              <a:avLst/>
              <a:gdLst>
                <a:gd name="T0" fmla="*/ 2 w 30"/>
                <a:gd name="T1" fmla="*/ 4 h 30"/>
                <a:gd name="T2" fmla="*/ 2 w 30"/>
                <a:gd name="T3" fmla="*/ 4 h 30"/>
                <a:gd name="T4" fmla="*/ 2 w 30"/>
                <a:gd name="T5" fmla="*/ 4 h 30"/>
                <a:gd name="T6" fmla="*/ 1 w 30"/>
                <a:gd name="T7" fmla="*/ 4 h 30"/>
                <a:gd name="T8" fmla="*/ 1 w 30"/>
                <a:gd name="T9" fmla="*/ 4 h 30"/>
                <a:gd name="T10" fmla="*/ 1 w 30"/>
                <a:gd name="T11" fmla="*/ 3 h 30"/>
                <a:gd name="T12" fmla="*/ 1 w 30"/>
                <a:gd name="T13" fmla="*/ 3 h 30"/>
                <a:gd name="T14" fmla="*/ 0 w 30"/>
                <a:gd name="T15" fmla="*/ 3 h 30"/>
                <a:gd name="T16" fmla="*/ 0 w 30"/>
                <a:gd name="T17" fmla="*/ 2 h 30"/>
                <a:gd name="T18" fmla="*/ 0 w 30"/>
                <a:gd name="T19" fmla="*/ 2 h 30"/>
                <a:gd name="T20" fmla="*/ 1 w 30"/>
                <a:gd name="T21" fmla="*/ 2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2 w 30"/>
                <a:gd name="T29" fmla="*/ 1 h 30"/>
                <a:gd name="T30" fmla="*/ 2 w 30"/>
                <a:gd name="T31" fmla="*/ 0 h 30"/>
                <a:gd name="T32" fmla="*/ 2 w 30"/>
                <a:gd name="T33" fmla="*/ 0 h 30"/>
                <a:gd name="T34" fmla="*/ 3 w 30"/>
                <a:gd name="T35" fmla="*/ 0 h 30"/>
                <a:gd name="T36" fmla="*/ 3 w 30"/>
                <a:gd name="T37" fmla="*/ 1 h 30"/>
                <a:gd name="T38" fmla="*/ 3 w 30"/>
                <a:gd name="T39" fmla="*/ 1 h 30"/>
                <a:gd name="T40" fmla="*/ 4 w 30"/>
                <a:gd name="T41" fmla="*/ 1 h 30"/>
                <a:gd name="T42" fmla="*/ 4 w 30"/>
                <a:gd name="T43" fmla="*/ 1 h 30"/>
                <a:gd name="T44" fmla="*/ 4 w 30"/>
                <a:gd name="T45" fmla="*/ 2 h 30"/>
                <a:gd name="T46" fmla="*/ 4 w 30"/>
                <a:gd name="T47" fmla="*/ 2 h 30"/>
                <a:gd name="T48" fmla="*/ 4 w 30"/>
                <a:gd name="T49" fmla="*/ 2 h 30"/>
                <a:gd name="T50" fmla="*/ 4 w 30"/>
                <a:gd name="T51" fmla="*/ 3 h 30"/>
                <a:gd name="T52" fmla="*/ 4 w 30"/>
                <a:gd name="T53" fmla="*/ 4 h 30"/>
                <a:gd name="T54" fmla="*/ 3 w 30"/>
                <a:gd name="T55" fmla="*/ 4 h 30"/>
                <a:gd name="T56" fmla="*/ 2 w 30"/>
                <a:gd name="T57" fmla="*/ 4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7"/>
                  </a:lnTo>
                  <a:lnTo>
                    <a:pt x="5" y="5"/>
                  </a:lnTo>
                  <a:lnTo>
                    <a:pt x="7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FF9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368" name="Freeform 107"/>
            <p:cNvSpPr>
              <a:spLocks/>
            </p:cNvSpPr>
            <p:nvPr/>
          </p:nvSpPr>
          <p:spPr bwMode="auto">
            <a:xfrm>
              <a:off x="2403" y="2539"/>
              <a:ext cx="30" cy="30"/>
            </a:xfrm>
            <a:custGeom>
              <a:avLst/>
              <a:gdLst>
                <a:gd name="T0" fmla="*/ 8 w 60"/>
                <a:gd name="T1" fmla="*/ 4 h 60"/>
                <a:gd name="T2" fmla="*/ 8 w 60"/>
                <a:gd name="T3" fmla="*/ 3 h 60"/>
                <a:gd name="T4" fmla="*/ 8 w 60"/>
                <a:gd name="T5" fmla="*/ 3 h 60"/>
                <a:gd name="T6" fmla="*/ 7 w 60"/>
                <a:gd name="T7" fmla="*/ 2 h 60"/>
                <a:gd name="T8" fmla="*/ 7 w 60"/>
                <a:gd name="T9" fmla="*/ 2 h 60"/>
                <a:gd name="T10" fmla="*/ 6 w 60"/>
                <a:gd name="T11" fmla="*/ 1 h 60"/>
                <a:gd name="T12" fmla="*/ 6 w 60"/>
                <a:gd name="T13" fmla="*/ 1 h 60"/>
                <a:gd name="T14" fmla="*/ 5 w 60"/>
                <a:gd name="T15" fmla="*/ 1 h 60"/>
                <a:gd name="T16" fmla="*/ 4 w 60"/>
                <a:gd name="T17" fmla="*/ 0 h 60"/>
                <a:gd name="T18" fmla="*/ 3 w 60"/>
                <a:gd name="T19" fmla="*/ 1 h 60"/>
                <a:gd name="T20" fmla="*/ 1 w 60"/>
                <a:gd name="T21" fmla="*/ 2 h 60"/>
                <a:gd name="T22" fmla="*/ 1 w 60"/>
                <a:gd name="T23" fmla="*/ 3 h 60"/>
                <a:gd name="T24" fmla="*/ 0 w 60"/>
                <a:gd name="T25" fmla="*/ 4 h 60"/>
                <a:gd name="T26" fmla="*/ 0 w 60"/>
                <a:gd name="T27" fmla="*/ 5 h 60"/>
                <a:gd name="T28" fmla="*/ 1 w 60"/>
                <a:gd name="T29" fmla="*/ 6 h 60"/>
                <a:gd name="T30" fmla="*/ 1 w 60"/>
                <a:gd name="T31" fmla="*/ 6 h 60"/>
                <a:gd name="T32" fmla="*/ 1 w 60"/>
                <a:gd name="T33" fmla="*/ 7 h 60"/>
                <a:gd name="T34" fmla="*/ 2 w 60"/>
                <a:gd name="T35" fmla="*/ 7 h 60"/>
                <a:gd name="T36" fmla="*/ 3 w 60"/>
                <a:gd name="T37" fmla="*/ 8 h 60"/>
                <a:gd name="T38" fmla="*/ 3 w 60"/>
                <a:gd name="T39" fmla="*/ 8 h 60"/>
                <a:gd name="T40" fmla="*/ 4 w 60"/>
                <a:gd name="T41" fmla="*/ 8 h 60"/>
                <a:gd name="T42" fmla="*/ 5 w 60"/>
                <a:gd name="T43" fmla="*/ 8 h 60"/>
                <a:gd name="T44" fmla="*/ 6 w 60"/>
                <a:gd name="T45" fmla="*/ 8 h 60"/>
                <a:gd name="T46" fmla="*/ 6 w 60"/>
                <a:gd name="T47" fmla="*/ 7 h 60"/>
                <a:gd name="T48" fmla="*/ 7 w 60"/>
                <a:gd name="T49" fmla="*/ 7 h 60"/>
                <a:gd name="T50" fmla="*/ 7 w 60"/>
                <a:gd name="T51" fmla="*/ 6 h 60"/>
                <a:gd name="T52" fmla="*/ 8 w 60"/>
                <a:gd name="T53" fmla="*/ 6 h 60"/>
                <a:gd name="T54" fmla="*/ 8 w 60"/>
                <a:gd name="T55" fmla="*/ 5 h 60"/>
                <a:gd name="T56" fmla="*/ 8 w 60"/>
                <a:gd name="T57" fmla="*/ 4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4"/>
                  </a:lnTo>
                  <a:lnTo>
                    <a:pt x="51" y="9"/>
                  </a:lnTo>
                  <a:lnTo>
                    <a:pt x="46" y="6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8" y="9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3" y="41"/>
                  </a:lnTo>
                  <a:lnTo>
                    <a:pt x="5" y="46"/>
                  </a:lnTo>
                  <a:lnTo>
                    <a:pt x="8" y="51"/>
                  </a:lnTo>
                  <a:lnTo>
                    <a:pt x="13" y="54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1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369" name="Freeform 108"/>
            <p:cNvSpPr>
              <a:spLocks/>
            </p:cNvSpPr>
            <p:nvPr/>
          </p:nvSpPr>
          <p:spPr bwMode="auto">
            <a:xfrm>
              <a:off x="2410" y="2546"/>
              <a:ext cx="15" cy="15"/>
            </a:xfrm>
            <a:custGeom>
              <a:avLst/>
              <a:gdLst>
                <a:gd name="T0" fmla="*/ 2 w 29"/>
                <a:gd name="T1" fmla="*/ 4 h 30"/>
                <a:gd name="T2" fmla="*/ 2 w 29"/>
                <a:gd name="T3" fmla="*/ 4 h 30"/>
                <a:gd name="T4" fmla="*/ 2 w 29"/>
                <a:gd name="T5" fmla="*/ 4 h 30"/>
                <a:gd name="T6" fmla="*/ 1 w 29"/>
                <a:gd name="T7" fmla="*/ 4 h 30"/>
                <a:gd name="T8" fmla="*/ 1 w 29"/>
                <a:gd name="T9" fmla="*/ 4 h 30"/>
                <a:gd name="T10" fmla="*/ 1 w 29"/>
                <a:gd name="T11" fmla="*/ 3 h 30"/>
                <a:gd name="T12" fmla="*/ 1 w 29"/>
                <a:gd name="T13" fmla="*/ 3 h 30"/>
                <a:gd name="T14" fmla="*/ 0 w 29"/>
                <a:gd name="T15" fmla="*/ 3 h 30"/>
                <a:gd name="T16" fmla="*/ 0 w 29"/>
                <a:gd name="T17" fmla="*/ 2 h 30"/>
                <a:gd name="T18" fmla="*/ 0 w 29"/>
                <a:gd name="T19" fmla="*/ 2 h 30"/>
                <a:gd name="T20" fmla="*/ 1 w 29"/>
                <a:gd name="T21" fmla="*/ 2 h 30"/>
                <a:gd name="T22" fmla="*/ 1 w 29"/>
                <a:gd name="T23" fmla="*/ 1 h 30"/>
                <a:gd name="T24" fmla="*/ 1 w 29"/>
                <a:gd name="T25" fmla="*/ 1 h 30"/>
                <a:gd name="T26" fmla="*/ 1 w 29"/>
                <a:gd name="T27" fmla="*/ 1 h 30"/>
                <a:gd name="T28" fmla="*/ 2 w 29"/>
                <a:gd name="T29" fmla="*/ 1 h 30"/>
                <a:gd name="T30" fmla="*/ 2 w 29"/>
                <a:gd name="T31" fmla="*/ 0 h 30"/>
                <a:gd name="T32" fmla="*/ 2 w 29"/>
                <a:gd name="T33" fmla="*/ 0 h 30"/>
                <a:gd name="T34" fmla="*/ 3 w 29"/>
                <a:gd name="T35" fmla="*/ 0 h 30"/>
                <a:gd name="T36" fmla="*/ 3 w 29"/>
                <a:gd name="T37" fmla="*/ 1 h 30"/>
                <a:gd name="T38" fmla="*/ 3 w 29"/>
                <a:gd name="T39" fmla="*/ 1 h 30"/>
                <a:gd name="T40" fmla="*/ 4 w 29"/>
                <a:gd name="T41" fmla="*/ 1 h 30"/>
                <a:gd name="T42" fmla="*/ 4 w 29"/>
                <a:gd name="T43" fmla="*/ 1 h 30"/>
                <a:gd name="T44" fmla="*/ 4 w 29"/>
                <a:gd name="T45" fmla="*/ 2 h 30"/>
                <a:gd name="T46" fmla="*/ 4 w 29"/>
                <a:gd name="T47" fmla="*/ 2 h 30"/>
                <a:gd name="T48" fmla="*/ 4 w 29"/>
                <a:gd name="T49" fmla="*/ 2 h 30"/>
                <a:gd name="T50" fmla="*/ 4 w 29"/>
                <a:gd name="T51" fmla="*/ 3 h 30"/>
                <a:gd name="T52" fmla="*/ 4 w 29"/>
                <a:gd name="T53" fmla="*/ 4 h 30"/>
                <a:gd name="T54" fmla="*/ 3 w 29"/>
                <a:gd name="T55" fmla="*/ 4 h 30"/>
                <a:gd name="T56" fmla="*/ 2 w 29"/>
                <a:gd name="T57" fmla="*/ 4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9"/>
                <a:gd name="T88" fmla="*/ 0 h 30"/>
                <a:gd name="T89" fmla="*/ 29 w 29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9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3" y="23"/>
                  </a:lnTo>
                  <a:lnTo>
                    <a:pt x="1" y="21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2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5"/>
                  </a:lnTo>
                  <a:lnTo>
                    <a:pt x="27" y="7"/>
                  </a:lnTo>
                  <a:lnTo>
                    <a:pt x="28" y="9"/>
                  </a:lnTo>
                  <a:lnTo>
                    <a:pt x="29" y="12"/>
                  </a:lnTo>
                  <a:lnTo>
                    <a:pt x="29" y="15"/>
                  </a:lnTo>
                  <a:lnTo>
                    <a:pt x="28" y="21"/>
                  </a:lnTo>
                  <a:lnTo>
                    <a:pt x="26" y="25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FF9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370" name="Freeform 109"/>
            <p:cNvSpPr>
              <a:spLocks/>
            </p:cNvSpPr>
            <p:nvPr/>
          </p:nvSpPr>
          <p:spPr bwMode="auto">
            <a:xfrm>
              <a:off x="2480" y="2665"/>
              <a:ext cx="30" cy="29"/>
            </a:xfrm>
            <a:custGeom>
              <a:avLst/>
              <a:gdLst>
                <a:gd name="T0" fmla="*/ 8 w 59"/>
                <a:gd name="T1" fmla="*/ 3 h 59"/>
                <a:gd name="T2" fmla="*/ 8 w 59"/>
                <a:gd name="T3" fmla="*/ 2 h 59"/>
                <a:gd name="T4" fmla="*/ 8 w 59"/>
                <a:gd name="T5" fmla="*/ 2 h 59"/>
                <a:gd name="T6" fmla="*/ 7 w 59"/>
                <a:gd name="T7" fmla="*/ 1 h 59"/>
                <a:gd name="T8" fmla="*/ 7 w 59"/>
                <a:gd name="T9" fmla="*/ 1 h 59"/>
                <a:gd name="T10" fmla="*/ 6 w 59"/>
                <a:gd name="T11" fmla="*/ 0 h 59"/>
                <a:gd name="T12" fmla="*/ 6 w 59"/>
                <a:gd name="T13" fmla="*/ 0 h 59"/>
                <a:gd name="T14" fmla="*/ 5 w 59"/>
                <a:gd name="T15" fmla="*/ 0 h 59"/>
                <a:gd name="T16" fmla="*/ 4 w 59"/>
                <a:gd name="T17" fmla="*/ 0 h 59"/>
                <a:gd name="T18" fmla="*/ 3 w 59"/>
                <a:gd name="T19" fmla="*/ 0 h 59"/>
                <a:gd name="T20" fmla="*/ 2 w 59"/>
                <a:gd name="T21" fmla="*/ 1 h 59"/>
                <a:gd name="T22" fmla="*/ 1 w 59"/>
                <a:gd name="T23" fmla="*/ 2 h 59"/>
                <a:gd name="T24" fmla="*/ 0 w 59"/>
                <a:gd name="T25" fmla="*/ 3 h 59"/>
                <a:gd name="T26" fmla="*/ 1 w 59"/>
                <a:gd name="T27" fmla="*/ 4 h 59"/>
                <a:gd name="T28" fmla="*/ 1 w 59"/>
                <a:gd name="T29" fmla="*/ 5 h 59"/>
                <a:gd name="T30" fmla="*/ 1 w 59"/>
                <a:gd name="T31" fmla="*/ 5 h 59"/>
                <a:gd name="T32" fmla="*/ 2 w 59"/>
                <a:gd name="T33" fmla="*/ 6 h 59"/>
                <a:gd name="T34" fmla="*/ 2 w 59"/>
                <a:gd name="T35" fmla="*/ 6 h 59"/>
                <a:gd name="T36" fmla="*/ 3 w 59"/>
                <a:gd name="T37" fmla="*/ 7 h 59"/>
                <a:gd name="T38" fmla="*/ 3 w 59"/>
                <a:gd name="T39" fmla="*/ 7 h 59"/>
                <a:gd name="T40" fmla="*/ 4 w 59"/>
                <a:gd name="T41" fmla="*/ 7 h 59"/>
                <a:gd name="T42" fmla="*/ 5 w 59"/>
                <a:gd name="T43" fmla="*/ 7 h 59"/>
                <a:gd name="T44" fmla="*/ 6 w 59"/>
                <a:gd name="T45" fmla="*/ 7 h 59"/>
                <a:gd name="T46" fmla="*/ 6 w 59"/>
                <a:gd name="T47" fmla="*/ 6 h 59"/>
                <a:gd name="T48" fmla="*/ 7 w 59"/>
                <a:gd name="T49" fmla="*/ 6 h 59"/>
                <a:gd name="T50" fmla="*/ 7 w 59"/>
                <a:gd name="T51" fmla="*/ 5 h 59"/>
                <a:gd name="T52" fmla="*/ 8 w 59"/>
                <a:gd name="T53" fmla="*/ 5 h 59"/>
                <a:gd name="T54" fmla="*/ 8 w 59"/>
                <a:gd name="T55" fmla="*/ 4 h 59"/>
                <a:gd name="T56" fmla="*/ 8 w 59"/>
                <a:gd name="T57" fmla="*/ 3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9"/>
                <a:gd name="T88" fmla="*/ 0 h 59"/>
                <a:gd name="T89" fmla="*/ 59 w 59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9" h="59">
                  <a:moveTo>
                    <a:pt x="59" y="29"/>
                  </a:moveTo>
                  <a:lnTo>
                    <a:pt x="58" y="23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8"/>
                  </a:lnTo>
                  <a:lnTo>
                    <a:pt x="46" y="5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7"/>
                  </a:lnTo>
                  <a:lnTo>
                    <a:pt x="0" y="29"/>
                  </a:lnTo>
                  <a:lnTo>
                    <a:pt x="1" y="35"/>
                  </a:lnTo>
                  <a:lnTo>
                    <a:pt x="2" y="40"/>
                  </a:lnTo>
                  <a:lnTo>
                    <a:pt x="5" y="46"/>
                  </a:lnTo>
                  <a:lnTo>
                    <a:pt x="9" y="51"/>
                  </a:lnTo>
                  <a:lnTo>
                    <a:pt x="13" y="54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5" y="59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0" y="51"/>
                  </a:lnTo>
                  <a:lnTo>
                    <a:pt x="54" y="46"/>
                  </a:lnTo>
                  <a:lnTo>
                    <a:pt x="57" y="40"/>
                  </a:lnTo>
                  <a:lnTo>
                    <a:pt x="58" y="35"/>
                  </a:lnTo>
                  <a:lnTo>
                    <a:pt x="59" y="29"/>
                  </a:lnTo>
                  <a:close/>
                </a:path>
              </a:pathLst>
            </a:custGeom>
            <a:solidFill>
              <a:srgbClr val="5900B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371" name="Freeform 110"/>
            <p:cNvSpPr>
              <a:spLocks/>
            </p:cNvSpPr>
            <p:nvPr/>
          </p:nvSpPr>
          <p:spPr bwMode="auto">
            <a:xfrm>
              <a:off x="2487" y="2672"/>
              <a:ext cx="15" cy="14"/>
            </a:xfrm>
            <a:custGeom>
              <a:avLst/>
              <a:gdLst>
                <a:gd name="T0" fmla="*/ 2 w 29"/>
                <a:gd name="T1" fmla="*/ 3 h 29"/>
                <a:gd name="T2" fmla="*/ 2 w 29"/>
                <a:gd name="T3" fmla="*/ 3 h 29"/>
                <a:gd name="T4" fmla="*/ 2 w 29"/>
                <a:gd name="T5" fmla="*/ 3 h 29"/>
                <a:gd name="T6" fmla="*/ 1 w 29"/>
                <a:gd name="T7" fmla="*/ 3 h 29"/>
                <a:gd name="T8" fmla="*/ 1 w 29"/>
                <a:gd name="T9" fmla="*/ 3 h 29"/>
                <a:gd name="T10" fmla="*/ 1 w 29"/>
                <a:gd name="T11" fmla="*/ 2 h 29"/>
                <a:gd name="T12" fmla="*/ 1 w 29"/>
                <a:gd name="T13" fmla="*/ 2 h 29"/>
                <a:gd name="T14" fmla="*/ 0 w 29"/>
                <a:gd name="T15" fmla="*/ 2 h 29"/>
                <a:gd name="T16" fmla="*/ 0 w 29"/>
                <a:gd name="T17" fmla="*/ 1 h 29"/>
                <a:gd name="T18" fmla="*/ 0 w 29"/>
                <a:gd name="T19" fmla="*/ 1 h 29"/>
                <a:gd name="T20" fmla="*/ 1 w 29"/>
                <a:gd name="T21" fmla="*/ 1 h 29"/>
                <a:gd name="T22" fmla="*/ 1 w 29"/>
                <a:gd name="T23" fmla="*/ 0 h 29"/>
                <a:gd name="T24" fmla="*/ 1 w 29"/>
                <a:gd name="T25" fmla="*/ 0 h 29"/>
                <a:gd name="T26" fmla="*/ 1 w 29"/>
                <a:gd name="T27" fmla="*/ 0 h 29"/>
                <a:gd name="T28" fmla="*/ 2 w 29"/>
                <a:gd name="T29" fmla="*/ 0 h 29"/>
                <a:gd name="T30" fmla="*/ 2 w 29"/>
                <a:gd name="T31" fmla="*/ 0 h 29"/>
                <a:gd name="T32" fmla="*/ 2 w 29"/>
                <a:gd name="T33" fmla="*/ 0 h 29"/>
                <a:gd name="T34" fmla="*/ 3 w 29"/>
                <a:gd name="T35" fmla="*/ 0 h 29"/>
                <a:gd name="T36" fmla="*/ 3 w 29"/>
                <a:gd name="T37" fmla="*/ 0 h 29"/>
                <a:gd name="T38" fmla="*/ 3 w 29"/>
                <a:gd name="T39" fmla="*/ 0 h 29"/>
                <a:gd name="T40" fmla="*/ 4 w 29"/>
                <a:gd name="T41" fmla="*/ 0 h 29"/>
                <a:gd name="T42" fmla="*/ 4 w 29"/>
                <a:gd name="T43" fmla="*/ 0 h 29"/>
                <a:gd name="T44" fmla="*/ 4 w 29"/>
                <a:gd name="T45" fmla="*/ 1 h 29"/>
                <a:gd name="T46" fmla="*/ 4 w 29"/>
                <a:gd name="T47" fmla="*/ 1 h 29"/>
                <a:gd name="T48" fmla="*/ 4 w 29"/>
                <a:gd name="T49" fmla="*/ 1 h 29"/>
                <a:gd name="T50" fmla="*/ 4 w 29"/>
                <a:gd name="T51" fmla="*/ 2 h 29"/>
                <a:gd name="T52" fmla="*/ 4 w 29"/>
                <a:gd name="T53" fmla="*/ 3 h 29"/>
                <a:gd name="T54" fmla="*/ 3 w 29"/>
                <a:gd name="T55" fmla="*/ 3 h 29"/>
                <a:gd name="T56" fmla="*/ 2 w 29"/>
                <a:gd name="T57" fmla="*/ 3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9"/>
                <a:gd name="T88" fmla="*/ 0 h 29"/>
                <a:gd name="T89" fmla="*/ 29 w 29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9" h="29">
                  <a:moveTo>
                    <a:pt x="15" y="29"/>
                  </a:moveTo>
                  <a:lnTo>
                    <a:pt x="11" y="29"/>
                  </a:lnTo>
                  <a:lnTo>
                    <a:pt x="9" y="28"/>
                  </a:lnTo>
                  <a:lnTo>
                    <a:pt x="6" y="27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7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1" y="8"/>
                  </a:lnTo>
                  <a:lnTo>
                    <a:pt x="2" y="6"/>
                  </a:lnTo>
                  <a:lnTo>
                    <a:pt x="4" y="4"/>
                  </a:lnTo>
                  <a:lnTo>
                    <a:pt x="6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2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8" y="8"/>
                  </a:lnTo>
                  <a:lnTo>
                    <a:pt x="29" y="12"/>
                  </a:lnTo>
                  <a:lnTo>
                    <a:pt x="29" y="14"/>
                  </a:lnTo>
                  <a:lnTo>
                    <a:pt x="28" y="20"/>
                  </a:lnTo>
                  <a:lnTo>
                    <a:pt x="25" y="24"/>
                  </a:lnTo>
                  <a:lnTo>
                    <a:pt x="20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FFFF9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372" name="Freeform 111"/>
            <p:cNvSpPr>
              <a:spLocks/>
            </p:cNvSpPr>
            <p:nvPr/>
          </p:nvSpPr>
          <p:spPr bwMode="auto">
            <a:xfrm>
              <a:off x="2624" y="2585"/>
              <a:ext cx="30" cy="29"/>
            </a:xfrm>
            <a:custGeom>
              <a:avLst/>
              <a:gdLst>
                <a:gd name="T0" fmla="*/ 8 w 60"/>
                <a:gd name="T1" fmla="*/ 3 h 59"/>
                <a:gd name="T2" fmla="*/ 8 w 60"/>
                <a:gd name="T3" fmla="*/ 3 h 59"/>
                <a:gd name="T4" fmla="*/ 8 w 60"/>
                <a:gd name="T5" fmla="*/ 2 h 59"/>
                <a:gd name="T6" fmla="*/ 7 w 60"/>
                <a:gd name="T7" fmla="*/ 1 h 59"/>
                <a:gd name="T8" fmla="*/ 7 w 60"/>
                <a:gd name="T9" fmla="*/ 1 h 59"/>
                <a:gd name="T10" fmla="*/ 6 w 60"/>
                <a:gd name="T11" fmla="*/ 0 h 59"/>
                <a:gd name="T12" fmla="*/ 6 w 60"/>
                <a:gd name="T13" fmla="*/ 0 h 59"/>
                <a:gd name="T14" fmla="*/ 5 w 60"/>
                <a:gd name="T15" fmla="*/ 0 h 59"/>
                <a:gd name="T16" fmla="*/ 4 w 60"/>
                <a:gd name="T17" fmla="*/ 0 h 59"/>
                <a:gd name="T18" fmla="*/ 3 w 60"/>
                <a:gd name="T19" fmla="*/ 0 h 59"/>
                <a:gd name="T20" fmla="*/ 2 w 60"/>
                <a:gd name="T21" fmla="*/ 1 h 59"/>
                <a:gd name="T22" fmla="*/ 1 w 60"/>
                <a:gd name="T23" fmla="*/ 2 h 59"/>
                <a:gd name="T24" fmla="*/ 0 w 60"/>
                <a:gd name="T25" fmla="*/ 3 h 59"/>
                <a:gd name="T26" fmla="*/ 1 w 60"/>
                <a:gd name="T27" fmla="*/ 4 h 59"/>
                <a:gd name="T28" fmla="*/ 1 w 60"/>
                <a:gd name="T29" fmla="*/ 5 h 59"/>
                <a:gd name="T30" fmla="*/ 1 w 60"/>
                <a:gd name="T31" fmla="*/ 5 h 59"/>
                <a:gd name="T32" fmla="*/ 2 w 60"/>
                <a:gd name="T33" fmla="*/ 6 h 59"/>
                <a:gd name="T34" fmla="*/ 2 w 60"/>
                <a:gd name="T35" fmla="*/ 6 h 59"/>
                <a:gd name="T36" fmla="*/ 3 w 60"/>
                <a:gd name="T37" fmla="*/ 7 h 59"/>
                <a:gd name="T38" fmla="*/ 4 w 60"/>
                <a:gd name="T39" fmla="*/ 7 h 59"/>
                <a:gd name="T40" fmla="*/ 4 w 60"/>
                <a:gd name="T41" fmla="*/ 7 h 59"/>
                <a:gd name="T42" fmla="*/ 5 w 60"/>
                <a:gd name="T43" fmla="*/ 7 h 59"/>
                <a:gd name="T44" fmla="*/ 6 w 60"/>
                <a:gd name="T45" fmla="*/ 7 h 59"/>
                <a:gd name="T46" fmla="*/ 6 w 60"/>
                <a:gd name="T47" fmla="*/ 6 h 59"/>
                <a:gd name="T48" fmla="*/ 7 w 60"/>
                <a:gd name="T49" fmla="*/ 6 h 59"/>
                <a:gd name="T50" fmla="*/ 7 w 60"/>
                <a:gd name="T51" fmla="*/ 5 h 59"/>
                <a:gd name="T52" fmla="*/ 8 w 60"/>
                <a:gd name="T53" fmla="*/ 5 h 59"/>
                <a:gd name="T54" fmla="*/ 8 w 60"/>
                <a:gd name="T55" fmla="*/ 4 h 59"/>
                <a:gd name="T56" fmla="*/ 8 w 60"/>
                <a:gd name="T57" fmla="*/ 3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5" y="13"/>
                  </a:lnTo>
                  <a:lnTo>
                    <a:pt x="51" y="8"/>
                  </a:lnTo>
                  <a:lnTo>
                    <a:pt x="47" y="5"/>
                  </a:lnTo>
                  <a:lnTo>
                    <a:pt x="42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10" y="8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2" y="36"/>
                  </a:lnTo>
                  <a:lnTo>
                    <a:pt x="3" y="40"/>
                  </a:lnTo>
                  <a:lnTo>
                    <a:pt x="6" y="46"/>
                  </a:lnTo>
                  <a:lnTo>
                    <a:pt x="10" y="51"/>
                  </a:lnTo>
                  <a:lnTo>
                    <a:pt x="14" y="54"/>
                  </a:lnTo>
                  <a:lnTo>
                    <a:pt x="19" y="56"/>
                  </a:lnTo>
                  <a:lnTo>
                    <a:pt x="25" y="59"/>
                  </a:lnTo>
                  <a:lnTo>
                    <a:pt x="30" y="59"/>
                  </a:lnTo>
                  <a:lnTo>
                    <a:pt x="36" y="59"/>
                  </a:lnTo>
                  <a:lnTo>
                    <a:pt x="42" y="56"/>
                  </a:lnTo>
                  <a:lnTo>
                    <a:pt x="47" y="54"/>
                  </a:lnTo>
                  <a:lnTo>
                    <a:pt x="51" y="51"/>
                  </a:lnTo>
                  <a:lnTo>
                    <a:pt x="55" y="46"/>
                  </a:lnTo>
                  <a:lnTo>
                    <a:pt x="58" y="40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373" name="Freeform 112"/>
            <p:cNvSpPr>
              <a:spLocks/>
            </p:cNvSpPr>
            <p:nvPr/>
          </p:nvSpPr>
          <p:spPr bwMode="auto">
            <a:xfrm>
              <a:off x="2631" y="2592"/>
              <a:ext cx="15" cy="14"/>
            </a:xfrm>
            <a:custGeom>
              <a:avLst/>
              <a:gdLst>
                <a:gd name="T0" fmla="*/ 2 w 30"/>
                <a:gd name="T1" fmla="*/ 3 h 29"/>
                <a:gd name="T2" fmla="*/ 2 w 30"/>
                <a:gd name="T3" fmla="*/ 3 h 29"/>
                <a:gd name="T4" fmla="*/ 2 w 30"/>
                <a:gd name="T5" fmla="*/ 3 h 29"/>
                <a:gd name="T6" fmla="*/ 1 w 30"/>
                <a:gd name="T7" fmla="*/ 3 h 29"/>
                <a:gd name="T8" fmla="*/ 1 w 30"/>
                <a:gd name="T9" fmla="*/ 3 h 29"/>
                <a:gd name="T10" fmla="*/ 1 w 30"/>
                <a:gd name="T11" fmla="*/ 2 h 29"/>
                <a:gd name="T12" fmla="*/ 1 w 30"/>
                <a:gd name="T13" fmla="*/ 2 h 29"/>
                <a:gd name="T14" fmla="*/ 0 w 30"/>
                <a:gd name="T15" fmla="*/ 2 h 29"/>
                <a:gd name="T16" fmla="*/ 0 w 30"/>
                <a:gd name="T17" fmla="*/ 1 h 29"/>
                <a:gd name="T18" fmla="*/ 0 w 30"/>
                <a:gd name="T19" fmla="*/ 1 h 29"/>
                <a:gd name="T20" fmla="*/ 1 w 30"/>
                <a:gd name="T21" fmla="*/ 1 h 29"/>
                <a:gd name="T22" fmla="*/ 1 w 30"/>
                <a:gd name="T23" fmla="*/ 0 h 29"/>
                <a:gd name="T24" fmla="*/ 1 w 30"/>
                <a:gd name="T25" fmla="*/ 0 h 29"/>
                <a:gd name="T26" fmla="*/ 1 w 30"/>
                <a:gd name="T27" fmla="*/ 0 h 29"/>
                <a:gd name="T28" fmla="*/ 2 w 30"/>
                <a:gd name="T29" fmla="*/ 0 h 29"/>
                <a:gd name="T30" fmla="*/ 2 w 30"/>
                <a:gd name="T31" fmla="*/ 0 h 29"/>
                <a:gd name="T32" fmla="*/ 2 w 30"/>
                <a:gd name="T33" fmla="*/ 0 h 29"/>
                <a:gd name="T34" fmla="*/ 3 w 30"/>
                <a:gd name="T35" fmla="*/ 0 h 29"/>
                <a:gd name="T36" fmla="*/ 3 w 30"/>
                <a:gd name="T37" fmla="*/ 0 h 29"/>
                <a:gd name="T38" fmla="*/ 3 w 30"/>
                <a:gd name="T39" fmla="*/ 0 h 29"/>
                <a:gd name="T40" fmla="*/ 4 w 30"/>
                <a:gd name="T41" fmla="*/ 0 h 29"/>
                <a:gd name="T42" fmla="*/ 4 w 30"/>
                <a:gd name="T43" fmla="*/ 0 h 29"/>
                <a:gd name="T44" fmla="*/ 4 w 30"/>
                <a:gd name="T45" fmla="*/ 1 h 29"/>
                <a:gd name="T46" fmla="*/ 4 w 30"/>
                <a:gd name="T47" fmla="*/ 1 h 29"/>
                <a:gd name="T48" fmla="*/ 4 w 30"/>
                <a:gd name="T49" fmla="*/ 1 h 29"/>
                <a:gd name="T50" fmla="*/ 4 w 30"/>
                <a:gd name="T51" fmla="*/ 2 h 29"/>
                <a:gd name="T52" fmla="*/ 4 w 30"/>
                <a:gd name="T53" fmla="*/ 3 h 29"/>
                <a:gd name="T54" fmla="*/ 3 w 30"/>
                <a:gd name="T55" fmla="*/ 3 h 29"/>
                <a:gd name="T56" fmla="*/ 2 w 30"/>
                <a:gd name="T57" fmla="*/ 3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9"/>
                <a:gd name="T89" fmla="*/ 30 w 30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9">
                  <a:moveTo>
                    <a:pt x="15" y="29"/>
                  </a:moveTo>
                  <a:lnTo>
                    <a:pt x="12" y="29"/>
                  </a:lnTo>
                  <a:lnTo>
                    <a:pt x="10" y="28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3" y="23"/>
                  </a:lnTo>
                  <a:lnTo>
                    <a:pt x="2" y="20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2" y="9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5"/>
                  </a:lnTo>
                  <a:lnTo>
                    <a:pt x="27" y="7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5"/>
                  </a:lnTo>
                  <a:lnTo>
                    <a:pt x="21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FFFF9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374" name="Freeform 113"/>
            <p:cNvSpPr>
              <a:spLocks/>
            </p:cNvSpPr>
            <p:nvPr/>
          </p:nvSpPr>
          <p:spPr bwMode="auto">
            <a:xfrm>
              <a:off x="2621" y="2333"/>
              <a:ext cx="30" cy="30"/>
            </a:xfrm>
            <a:custGeom>
              <a:avLst/>
              <a:gdLst>
                <a:gd name="T0" fmla="*/ 8 w 60"/>
                <a:gd name="T1" fmla="*/ 4 h 60"/>
                <a:gd name="T2" fmla="*/ 8 w 60"/>
                <a:gd name="T3" fmla="*/ 3 h 60"/>
                <a:gd name="T4" fmla="*/ 8 w 60"/>
                <a:gd name="T5" fmla="*/ 3 h 60"/>
                <a:gd name="T6" fmla="*/ 7 w 60"/>
                <a:gd name="T7" fmla="*/ 2 h 60"/>
                <a:gd name="T8" fmla="*/ 7 w 60"/>
                <a:gd name="T9" fmla="*/ 2 h 60"/>
                <a:gd name="T10" fmla="*/ 6 w 60"/>
                <a:gd name="T11" fmla="*/ 1 h 60"/>
                <a:gd name="T12" fmla="*/ 6 w 60"/>
                <a:gd name="T13" fmla="*/ 1 h 60"/>
                <a:gd name="T14" fmla="*/ 5 w 60"/>
                <a:gd name="T15" fmla="*/ 1 h 60"/>
                <a:gd name="T16" fmla="*/ 4 w 60"/>
                <a:gd name="T17" fmla="*/ 0 h 60"/>
                <a:gd name="T18" fmla="*/ 3 w 60"/>
                <a:gd name="T19" fmla="*/ 1 h 60"/>
                <a:gd name="T20" fmla="*/ 2 w 60"/>
                <a:gd name="T21" fmla="*/ 2 h 60"/>
                <a:gd name="T22" fmla="*/ 1 w 60"/>
                <a:gd name="T23" fmla="*/ 3 h 60"/>
                <a:gd name="T24" fmla="*/ 0 w 60"/>
                <a:gd name="T25" fmla="*/ 4 h 60"/>
                <a:gd name="T26" fmla="*/ 1 w 60"/>
                <a:gd name="T27" fmla="*/ 5 h 60"/>
                <a:gd name="T28" fmla="*/ 1 w 60"/>
                <a:gd name="T29" fmla="*/ 6 h 60"/>
                <a:gd name="T30" fmla="*/ 1 w 60"/>
                <a:gd name="T31" fmla="*/ 6 h 60"/>
                <a:gd name="T32" fmla="*/ 2 w 60"/>
                <a:gd name="T33" fmla="*/ 7 h 60"/>
                <a:gd name="T34" fmla="*/ 2 w 60"/>
                <a:gd name="T35" fmla="*/ 7 h 60"/>
                <a:gd name="T36" fmla="*/ 3 w 60"/>
                <a:gd name="T37" fmla="*/ 8 h 60"/>
                <a:gd name="T38" fmla="*/ 3 w 60"/>
                <a:gd name="T39" fmla="*/ 8 h 60"/>
                <a:gd name="T40" fmla="*/ 4 w 60"/>
                <a:gd name="T41" fmla="*/ 8 h 60"/>
                <a:gd name="T42" fmla="*/ 5 w 60"/>
                <a:gd name="T43" fmla="*/ 8 h 60"/>
                <a:gd name="T44" fmla="*/ 6 w 60"/>
                <a:gd name="T45" fmla="*/ 8 h 60"/>
                <a:gd name="T46" fmla="*/ 6 w 60"/>
                <a:gd name="T47" fmla="*/ 7 h 60"/>
                <a:gd name="T48" fmla="*/ 7 w 60"/>
                <a:gd name="T49" fmla="*/ 7 h 60"/>
                <a:gd name="T50" fmla="*/ 7 w 60"/>
                <a:gd name="T51" fmla="*/ 6 h 60"/>
                <a:gd name="T52" fmla="*/ 8 w 60"/>
                <a:gd name="T53" fmla="*/ 6 h 60"/>
                <a:gd name="T54" fmla="*/ 8 w 60"/>
                <a:gd name="T55" fmla="*/ 5 h 60"/>
                <a:gd name="T56" fmla="*/ 8 w 60"/>
                <a:gd name="T57" fmla="*/ 4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8" y="24"/>
                  </a:lnTo>
                  <a:lnTo>
                    <a:pt x="57" y="18"/>
                  </a:lnTo>
                  <a:lnTo>
                    <a:pt x="55" y="14"/>
                  </a:lnTo>
                  <a:lnTo>
                    <a:pt x="52" y="9"/>
                  </a:lnTo>
                  <a:lnTo>
                    <a:pt x="47" y="6"/>
                  </a:lnTo>
                  <a:lnTo>
                    <a:pt x="41" y="2"/>
                  </a:lnTo>
                  <a:lnTo>
                    <a:pt x="35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1"/>
                  </a:lnTo>
                  <a:lnTo>
                    <a:pt x="5" y="47"/>
                  </a:lnTo>
                  <a:lnTo>
                    <a:pt x="9" y="52"/>
                  </a:lnTo>
                  <a:lnTo>
                    <a:pt x="14" y="55"/>
                  </a:lnTo>
                  <a:lnTo>
                    <a:pt x="18" y="57"/>
                  </a:lnTo>
                  <a:lnTo>
                    <a:pt x="24" y="60"/>
                  </a:lnTo>
                  <a:lnTo>
                    <a:pt x="30" y="60"/>
                  </a:lnTo>
                  <a:lnTo>
                    <a:pt x="35" y="60"/>
                  </a:lnTo>
                  <a:lnTo>
                    <a:pt x="41" y="57"/>
                  </a:lnTo>
                  <a:lnTo>
                    <a:pt x="47" y="55"/>
                  </a:lnTo>
                  <a:lnTo>
                    <a:pt x="52" y="52"/>
                  </a:lnTo>
                  <a:lnTo>
                    <a:pt x="55" y="47"/>
                  </a:lnTo>
                  <a:lnTo>
                    <a:pt x="57" y="41"/>
                  </a:lnTo>
                  <a:lnTo>
                    <a:pt x="58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375" name="Freeform 114"/>
            <p:cNvSpPr>
              <a:spLocks/>
            </p:cNvSpPr>
            <p:nvPr/>
          </p:nvSpPr>
          <p:spPr bwMode="auto">
            <a:xfrm>
              <a:off x="2628" y="2341"/>
              <a:ext cx="15" cy="15"/>
            </a:xfrm>
            <a:custGeom>
              <a:avLst/>
              <a:gdLst>
                <a:gd name="T0" fmla="*/ 2 w 30"/>
                <a:gd name="T1" fmla="*/ 4 h 29"/>
                <a:gd name="T2" fmla="*/ 2 w 30"/>
                <a:gd name="T3" fmla="*/ 4 h 29"/>
                <a:gd name="T4" fmla="*/ 2 w 30"/>
                <a:gd name="T5" fmla="*/ 4 h 29"/>
                <a:gd name="T6" fmla="*/ 1 w 30"/>
                <a:gd name="T7" fmla="*/ 4 h 29"/>
                <a:gd name="T8" fmla="*/ 1 w 30"/>
                <a:gd name="T9" fmla="*/ 3 h 29"/>
                <a:gd name="T10" fmla="*/ 1 w 30"/>
                <a:gd name="T11" fmla="*/ 3 h 29"/>
                <a:gd name="T12" fmla="*/ 1 w 30"/>
                <a:gd name="T13" fmla="*/ 3 h 29"/>
                <a:gd name="T14" fmla="*/ 0 w 30"/>
                <a:gd name="T15" fmla="*/ 3 h 29"/>
                <a:gd name="T16" fmla="*/ 0 w 30"/>
                <a:gd name="T17" fmla="*/ 2 h 29"/>
                <a:gd name="T18" fmla="*/ 0 w 30"/>
                <a:gd name="T19" fmla="*/ 2 h 29"/>
                <a:gd name="T20" fmla="*/ 1 w 30"/>
                <a:gd name="T21" fmla="*/ 1 h 29"/>
                <a:gd name="T22" fmla="*/ 1 w 30"/>
                <a:gd name="T23" fmla="*/ 1 h 29"/>
                <a:gd name="T24" fmla="*/ 1 w 30"/>
                <a:gd name="T25" fmla="*/ 1 h 29"/>
                <a:gd name="T26" fmla="*/ 1 w 30"/>
                <a:gd name="T27" fmla="*/ 1 h 29"/>
                <a:gd name="T28" fmla="*/ 2 w 30"/>
                <a:gd name="T29" fmla="*/ 1 h 29"/>
                <a:gd name="T30" fmla="*/ 2 w 30"/>
                <a:gd name="T31" fmla="*/ 0 h 29"/>
                <a:gd name="T32" fmla="*/ 2 w 30"/>
                <a:gd name="T33" fmla="*/ 0 h 29"/>
                <a:gd name="T34" fmla="*/ 3 w 30"/>
                <a:gd name="T35" fmla="*/ 0 h 29"/>
                <a:gd name="T36" fmla="*/ 3 w 30"/>
                <a:gd name="T37" fmla="*/ 1 h 29"/>
                <a:gd name="T38" fmla="*/ 3 w 30"/>
                <a:gd name="T39" fmla="*/ 1 h 29"/>
                <a:gd name="T40" fmla="*/ 4 w 30"/>
                <a:gd name="T41" fmla="*/ 1 h 29"/>
                <a:gd name="T42" fmla="*/ 4 w 30"/>
                <a:gd name="T43" fmla="*/ 1 h 29"/>
                <a:gd name="T44" fmla="*/ 4 w 30"/>
                <a:gd name="T45" fmla="*/ 1 h 29"/>
                <a:gd name="T46" fmla="*/ 4 w 30"/>
                <a:gd name="T47" fmla="*/ 2 h 29"/>
                <a:gd name="T48" fmla="*/ 4 w 30"/>
                <a:gd name="T49" fmla="*/ 2 h 29"/>
                <a:gd name="T50" fmla="*/ 4 w 30"/>
                <a:gd name="T51" fmla="*/ 3 h 29"/>
                <a:gd name="T52" fmla="*/ 4 w 30"/>
                <a:gd name="T53" fmla="*/ 3 h 29"/>
                <a:gd name="T54" fmla="*/ 3 w 30"/>
                <a:gd name="T55" fmla="*/ 4 h 29"/>
                <a:gd name="T56" fmla="*/ 2 w 30"/>
                <a:gd name="T57" fmla="*/ 4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9"/>
                <a:gd name="T89" fmla="*/ 30 w 30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9">
                  <a:moveTo>
                    <a:pt x="15" y="29"/>
                  </a:moveTo>
                  <a:lnTo>
                    <a:pt x="12" y="29"/>
                  </a:lnTo>
                  <a:lnTo>
                    <a:pt x="10" y="28"/>
                  </a:lnTo>
                  <a:lnTo>
                    <a:pt x="7" y="26"/>
                  </a:lnTo>
                  <a:lnTo>
                    <a:pt x="4" y="24"/>
                  </a:lnTo>
                  <a:lnTo>
                    <a:pt x="3" y="22"/>
                  </a:lnTo>
                  <a:lnTo>
                    <a:pt x="1" y="20"/>
                  </a:lnTo>
                  <a:lnTo>
                    <a:pt x="0" y="17"/>
                  </a:lnTo>
                  <a:lnTo>
                    <a:pt x="0" y="14"/>
                  </a:lnTo>
                  <a:lnTo>
                    <a:pt x="0" y="11"/>
                  </a:lnTo>
                  <a:lnTo>
                    <a:pt x="1" y="8"/>
                  </a:lnTo>
                  <a:lnTo>
                    <a:pt x="3" y="6"/>
                  </a:lnTo>
                  <a:lnTo>
                    <a:pt x="4" y="3"/>
                  </a:lnTo>
                  <a:lnTo>
                    <a:pt x="7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0" y="1"/>
                  </a:lnTo>
                  <a:lnTo>
                    <a:pt x="23" y="2"/>
                  </a:lnTo>
                  <a:lnTo>
                    <a:pt x="25" y="3"/>
                  </a:lnTo>
                  <a:lnTo>
                    <a:pt x="27" y="6"/>
                  </a:lnTo>
                  <a:lnTo>
                    <a:pt x="28" y="8"/>
                  </a:lnTo>
                  <a:lnTo>
                    <a:pt x="30" y="11"/>
                  </a:lnTo>
                  <a:lnTo>
                    <a:pt x="30" y="14"/>
                  </a:lnTo>
                  <a:lnTo>
                    <a:pt x="28" y="20"/>
                  </a:lnTo>
                  <a:lnTo>
                    <a:pt x="25" y="24"/>
                  </a:lnTo>
                  <a:lnTo>
                    <a:pt x="20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FFFF9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376" name="Freeform 115"/>
            <p:cNvSpPr>
              <a:spLocks/>
            </p:cNvSpPr>
            <p:nvPr/>
          </p:nvSpPr>
          <p:spPr bwMode="auto">
            <a:xfrm>
              <a:off x="2709" y="2526"/>
              <a:ext cx="30" cy="30"/>
            </a:xfrm>
            <a:custGeom>
              <a:avLst/>
              <a:gdLst>
                <a:gd name="T0" fmla="*/ 8 w 60"/>
                <a:gd name="T1" fmla="*/ 4 h 59"/>
                <a:gd name="T2" fmla="*/ 8 w 60"/>
                <a:gd name="T3" fmla="*/ 3 h 59"/>
                <a:gd name="T4" fmla="*/ 8 w 60"/>
                <a:gd name="T5" fmla="*/ 3 h 59"/>
                <a:gd name="T6" fmla="*/ 7 w 60"/>
                <a:gd name="T7" fmla="*/ 2 h 59"/>
                <a:gd name="T8" fmla="*/ 7 w 60"/>
                <a:gd name="T9" fmla="*/ 1 h 59"/>
                <a:gd name="T10" fmla="*/ 6 w 60"/>
                <a:gd name="T11" fmla="*/ 1 h 59"/>
                <a:gd name="T12" fmla="*/ 6 w 60"/>
                <a:gd name="T13" fmla="*/ 1 h 59"/>
                <a:gd name="T14" fmla="*/ 5 w 60"/>
                <a:gd name="T15" fmla="*/ 1 h 59"/>
                <a:gd name="T16" fmla="*/ 4 w 60"/>
                <a:gd name="T17" fmla="*/ 0 h 59"/>
                <a:gd name="T18" fmla="*/ 3 w 60"/>
                <a:gd name="T19" fmla="*/ 1 h 59"/>
                <a:gd name="T20" fmla="*/ 2 w 60"/>
                <a:gd name="T21" fmla="*/ 1 h 59"/>
                <a:gd name="T22" fmla="*/ 1 w 60"/>
                <a:gd name="T23" fmla="*/ 3 h 59"/>
                <a:gd name="T24" fmla="*/ 0 w 60"/>
                <a:gd name="T25" fmla="*/ 4 h 59"/>
                <a:gd name="T26" fmla="*/ 1 w 60"/>
                <a:gd name="T27" fmla="*/ 5 h 59"/>
                <a:gd name="T28" fmla="*/ 1 w 60"/>
                <a:gd name="T29" fmla="*/ 6 h 59"/>
                <a:gd name="T30" fmla="*/ 1 w 60"/>
                <a:gd name="T31" fmla="*/ 6 h 59"/>
                <a:gd name="T32" fmla="*/ 2 w 60"/>
                <a:gd name="T33" fmla="*/ 7 h 59"/>
                <a:gd name="T34" fmla="*/ 2 w 60"/>
                <a:gd name="T35" fmla="*/ 7 h 59"/>
                <a:gd name="T36" fmla="*/ 3 w 60"/>
                <a:gd name="T37" fmla="*/ 8 h 59"/>
                <a:gd name="T38" fmla="*/ 3 w 60"/>
                <a:gd name="T39" fmla="*/ 8 h 59"/>
                <a:gd name="T40" fmla="*/ 4 w 60"/>
                <a:gd name="T41" fmla="*/ 8 h 59"/>
                <a:gd name="T42" fmla="*/ 5 w 60"/>
                <a:gd name="T43" fmla="*/ 8 h 59"/>
                <a:gd name="T44" fmla="*/ 6 w 60"/>
                <a:gd name="T45" fmla="*/ 8 h 59"/>
                <a:gd name="T46" fmla="*/ 6 w 60"/>
                <a:gd name="T47" fmla="*/ 7 h 59"/>
                <a:gd name="T48" fmla="*/ 7 w 60"/>
                <a:gd name="T49" fmla="*/ 7 h 59"/>
                <a:gd name="T50" fmla="*/ 7 w 60"/>
                <a:gd name="T51" fmla="*/ 6 h 59"/>
                <a:gd name="T52" fmla="*/ 8 w 60"/>
                <a:gd name="T53" fmla="*/ 6 h 59"/>
                <a:gd name="T54" fmla="*/ 8 w 60"/>
                <a:gd name="T55" fmla="*/ 5 h 59"/>
                <a:gd name="T56" fmla="*/ 8 w 60"/>
                <a:gd name="T57" fmla="*/ 4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29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2"/>
                  </a:lnTo>
                  <a:lnTo>
                    <a:pt x="51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6"/>
                  </a:lnTo>
                  <a:lnTo>
                    <a:pt x="9" y="50"/>
                  </a:lnTo>
                  <a:lnTo>
                    <a:pt x="14" y="54"/>
                  </a:lnTo>
                  <a:lnTo>
                    <a:pt x="18" y="57"/>
                  </a:lnTo>
                  <a:lnTo>
                    <a:pt x="24" y="58"/>
                  </a:lnTo>
                  <a:lnTo>
                    <a:pt x="30" y="59"/>
                  </a:lnTo>
                  <a:lnTo>
                    <a:pt x="36" y="58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1" y="50"/>
                  </a:lnTo>
                  <a:lnTo>
                    <a:pt x="54" y="46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29"/>
                  </a:lnTo>
                  <a:close/>
                </a:path>
              </a:pathLst>
            </a:custGeom>
            <a:solidFill>
              <a:srgbClr val="5900B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377" name="Freeform 116"/>
            <p:cNvSpPr>
              <a:spLocks/>
            </p:cNvSpPr>
            <p:nvPr/>
          </p:nvSpPr>
          <p:spPr bwMode="auto">
            <a:xfrm>
              <a:off x="2716" y="2533"/>
              <a:ext cx="15" cy="15"/>
            </a:xfrm>
            <a:custGeom>
              <a:avLst/>
              <a:gdLst>
                <a:gd name="T0" fmla="*/ 2 w 30"/>
                <a:gd name="T1" fmla="*/ 4 h 30"/>
                <a:gd name="T2" fmla="*/ 2 w 30"/>
                <a:gd name="T3" fmla="*/ 4 h 30"/>
                <a:gd name="T4" fmla="*/ 2 w 30"/>
                <a:gd name="T5" fmla="*/ 4 h 30"/>
                <a:gd name="T6" fmla="*/ 1 w 30"/>
                <a:gd name="T7" fmla="*/ 4 h 30"/>
                <a:gd name="T8" fmla="*/ 1 w 30"/>
                <a:gd name="T9" fmla="*/ 4 h 30"/>
                <a:gd name="T10" fmla="*/ 1 w 30"/>
                <a:gd name="T11" fmla="*/ 3 h 30"/>
                <a:gd name="T12" fmla="*/ 1 w 30"/>
                <a:gd name="T13" fmla="*/ 3 h 30"/>
                <a:gd name="T14" fmla="*/ 0 w 30"/>
                <a:gd name="T15" fmla="*/ 3 h 30"/>
                <a:gd name="T16" fmla="*/ 0 w 30"/>
                <a:gd name="T17" fmla="*/ 2 h 30"/>
                <a:gd name="T18" fmla="*/ 0 w 30"/>
                <a:gd name="T19" fmla="*/ 2 h 30"/>
                <a:gd name="T20" fmla="*/ 1 w 30"/>
                <a:gd name="T21" fmla="*/ 2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2 w 30"/>
                <a:gd name="T29" fmla="*/ 1 h 30"/>
                <a:gd name="T30" fmla="*/ 2 w 30"/>
                <a:gd name="T31" fmla="*/ 0 h 30"/>
                <a:gd name="T32" fmla="*/ 2 w 30"/>
                <a:gd name="T33" fmla="*/ 0 h 30"/>
                <a:gd name="T34" fmla="*/ 3 w 30"/>
                <a:gd name="T35" fmla="*/ 0 h 30"/>
                <a:gd name="T36" fmla="*/ 3 w 30"/>
                <a:gd name="T37" fmla="*/ 1 h 30"/>
                <a:gd name="T38" fmla="*/ 3 w 30"/>
                <a:gd name="T39" fmla="*/ 1 h 30"/>
                <a:gd name="T40" fmla="*/ 4 w 30"/>
                <a:gd name="T41" fmla="*/ 1 h 30"/>
                <a:gd name="T42" fmla="*/ 4 w 30"/>
                <a:gd name="T43" fmla="*/ 1 h 30"/>
                <a:gd name="T44" fmla="*/ 4 w 30"/>
                <a:gd name="T45" fmla="*/ 2 h 30"/>
                <a:gd name="T46" fmla="*/ 4 w 30"/>
                <a:gd name="T47" fmla="*/ 2 h 30"/>
                <a:gd name="T48" fmla="*/ 4 w 30"/>
                <a:gd name="T49" fmla="*/ 2 h 30"/>
                <a:gd name="T50" fmla="*/ 4 w 30"/>
                <a:gd name="T51" fmla="*/ 3 h 30"/>
                <a:gd name="T52" fmla="*/ 4 w 30"/>
                <a:gd name="T53" fmla="*/ 4 h 30"/>
                <a:gd name="T54" fmla="*/ 3 w 30"/>
                <a:gd name="T55" fmla="*/ 4 h 30"/>
                <a:gd name="T56" fmla="*/ 2 w 30"/>
                <a:gd name="T57" fmla="*/ 4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3" y="24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FF9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378" name="Freeform 117"/>
            <p:cNvSpPr>
              <a:spLocks/>
            </p:cNvSpPr>
            <p:nvPr/>
          </p:nvSpPr>
          <p:spPr bwMode="auto">
            <a:xfrm>
              <a:off x="2821" y="2427"/>
              <a:ext cx="30" cy="30"/>
            </a:xfrm>
            <a:custGeom>
              <a:avLst/>
              <a:gdLst>
                <a:gd name="T0" fmla="*/ 8 w 58"/>
                <a:gd name="T1" fmla="*/ 4 h 58"/>
                <a:gd name="T2" fmla="*/ 8 w 58"/>
                <a:gd name="T3" fmla="*/ 3 h 58"/>
                <a:gd name="T4" fmla="*/ 8 w 58"/>
                <a:gd name="T5" fmla="*/ 3 h 58"/>
                <a:gd name="T6" fmla="*/ 7 w 58"/>
                <a:gd name="T7" fmla="*/ 2 h 58"/>
                <a:gd name="T8" fmla="*/ 7 w 58"/>
                <a:gd name="T9" fmla="*/ 1 h 58"/>
                <a:gd name="T10" fmla="*/ 6 w 58"/>
                <a:gd name="T11" fmla="*/ 1 h 58"/>
                <a:gd name="T12" fmla="*/ 6 w 58"/>
                <a:gd name="T13" fmla="*/ 1 h 58"/>
                <a:gd name="T14" fmla="*/ 5 w 58"/>
                <a:gd name="T15" fmla="*/ 0 h 58"/>
                <a:gd name="T16" fmla="*/ 4 w 58"/>
                <a:gd name="T17" fmla="*/ 0 h 58"/>
                <a:gd name="T18" fmla="*/ 3 w 58"/>
                <a:gd name="T19" fmla="*/ 1 h 58"/>
                <a:gd name="T20" fmla="*/ 1 w 58"/>
                <a:gd name="T21" fmla="*/ 1 h 58"/>
                <a:gd name="T22" fmla="*/ 1 w 58"/>
                <a:gd name="T23" fmla="*/ 3 h 58"/>
                <a:gd name="T24" fmla="*/ 0 w 58"/>
                <a:gd name="T25" fmla="*/ 4 h 58"/>
                <a:gd name="T26" fmla="*/ 0 w 58"/>
                <a:gd name="T27" fmla="*/ 5 h 58"/>
                <a:gd name="T28" fmla="*/ 1 w 58"/>
                <a:gd name="T29" fmla="*/ 6 h 58"/>
                <a:gd name="T30" fmla="*/ 1 w 58"/>
                <a:gd name="T31" fmla="*/ 6 h 58"/>
                <a:gd name="T32" fmla="*/ 1 w 58"/>
                <a:gd name="T33" fmla="*/ 7 h 58"/>
                <a:gd name="T34" fmla="*/ 2 w 58"/>
                <a:gd name="T35" fmla="*/ 7 h 58"/>
                <a:gd name="T36" fmla="*/ 3 w 58"/>
                <a:gd name="T37" fmla="*/ 8 h 58"/>
                <a:gd name="T38" fmla="*/ 3 w 58"/>
                <a:gd name="T39" fmla="*/ 8 h 58"/>
                <a:gd name="T40" fmla="*/ 4 w 58"/>
                <a:gd name="T41" fmla="*/ 8 h 58"/>
                <a:gd name="T42" fmla="*/ 5 w 58"/>
                <a:gd name="T43" fmla="*/ 8 h 58"/>
                <a:gd name="T44" fmla="*/ 6 w 58"/>
                <a:gd name="T45" fmla="*/ 8 h 58"/>
                <a:gd name="T46" fmla="*/ 6 w 58"/>
                <a:gd name="T47" fmla="*/ 7 h 58"/>
                <a:gd name="T48" fmla="*/ 7 w 58"/>
                <a:gd name="T49" fmla="*/ 7 h 58"/>
                <a:gd name="T50" fmla="*/ 7 w 58"/>
                <a:gd name="T51" fmla="*/ 6 h 58"/>
                <a:gd name="T52" fmla="*/ 8 w 58"/>
                <a:gd name="T53" fmla="*/ 6 h 58"/>
                <a:gd name="T54" fmla="*/ 8 w 58"/>
                <a:gd name="T55" fmla="*/ 5 h 58"/>
                <a:gd name="T56" fmla="*/ 8 w 58"/>
                <a:gd name="T57" fmla="*/ 4 h 5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8"/>
                <a:gd name="T88" fmla="*/ 0 h 58"/>
                <a:gd name="T89" fmla="*/ 58 w 58"/>
                <a:gd name="T90" fmla="*/ 58 h 5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8" h="58">
                  <a:moveTo>
                    <a:pt x="58" y="28"/>
                  </a:moveTo>
                  <a:lnTo>
                    <a:pt x="58" y="23"/>
                  </a:lnTo>
                  <a:lnTo>
                    <a:pt x="56" y="18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0" y="2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17" y="2"/>
                  </a:lnTo>
                  <a:lnTo>
                    <a:pt x="8" y="8"/>
                  </a:lnTo>
                  <a:lnTo>
                    <a:pt x="2" y="17"/>
                  </a:lnTo>
                  <a:lnTo>
                    <a:pt x="0" y="28"/>
                  </a:lnTo>
                  <a:lnTo>
                    <a:pt x="0" y="34"/>
                  </a:lnTo>
                  <a:lnTo>
                    <a:pt x="2" y="40"/>
                  </a:lnTo>
                  <a:lnTo>
                    <a:pt x="4" y="46"/>
                  </a:lnTo>
                  <a:lnTo>
                    <a:pt x="8" y="50"/>
                  </a:lnTo>
                  <a:lnTo>
                    <a:pt x="12" y="54"/>
                  </a:lnTo>
                  <a:lnTo>
                    <a:pt x="18" y="56"/>
                  </a:lnTo>
                  <a:lnTo>
                    <a:pt x="23" y="58"/>
                  </a:lnTo>
                  <a:lnTo>
                    <a:pt x="28" y="58"/>
                  </a:lnTo>
                  <a:lnTo>
                    <a:pt x="34" y="58"/>
                  </a:lnTo>
                  <a:lnTo>
                    <a:pt x="40" y="56"/>
                  </a:lnTo>
                  <a:lnTo>
                    <a:pt x="46" y="54"/>
                  </a:lnTo>
                  <a:lnTo>
                    <a:pt x="50" y="50"/>
                  </a:lnTo>
                  <a:lnTo>
                    <a:pt x="54" y="46"/>
                  </a:lnTo>
                  <a:lnTo>
                    <a:pt x="56" y="40"/>
                  </a:lnTo>
                  <a:lnTo>
                    <a:pt x="58" y="34"/>
                  </a:lnTo>
                  <a:lnTo>
                    <a:pt x="58" y="28"/>
                  </a:lnTo>
                  <a:close/>
                </a:path>
              </a:pathLst>
            </a:custGeom>
            <a:solidFill>
              <a:srgbClr val="5900B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379" name="Freeform 118"/>
            <p:cNvSpPr>
              <a:spLocks/>
            </p:cNvSpPr>
            <p:nvPr/>
          </p:nvSpPr>
          <p:spPr bwMode="auto">
            <a:xfrm>
              <a:off x="2829" y="2435"/>
              <a:ext cx="14" cy="14"/>
            </a:xfrm>
            <a:custGeom>
              <a:avLst/>
              <a:gdLst>
                <a:gd name="T0" fmla="*/ 1 w 29"/>
                <a:gd name="T1" fmla="*/ 4 h 28"/>
                <a:gd name="T2" fmla="*/ 1 w 29"/>
                <a:gd name="T3" fmla="*/ 4 h 28"/>
                <a:gd name="T4" fmla="*/ 1 w 29"/>
                <a:gd name="T5" fmla="*/ 4 h 28"/>
                <a:gd name="T6" fmla="*/ 0 w 29"/>
                <a:gd name="T7" fmla="*/ 4 h 28"/>
                <a:gd name="T8" fmla="*/ 0 w 29"/>
                <a:gd name="T9" fmla="*/ 3 h 28"/>
                <a:gd name="T10" fmla="*/ 0 w 29"/>
                <a:gd name="T11" fmla="*/ 3 h 28"/>
                <a:gd name="T12" fmla="*/ 0 w 29"/>
                <a:gd name="T13" fmla="*/ 3 h 28"/>
                <a:gd name="T14" fmla="*/ 0 w 29"/>
                <a:gd name="T15" fmla="*/ 3 h 28"/>
                <a:gd name="T16" fmla="*/ 0 w 29"/>
                <a:gd name="T17" fmla="*/ 2 h 28"/>
                <a:gd name="T18" fmla="*/ 0 w 29"/>
                <a:gd name="T19" fmla="*/ 2 h 28"/>
                <a:gd name="T20" fmla="*/ 0 w 29"/>
                <a:gd name="T21" fmla="*/ 1 h 28"/>
                <a:gd name="T22" fmla="*/ 0 w 29"/>
                <a:gd name="T23" fmla="*/ 1 h 28"/>
                <a:gd name="T24" fmla="*/ 0 w 29"/>
                <a:gd name="T25" fmla="*/ 1 h 28"/>
                <a:gd name="T26" fmla="*/ 0 w 29"/>
                <a:gd name="T27" fmla="*/ 1 h 28"/>
                <a:gd name="T28" fmla="*/ 1 w 29"/>
                <a:gd name="T29" fmla="*/ 1 h 28"/>
                <a:gd name="T30" fmla="*/ 1 w 29"/>
                <a:gd name="T31" fmla="*/ 0 h 28"/>
                <a:gd name="T32" fmla="*/ 1 w 29"/>
                <a:gd name="T33" fmla="*/ 0 h 28"/>
                <a:gd name="T34" fmla="*/ 2 w 29"/>
                <a:gd name="T35" fmla="*/ 0 h 28"/>
                <a:gd name="T36" fmla="*/ 2 w 29"/>
                <a:gd name="T37" fmla="*/ 1 h 28"/>
                <a:gd name="T38" fmla="*/ 3 w 29"/>
                <a:gd name="T39" fmla="*/ 1 h 28"/>
                <a:gd name="T40" fmla="*/ 3 w 29"/>
                <a:gd name="T41" fmla="*/ 1 h 28"/>
                <a:gd name="T42" fmla="*/ 3 w 29"/>
                <a:gd name="T43" fmla="*/ 1 h 28"/>
                <a:gd name="T44" fmla="*/ 3 w 29"/>
                <a:gd name="T45" fmla="*/ 1 h 28"/>
                <a:gd name="T46" fmla="*/ 3 w 29"/>
                <a:gd name="T47" fmla="*/ 2 h 28"/>
                <a:gd name="T48" fmla="*/ 3 w 29"/>
                <a:gd name="T49" fmla="*/ 2 h 28"/>
                <a:gd name="T50" fmla="*/ 3 w 29"/>
                <a:gd name="T51" fmla="*/ 3 h 28"/>
                <a:gd name="T52" fmla="*/ 3 w 29"/>
                <a:gd name="T53" fmla="*/ 3 h 28"/>
                <a:gd name="T54" fmla="*/ 2 w 29"/>
                <a:gd name="T55" fmla="*/ 4 h 28"/>
                <a:gd name="T56" fmla="*/ 1 w 29"/>
                <a:gd name="T57" fmla="*/ 4 h 2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9"/>
                <a:gd name="T88" fmla="*/ 0 h 28"/>
                <a:gd name="T89" fmla="*/ 29 w 29"/>
                <a:gd name="T90" fmla="*/ 28 h 2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9" h="28">
                  <a:moveTo>
                    <a:pt x="14" y="28"/>
                  </a:moveTo>
                  <a:lnTo>
                    <a:pt x="12" y="28"/>
                  </a:lnTo>
                  <a:lnTo>
                    <a:pt x="10" y="27"/>
                  </a:lnTo>
                  <a:lnTo>
                    <a:pt x="6" y="26"/>
                  </a:lnTo>
                  <a:lnTo>
                    <a:pt x="4" y="24"/>
                  </a:lnTo>
                  <a:lnTo>
                    <a:pt x="3" y="21"/>
                  </a:lnTo>
                  <a:lnTo>
                    <a:pt x="2" y="19"/>
                  </a:lnTo>
                  <a:lnTo>
                    <a:pt x="0" y="17"/>
                  </a:lnTo>
                  <a:lnTo>
                    <a:pt x="0" y="13"/>
                  </a:lnTo>
                  <a:lnTo>
                    <a:pt x="0" y="11"/>
                  </a:lnTo>
                  <a:lnTo>
                    <a:pt x="2" y="8"/>
                  </a:lnTo>
                  <a:lnTo>
                    <a:pt x="3" y="5"/>
                  </a:lnTo>
                  <a:lnTo>
                    <a:pt x="4" y="3"/>
                  </a:lnTo>
                  <a:lnTo>
                    <a:pt x="6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4" y="0"/>
                  </a:lnTo>
                  <a:lnTo>
                    <a:pt x="18" y="0"/>
                  </a:lnTo>
                  <a:lnTo>
                    <a:pt x="20" y="1"/>
                  </a:lnTo>
                  <a:lnTo>
                    <a:pt x="24" y="2"/>
                  </a:lnTo>
                  <a:lnTo>
                    <a:pt x="26" y="3"/>
                  </a:lnTo>
                  <a:lnTo>
                    <a:pt x="27" y="5"/>
                  </a:lnTo>
                  <a:lnTo>
                    <a:pt x="28" y="8"/>
                  </a:lnTo>
                  <a:lnTo>
                    <a:pt x="29" y="11"/>
                  </a:lnTo>
                  <a:lnTo>
                    <a:pt x="29" y="13"/>
                  </a:lnTo>
                  <a:lnTo>
                    <a:pt x="28" y="19"/>
                  </a:lnTo>
                  <a:lnTo>
                    <a:pt x="26" y="24"/>
                  </a:lnTo>
                  <a:lnTo>
                    <a:pt x="20" y="27"/>
                  </a:lnTo>
                  <a:lnTo>
                    <a:pt x="14" y="28"/>
                  </a:lnTo>
                  <a:close/>
                </a:path>
              </a:pathLst>
            </a:custGeom>
            <a:solidFill>
              <a:srgbClr val="FFFF9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380" name="Freeform 119"/>
            <p:cNvSpPr>
              <a:spLocks/>
            </p:cNvSpPr>
            <p:nvPr/>
          </p:nvSpPr>
          <p:spPr bwMode="auto">
            <a:xfrm>
              <a:off x="2818" y="2606"/>
              <a:ext cx="30" cy="30"/>
            </a:xfrm>
            <a:custGeom>
              <a:avLst/>
              <a:gdLst>
                <a:gd name="T0" fmla="*/ 8 w 60"/>
                <a:gd name="T1" fmla="*/ 4 h 60"/>
                <a:gd name="T2" fmla="*/ 8 w 60"/>
                <a:gd name="T3" fmla="*/ 3 h 60"/>
                <a:gd name="T4" fmla="*/ 8 w 60"/>
                <a:gd name="T5" fmla="*/ 3 h 60"/>
                <a:gd name="T6" fmla="*/ 7 w 60"/>
                <a:gd name="T7" fmla="*/ 2 h 60"/>
                <a:gd name="T8" fmla="*/ 7 w 60"/>
                <a:gd name="T9" fmla="*/ 1 h 60"/>
                <a:gd name="T10" fmla="*/ 6 w 60"/>
                <a:gd name="T11" fmla="*/ 1 h 60"/>
                <a:gd name="T12" fmla="*/ 6 w 60"/>
                <a:gd name="T13" fmla="*/ 1 h 60"/>
                <a:gd name="T14" fmla="*/ 5 w 60"/>
                <a:gd name="T15" fmla="*/ 0 h 60"/>
                <a:gd name="T16" fmla="*/ 4 w 60"/>
                <a:gd name="T17" fmla="*/ 0 h 60"/>
                <a:gd name="T18" fmla="*/ 3 w 60"/>
                <a:gd name="T19" fmla="*/ 1 h 60"/>
                <a:gd name="T20" fmla="*/ 2 w 60"/>
                <a:gd name="T21" fmla="*/ 1 h 60"/>
                <a:gd name="T22" fmla="*/ 1 w 60"/>
                <a:gd name="T23" fmla="*/ 3 h 60"/>
                <a:gd name="T24" fmla="*/ 0 w 60"/>
                <a:gd name="T25" fmla="*/ 4 h 60"/>
                <a:gd name="T26" fmla="*/ 1 w 60"/>
                <a:gd name="T27" fmla="*/ 5 h 60"/>
                <a:gd name="T28" fmla="*/ 1 w 60"/>
                <a:gd name="T29" fmla="*/ 6 h 60"/>
                <a:gd name="T30" fmla="*/ 1 w 60"/>
                <a:gd name="T31" fmla="*/ 6 h 60"/>
                <a:gd name="T32" fmla="*/ 2 w 60"/>
                <a:gd name="T33" fmla="*/ 7 h 60"/>
                <a:gd name="T34" fmla="*/ 2 w 60"/>
                <a:gd name="T35" fmla="*/ 7 h 60"/>
                <a:gd name="T36" fmla="*/ 3 w 60"/>
                <a:gd name="T37" fmla="*/ 8 h 60"/>
                <a:gd name="T38" fmla="*/ 3 w 60"/>
                <a:gd name="T39" fmla="*/ 8 h 60"/>
                <a:gd name="T40" fmla="*/ 4 w 60"/>
                <a:gd name="T41" fmla="*/ 8 h 60"/>
                <a:gd name="T42" fmla="*/ 5 w 60"/>
                <a:gd name="T43" fmla="*/ 8 h 60"/>
                <a:gd name="T44" fmla="*/ 6 w 60"/>
                <a:gd name="T45" fmla="*/ 8 h 60"/>
                <a:gd name="T46" fmla="*/ 6 w 60"/>
                <a:gd name="T47" fmla="*/ 7 h 60"/>
                <a:gd name="T48" fmla="*/ 7 w 60"/>
                <a:gd name="T49" fmla="*/ 7 h 60"/>
                <a:gd name="T50" fmla="*/ 7 w 60"/>
                <a:gd name="T51" fmla="*/ 6 h 60"/>
                <a:gd name="T52" fmla="*/ 8 w 60"/>
                <a:gd name="T53" fmla="*/ 6 h 60"/>
                <a:gd name="T54" fmla="*/ 8 w 60"/>
                <a:gd name="T55" fmla="*/ 5 h 60"/>
                <a:gd name="T56" fmla="*/ 8 w 60"/>
                <a:gd name="T57" fmla="*/ 4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6"/>
                  </a:lnTo>
                  <a:lnTo>
                    <a:pt x="9" y="50"/>
                  </a:lnTo>
                  <a:lnTo>
                    <a:pt x="14" y="54"/>
                  </a:lnTo>
                  <a:lnTo>
                    <a:pt x="18" y="57"/>
                  </a:lnTo>
                  <a:lnTo>
                    <a:pt x="24" y="58"/>
                  </a:lnTo>
                  <a:lnTo>
                    <a:pt x="30" y="60"/>
                  </a:lnTo>
                  <a:lnTo>
                    <a:pt x="35" y="58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0" y="50"/>
                  </a:lnTo>
                  <a:lnTo>
                    <a:pt x="54" y="46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381" name="Freeform 120"/>
            <p:cNvSpPr>
              <a:spLocks/>
            </p:cNvSpPr>
            <p:nvPr/>
          </p:nvSpPr>
          <p:spPr bwMode="auto">
            <a:xfrm>
              <a:off x="2826" y="2613"/>
              <a:ext cx="15" cy="15"/>
            </a:xfrm>
            <a:custGeom>
              <a:avLst/>
              <a:gdLst>
                <a:gd name="T0" fmla="*/ 2 w 30"/>
                <a:gd name="T1" fmla="*/ 4 h 28"/>
                <a:gd name="T2" fmla="*/ 2 w 30"/>
                <a:gd name="T3" fmla="*/ 4 h 28"/>
                <a:gd name="T4" fmla="*/ 2 w 30"/>
                <a:gd name="T5" fmla="*/ 4 h 28"/>
                <a:gd name="T6" fmla="*/ 1 w 30"/>
                <a:gd name="T7" fmla="*/ 4 h 28"/>
                <a:gd name="T8" fmla="*/ 1 w 30"/>
                <a:gd name="T9" fmla="*/ 4 h 28"/>
                <a:gd name="T10" fmla="*/ 1 w 30"/>
                <a:gd name="T11" fmla="*/ 3 h 28"/>
                <a:gd name="T12" fmla="*/ 1 w 30"/>
                <a:gd name="T13" fmla="*/ 3 h 28"/>
                <a:gd name="T14" fmla="*/ 0 w 30"/>
                <a:gd name="T15" fmla="*/ 3 h 28"/>
                <a:gd name="T16" fmla="*/ 0 w 30"/>
                <a:gd name="T17" fmla="*/ 2 h 28"/>
                <a:gd name="T18" fmla="*/ 0 w 30"/>
                <a:gd name="T19" fmla="*/ 2 h 28"/>
                <a:gd name="T20" fmla="*/ 1 w 30"/>
                <a:gd name="T21" fmla="*/ 2 h 28"/>
                <a:gd name="T22" fmla="*/ 1 w 30"/>
                <a:gd name="T23" fmla="*/ 1 h 28"/>
                <a:gd name="T24" fmla="*/ 1 w 30"/>
                <a:gd name="T25" fmla="*/ 1 h 28"/>
                <a:gd name="T26" fmla="*/ 1 w 30"/>
                <a:gd name="T27" fmla="*/ 1 h 28"/>
                <a:gd name="T28" fmla="*/ 2 w 30"/>
                <a:gd name="T29" fmla="*/ 1 h 28"/>
                <a:gd name="T30" fmla="*/ 2 w 30"/>
                <a:gd name="T31" fmla="*/ 0 h 28"/>
                <a:gd name="T32" fmla="*/ 2 w 30"/>
                <a:gd name="T33" fmla="*/ 0 h 28"/>
                <a:gd name="T34" fmla="*/ 3 w 30"/>
                <a:gd name="T35" fmla="*/ 0 h 28"/>
                <a:gd name="T36" fmla="*/ 3 w 30"/>
                <a:gd name="T37" fmla="*/ 1 h 28"/>
                <a:gd name="T38" fmla="*/ 3 w 30"/>
                <a:gd name="T39" fmla="*/ 1 h 28"/>
                <a:gd name="T40" fmla="*/ 4 w 30"/>
                <a:gd name="T41" fmla="*/ 1 h 28"/>
                <a:gd name="T42" fmla="*/ 4 w 30"/>
                <a:gd name="T43" fmla="*/ 1 h 28"/>
                <a:gd name="T44" fmla="*/ 4 w 30"/>
                <a:gd name="T45" fmla="*/ 2 h 28"/>
                <a:gd name="T46" fmla="*/ 4 w 30"/>
                <a:gd name="T47" fmla="*/ 2 h 28"/>
                <a:gd name="T48" fmla="*/ 4 w 30"/>
                <a:gd name="T49" fmla="*/ 2 h 28"/>
                <a:gd name="T50" fmla="*/ 4 w 30"/>
                <a:gd name="T51" fmla="*/ 3 h 28"/>
                <a:gd name="T52" fmla="*/ 4 w 30"/>
                <a:gd name="T53" fmla="*/ 4 h 28"/>
                <a:gd name="T54" fmla="*/ 3 w 30"/>
                <a:gd name="T55" fmla="*/ 4 h 28"/>
                <a:gd name="T56" fmla="*/ 2 w 30"/>
                <a:gd name="T57" fmla="*/ 4 h 2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8"/>
                <a:gd name="T89" fmla="*/ 30 w 30"/>
                <a:gd name="T90" fmla="*/ 28 h 2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8">
                  <a:moveTo>
                    <a:pt x="15" y="28"/>
                  </a:moveTo>
                  <a:lnTo>
                    <a:pt x="11" y="28"/>
                  </a:lnTo>
                  <a:lnTo>
                    <a:pt x="9" y="27"/>
                  </a:lnTo>
                  <a:lnTo>
                    <a:pt x="7" y="26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2" y="7"/>
                  </a:lnTo>
                  <a:lnTo>
                    <a:pt x="4" y="4"/>
                  </a:lnTo>
                  <a:lnTo>
                    <a:pt x="7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2"/>
                  </a:lnTo>
                  <a:lnTo>
                    <a:pt x="25" y="4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0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FFFF9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382" name="Freeform 121"/>
            <p:cNvSpPr>
              <a:spLocks/>
            </p:cNvSpPr>
            <p:nvPr/>
          </p:nvSpPr>
          <p:spPr bwMode="auto">
            <a:xfrm>
              <a:off x="2802" y="2723"/>
              <a:ext cx="30" cy="30"/>
            </a:xfrm>
            <a:custGeom>
              <a:avLst/>
              <a:gdLst>
                <a:gd name="T0" fmla="*/ 8 w 59"/>
                <a:gd name="T1" fmla="*/ 4 h 60"/>
                <a:gd name="T2" fmla="*/ 8 w 59"/>
                <a:gd name="T3" fmla="*/ 4 h 60"/>
                <a:gd name="T4" fmla="*/ 8 w 59"/>
                <a:gd name="T5" fmla="*/ 3 h 60"/>
                <a:gd name="T6" fmla="*/ 7 w 59"/>
                <a:gd name="T7" fmla="*/ 2 h 60"/>
                <a:gd name="T8" fmla="*/ 7 w 59"/>
                <a:gd name="T9" fmla="*/ 2 h 60"/>
                <a:gd name="T10" fmla="*/ 6 w 59"/>
                <a:gd name="T11" fmla="*/ 1 h 60"/>
                <a:gd name="T12" fmla="*/ 6 w 59"/>
                <a:gd name="T13" fmla="*/ 1 h 60"/>
                <a:gd name="T14" fmla="*/ 5 w 59"/>
                <a:gd name="T15" fmla="*/ 1 h 60"/>
                <a:gd name="T16" fmla="*/ 4 w 59"/>
                <a:gd name="T17" fmla="*/ 0 h 60"/>
                <a:gd name="T18" fmla="*/ 3 w 59"/>
                <a:gd name="T19" fmla="*/ 1 h 60"/>
                <a:gd name="T20" fmla="*/ 2 w 59"/>
                <a:gd name="T21" fmla="*/ 2 h 60"/>
                <a:gd name="T22" fmla="*/ 1 w 59"/>
                <a:gd name="T23" fmla="*/ 3 h 60"/>
                <a:gd name="T24" fmla="*/ 0 w 59"/>
                <a:gd name="T25" fmla="*/ 4 h 60"/>
                <a:gd name="T26" fmla="*/ 1 w 59"/>
                <a:gd name="T27" fmla="*/ 5 h 60"/>
                <a:gd name="T28" fmla="*/ 1 w 59"/>
                <a:gd name="T29" fmla="*/ 6 h 60"/>
                <a:gd name="T30" fmla="*/ 1 w 59"/>
                <a:gd name="T31" fmla="*/ 6 h 60"/>
                <a:gd name="T32" fmla="*/ 2 w 59"/>
                <a:gd name="T33" fmla="*/ 7 h 60"/>
                <a:gd name="T34" fmla="*/ 2 w 59"/>
                <a:gd name="T35" fmla="*/ 7 h 60"/>
                <a:gd name="T36" fmla="*/ 3 w 59"/>
                <a:gd name="T37" fmla="*/ 8 h 60"/>
                <a:gd name="T38" fmla="*/ 3 w 59"/>
                <a:gd name="T39" fmla="*/ 8 h 60"/>
                <a:gd name="T40" fmla="*/ 4 w 59"/>
                <a:gd name="T41" fmla="*/ 8 h 60"/>
                <a:gd name="T42" fmla="*/ 5 w 59"/>
                <a:gd name="T43" fmla="*/ 8 h 60"/>
                <a:gd name="T44" fmla="*/ 6 w 59"/>
                <a:gd name="T45" fmla="*/ 8 h 60"/>
                <a:gd name="T46" fmla="*/ 6 w 59"/>
                <a:gd name="T47" fmla="*/ 7 h 60"/>
                <a:gd name="T48" fmla="*/ 7 w 59"/>
                <a:gd name="T49" fmla="*/ 7 h 60"/>
                <a:gd name="T50" fmla="*/ 7 w 59"/>
                <a:gd name="T51" fmla="*/ 6 h 60"/>
                <a:gd name="T52" fmla="*/ 8 w 59"/>
                <a:gd name="T53" fmla="*/ 6 h 60"/>
                <a:gd name="T54" fmla="*/ 8 w 59"/>
                <a:gd name="T55" fmla="*/ 5 h 60"/>
                <a:gd name="T56" fmla="*/ 8 w 59"/>
                <a:gd name="T57" fmla="*/ 4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9"/>
                <a:gd name="T88" fmla="*/ 0 h 60"/>
                <a:gd name="T89" fmla="*/ 59 w 59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9" h="60">
                  <a:moveTo>
                    <a:pt x="59" y="30"/>
                  </a:moveTo>
                  <a:lnTo>
                    <a:pt x="58" y="25"/>
                  </a:lnTo>
                  <a:lnTo>
                    <a:pt x="57" y="19"/>
                  </a:lnTo>
                  <a:lnTo>
                    <a:pt x="54" y="14"/>
                  </a:lnTo>
                  <a:lnTo>
                    <a:pt x="50" y="10"/>
                  </a:lnTo>
                  <a:lnTo>
                    <a:pt x="46" y="6"/>
                  </a:lnTo>
                  <a:lnTo>
                    <a:pt x="41" y="3"/>
                  </a:lnTo>
                  <a:lnTo>
                    <a:pt x="35" y="2"/>
                  </a:lnTo>
                  <a:lnTo>
                    <a:pt x="29" y="0"/>
                  </a:lnTo>
                  <a:lnTo>
                    <a:pt x="18" y="3"/>
                  </a:lnTo>
                  <a:lnTo>
                    <a:pt x="9" y="10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8"/>
                  </a:lnTo>
                  <a:lnTo>
                    <a:pt x="9" y="52"/>
                  </a:lnTo>
                  <a:lnTo>
                    <a:pt x="13" y="56"/>
                  </a:lnTo>
                  <a:lnTo>
                    <a:pt x="18" y="58"/>
                  </a:lnTo>
                  <a:lnTo>
                    <a:pt x="24" y="60"/>
                  </a:lnTo>
                  <a:lnTo>
                    <a:pt x="29" y="60"/>
                  </a:lnTo>
                  <a:lnTo>
                    <a:pt x="35" y="60"/>
                  </a:lnTo>
                  <a:lnTo>
                    <a:pt x="41" y="58"/>
                  </a:lnTo>
                  <a:lnTo>
                    <a:pt x="46" y="56"/>
                  </a:lnTo>
                  <a:lnTo>
                    <a:pt x="50" y="52"/>
                  </a:lnTo>
                  <a:lnTo>
                    <a:pt x="54" y="48"/>
                  </a:lnTo>
                  <a:lnTo>
                    <a:pt x="57" y="42"/>
                  </a:lnTo>
                  <a:lnTo>
                    <a:pt x="58" y="36"/>
                  </a:lnTo>
                  <a:lnTo>
                    <a:pt x="59" y="30"/>
                  </a:lnTo>
                  <a:close/>
                </a:path>
              </a:pathLst>
            </a:custGeom>
            <a:solidFill>
              <a:srgbClr val="5900B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383" name="Freeform 122"/>
            <p:cNvSpPr>
              <a:spLocks/>
            </p:cNvSpPr>
            <p:nvPr/>
          </p:nvSpPr>
          <p:spPr bwMode="auto">
            <a:xfrm>
              <a:off x="2810" y="2730"/>
              <a:ext cx="15" cy="15"/>
            </a:xfrm>
            <a:custGeom>
              <a:avLst/>
              <a:gdLst>
                <a:gd name="T0" fmla="*/ 2 w 30"/>
                <a:gd name="T1" fmla="*/ 4 h 30"/>
                <a:gd name="T2" fmla="*/ 2 w 30"/>
                <a:gd name="T3" fmla="*/ 4 h 30"/>
                <a:gd name="T4" fmla="*/ 2 w 30"/>
                <a:gd name="T5" fmla="*/ 4 h 30"/>
                <a:gd name="T6" fmla="*/ 1 w 30"/>
                <a:gd name="T7" fmla="*/ 4 h 30"/>
                <a:gd name="T8" fmla="*/ 1 w 30"/>
                <a:gd name="T9" fmla="*/ 4 h 30"/>
                <a:gd name="T10" fmla="*/ 1 w 30"/>
                <a:gd name="T11" fmla="*/ 3 h 30"/>
                <a:gd name="T12" fmla="*/ 1 w 30"/>
                <a:gd name="T13" fmla="*/ 3 h 30"/>
                <a:gd name="T14" fmla="*/ 0 w 30"/>
                <a:gd name="T15" fmla="*/ 3 h 30"/>
                <a:gd name="T16" fmla="*/ 0 w 30"/>
                <a:gd name="T17" fmla="*/ 2 h 30"/>
                <a:gd name="T18" fmla="*/ 0 w 30"/>
                <a:gd name="T19" fmla="*/ 2 h 30"/>
                <a:gd name="T20" fmla="*/ 1 w 30"/>
                <a:gd name="T21" fmla="*/ 2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2 w 30"/>
                <a:gd name="T29" fmla="*/ 1 h 30"/>
                <a:gd name="T30" fmla="*/ 2 w 30"/>
                <a:gd name="T31" fmla="*/ 0 h 30"/>
                <a:gd name="T32" fmla="*/ 2 w 30"/>
                <a:gd name="T33" fmla="*/ 0 h 30"/>
                <a:gd name="T34" fmla="*/ 3 w 30"/>
                <a:gd name="T35" fmla="*/ 0 h 30"/>
                <a:gd name="T36" fmla="*/ 3 w 30"/>
                <a:gd name="T37" fmla="*/ 1 h 30"/>
                <a:gd name="T38" fmla="*/ 3 w 30"/>
                <a:gd name="T39" fmla="*/ 1 h 30"/>
                <a:gd name="T40" fmla="*/ 4 w 30"/>
                <a:gd name="T41" fmla="*/ 1 h 30"/>
                <a:gd name="T42" fmla="*/ 4 w 30"/>
                <a:gd name="T43" fmla="*/ 1 h 30"/>
                <a:gd name="T44" fmla="*/ 4 w 30"/>
                <a:gd name="T45" fmla="*/ 2 h 30"/>
                <a:gd name="T46" fmla="*/ 4 w 30"/>
                <a:gd name="T47" fmla="*/ 2 h 30"/>
                <a:gd name="T48" fmla="*/ 4 w 30"/>
                <a:gd name="T49" fmla="*/ 2 h 30"/>
                <a:gd name="T50" fmla="*/ 4 w 30"/>
                <a:gd name="T51" fmla="*/ 3 h 30"/>
                <a:gd name="T52" fmla="*/ 4 w 30"/>
                <a:gd name="T53" fmla="*/ 4 h 30"/>
                <a:gd name="T54" fmla="*/ 3 w 30"/>
                <a:gd name="T55" fmla="*/ 4 h 30"/>
                <a:gd name="T56" fmla="*/ 2 w 30"/>
                <a:gd name="T57" fmla="*/ 4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0" y="29"/>
                  </a:lnTo>
                  <a:lnTo>
                    <a:pt x="7" y="28"/>
                  </a:lnTo>
                  <a:lnTo>
                    <a:pt x="5" y="26"/>
                  </a:lnTo>
                  <a:lnTo>
                    <a:pt x="4" y="23"/>
                  </a:lnTo>
                  <a:lnTo>
                    <a:pt x="2" y="21"/>
                  </a:lnTo>
                  <a:lnTo>
                    <a:pt x="0" y="19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2" y="10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4"/>
                  </a:lnTo>
                  <a:lnTo>
                    <a:pt x="10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2"/>
                  </a:lnTo>
                  <a:lnTo>
                    <a:pt x="24" y="4"/>
                  </a:lnTo>
                  <a:lnTo>
                    <a:pt x="26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3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FF9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384" name="Freeform 123"/>
            <p:cNvSpPr>
              <a:spLocks/>
            </p:cNvSpPr>
            <p:nvPr/>
          </p:nvSpPr>
          <p:spPr bwMode="auto">
            <a:xfrm>
              <a:off x="3018" y="2652"/>
              <a:ext cx="30" cy="30"/>
            </a:xfrm>
            <a:custGeom>
              <a:avLst/>
              <a:gdLst>
                <a:gd name="T0" fmla="*/ 8 w 60"/>
                <a:gd name="T1" fmla="*/ 4 h 60"/>
                <a:gd name="T2" fmla="*/ 8 w 60"/>
                <a:gd name="T3" fmla="*/ 3 h 60"/>
                <a:gd name="T4" fmla="*/ 8 w 60"/>
                <a:gd name="T5" fmla="*/ 3 h 60"/>
                <a:gd name="T6" fmla="*/ 7 w 60"/>
                <a:gd name="T7" fmla="*/ 2 h 60"/>
                <a:gd name="T8" fmla="*/ 7 w 60"/>
                <a:gd name="T9" fmla="*/ 2 h 60"/>
                <a:gd name="T10" fmla="*/ 6 w 60"/>
                <a:gd name="T11" fmla="*/ 1 h 60"/>
                <a:gd name="T12" fmla="*/ 6 w 60"/>
                <a:gd name="T13" fmla="*/ 1 h 60"/>
                <a:gd name="T14" fmla="*/ 5 w 60"/>
                <a:gd name="T15" fmla="*/ 1 h 60"/>
                <a:gd name="T16" fmla="*/ 4 w 60"/>
                <a:gd name="T17" fmla="*/ 0 h 60"/>
                <a:gd name="T18" fmla="*/ 3 w 60"/>
                <a:gd name="T19" fmla="*/ 1 h 60"/>
                <a:gd name="T20" fmla="*/ 2 w 60"/>
                <a:gd name="T21" fmla="*/ 2 h 60"/>
                <a:gd name="T22" fmla="*/ 1 w 60"/>
                <a:gd name="T23" fmla="*/ 3 h 60"/>
                <a:gd name="T24" fmla="*/ 0 w 60"/>
                <a:gd name="T25" fmla="*/ 4 h 60"/>
                <a:gd name="T26" fmla="*/ 1 w 60"/>
                <a:gd name="T27" fmla="*/ 5 h 60"/>
                <a:gd name="T28" fmla="*/ 1 w 60"/>
                <a:gd name="T29" fmla="*/ 6 h 60"/>
                <a:gd name="T30" fmla="*/ 1 w 60"/>
                <a:gd name="T31" fmla="*/ 6 h 60"/>
                <a:gd name="T32" fmla="*/ 2 w 60"/>
                <a:gd name="T33" fmla="*/ 7 h 60"/>
                <a:gd name="T34" fmla="*/ 2 w 60"/>
                <a:gd name="T35" fmla="*/ 7 h 60"/>
                <a:gd name="T36" fmla="*/ 3 w 60"/>
                <a:gd name="T37" fmla="*/ 8 h 60"/>
                <a:gd name="T38" fmla="*/ 3 w 60"/>
                <a:gd name="T39" fmla="*/ 8 h 60"/>
                <a:gd name="T40" fmla="*/ 4 w 60"/>
                <a:gd name="T41" fmla="*/ 8 h 60"/>
                <a:gd name="T42" fmla="*/ 5 w 60"/>
                <a:gd name="T43" fmla="*/ 8 h 60"/>
                <a:gd name="T44" fmla="*/ 6 w 60"/>
                <a:gd name="T45" fmla="*/ 8 h 60"/>
                <a:gd name="T46" fmla="*/ 6 w 60"/>
                <a:gd name="T47" fmla="*/ 7 h 60"/>
                <a:gd name="T48" fmla="*/ 7 w 60"/>
                <a:gd name="T49" fmla="*/ 7 h 60"/>
                <a:gd name="T50" fmla="*/ 7 w 60"/>
                <a:gd name="T51" fmla="*/ 6 h 60"/>
                <a:gd name="T52" fmla="*/ 8 w 60"/>
                <a:gd name="T53" fmla="*/ 6 h 60"/>
                <a:gd name="T54" fmla="*/ 8 w 60"/>
                <a:gd name="T55" fmla="*/ 5 h 60"/>
                <a:gd name="T56" fmla="*/ 8 w 60"/>
                <a:gd name="T57" fmla="*/ 4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4"/>
                  </a:lnTo>
                  <a:lnTo>
                    <a:pt x="51" y="9"/>
                  </a:lnTo>
                  <a:lnTo>
                    <a:pt x="46" y="6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9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3" y="41"/>
                  </a:lnTo>
                  <a:lnTo>
                    <a:pt x="6" y="46"/>
                  </a:lnTo>
                  <a:lnTo>
                    <a:pt x="9" y="51"/>
                  </a:lnTo>
                  <a:lnTo>
                    <a:pt x="14" y="54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1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385" name="Freeform 124"/>
            <p:cNvSpPr>
              <a:spLocks/>
            </p:cNvSpPr>
            <p:nvPr/>
          </p:nvSpPr>
          <p:spPr bwMode="auto">
            <a:xfrm>
              <a:off x="3025" y="2660"/>
              <a:ext cx="15" cy="15"/>
            </a:xfrm>
            <a:custGeom>
              <a:avLst/>
              <a:gdLst>
                <a:gd name="T0" fmla="*/ 2 w 30"/>
                <a:gd name="T1" fmla="*/ 4 h 30"/>
                <a:gd name="T2" fmla="*/ 2 w 30"/>
                <a:gd name="T3" fmla="*/ 4 h 30"/>
                <a:gd name="T4" fmla="*/ 2 w 30"/>
                <a:gd name="T5" fmla="*/ 4 h 30"/>
                <a:gd name="T6" fmla="*/ 1 w 30"/>
                <a:gd name="T7" fmla="*/ 4 h 30"/>
                <a:gd name="T8" fmla="*/ 1 w 30"/>
                <a:gd name="T9" fmla="*/ 4 h 30"/>
                <a:gd name="T10" fmla="*/ 1 w 30"/>
                <a:gd name="T11" fmla="*/ 3 h 30"/>
                <a:gd name="T12" fmla="*/ 1 w 30"/>
                <a:gd name="T13" fmla="*/ 3 h 30"/>
                <a:gd name="T14" fmla="*/ 0 w 30"/>
                <a:gd name="T15" fmla="*/ 3 h 30"/>
                <a:gd name="T16" fmla="*/ 0 w 30"/>
                <a:gd name="T17" fmla="*/ 2 h 30"/>
                <a:gd name="T18" fmla="*/ 0 w 30"/>
                <a:gd name="T19" fmla="*/ 2 h 30"/>
                <a:gd name="T20" fmla="*/ 1 w 30"/>
                <a:gd name="T21" fmla="*/ 2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2 w 30"/>
                <a:gd name="T29" fmla="*/ 1 h 30"/>
                <a:gd name="T30" fmla="*/ 2 w 30"/>
                <a:gd name="T31" fmla="*/ 0 h 30"/>
                <a:gd name="T32" fmla="*/ 2 w 30"/>
                <a:gd name="T33" fmla="*/ 0 h 30"/>
                <a:gd name="T34" fmla="*/ 3 w 30"/>
                <a:gd name="T35" fmla="*/ 0 h 30"/>
                <a:gd name="T36" fmla="*/ 3 w 30"/>
                <a:gd name="T37" fmla="*/ 1 h 30"/>
                <a:gd name="T38" fmla="*/ 3 w 30"/>
                <a:gd name="T39" fmla="*/ 1 h 30"/>
                <a:gd name="T40" fmla="*/ 4 w 30"/>
                <a:gd name="T41" fmla="*/ 1 h 30"/>
                <a:gd name="T42" fmla="*/ 4 w 30"/>
                <a:gd name="T43" fmla="*/ 1 h 30"/>
                <a:gd name="T44" fmla="*/ 4 w 30"/>
                <a:gd name="T45" fmla="*/ 2 h 30"/>
                <a:gd name="T46" fmla="*/ 4 w 30"/>
                <a:gd name="T47" fmla="*/ 2 h 30"/>
                <a:gd name="T48" fmla="*/ 4 w 30"/>
                <a:gd name="T49" fmla="*/ 2 h 30"/>
                <a:gd name="T50" fmla="*/ 4 w 30"/>
                <a:gd name="T51" fmla="*/ 3 h 30"/>
                <a:gd name="T52" fmla="*/ 4 w 30"/>
                <a:gd name="T53" fmla="*/ 4 h 30"/>
                <a:gd name="T54" fmla="*/ 3 w 30"/>
                <a:gd name="T55" fmla="*/ 4 h 30"/>
                <a:gd name="T56" fmla="*/ 2 w 30"/>
                <a:gd name="T57" fmla="*/ 4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9" y="29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4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4" y="7"/>
                  </a:lnTo>
                  <a:lnTo>
                    <a:pt x="5" y="4"/>
                  </a:lnTo>
                  <a:lnTo>
                    <a:pt x="7" y="2"/>
                  </a:lnTo>
                  <a:lnTo>
                    <a:pt x="9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4"/>
                  </a:lnTo>
                  <a:lnTo>
                    <a:pt x="28" y="7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5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FF9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386" name="Freeform 125"/>
            <p:cNvSpPr>
              <a:spLocks/>
            </p:cNvSpPr>
            <p:nvPr/>
          </p:nvSpPr>
          <p:spPr bwMode="auto">
            <a:xfrm>
              <a:off x="3124" y="2731"/>
              <a:ext cx="30" cy="30"/>
            </a:xfrm>
            <a:custGeom>
              <a:avLst/>
              <a:gdLst>
                <a:gd name="T0" fmla="*/ 8 w 60"/>
                <a:gd name="T1" fmla="*/ 4 h 59"/>
                <a:gd name="T2" fmla="*/ 8 w 60"/>
                <a:gd name="T3" fmla="*/ 3 h 59"/>
                <a:gd name="T4" fmla="*/ 8 w 60"/>
                <a:gd name="T5" fmla="*/ 3 h 59"/>
                <a:gd name="T6" fmla="*/ 7 w 60"/>
                <a:gd name="T7" fmla="*/ 2 h 59"/>
                <a:gd name="T8" fmla="*/ 7 w 60"/>
                <a:gd name="T9" fmla="*/ 2 h 59"/>
                <a:gd name="T10" fmla="*/ 6 w 60"/>
                <a:gd name="T11" fmla="*/ 1 h 59"/>
                <a:gd name="T12" fmla="*/ 6 w 60"/>
                <a:gd name="T13" fmla="*/ 1 h 59"/>
                <a:gd name="T14" fmla="*/ 5 w 60"/>
                <a:gd name="T15" fmla="*/ 1 h 59"/>
                <a:gd name="T16" fmla="*/ 4 w 60"/>
                <a:gd name="T17" fmla="*/ 0 h 59"/>
                <a:gd name="T18" fmla="*/ 3 w 60"/>
                <a:gd name="T19" fmla="*/ 1 h 59"/>
                <a:gd name="T20" fmla="*/ 2 w 60"/>
                <a:gd name="T21" fmla="*/ 2 h 59"/>
                <a:gd name="T22" fmla="*/ 1 w 60"/>
                <a:gd name="T23" fmla="*/ 3 h 59"/>
                <a:gd name="T24" fmla="*/ 0 w 60"/>
                <a:gd name="T25" fmla="*/ 4 h 59"/>
                <a:gd name="T26" fmla="*/ 1 w 60"/>
                <a:gd name="T27" fmla="*/ 5 h 59"/>
                <a:gd name="T28" fmla="*/ 1 w 60"/>
                <a:gd name="T29" fmla="*/ 6 h 59"/>
                <a:gd name="T30" fmla="*/ 1 w 60"/>
                <a:gd name="T31" fmla="*/ 6 h 59"/>
                <a:gd name="T32" fmla="*/ 2 w 60"/>
                <a:gd name="T33" fmla="*/ 7 h 59"/>
                <a:gd name="T34" fmla="*/ 2 w 60"/>
                <a:gd name="T35" fmla="*/ 7 h 59"/>
                <a:gd name="T36" fmla="*/ 3 w 60"/>
                <a:gd name="T37" fmla="*/ 8 h 59"/>
                <a:gd name="T38" fmla="*/ 4 w 60"/>
                <a:gd name="T39" fmla="*/ 8 h 59"/>
                <a:gd name="T40" fmla="*/ 4 w 60"/>
                <a:gd name="T41" fmla="*/ 8 h 59"/>
                <a:gd name="T42" fmla="*/ 5 w 60"/>
                <a:gd name="T43" fmla="*/ 8 h 59"/>
                <a:gd name="T44" fmla="*/ 6 w 60"/>
                <a:gd name="T45" fmla="*/ 8 h 59"/>
                <a:gd name="T46" fmla="*/ 6 w 60"/>
                <a:gd name="T47" fmla="*/ 7 h 59"/>
                <a:gd name="T48" fmla="*/ 7 w 60"/>
                <a:gd name="T49" fmla="*/ 7 h 59"/>
                <a:gd name="T50" fmla="*/ 7 w 60"/>
                <a:gd name="T51" fmla="*/ 6 h 59"/>
                <a:gd name="T52" fmla="*/ 8 w 60"/>
                <a:gd name="T53" fmla="*/ 6 h 59"/>
                <a:gd name="T54" fmla="*/ 8 w 60"/>
                <a:gd name="T55" fmla="*/ 5 h 59"/>
                <a:gd name="T56" fmla="*/ 8 w 60"/>
                <a:gd name="T57" fmla="*/ 4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6" y="13"/>
                  </a:lnTo>
                  <a:lnTo>
                    <a:pt x="52" y="9"/>
                  </a:lnTo>
                  <a:lnTo>
                    <a:pt x="48" y="5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10" y="9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3" y="41"/>
                  </a:lnTo>
                  <a:lnTo>
                    <a:pt x="6" y="47"/>
                  </a:lnTo>
                  <a:lnTo>
                    <a:pt x="10" y="51"/>
                  </a:lnTo>
                  <a:lnTo>
                    <a:pt x="14" y="55"/>
                  </a:lnTo>
                  <a:lnTo>
                    <a:pt x="19" y="57"/>
                  </a:lnTo>
                  <a:lnTo>
                    <a:pt x="25" y="58"/>
                  </a:lnTo>
                  <a:lnTo>
                    <a:pt x="30" y="59"/>
                  </a:lnTo>
                  <a:lnTo>
                    <a:pt x="36" y="58"/>
                  </a:lnTo>
                  <a:lnTo>
                    <a:pt x="42" y="57"/>
                  </a:lnTo>
                  <a:lnTo>
                    <a:pt x="48" y="55"/>
                  </a:lnTo>
                  <a:lnTo>
                    <a:pt x="52" y="51"/>
                  </a:lnTo>
                  <a:lnTo>
                    <a:pt x="56" y="47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387" name="Freeform 126"/>
            <p:cNvSpPr>
              <a:spLocks/>
            </p:cNvSpPr>
            <p:nvPr/>
          </p:nvSpPr>
          <p:spPr bwMode="auto">
            <a:xfrm>
              <a:off x="3132" y="2738"/>
              <a:ext cx="15" cy="15"/>
            </a:xfrm>
            <a:custGeom>
              <a:avLst/>
              <a:gdLst>
                <a:gd name="T0" fmla="*/ 2 w 30"/>
                <a:gd name="T1" fmla="*/ 4 h 29"/>
                <a:gd name="T2" fmla="*/ 2 w 30"/>
                <a:gd name="T3" fmla="*/ 4 h 29"/>
                <a:gd name="T4" fmla="*/ 2 w 30"/>
                <a:gd name="T5" fmla="*/ 4 h 29"/>
                <a:gd name="T6" fmla="*/ 1 w 30"/>
                <a:gd name="T7" fmla="*/ 4 h 29"/>
                <a:gd name="T8" fmla="*/ 1 w 30"/>
                <a:gd name="T9" fmla="*/ 4 h 29"/>
                <a:gd name="T10" fmla="*/ 1 w 30"/>
                <a:gd name="T11" fmla="*/ 3 h 29"/>
                <a:gd name="T12" fmla="*/ 1 w 30"/>
                <a:gd name="T13" fmla="*/ 3 h 29"/>
                <a:gd name="T14" fmla="*/ 0 w 30"/>
                <a:gd name="T15" fmla="*/ 3 h 29"/>
                <a:gd name="T16" fmla="*/ 0 w 30"/>
                <a:gd name="T17" fmla="*/ 2 h 29"/>
                <a:gd name="T18" fmla="*/ 0 w 30"/>
                <a:gd name="T19" fmla="*/ 2 h 29"/>
                <a:gd name="T20" fmla="*/ 1 w 30"/>
                <a:gd name="T21" fmla="*/ 2 h 29"/>
                <a:gd name="T22" fmla="*/ 1 w 30"/>
                <a:gd name="T23" fmla="*/ 1 h 29"/>
                <a:gd name="T24" fmla="*/ 1 w 30"/>
                <a:gd name="T25" fmla="*/ 1 h 29"/>
                <a:gd name="T26" fmla="*/ 1 w 30"/>
                <a:gd name="T27" fmla="*/ 1 h 29"/>
                <a:gd name="T28" fmla="*/ 2 w 30"/>
                <a:gd name="T29" fmla="*/ 1 h 29"/>
                <a:gd name="T30" fmla="*/ 2 w 30"/>
                <a:gd name="T31" fmla="*/ 0 h 29"/>
                <a:gd name="T32" fmla="*/ 2 w 30"/>
                <a:gd name="T33" fmla="*/ 0 h 29"/>
                <a:gd name="T34" fmla="*/ 3 w 30"/>
                <a:gd name="T35" fmla="*/ 0 h 29"/>
                <a:gd name="T36" fmla="*/ 3 w 30"/>
                <a:gd name="T37" fmla="*/ 1 h 29"/>
                <a:gd name="T38" fmla="*/ 3 w 30"/>
                <a:gd name="T39" fmla="*/ 1 h 29"/>
                <a:gd name="T40" fmla="*/ 4 w 30"/>
                <a:gd name="T41" fmla="*/ 1 h 29"/>
                <a:gd name="T42" fmla="*/ 4 w 30"/>
                <a:gd name="T43" fmla="*/ 1 h 29"/>
                <a:gd name="T44" fmla="*/ 4 w 30"/>
                <a:gd name="T45" fmla="*/ 2 h 29"/>
                <a:gd name="T46" fmla="*/ 4 w 30"/>
                <a:gd name="T47" fmla="*/ 2 h 29"/>
                <a:gd name="T48" fmla="*/ 4 w 30"/>
                <a:gd name="T49" fmla="*/ 2 h 29"/>
                <a:gd name="T50" fmla="*/ 4 w 30"/>
                <a:gd name="T51" fmla="*/ 3 h 29"/>
                <a:gd name="T52" fmla="*/ 4 w 30"/>
                <a:gd name="T53" fmla="*/ 4 h 29"/>
                <a:gd name="T54" fmla="*/ 3 w 30"/>
                <a:gd name="T55" fmla="*/ 4 h 29"/>
                <a:gd name="T56" fmla="*/ 2 w 30"/>
                <a:gd name="T57" fmla="*/ 4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9"/>
                <a:gd name="T89" fmla="*/ 30 w 30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9">
                  <a:moveTo>
                    <a:pt x="15" y="29"/>
                  </a:moveTo>
                  <a:lnTo>
                    <a:pt x="13" y="29"/>
                  </a:lnTo>
                  <a:lnTo>
                    <a:pt x="11" y="28"/>
                  </a:lnTo>
                  <a:lnTo>
                    <a:pt x="7" y="27"/>
                  </a:lnTo>
                  <a:lnTo>
                    <a:pt x="5" y="25"/>
                  </a:lnTo>
                  <a:lnTo>
                    <a:pt x="4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4" y="6"/>
                  </a:lnTo>
                  <a:lnTo>
                    <a:pt x="5" y="4"/>
                  </a:lnTo>
                  <a:lnTo>
                    <a:pt x="7" y="3"/>
                  </a:lnTo>
                  <a:lnTo>
                    <a:pt x="11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6" y="4"/>
                  </a:lnTo>
                  <a:lnTo>
                    <a:pt x="28" y="6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6" y="25"/>
                  </a:lnTo>
                  <a:lnTo>
                    <a:pt x="21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FFFF9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388" name="Freeform 127"/>
            <p:cNvSpPr>
              <a:spLocks/>
            </p:cNvSpPr>
            <p:nvPr/>
          </p:nvSpPr>
          <p:spPr bwMode="auto">
            <a:xfrm>
              <a:off x="3079" y="2462"/>
              <a:ext cx="30" cy="30"/>
            </a:xfrm>
            <a:custGeom>
              <a:avLst/>
              <a:gdLst>
                <a:gd name="T0" fmla="*/ 8 w 59"/>
                <a:gd name="T1" fmla="*/ 4 h 60"/>
                <a:gd name="T2" fmla="*/ 8 w 59"/>
                <a:gd name="T3" fmla="*/ 3 h 60"/>
                <a:gd name="T4" fmla="*/ 8 w 59"/>
                <a:gd name="T5" fmla="*/ 3 h 60"/>
                <a:gd name="T6" fmla="*/ 7 w 59"/>
                <a:gd name="T7" fmla="*/ 2 h 60"/>
                <a:gd name="T8" fmla="*/ 7 w 59"/>
                <a:gd name="T9" fmla="*/ 1 h 60"/>
                <a:gd name="T10" fmla="*/ 6 w 59"/>
                <a:gd name="T11" fmla="*/ 1 h 60"/>
                <a:gd name="T12" fmla="*/ 6 w 59"/>
                <a:gd name="T13" fmla="*/ 1 h 60"/>
                <a:gd name="T14" fmla="*/ 5 w 59"/>
                <a:gd name="T15" fmla="*/ 0 h 60"/>
                <a:gd name="T16" fmla="*/ 4 w 59"/>
                <a:gd name="T17" fmla="*/ 0 h 60"/>
                <a:gd name="T18" fmla="*/ 3 w 59"/>
                <a:gd name="T19" fmla="*/ 1 h 60"/>
                <a:gd name="T20" fmla="*/ 2 w 59"/>
                <a:gd name="T21" fmla="*/ 1 h 60"/>
                <a:gd name="T22" fmla="*/ 1 w 59"/>
                <a:gd name="T23" fmla="*/ 3 h 60"/>
                <a:gd name="T24" fmla="*/ 0 w 59"/>
                <a:gd name="T25" fmla="*/ 4 h 60"/>
                <a:gd name="T26" fmla="*/ 0 w 59"/>
                <a:gd name="T27" fmla="*/ 5 h 60"/>
                <a:gd name="T28" fmla="*/ 1 w 59"/>
                <a:gd name="T29" fmla="*/ 6 h 60"/>
                <a:gd name="T30" fmla="*/ 1 w 59"/>
                <a:gd name="T31" fmla="*/ 6 h 60"/>
                <a:gd name="T32" fmla="*/ 2 w 59"/>
                <a:gd name="T33" fmla="*/ 7 h 60"/>
                <a:gd name="T34" fmla="*/ 2 w 59"/>
                <a:gd name="T35" fmla="*/ 7 h 60"/>
                <a:gd name="T36" fmla="*/ 3 w 59"/>
                <a:gd name="T37" fmla="*/ 8 h 60"/>
                <a:gd name="T38" fmla="*/ 4 w 59"/>
                <a:gd name="T39" fmla="*/ 8 h 60"/>
                <a:gd name="T40" fmla="*/ 4 w 59"/>
                <a:gd name="T41" fmla="*/ 8 h 60"/>
                <a:gd name="T42" fmla="*/ 5 w 59"/>
                <a:gd name="T43" fmla="*/ 8 h 60"/>
                <a:gd name="T44" fmla="*/ 6 w 59"/>
                <a:gd name="T45" fmla="*/ 8 h 60"/>
                <a:gd name="T46" fmla="*/ 6 w 59"/>
                <a:gd name="T47" fmla="*/ 7 h 60"/>
                <a:gd name="T48" fmla="*/ 7 w 59"/>
                <a:gd name="T49" fmla="*/ 7 h 60"/>
                <a:gd name="T50" fmla="*/ 7 w 59"/>
                <a:gd name="T51" fmla="*/ 6 h 60"/>
                <a:gd name="T52" fmla="*/ 8 w 59"/>
                <a:gd name="T53" fmla="*/ 6 h 60"/>
                <a:gd name="T54" fmla="*/ 8 w 59"/>
                <a:gd name="T55" fmla="*/ 5 h 60"/>
                <a:gd name="T56" fmla="*/ 8 w 59"/>
                <a:gd name="T57" fmla="*/ 4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9"/>
                <a:gd name="T88" fmla="*/ 0 h 60"/>
                <a:gd name="T89" fmla="*/ 59 w 59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9" h="60">
                  <a:moveTo>
                    <a:pt x="59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5" y="12"/>
                  </a:lnTo>
                  <a:lnTo>
                    <a:pt x="51" y="8"/>
                  </a:lnTo>
                  <a:lnTo>
                    <a:pt x="47" y="4"/>
                  </a:lnTo>
                  <a:lnTo>
                    <a:pt x="41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8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0" y="35"/>
                  </a:lnTo>
                  <a:lnTo>
                    <a:pt x="3" y="41"/>
                  </a:lnTo>
                  <a:lnTo>
                    <a:pt x="5" y="46"/>
                  </a:lnTo>
                  <a:lnTo>
                    <a:pt x="9" y="50"/>
                  </a:lnTo>
                  <a:lnTo>
                    <a:pt x="13" y="54"/>
                  </a:lnTo>
                  <a:lnTo>
                    <a:pt x="19" y="57"/>
                  </a:lnTo>
                  <a:lnTo>
                    <a:pt x="25" y="58"/>
                  </a:lnTo>
                  <a:lnTo>
                    <a:pt x="30" y="60"/>
                  </a:lnTo>
                  <a:lnTo>
                    <a:pt x="36" y="58"/>
                  </a:lnTo>
                  <a:lnTo>
                    <a:pt x="41" y="57"/>
                  </a:lnTo>
                  <a:lnTo>
                    <a:pt x="47" y="54"/>
                  </a:lnTo>
                  <a:lnTo>
                    <a:pt x="51" y="50"/>
                  </a:lnTo>
                  <a:lnTo>
                    <a:pt x="55" y="46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59" y="30"/>
                  </a:lnTo>
                  <a:close/>
                </a:path>
              </a:pathLst>
            </a:custGeom>
            <a:solidFill>
              <a:srgbClr val="5900B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389" name="Freeform 128"/>
            <p:cNvSpPr>
              <a:spLocks/>
            </p:cNvSpPr>
            <p:nvPr/>
          </p:nvSpPr>
          <p:spPr bwMode="auto">
            <a:xfrm>
              <a:off x="3087" y="2469"/>
              <a:ext cx="14" cy="15"/>
            </a:xfrm>
            <a:custGeom>
              <a:avLst/>
              <a:gdLst>
                <a:gd name="T0" fmla="*/ 1 w 29"/>
                <a:gd name="T1" fmla="*/ 4 h 28"/>
                <a:gd name="T2" fmla="*/ 1 w 29"/>
                <a:gd name="T3" fmla="*/ 4 h 28"/>
                <a:gd name="T4" fmla="*/ 1 w 29"/>
                <a:gd name="T5" fmla="*/ 4 h 28"/>
                <a:gd name="T6" fmla="*/ 0 w 29"/>
                <a:gd name="T7" fmla="*/ 4 h 28"/>
                <a:gd name="T8" fmla="*/ 0 w 29"/>
                <a:gd name="T9" fmla="*/ 4 h 28"/>
                <a:gd name="T10" fmla="*/ 0 w 29"/>
                <a:gd name="T11" fmla="*/ 3 h 28"/>
                <a:gd name="T12" fmla="*/ 0 w 29"/>
                <a:gd name="T13" fmla="*/ 3 h 28"/>
                <a:gd name="T14" fmla="*/ 0 w 29"/>
                <a:gd name="T15" fmla="*/ 3 h 28"/>
                <a:gd name="T16" fmla="*/ 0 w 29"/>
                <a:gd name="T17" fmla="*/ 2 h 28"/>
                <a:gd name="T18" fmla="*/ 0 w 29"/>
                <a:gd name="T19" fmla="*/ 2 h 28"/>
                <a:gd name="T20" fmla="*/ 0 w 29"/>
                <a:gd name="T21" fmla="*/ 2 h 28"/>
                <a:gd name="T22" fmla="*/ 0 w 29"/>
                <a:gd name="T23" fmla="*/ 1 h 28"/>
                <a:gd name="T24" fmla="*/ 0 w 29"/>
                <a:gd name="T25" fmla="*/ 1 h 28"/>
                <a:gd name="T26" fmla="*/ 0 w 29"/>
                <a:gd name="T27" fmla="*/ 1 h 28"/>
                <a:gd name="T28" fmla="*/ 1 w 29"/>
                <a:gd name="T29" fmla="*/ 1 h 28"/>
                <a:gd name="T30" fmla="*/ 1 w 29"/>
                <a:gd name="T31" fmla="*/ 0 h 28"/>
                <a:gd name="T32" fmla="*/ 1 w 29"/>
                <a:gd name="T33" fmla="*/ 0 h 28"/>
                <a:gd name="T34" fmla="*/ 2 w 29"/>
                <a:gd name="T35" fmla="*/ 0 h 28"/>
                <a:gd name="T36" fmla="*/ 2 w 29"/>
                <a:gd name="T37" fmla="*/ 1 h 28"/>
                <a:gd name="T38" fmla="*/ 2 w 29"/>
                <a:gd name="T39" fmla="*/ 1 h 28"/>
                <a:gd name="T40" fmla="*/ 3 w 29"/>
                <a:gd name="T41" fmla="*/ 1 h 28"/>
                <a:gd name="T42" fmla="*/ 3 w 29"/>
                <a:gd name="T43" fmla="*/ 1 h 28"/>
                <a:gd name="T44" fmla="*/ 3 w 29"/>
                <a:gd name="T45" fmla="*/ 2 h 28"/>
                <a:gd name="T46" fmla="*/ 3 w 29"/>
                <a:gd name="T47" fmla="*/ 2 h 28"/>
                <a:gd name="T48" fmla="*/ 3 w 29"/>
                <a:gd name="T49" fmla="*/ 2 h 28"/>
                <a:gd name="T50" fmla="*/ 3 w 29"/>
                <a:gd name="T51" fmla="*/ 3 h 28"/>
                <a:gd name="T52" fmla="*/ 3 w 29"/>
                <a:gd name="T53" fmla="*/ 4 h 28"/>
                <a:gd name="T54" fmla="*/ 2 w 29"/>
                <a:gd name="T55" fmla="*/ 4 h 28"/>
                <a:gd name="T56" fmla="*/ 1 w 29"/>
                <a:gd name="T57" fmla="*/ 4 h 2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9"/>
                <a:gd name="T88" fmla="*/ 0 h 28"/>
                <a:gd name="T89" fmla="*/ 29 w 29"/>
                <a:gd name="T90" fmla="*/ 28 h 2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9" h="28">
                  <a:moveTo>
                    <a:pt x="15" y="28"/>
                  </a:moveTo>
                  <a:lnTo>
                    <a:pt x="12" y="28"/>
                  </a:lnTo>
                  <a:lnTo>
                    <a:pt x="10" y="27"/>
                  </a:lnTo>
                  <a:lnTo>
                    <a:pt x="6" y="26"/>
                  </a:lnTo>
                  <a:lnTo>
                    <a:pt x="4" y="25"/>
                  </a:lnTo>
                  <a:lnTo>
                    <a:pt x="3" y="23"/>
                  </a:lnTo>
                  <a:lnTo>
                    <a:pt x="2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2" y="9"/>
                  </a:lnTo>
                  <a:lnTo>
                    <a:pt x="3" y="7"/>
                  </a:lnTo>
                  <a:lnTo>
                    <a:pt x="4" y="4"/>
                  </a:lnTo>
                  <a:lnTo>
                    <a:pt x="6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4"/>
                  </a:lnTo>
                  <a:lnTo>
                    <a:pt x="27" y="7"/>
                  </a:lnTo>
                  <a:lnTo>
                    <a:pt x="28" y="9"/>
                  </a:lnTo>
                  <a:lnTo>
                    <a:pt x="29" y="11"/>
                  </a:lnTo>
                  <a:lnTo>
                    <a:pt x="29" y="15"/>
                  </a:lnTo>
                  <a:lnTo>
                    <a:pt x="28" y="20"/>
                  </a:lnTo>
                  <a:lnTo>
                    <a:pt x="26" y="25"/>
                  </a:lnTo>
                  <a:lnTo>
                    <a:pt x="21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FFFF9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390" name="Freeform 129"/>
            <p:cNvSpPr>
              <a:spLocks/>
            </p:cNvSpPr>
            <p:nvPr/>
          </p:nvSpPr>
          <p:spPr bwMode="auto">
            <a:xfrm>
              <a:off x="3234" y="2443"/>
              <a:ext cx="30" cy="30"/>
            </a:xfrm>
            <a:custGeom>
              <a:avLst/>
              <a:gdLst>
                <a:gd name="T0" fmla="*/ 8 w 60"/>
                <a:gd name="T1" fmla="*/ 4 h 60"/>
                <a:gd name="T2" fmla="*/ 8 w 60"/>
                <a:gd name="T3" fmla="*/ 3 h 60"/>
                <a:gd name="T4" fmla="*/ 8 w 60"/>
                <a:gd name="T5" fmla="*/ 3 h 60"/>
                <a:gd name="T6" fmla="*/ 7 w 60"/>
                <a:gd name="T7" fmla="*/ 2 h 60"/>
                <a:gd name="T8" fmla="*/ 7 w 60"/>
                <a:gd name="T9" fmla="*/ 2 h 60"/>
                <a:gd name="T10" fmla="*/ 6 w 60"/>
                <a:gd name="T11" fmla="*/ 1 h 60"/>
                <a:gd name="T12" fmla="*/ 6 w 60"/>
                <a:gd name="T13" fmla="*/ 1 h 60"/>
                <a:gd name="T14" fmla="*/ 5 w 60"/>
                <a:gd name="T15" fmla="*/ 1 h 60"/>
                <a:gd name="T16" fmla="*/ 4 w 60"/>
                <a:gd name="T17" fmla="*/ 0 h 60"/>
                <a:gd name="T18" fmla="*/ 3 w 60"/>
                <a:gd name="T19" fmla="*/ 1 h 60"/>
                <a:gd name="T20" fmla="*/ 2 w 60"/>
                <a:gd name="T21" fmla="*/ 2 h 60"/>
                <a:gd name="T22" fmla="*/ 1 w 60"/>
                <a:gd name="T23" fmla="*/ 3 h 60"/>
                <a:gd name="T24" fmla="*/ 0 w 60"/>
                <a:gd name="T25" fmla="*/ 4 h 60"/>
                <a:gd name="T26" fmla="*/ 1 w 60"/>
                <a:gd name="T27" fmla="*/ 5 h 60"/>
                <a:gd name="T28" fmla="*/ 1 w 60"/>
                <a:gd name="T29" fmla="*/ 6 h 60"/>
                <a:gd name="T30" fmla="*/ 1 w 60"/>
                <a:gd name="T31" fmla="*/ 6 h 60"/>
                <a:gd name="T32" fmla="*/ 2 w 60"/>
                <a:gd name="T33" fmla="*/ 7 h 60"/>
                <a:gd name="T34" fmla="*/ 2 w 60"/>
                <a:gd name="T35" fmla="*/ 7 h 60"/>
                <a:gd name="T36" fmla="*/ 3 w 60"/>
                <a:gd name="T37" fmla="*/ 8 h 60"/>
                <a:gd name="T38" fmla="*/ 3 w 60"/>
                <a:gd name="T39" fmla="*/ 8 h 60"/>
                <a:gd name="T40" fmla="*/ 4 w 60"/>
                <a:gd name="T41" fmla="*/ 8 h 60"/>
                <a:gd name="T42" fmla="*/ 5 w 60"/>
                <a:gd name="T43" fmla="*/ 8 h 60"/>
                <a:gd name="T44" fmla="*/ 6 w 60"/>
                <a:gd name="T45" fmla="*/ 8 h 60"/>
                <a:gd name="T46" fmla="*/ 6 w 60"/>
                <a:gd name="T47" fmla="*/ 7 h 60"/>
                <a:gd name="T48" fmla="*/ 7 w 60"/>
                <a:gd name="T49" fmla="*/ 7 h 60"/>
                <a:gd name="T50" fmla="*/ 7 w 60"/>
                <a:gd name="T51" fmla="*/ 6 h 60"/>
                <a:gd name="T52" fmla="*/ 8 w 60"/>
                <a:gd name="T53" fmla="*/ 6 h 60"/>
                <a:gd name="T54" fmla="*/ 8 w 60"/>
                <a:gd name="T55" fmla="*/ 5 h 60"/>
                <a:gd name="T56" fmla="*/ 8 w 60"/>
                <a:gd name="T57" fmla="*/ 4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3"/>
                  </a:lnTo>
                  <a:lnTo>
                    <a:pt x="51" y="9"/>
                  </a:lnTo>
                  <a:lnTo>
                    <a:pt x="46" y="5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2"/>
                  </a:lnTo>
                  <a:lnTo>
                    <a:pt x="14" y="55"/>
                  </a:lnTo>
                  <a:lnTo>
                    <a:pt x="19" y="57"/>
                  </a:lnTo>
                  <a:lnTo>
                    <a:pt x="24" y="58"/>
                  </a:lnTo>
                  <a:lnTo>
                    <a:pt x="30" y="60"/>
                  </a:lnTo>
                  <a:lnTo>
                    <a:pt x="36" y="58"/>
                  </a:lnTo>
                  <a:lnTo>
                    <a:pt x="42" y="57"/>
                  </a:lnTo>
                  <a:lnTo>
                    <a:pt x="46" y="55"/>
                  </a:lnTo>
                  <a:lnTo>
                    <a:pt x="51" y="52"/>
                  </a:lnTo>
                  <a:lnTo>
                    <a:pt x="54" y="47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391" name="Freeform 130"/>
            <p:cNvSpPr>
              <a:spLocks/>
            </p:cNvSpPr>
            <p:nvPr/>
          </p:nvSpPr>
          <p:spPr bwMode="auto">
            <a:xfrm>
              <a:off x="3241" y="2450"/>
              <a:ext cx="15" cy="15"/>
            </a:xfrm>
            <a:custGeom>
              <a:avLst/>
              <a:gdLst>
                <a:gd name="T0" fmla="*/ 2 w 30"/>
                <a:gd name="T1" fmla="*/ 4 h 30"/>
                <a:gd name="T2" fmla="*/ 2 w 30"/>
                <a:gd name="T3" fmla="*/ 4 h 30"/>
                <a:gd name="T4" fmla="*/ 2 w 30"/>
                <a:gd name="T5" fmla="*/ 4 h 30"/>
                <a:gd name="T6" fmla="*/ 1 w 30"/>
                <a:gd name="T7" fmla="*/ 4 h 30"/>
                <a:gd name="T8" fmla="*/ 1 w 30"/>
                <a:gd name="T9" fmla="*/ 4 h 30"/>
                <a:gd name="T10" fmla="*/ 1 w 30"/>
                <a:gd name="T11" fmla="*/ 3 h 30"/>
                <a:gd name="T12" fmla="*/ 1 w 30"/>
                <a:gd name="T13" fmla="*/ 3 h 30"/>
                <a:gd name="T14" fmla="*/ 0 w 30"/>
                <a:gd name="T15" fmla="*/ 3 h 30"/>
                <a:gd name="T16" fmla="*/ 0 w 30"/>
                <a:gd name="T17" fmla="*/ 2 h 30"/>
                <a:gd name="T18" fmla="*/ 0 w 30"/>
                <a:gd name="T19" fmla="*/ 2 h 30"/>
                <a:gd name="T20" fmla="*/ 1 w 30"/>
                <a:gd name="T21" fmla="*/ 2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2 w 30"/>
                <a:gd name="T29" fmla="*/ 1 h 30"/>
                <a:gd name="T30" fmla="*/ 2 w 30"/>
                <a:gd name="T31" fmla="*/ 0 h 30"/>
                <a:gd name="T32" fmla="*/ 2 w 30"/>
                <a:gd name="T33" fmla="*/ 0 h 30"/>
                <a:gd name="T34" fmla="*/ 3 w 30"/>
                <a:gd name="T35" fmla="*/ 0 h 30"/>
                <a:gd name="T36" fmla="*/ 3 w 30"/>
                <a:gd name="T37" fmla="*/ 1 h 30"/>
                <a:gd name="T38" fmla="*/ 3 w 30"/>
                <a:gd name="T39" fmla="*/ 1 h 30"/>
                <a:gd name="T40" fmla="*/ 4 w 30"/>
                <a:gd name="T41" fmla="*/ 1 h 30"/>
                <a:gd name="T42" fmla="*/ 4 w 30"/>
                <a:gd name="T43" fmla="*/ 1 h 30"/>
                <a:gd name="T44" fmla="*/ 4 w 30"/>
                <a:gd name="T45" fmla="*/ 2 h 30"/>
                <a:gd name="T46" fmla="*/ 4 w 30"/>
                <a:gd name="T47" fmla="*/ 2 h 30"/>
                <a:gd name="T48" fmla="*/ 4 w 30"/>
                <a:gd name="T49" fmla="*/ 2 h 30"/>
                <a:gd name="T50" fmla="*/ 4 w 30"/>
                <a:gd name="T51" fmla="*/ 3 h 30"/>
                <a:gd name="T52" fmla="*/ 4 w 30"/>
                <a:gd name="T53" fmla="*/ 4 h 30"/>
                <a:gd name="T54" fmla="*/ 3 w 30"/>
                <a:gd name="T55" fmla="*/ 4 h 30"/>
                <a:gd name="T56" fmla="*/ 2 w 30"/>
                <a:gd name="T57" fmla="*/ 4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5" y="25"/>
                  </a:lnTo>
                  <a:lnTo>
                    <a:pt x="4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4" y="7"/>
                  </a:lnTo>
                  <a:lnTo>
                    <a:pt x="5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8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8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FF9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392" name="Freeform 131"/>
            <p:cNvSpPr>
              <a:spLocks/>
            </p:cNvSpPr>
            <p:nvPr/>
          </p:nvSpPr>
          <p:spPr bwMode="auto">
            <a:xfrm>
              <a:off x="3207" y="2590"/>
              <a:ext cx="30" cy="30"/>
            </a:xfrm>
            <a:custGeom>
              <a:avLst/>
              <a:gdLst>
                <a:gd name="T0" fmla="*/ 8 w 60"/>
                <a:gd name="T1" fmla="*/ 4 h 60"/>
                <a:gd name="T2" fmla="*/ 8 w 60"/>
                <a:gd name="T3" fmla="*/ 4 h 60"/>
                <a:gd name="T4" fmla="*/ 8 w 60"/>
                <a:gd name="T5" fmla="*/ 3 h 60"/>
                <a:gd name="T6" fmla="*/ 7 w 60"/>
                <a:gd name="T7" fmla="*/ 2 h 60"/>
                <a:gd name="T8" fmla="*/ 7 w 60"/>
                <a:gd name="T9" fmla="*/ 2 h 60"/>
                <a:gd name="T10" fmla="*/ 6 w 60"/>
                <a:gd name="T11" fmla="*/ 1 h 60"/>
                <a:gd name="T12" fmla="*/ 6 w 60"/>
                <a:gd name="T13" fmla="*/ 1 h 60"/>
                <a:gd name="T14" fmla="*/ 5 w 60"/>
                <a:gd name="T15" fmla="*/ 1 h 60"/>
                <a:gd name="T16" fmla="*/ 4 w 60"/>
                <a:gd name="T17" fmla="*/ 0 h 60"/>
                <a:gd name="T18" fmla="*/ 3 w 60"/>
                <a:gd name="T19" fmla="*/ 1 h 60"/>
                <a:gd name="T20" fmla="*/ 2 w 60"/>
                <a:gd name="T21" fmla="*/ 2 h 60"/>
                <a:gd name="T22" fmla="*/ 1 w 60"/>
                <a:gd name="T23" fmla="*/ 3 h 60"/>
                <a:gd name="T24" fmla="*/ 0 w 60"/>
                <a:gd name="T25" fmla="*/ 4 h 60"/>
                <a:gd name="T26" fmla="*/ 1 w 60"/>
                <a:gd name="T27" fmla="*/ 5 h 60"/>
                <a:gd name="T28" fmla="*/ 1 w 60"/>
                <a:gd name="T29" fmla="*/ 6 h 60"/>
                <a:gd name="T30" fmla="*/ 1 w 60"/>
                <a:gd name="T31" fmla="*/ 6 h 60"/>
                <a:gd name="T32" fmla="*/ 1 w 60"/>
                <a:gd name="T33" fmla="*/ 7 h 60"/>
                <a:gd name="T34" fmla="*/ 2 w 60"/>
                <a:gd name="T35" fmla="*/ 7 h 60"/>
                <a:gd name="T36" fmla="*/ 3 w 60"/>
                <a:gd name="T37" fmla="*/ 8 h 60"/>
                <a:gd name="T38" fmla="*/ 3 w 60"/>
                <a:gd name="T39" fmla="*/ 8 h 60"/>
                <a:gd name="T40" fmla="*/ 4 w 60"/>
                <a:gd name="T41" fmla="*/ 8 h 60"/>
                <a:gd name="T42" fmla="*/ 5 w 60"/>
                <a:gd name="T43" fmla="*/ 8 h 60"/>
                <a:gd name="T44" fmla="*/ 6 w 60"/>
                <a:gd name="T45" fmla="*/ 8 h 60"/>
                <a:gd name="T46" fmla="*/ 6 w 60"/>
                <a:gd name="T47" fmla="*/ 7 h 60"/>
                <a:gd name="T48" fmla="*/ 7 w 60"/>
                <a:gd name="T49" fmla="*/ 7 h 60"/>
                <a:gd name="T50" fmla="*/ 7 w 60"/>
                <a:gd name="T51" fmla="*/ 6 h 60"/>
                <a:gd name="T52" fmla="*/ 8 w 60"/>
                <a:gd name="T53" fmla="*/ 6 h 60"/>
                <a:gd name="T54" fmla="*/ 8 w 60"/>
                <a:gd name="T55" fmla="*/ 5 h 60"/>
                <a:gd name="T56" fmla="*/ 8 w 60"/>
                <a:gd name="T57" fmla="*/ 4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5"/>
                  </a:lnTo>
                  <a:lnTo>
                    <a:pt x="58" y="19"/>
                  </a:lnTo>
                  <a:lnTo>
                    <a:pt x="54" y="14"/>
                  </a:lnTo>
                  <a:lnTo>
                    <a:pt x="51" y="10"/>
                  </a:lnTo>
                  <a:lnTo>
                    <a:pt x="46" y="6"/>
                  </a:lnTo>
                  <a:lnTo>
                    <a:pt x="42" y="3"/>
                  </a:lnTo>
                  <a:lnTo>
                    <a:pt x="36" y="2"/>
                  </a:lnTo>
                  <a:lnTo>
                    <a:pt x="30" y="0"/>
                  </a:lnTo>
                  <a:lnTo>
                    <a:pt x="19" y="3"/>
                  </a:lnTo>
                  <a:lnTo>
                    <a:pt x="9" y="10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6"/>
                  </a:lnTo>
                  <a:lnTo>
                    <a:pt x="8" y="51"/>
                  </a:lnTo>
                  <a:lnTo>
                    <a:pt x="13" y="55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5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393" name="Freeform 132"/>
            <p:cNvSpPr>
              <a:spLocks/>
            </p:cNvSpPr>
            <p:nvPr/>
          </p:nvSpPr>
          <p:spPr bwMode="auto">
            <a:xfrm>
              <a:off x="3215" y="2597"/>
              <a:ext cx="15" cy="15"/>
            </a:xfrm>
            <a:custGeom>
              <a:avLst/>
              <a:gdLst>
                <a:gd name="T0" fmla="*/ 2 w 30"/>
                <a:gd name="T1" fmla="*/ 4 h 30"/>
                <a:gd name="T2" fmla="*/ 2 w 30"/>
                <a:gd name="T3" fmla="*/ 4 h 30"/>
                <a:gd name="T4" fmla="*/ 2 w 30"/>
                <a:gd name="T5" fmla="*/ 4 h 30"/>
                <a:gd name="T6" fmla="*/ 1 w 30"/>
                <a:gd name="T7" fmla="*/ 4 h 30"/>
                <a:gd name="T8" fmla="*/ 1 w 30"/>
                <a:gd name="T9" fmla="*/ 4 h 30"/>
                <a:gd name="T10" fmla="*/ 1 w 30"/>
                <a:gd name="T11" fmla="*/ 3 h 30"/>
                <a:gd name="T12" fmla="*/ 1 w 30"/>
                <a:gd name="T13" fmla="*/ 3 h 30"/>
                <a:gd name="T14" fmla="*/ 0 w 30"/>
                <a:gd name="T15" fmla="*/ 3 h 30"/>
                <a:gd name="T16" fmla="*/ 0 w 30"/>
                <a:gd name="T17" fmla="*/ 2 h 30"/>
                <a:gd name="T18" fmla="*/ 0 w 30"/>
                <a:gd name="T19" fmla="*/ 2 h 30"/>
                <a:gd name="T20" fmla="*/ 1 w 30"/>
                <a:gd name="T21" fmla="*/ 2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2 w 30"/>
                <a:gd name="T29" fmla="*/ 1 h 30"/>
                <a:gd name="T30" fmla="*/ 2 w 30"/>
                <a:gd name="T31" fmla="*/ 0 h 30"/>
                <a:gd name="T32" fmla="*/ 2 w 30"/>
                <a:gd name="T33" fmla="*/ 0 h 30"/>
                <a:gd name="T34" fmla="*/ 3 w 30"/>
                <a:gd name="T35" fmla="*/ 0 h 30"/>
                <a:gd name="T36" fmla="*/ 3 w 30"/>
                <a:gd name="T37" fmla="*/ 1 h 30"/>
                <a:gd name="T38" fmla="*/ 3 w 30"/>
                <a:gd name="T39" fmla="*/ 1 h 30"/>
                <a:gd name="T40" fmla="*/ 4 w 30"/>
                <a:gd name="T41" fmla="*/ 1 h 30"/>
                <a:gd name="T42" fmla="*/ 4 w 30"/>
                <a:gd name="T43" fmla="*/ 1 h 30"/>
                <a:gd name="T44" fmla="*/ 4 w 30"/>
                <a:gd name="T45" fmla="*/ 2 h 30"/>
                <a:gd name="T46" fmla="*/ 4 w 30"/>
                <a:gd name="T47" fmla="*/ 2 h 30"/>
                <a:gd name="T48" fmla="*/ 4 w 30"/>
                <a:gd name="T49" fmla="*/ 2 h 30"/>
                <a:gd name="T50" fmla="*/ 4 w 30"/>
                <a:gd name="T51" fmla="*/ 3 h 30"/>
                <a:gd name="T52" fmla="*/ 4 w 30"/>
                <a:gd name="T53" fmla="*/ 4 h 30"/>
                <a:gd name="T54" fmla="*/ 3 w 30"/>
                <a:gd name="T55" fmla="*/ 4 h 30"/>
                <a:gd name="T56" fmla="*/ 2 w 30"/>
                <a:gd name="T57" fmla="*/ 4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2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FF9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394" name="Freeform 133"/>
            <p:cNvSpPr>
              <a:spLocks/>
            </p:cNvSpPr>
            <p:nvPr/>
          </p:nvSpPr>
          <p:spPr bwMode="auto">
            <a:xfrm>
              <a:off x="3231" y="2715"/>
              <a:ext cx="30" cy="30"/>
            </a:xfrm>
            <a:custGeom>
              <a:avLst/>
              <a:gdLst>
                <a:gd name="T0" fmla="*/ 8 w 58"/>
                <a:gd name="T1" fmla="*/ 4 h 59"/>
                <a:gd name="T2" fmla="*/ 8 w 58"/>
                <a:gd name="T3" fmla="*/ 3 h 59"/>
                <a:gd name="T4" fmla="*/ 8 w 58"/>
                <a:gd name="T5" fmla="*/ 3 h 59"/>
                <a:gd name="T6" fmla="*/ 7 w 58"/>
                <a:gd name="T7" fmla="*/ 2 h 59"/>
                <a:gd name="T8" fmla="*/ 7 w 58"/>
                <a:gd name="T9" fmla="*/ 2 h 59"/>
                <a:gd name="T10" fmla="*/ 6 w 58"/>
                <a:gd name="T11" fmla="*/ 1 h 59"/>
                <a:gd name="T12" fmla="*/ 6 w 58"/>
                <a:gd name="T13" fmla="*/ 1 h 59"/>
                <a:gd name="T14" fmla="*/ 5 w 58"/>
                <a:gd name="T15" fmla="*/ 0 h 59"/>
                <a:gd name="T16" fmla="*/ 4 w 58"/>
                <a:gd name="T17" fmla="*/ 0 h 59"/>
                <a:gd name="T18" fmla="*/ 3 w 58"/>
                <a:gd name="T19" fmla="*/ 1 h 59"/>
                <a:gd name="T20" fmla="*/ 1 w 58"/>
                <a:gd name="T21" fmla="*/ 2 h 59"/>
                <a:gd name="T22" fmla="*/ 1 w 58"/>
                <a:gd name="T23" fmla="*/ 3 h 59"/>
                <a:gd name="T24" fmla="*/ 0 w 58"/>
                <a:gd name="T25" fmla="*/ 4 h 59"/>
                <a:gd name="T26" fmla="*/ 0 w 58"/>
                <a:gd name="T27" fmla="*/ 5 h 59"/>
                <a:gd name="T28" fmla="*/ 1 w 58"/>
                <a:gd name="T29" fmla="*/ 6 h 59"/>
                <a:gd name="T30" fmla="*/ 1 w 58"/>
                <a:gd name="T31" fmla="*/ 6 h 59"/>
                <a:gd name="T32" fmla="*/ 1 w 58"/>
                <a:gd name="T33" fmla="*/ 7 h 59"/>
                <a:gd name="T34" fmla="*/ 2 w 58"/>
                <a:gd name="T35" fmla="*/ 7 h 59"/>
                <a:gd name="T36" fmla="*/ 3 w 58"/>
                <a:gd name="T37" fmla="*/ 8 h 59"/>
                <a:gd name="T38" fmla="*/ 3 w 58"/>
                <a:gd name="T39" fmla="*/ 8 h 59"/>
                <a:gd name="T40" fmla="*/ 4 w 58"/>
                <a:gd name="T41" fmla="*/ 8 h 59"/>
                <a:gd name="T42" fmla="*/ 5 w 58"/>
                <a:gd name="T43" fmla="*/ 8 h 59"/>
                <a:gd name="T44" fmla="*/ 6 w 58"/>
                <a:gd name="T45" fmla="*/ 8 h 59"/>
                <a:gd name="T46" fmla="*/ 6 w 58"/>
                <a:gd name="T47" fmla="*/ 7 h 59"/>
                <a:gd name="T48" fmla="*/ 7 w 58"/>
                <a:gd name="T49" fmla="*/ 7 h 59"/>
                <a:gd name="T50" fmla="*/ 7 w 58"/>
                <a:gd name="T51" fmla="*/ 6 h 59"/>
                <a:gd name="T52" fmla="*/ 8 w 58"/>
                <a:gd name="T53" fmla="*/ 6 h 59"/>
                <a:gd name="T54" fmla="*/ 8 w 58"/>
                <a:gd name="T55" fmla="*/ 5 h 59"/>
                <a:gd name="T56" fmla="*/ 8 w 58"/>
                <a:gd name="T57" fmla="*/ 4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8"/>
                <a:gd name="T88" fmla="*/ 0 h 59"/>
                <a:gd name="T89" fmla="*/ 58 w 58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8" h="59">
                  <a:moveTo>
                    <a:pt x="58" y="29"/>
                  </a:moveTo>
                  <a:lnTo>
                    <a:pt x="58" y="23"/>
                  </a:lnTo>
                  <a:lnTo>
                    <a:pt x="56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0" y="3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17" y="3"/>
                  </a:lnTo>
                  <a:lnTo>
                    <a:pt x="8" y="9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0" y="35"/>
                  </a:lnTo>
                  <a:lnTo>
                    <a:pt x="2" y="41"/>
                  </a:lnTo>
                  <a:lnTo>
                    <a:pt x="4" y="47"/>
                  </a:lnTo>
                  <a:lnTo>
                    <a:pt x="8" y="51"/>
                  </a:lnTo>
                  <a:lnTo>
                    <a:pt x="12" y="55"/>
                  </a:lnTo>
                  <a:lnTo>
                    <a:pt x="18" y="57"/>
                  </a:lnTo>
                  <a:lnTo>
                    <a:pt x="23" y="59"/>
                  </a:lnTo>
                  <a:lnTo>
                    <a:pt x="28" y="59"/>
                  </a:lnTo>
                  <a:lnTo>
                    <a:pt x="34" y="59"/>
                  </a:lnTo>
                  <a:lnTo>
                    <a:pt x="40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6" y="41"/>
                  </a:lnTo>
                  <a:lnTo>
                    <a:pt x="58" y="35"/>
                  </a:lnTo>
                  <a:lnTo>
                    <a:pt x="58" y="29"/>
                  </a:lnTo>
                  <a:close/>
                </a:path>
              </a:pathLst>
            </a:custGeom>
            <a:solidFill>
              <a:srgbClr val="5900B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395" name="Freeform 134"/>
            <p:cNvSpPr>
              <a:spLocks/>
            </p:cNvSpPr>
            <p:nvPr/>
          </p:nvSpPr>
          <p:spPr bwMode="auto">
            <a:xfrm>
              <a:off x="3239" y="2723"/>
              <a:ext cx="14" cy="14"/>
            </a:xfrm>
            <a:custGeom>
              <a:avLst/>
              <a:gdLst>
                <a:gd name="T0" fmla="*/ 2 w 28"/>
                <a:gd name="T1" fmla="*/ 3 h 29"/>
                <a:gd name="T2" fmla="*/ 2 w 28"/>
                <a:gd name="T3" fmla="*/ 3 h 29"/>
                <a:gd name="T4" fmla="*/ 2 w 28"/>
                <a:gd name="T5" fmla="*/ 3 h 29"/>
                <a:gd name="T6" fmla="*/ 1 w 28"/>
                <a:gd name="T7" fmla="*/ 3 h 29"/>
                <a:gd name="T8" fmla="*/ 1 w 28"/>
                <a:gd name="T9" fmla="*/ 3 h 29"/>
                <a:gd name="T10" fmla="*/ 1 w 28"/>
                <a:gd name="T11" fmla="*/ 2 h 29"/>
                <a:gd name="T12" fmla="*/ 1 w 28"/>
                <a:gd name="T13" fmla="*/ 2 h 29"/>
                <a:gd name="T14" fmla="*/ 0 w 28"/>
                <a:gd name="T15" fmla="*/ 2 h 29"/>
                <a:gd name="T16" fmla="*/ 0 w 28"/>
                <a:gd name="T17" fmla="*/ 1 h 29"/>
                <a:gd name="T18" fmla="*/ 0 w 28"/>
                <a:gd name="T19" fmla="*/ 1 h 29"/>
                <a:gd name="T20" fmla="*/ 1 w 28"/>
                <a:gd name="T21" fmla="*/ 1 h 29"/>
                <a:gd name="T22" fmla="*/ 1 w 28"/>
                <a:gd name="T23" fmla="*/ 0 h 29"/>
                <a:gd name="T24" fmla="*/ 1 w 28"/>
                <a:gd name="T25" fmla="*/ 0 h 29"/>
                <a:gd name="T26" fmla="*/ 1 w 28"/>
                <a:gd name="T27" fmla="*/ 0 h 29"/>
                <a:gd name="T28" fmla="*/ 2 w 28"/>
                <a:gd name="T29" fmla="*/ 0 h 29"/>
                <a:gd name="T30" fmla="*/ 2 w 28"/>
                <a:gd name="T31" fmla="*/ 0 h 29"/>
                <a:gd name="T32" fmla="*/ 2 w 28"/>
                <a:gd name="T33" fmla="*/ 0 h 29"/>
                <a:gd name="T34" fmla="*/ 3 w 28"/>
                <a:gd name="T35" fmla="*/ 0 h 29"/>
                <a:gd name="T36" fmla="*/ 3 w 28"/>
                <a:gd name="T37" fmla="*/ 0 h 29"/>
                <a:gd name="T38" fmla="*/ 3 w 28"/>
                <a:gd name="T39" fmla="*/ 0 h 29"/>
                <a:gd name="T40" fmla="*/ 4 w 28"/>
                <a:gd name="T41" fmla="*/ 0 h 29"/>
                <a:gd name="T42" fmla="*/ 4 w 28"/>
                <a:gd name="T43" fmla="*/ 0 h 29"/>
                <a:gd name="T44" fmla="*/ 4 w 28"/>
                <a:gd name="T45" fmla="*/ 1 h 29"/>
                <a:gd name="T46" fmla="*/ 4 w 28"/>
                <a:gd name="T47" fmla="*/ 1 h 29"/>
                <a:gd name="T48" fmla="*/ 4 w 28"/>
                <a:gd name="T49" fmla="*/ 1 h 29"/>
                <a:gd name="T50" fmla="*/ 4 w 28"/>
                <a:gd name="T51" fmla="*/ 2 h 29"/>
                <a:gd name="T52" fmla="*/ 4 w 28"/>
                <a:gd name="T53" fmla="*/ 3 h 29"/>
                <a:gd name="T54" fmla="*/ 3 w 28"/>
                <a:gd name="T55" fmla="*/ 3 h 29"/>
                <a:gd name="T56" fmla="*/ 2 w 28"/>
                <a:gd name="T57" fmla="*/ 3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8"/>
                <a:gd name="T88" fmla="*/ 0 h 29"/>
                <a:gd name="T89" fmla="*/ 28 w 28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8" h="29">
                  <a:moveTo>
                    <a:pt x="13" y="29"/>
                  </a:moveTo>
                  <a:lnTo>
                    <a:pt x="11" y="29"/>
                  </a:lnTo>
                  <a:lnTo>
                    <a:pt x="9" y="28"/>
                  </a:lnTo>
                  <a:lnTo>
                    <a:pt x="5" y="27"/>
                  </a:lnTo>
                  <a:lnTo>
                    <a:pt x="3" y="25"/>
                  </a:lnTo>
                  <a:lnTo>
                    <a:pt x="2" y="22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1" y="8"/>
                  </a:lnTo>
                  <a:lnTo>
                    <a:pt x="2" y="6"/>
                  </a:lnTo>
                  <a:lnTo>
                    <a:pt x="3" y="4"/>
                  </a:lnTo>
                  <a:lnTo>
                    <a:pt x="5" y="3"/>
                  </a:lnTo>
                  <a:lnTo>
                    <a:pt x="9" y="2"/>
                  </a:lnTo>
                  <a:lnTo>
                    <a:pt x="11" y="0"/>
                  </a:lnTo>
                  <a:lnTo>
                    <a:pt x="13" y="0"/>
                  </a:lnTo>
                  <a:lnTo>
                    <a:pt x="17" y="0"/>
                  </a:lnTo>
                  <a:lnTo>
                    <a:pt x="19" y="2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7" y="8"/>
                  </a:lnTo>
                  <a:lnTo>
                    <a:pt x="28" y="12"/>
                  </a:lnTo>
                  <a:lnTo>
                    <a:pt x="28" y="14"/>
                  </a:lnTo>
                  <a:lnTo>
                    <a:pt x="27" y="20"/>
                  </a:lnTo>
                  <a:lnTo>
                    <a:pt x="25" y="25"/>
                  </a:lnTo>
                  <a:lnTo>
                    <a:pt x="19" y="28"/>
                  </a:lnTo>
                  <a:lnTo>
                    <a:pt x="13" y="29"/>
                  </a:lnTo>
                  <a:close/>
                </a:path>
              </a:pathLst>
            </a:custGeom>
            <a:solidFill>
              <a:srgbClr val="FFFF9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396" name="Freeform 135"/>
            <p:cNvSpPr>
              <a:spLocks/>
            </p:cNvSpPr>
            <p:nvPr/>
          </p:nvSpPr>
          <p:spPr bwMode="auto">
            <a:xfrm>
              <a:off x="3380" y="2742"/>
              <a:ext cx="30" cy="30"/>
            </a:xfrm>
            <a:custGeom>
              <a:avLst/>
              <a:gdLst>
                <a:gd name="T0" fmla="*/ 8 w 60"/>
                <a:gd name="T1" fmla="*/ 4 h 58"/>
                <a:gd name="T2" fmla="*/ 8 w 60"/>
                <a:gd name="T3" fmla="*/ 3 h 58"/>
                <a:gd name="T4" fmla="*/ 8 w 60"/>
                <a:gd name="T5" fmla="*/ 3 h 58"/>
                <a:gd name="T6" fmla="*/ 7 w 60"/>
                <a:gd name="T7" fmla="*/ 2 h 58"/>
                <a:gd name="T8" fmla="*/ 7 w 60"/>
                <a:gd name="T9" fmla="*/ 1 h 58"/>
                <a:gd name="T10" fmla="*/ 6 w 60"/>
                <a:gd name="T11" fmla="*/ 1 h 58"/>
                <a:gd name="T12" fmla="*/ 6 w 60"/>
                <a:gd name="T13" fmla="*/ 1 h 58"/>
                <a:gd name="T14" fmla="*/ 5 w 60"/>
                <a:gd name="T15" fmla="*/ 0 h 58"/>
                <a:gd name="T16" fmla="*/ 4 w 60"/>
                <a:gd name="T17" fmla="*/ 0 h 58"/>
                <a:gd name="T18" fmla="*/ 3 w 60"/>
                <a:gd name="T19" fmla="*/ 1 h 58"/>
                <a:gd name="T20" fmla="*/ 1 w 60"/>
                <a:gd name="T21" fmla="*/ 1 h 58"/>
                <a:gd name="T22" fmla="*/ 1 w 60"/>
                <a:gd name="T23" fmla="*/ 3 h 58"/>
                <a:gd name="T24" fmla="*/ 0 w 60"/>
                <a:gd name="T25" fmla="*/ 4 h 58"/>
                <a:gd name="T26" fmla="*/ 1 w 60"/>
                <a:gd name="T27" fmla="*/ 5 h 58"/>
                <a:gd name="T28" fmla="*/ 1 w 60"/>
                <a:gd name="T29" fmla="*/ 6 h 58"/>
                <a:gd name="T30" fmla="*/ 1 w 60"/>
                <a:gd name="T31" fmla="*/ 6 h 58"/>
                <a:gd name="T32" fmla="*/ 1 w 60"/>
                <a:gd name="T33" fmla="*/ 7 h 58"/>
                <a:gd name="T34" fmla="*/ 2 w 60"/>
                <a:gd name="T35" fmla="*/ 7 h 58"/>
                <a:gd name="T36" fmla="*/ 3 w 60"/>
                <a:gd name="T37" fmla="*/ 8 h 58"/>
                <a:gd name="T38" fmla="*/ 3 w 60"/>
                <a:gd name="T39" fmla="*/ 8 h 58"/>
                <a:gd name="T40" fmla="*/ 4 w 60"/>
                <a:gd name="T41" fmla="*/ 8 h 58"/>
                <a:gd name="T42" fmla="*/ 5 w 60"/>
                <a:gd name="T43" fmla="*/ 8 h 58"/>
                <a:gd name="T44" fmla="*/ 6 w 60"/>
                <a:gd name="T45" fmla="*/ 8 h 58"/>
                <a:gd name="T46" fmla="*/ 6 w 60"/>
                <a:gd name="T47" fmla="*/ 7 h 58"/>
                <a:gd name="T48" fmla="*/ 7 w 60"/>
                <a:gd name="T49" fmla="*/ 7 h 58"/>
                <a:gd name="T50" fmla="*/ 7 w 60"/>
                <a:gd name="T51" fmla="*/ 6 h 58"/>
                <a:gd name="T52" fmla="*/ 8 w 60"/>
                <a:gd name="T53" fmla="*/ 6 h 58"/>
                <a:gd name="T54" fmla="*/ 8 w 60"/>
                <a:gd name="T55" fmla="*/ 5 h 58"/>
                <a:gd name="T56" fmla="*/ 8 w 60"/>
                <a:gd name="T57" fmla="*/ 4 h 5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8"/>
                <a:gd name="T89" fmla="*/ 60 w 60"/>
                <a:gd name="T90" fmla="*/ 58 h 5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8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2"/>
                  </a:lnTo>
                  <a:lnTo>
                    <a:pt x="51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8" y="8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0"/>
                  </a:lnTo>
                  <a:lnTo>
                    <a:pt x="4" y="46"/>
                  </a:lnTo>
                  <a:lnTo>
                    <a:pt x="8" y="50"/>
                  </a:lnTo>
                  <a:lnTo>
                    <a:pt x="12" y="54"/>
                  </a:lnTo>
                  <a:lnTo>
                    <a:pt x="18" y="56"/>
                  </a:lnTo>
                  <a:lnTo>
                    <a:pt x="24" y="58"/>
                  </a:lnTo>
                  <a:lnTo>
                    <a:pt x="30" y="58"/>
                  </a:lnTo>
                  <a:lnTo>
                    <a:pt x="36" y="58"/>
                  </a:lnTo>
                  <a:lnTo>
                    <a:pt x="41" y="56"/>
                  </a:lnTo>
                  <a:lnTo>
                    <a:pt x="46" y="54"/>
                  </a:lnTo>
                  <a:lnTo>
                    <a:pt x="51" y="50"/>
                  </a:lnTo>
                  <a:lnTo>
                    <a:pt x="54" y="46"/>
                  </a:lnTo>
                  <a:lnTo>
                    <a:pt x="57" y="40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397" name="Freeform 136"/>
            <p:cNvSpPr>
              <a:spLocks/>
            </p:cNvSpPr>
            <p:nvPr/>
          </p:nvSpPr>
          <p:spPr bwMode="auto">
            <a:xfrm>
              <a:off x="3388" y="2750"/>
              <a:ext cx="15" cy="14"/>
            </a:xfrm>
            <a:custGeom>
              <a:avLst/>
              <a:gdLst>
                <a:gd name="T0" fmla="*/ 2 w 30"/>
                <a:gd name="T1" fmla="*/ 4 h 28"/>
                <a:gd name="T2" fmla="*/ 2 w 30"/>
                <a:gd name="T3" fmla="*/ 4 h 28"/>
                <a:gd name="T4" fmla="*/ 2 w 30"/>
                <a:gd name="T5" fmla="*/ 4 h 28"/>
                <a:gd name="T6" fmla="*/ 1 w 30"/>
                <a:gd name="T7" fmla="*/ 4 h 28"/>
                <a:gd name="T8" fmla="*/ 1 w 30"/>
                <a:gd name="T9" fmla="*/ 4 h 28"/>
                <a:gd name="T10" fmla="*/ 1 w 30"/>
                <a:gd name="T11" fmla="*/ 3 h 28"/>
                <a:gd name="T12" fmla="*/ 1 w 30"/>
                <a:gd name="T13" fmla="*/ 3 h 28"/>
                <a:gd name="T14" fmla="*/ 0 w 30"/>
                <a:gd name="T15" fmla="*/ 3 h 28"/>
                <a:gd name="T16" fmla="*/ 0 w 30"/>
                <a:gd name="T17" fmla="*/ 2 h 28"/>
                <a:gd name="T18" fmla="*/ 0 w 30"/>
                <a:gd name="T19" fmla="*/ 2 h 28"/>
                <a:gd name="T20" fmla="*/ 1 w 30"/>
                <a:gd name="T21" fmla="*/ 2 h 28"/>
                <a:gd name="T22" fmla="*/ 1 w 30"/>
                <a:gd name="T23" fmla="*/ 1 h 28"/>
                <a:gd name="T24" fmla="*/ 1 w 30"/>
                <a:gd name="T25" fmla="*/ 1 h 28"/>
                <a:gd name="T26" fmla="*/ 1 w 30"/>
                <a:gd name="T27" fmla="*/ 1 h 28"/>
                <a:gd name="T28" fmla="*/ 2 w 30"/>
                <a:gd name="T29" fmla="*/ 1 h 28"/>
                <a:gd name="T30" fmla="*/ 2 w 30"/>
                <a:gd name="T31" fmla="*/ 0 h 28"/>
                <a:gd name="T32" fmla="*/ 2 w 30"/>
                <a:gd name="T33" fmla="*/ 0 h 28"/>
                <a:gd name="T34" fmla="*/ 3 w 30"/>
                <a:gd name="T35" fmla="*/ 0 h 28"/>
                <a:gd name="T36" fmla="*/ 3 w 30"/>
                <a:gd name="T37" fmla="*/ 1 h 28"/>
                <a:gd name="T38" fmla="*/ 3 w 30"/>
                <a:gd name="T39" fmla="*/ 1 h 28"/>
                <a:gd name="T40" fmla="*/ 4 w 30"/>
                <a:gd name="T41" fmla="*/ 1 h 28"/>
                <a:gd name="T42" fmla="*/ 4 w 30"/>
                <a:gd name="T43" fmla="*/ 1 h 28"/>
                <a:gd name="T44" fmla="*/ 4 w 30"/>
                <a:gd name="T45" fmla="*/ 2 h 28"/>
                <a:gd name="T46" fmla="*/ 4 w 30"/>
                <a:gd name="T47" fmla="*/ 2 h 28"/>
                <a:gd name="T48" fmla="*/ 4 w 30"/>
                <a:gd name="T49" fmla="*/ 2 h 28"/>
                <a:gd name="T50" fmla="*/ 4 w 30"/>
                <a:gd name="T51" fmla="*/ 3 h 28"/>
                <a:gd name="T52" fmla="*/ 4 w 30"/>
                <a:gd name="T53" fmla="*/ 4 h 28"/>
                <a:gd name="T54" fmla="*/ 3 w 30"/>
                <a:gd name="T55" fmla="*/ 4 h 28"/>
                <a:gd name="T56" fmla="*/ 2 w 30"/>
                <a:gd name="T57" fmla="*/ 4 h 2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8"/>
                <a:gd name="T89" fmla="*/ 30 w 30"/>
                <a:gd name="T90" fmla="*/ 28 h 2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8">
                  <a:moveTo>
                    <a:pt x="15" y="28"/>
                  </a:moveTo>
                  <a:lnTo>
                    <a:pt x="11" y="28"/>
                  </a:lnTo>
                  <a:lnTo>
                    <a:pt x="9" y="27"/>
                  </a:lnTo>
                  <a:lnTo>
                    <a:pt x="7" y="26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2" y="5"/>
                  </a:lnTo>
                  <a:lnTo>
                    <a:pt x="4" y="3"/>
                  </a:lnTo>
                  <a:lnTo>
                    <a:pt x="7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5" y="3"/>
                  </a:lnTo>
                  <a:lnTo>
                    <a:pt x="26" y="5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FFFF9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398" name="Freeform 137"/>
            <p:cNvSpPr>
              <a:spLocks/>
            </p:cNvSpPr>
            <p:nvPr/>
          </p:nvSpPr>
          <p:spPr bwMode="auto">
            <a:xfrm>
              <a:off x="3407" y="2643"/>
              <a:ext cx="30" cy="30"/>
            </a:xfrm>
            <a:custGeom>
              <a:avLst/>
              <a:gdLst>
                <a:gd name="T0" fmla="*/ 8 w 60"/>
                <a:gd name="T1" fmla="*/ 4 h 59"/>
                <a:gd name="T2" fmla="*/ 8 w 60"/>
                <a:gd name="T3" fmla="*/ 3 h 59"/>
                <a:gd name="T4" fmla="*/ 8 w 60"/>
                <a:gd name="T5" fmla="*/ 3 h 59"/>
                <a:gd name="T6" fmla="*/ 7 w 60"/>
                <a:gd name="T7" fmla="*/ 2 h 59"/>
                <a:gd name="T8" fmla="*/ 7 w 60"/>
                <a:gd name="T9" fmla="*/ 2 h 59"/>
                <a:gd name="T10" fmla="*/ 6 w 60"/>
                <a:gd name="T11" fmla="*/ 1 h 59"/>
                <a:gd name="T12" fmla="*/ 6 w 60"/>
                <a:gd name="T13" fmla="*/ 1 h 59"/>
                <a:gd name="T14" fmla="*/ 5 w 60"/>
                <a:gd name="T15" fmla="*/ 0 h 59"/>
                <a:gd name="T16" fmla="*/ 4 w 60"/>
                <a:gd name="T17" fmla="*/ 0 h 59"/>
                <a:gd name="T18" fmla="*/ 3 w 60"/>
                <a:gd name="T19" fmla="*/ 1 h 59"/>
                <a:gd name="T20" fmla="*/ 2 w 60"/>
                <a:gd name="T21" fmla="*/ 2 h 59"/>
                <a:gd name="T22" fmla="*/ 1 w 60"/>
                <a:gd name="T23" fmla="*/ 3 h 59"/>
                <a:gd name="T24" fmla="*/ 0 w 60"/>
                <a:gd name="T25" fmla="*/ 4 h 59"/>
                <a:gd name="T26" fmla="*/ 1 w 60"/>
                <a:gd name="T27" fmla="*/ 5 h 59"/>
                <a:gd name="T28" fmla="*/ 1 w 60"/>
                <a:gd name="T29" fmla="*/ 6 h 59"/>
                <a:gd name="T30" fmla="*/ 1 w 60"/>
                <a:gd name="T31" fmla="*/ 6 h 59"/>
                <a:gd name="T32" fmla="*/ 2 w 60"/>
                <a:gd name="T33" fmla="*/ 7 h 59"/>
                <a:gd name="T34" fmla="*/ 2 w 60"/>
                <a:gd name="T35" fmla="*/ 7 h 59"/>
                <a:gd name="T36" fmla="*/ 3 w 60"/>
                <a:gd name="T37" fmla="*/ 8 h 59"/>
                <a:gd name="T38" fmla="*/ 3 w 60"/>
                <a:gd name="T39" fmla="*/ 8 h 59"/>
                <a:gd name="T40" fmla="*/ 4 w 60"/>
                <a:gd name="T41" fmla="*/ 8 h 59"/>
                <a:gd name="T42" fmla="*/ 5 w 60"/>
                <a:gd name="T43" fmla="*/ 8 h 59"/>
                <a:gd name="T44" fmla="*/ 6 w 60"/>
                <a:gd name="T45" fmla="*/ 8 h 59"/>
                <a:gd name="T46" fmla="*/ 6 w 60"/>
                <a:gd name="T47" fmla="*/ 7 h 59"/>
                <a:gd name="T48" fmla="*/ 7 w 60"/>
                <a:gd name="T49" fmla="*/ 7 h 59"/>
                <a:gd name="T50" fmla="*/ 7 w 60"/>
                <a:gd name="T51" fmla="*/ 6 h 59"/>
                <a:gd name="T52" fmla="*/ 8 w 60"/>
                <a:gd name="T53" fmla="*/ 6 h 59"/>
                <a:gd name="T54" fmla="*/ 8 w 60"/>
                <a:gd name="T55" fmla="*/ 5 h 59"/>
                <a:gd name="T56" fmla="*/ 8 w 60"/>
                <a:gd name="T57" fmla="*/ 4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29"/>
                  </a:moveTo>
                  <a:lnTo>
                    <a:pt x="59" y="24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1"/>
                  </a:lnTo>
                  <a:lnTo>
                    <a:pt x="14" y="55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6" y="59"/>
                  </a:lnTo>
                  <a:lnTo>
                    <a:pt x="41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60" y="29"/>
                  </a:lnTo>
                  <a:close/>
                </a:path>
              </a:pathLst>
            </a:custGeom>
            <a:solidFill>
              <a:srgbClr val="5900B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399" name="Freeform 138"/>
            <p:cNvSpPr>
              <a:spLocks/>
            </p:cNvSpPr>
            <p:nvPr/>
          </p:nvSpPr>
          <p:spPr bwMode="auto">
            <a:xfrm>
              <a:off x="3414" y="2651"/>
              <a:ext cx="15" cy="14"/>
            </a:xfrm>
            <a:custGeom>
              <a:avLst/>
              <a:gdLst>
                <a:gd name="T0" fmla="*/ 2 w 30"/>
                <a:gd name="T1" fmla="*/ 3 h 29"/>
                <a:gd name="T2" fmla="*/ 2 w 30"/>
                <a:gd name="T3" fmla="*/ 3 h 29"/>
                <a:gd name="T4" fmla="*/ 2 w 30"/>
                <a:gd name="T5" fmla="*/ 3 h 29"/>
                <a:gd name="T6" fmla="*/ 1 w 30"/>
                <a:gd name="T7" fmla="*/ 3 h 29"/>
                <a:gd name="T8" fmla="*/ 1 w 30"/>
                <a:gd name="T9" fmla="*/ 3 h 29"/>
                <a:gd name="T10" fmla="*/ 1 w 30"/>
                <a:gd name="T11" fmla="*/ 2 h 29"/>
                <a:gd name="T12" fmla="*/ 1 w 30"/>
                <a:gd name="T13" fmla="*/ 2 h 29"/>
                <a:gd name="T14" fmla="*/ 0 w 30"/>
                <a:gd name="T15" fmla="*/ 2 h 29"/>
                <a:gd name="T16" fmla="*/ 0 w 30"/>
                <a:gd name="T17" fmla="*/ 1 h 29"/>
                <a:gd name="T18" fmla="*/ 0 w 30"/>
                <a:gd name="T19" fmla="*/ 1 h 29"/>
                <a:gd name="T20" fmla="*/ 1 w 30"/>
                <a:gd name="T21" fmla="*/ 1 h 29"/>
                <a:gd name="T22" fmla="*/ 1 w 30"/>
                <a:gd name="T23" fmla="*/ 0 h 29"/>
                <a:gd name="T24" fmla="*/ 1 w 30"/>
                <a:gd name="T25" fmla="*/ 0 h 29"/>
                <a:gd name="T26" fmla="*/ 1 w 30"/>
                <a:gd name="T27" fmla="*/ 0 h 29"/>
                <a:gd name="T28" fmla="*/ 2 w 30"/>
                <a:gd name="T29" fmla="*/ 0 h 29"/>
                <a:gd name="T30" fmla="*/ 2 w 30"/>
                <a:gd name="T31" fmla="*/ 0 h 29"/>
                <a:gd name="T32" fmla="*/ 2 w 30"/>
                <a:gd name="T33" fmla="*/ 0 h 29"/>
                <a:gd name="T34" fmla="*/ 3 w 30"/>
                <a:gd name="T35" fmla="*/ 0 h 29"/>
                <a:gd name="T36" fmla="*/ 3 w 30"/>
                <a:gd name="T37" fmla="*/ 0 h 29"/>
                <a:gd name="T38" fmla="*/ 3 w 30"/>
                <a:gd name="T39" fmla="*/ 0 h 29"/>
                <a:gd name="T40" fmla="*/ 4 w 30"/>
                <a:gd name="T41" fmla="*/ 0 h 29"/>
                <a:gd name="T42" fmla="*/ 4 w 30"/>
                <a:gd name="T43" fmla="*/ 0 h 29"/>
                <a:gd name="T44" fmla="*/ 4 w 30"/>
                <a:gd name="T45" fmla="*/ 1 h 29"/>
                <a:gd name="T46" fmla="*/ 4 w 30"/>
                <a:gd name="T47" fmla="*/ 1 h 29"/>
                <a:gd name="T48" fmla="*/ 4 w 30"/>
                <a:gd name="T49" fmla="*/ 1 h 29"/>
                <a:gd name="T50" fmla="*/ 4 w 30"/>
                <a:gd name="T51" fmla="*/ 2 h 29"/>
                <a:gd name="T52" fmla="*/ 4 w 30"/>
                <a:gd name="T53" fmla="*/ 3 h 29"/>
                <a:gd name="T54" fmla="*/ 3 w 30"/>
                <a:gd name="T55" fmla="*/ 3 h 29"/>
                <a:gd name="T56" fmla="*/ 2 w 30"/>
                <a:gd name="T57" fmla="*/ 3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9"/>
                <a:gd name="T89" fmla="*/ 30 w 30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9">
                  <a:moveTo>
                    <a:pt x="15" y="29"/>
                  </a:moveTo>
                  <a:lnTo>
                    <a:pt x="12" y="29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3" y="22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1" y="9"/>
                  </a:lnTo>
                  <a:lnTo>
                    <a:pt x="3" y="6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2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4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FFFF9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400" name="Freeform 139"/>
            <p:cNvSpPr>
              <a:spLocks/>
            </p:cNvSpPr>
            <p:nvPr/>
          </p:nvSpPr>
          <p:spPr bwMode="auto">
            <a:xfrm>
              <a:off x="3407" y="2515"/>
              <a:ext cx="30" cy="30"/>
            </a:xfrm>
            <a:custGeom>
              <a:avLst/>
              <a:gdLst>
                <a:gd name="T0" fmla="*/ 8 w 60"/>
                <a:gd name="T1" fmla="*/ 4 h 60"/>
                <a:gd name="T2" fmla="*/ 8 w 60"/>
                <a:gd name="T3" fmla="*/ 3 h 60"/>
                <a:gd name="T4" fmla="*/ 8 w 60"/>
                <a:gd name="T5" fmla="*/ 3 h 60"/>
                <a:gd name="T6" fmla="*/ 7 w 60"/>
                <a:gd name="T7" fmla="*/ 2 h 60"/>
                <a:gd name="T8" fmla="*/ 7 w 60"/>
                <a:gd name="T9" fmla="*/ 2 h 60"/>
                <a:gd name="T10" fmla="*/ 6 w 60"/>
                <a:gd name="T11" fmla="*/ 1 h 60"/>
                <a:gd name="T12" fmla="*/ 6 w 60"/>
                <a:gd name="T13" fmla="*/ 1 h 60"/>
                <a:gd name="T14" fmla="*/ 5 w 60"/>
                <a:gd name="T15" fmla="*/ 1 h 60"/>
                <a:gd name="T16" fmla="*/ 4 w 60"/>
                <a:gd name="T17" fmla="*/ 0 h 60"/>
                <a:gd name="T18" fmla="*/ 3 w 60"/>
                <a:gd name="T19" fmla="*/ 1 h 60"/>
                <a:gd name="T20" fmla="*/ 2 w 60"/>
                <a:gd name="T21" fmla="*/ 2 h 60"/>
                <a:gd name="T22" fmla="*/ 1 w 60"/>
                <a:gd name="T23" fmla="*/ 3 h 60"/>
                <a:gd name="T24" fmla="*/ 0 w 60"/>
                <a:gd name="T25" fmla="*/ 4 h 60"/>
                <a:gd name="T26" fmla="*/ 1 w 60"/>
                <a:gd name="T27" fmla="*/ 5 h 60"/>
                <a:gd name="T28" fmla="*/ 1 w 60"/>
                <a:gd name="T29" fmla="*/ 6 h 60"/>
                <a:gd name="T30" fmla="*/ 1 w 60"/>
                <a:gd name="T31" fmla="*/ 6 h 60"/>
                <a:gd name="T32" fmla="*/ 2 w 60"/>
                <a:gd name="T33" fmla="*/ 7 h 60"/>
                <a:gd name="T34" fmla="*/ 2 w 60"/>
                <a:gd name="T35" fmla="*/ 7 h 60"/>
                <a:gd name="T36" fmla="*/ 3 w 60"/>
                <a:gd name="T37" fmla="*/ 8 h 60"/>
                <a:gd name="T38" fmla="*/ 3 w 60"/>
                <a:gd name="T39" fmla="*/ 8 h 60"/>
                <a:gd name="T40" fmla="*/ 4 w 60"/>
                <a:gd name="T41" fmla="*/ 8 h 60"/>
                <a:gd name="T42" fmla="*/ 5 w 60"/>
                <a:gd name="T43" fmla="*/ 8 h 60"/>
                <a:gd name="T44" fmla="*/ 6 w 60"/>
                <a:gd name="T45" fmla="*/ 8 h 60"/>
                <a:gd name="T46" fmla="*/ 6 w 60"/>
                <a:gd name="T47" fmla="*/ 7 h 60"/>
                <a:gd name="T48" fmla="*/ 7 w 60"/>
                <a:gd name="T49" fmla="*/ 7 h 60"/>
                <a:gd name="T50" fmla="*/ 7 w 60"/>
                <a:gd name="T51" fmla="*/ 6 h 60"/>
                <a:gd name="T52" fmla="*/ 8 w 60"/>
                <a:gd name="T53" fmla="*/ 6 h 60"/>
                <a:gd name="T54" fmla="*/ 8 w 60"/>
                <a:gd name="T55" fmla="*/ 5 h 60"/>
                <a:gd name="T56" fmla="*/ 8 w 60"/>
                <a:gd name="T57" fmla="*/ 4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1"/>
                  </a:lnTo>
                  <a:lnTo>
                    <a:pt x="14" y="55"/>
                  </a:lnTo>
                  <a:lnTo>
                    <a:pt x="18" y="57"/>
                  </a:lnTo>
                  <a:lnTo>
                    <a:pt x="24" y="58"/>
                  </a:lnTo>
                  <a:lnTo>
                    <a:pt x="30" y="60"/>
                  </a:lnTo>
                  <a:lnTo>
                    <a:pt x="36" y="58"/>
                  </a:lnTo>
                  <a:lnTo>
                    <a:pt x="41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401" name="Freeform 140"/>
            <p:cNvSpPr>
              <a:spLocks/>
            </p:cNvSpPr>
            <p:nvPr/>
          </p:nvSpPr>
          <p:spPr bwMode="auto">
            <a:xfrm>
              <a:off x="3414" y="2522"/>
              <a:ext cx="15" cy="15"/>
            </a:xfrm>
            <a:custGeom>
              <a:avLst/>
              <a:gdLst>
                <a:gd name="T0" fmla="*/ 2 w 30"/>
                <a:gd name="T1" fmla="*/ 4 h 30"/>
                <a:gd name="T2" fmla="*/ 2 w 30"/>
                <a:gd name="T3" fmla="*/ 4 h 30"/>
                <a:gd name="T4" fmla="*/ 2 w 30"/>
                <a:gd name="T5" fmla="*/ 4 h 30"/>
                <a:gd name="T6" fmla="*/ 1 w 30"/>
                <a:gd name="T7" fmla="*/ 4 h 30"/>
                <a:gd name="T8" fmla="*/ 1 w 30"/>
                <a:gd name="T9" fmla="*/ 4 h 30"/>
                <a:gd name="T10" fmla="*/ 1 w 30"/>
                <a:gd name="T11" fmla="*/ 3 h 30"/>
                <a:gd name="T12" fmla="*/ 1 w 30"/>
                <a:gd name="T13" fmla="*/ 3 h 30"/>
                <a:gd name="T14" fmla="*/ 0 w 30"/>
                <a:gd name="T15" fmla="*/ 3 h 30"/>
                <a:gd name="T16" fmla="*/ 0 w 30"/>
                <a:gd name="T17" fmla="*/ 2 h 30"/>
                <a:gd name="T18" fmla="*/ 0 w 30"/>
                <a:gd name="T19" fmla="*/ 2 h 30"/>
                <a:gd name="T20" fmla="*/ 1 w 30"/>
                <a:gd name="T21" fmla="*/ 2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2 w 30"/>
                <a:gd name="T29" fmla="*/ 1 h 30"/>
                <a:gd name="T30" fmla="*/ 2 w 30"/>
                <a:gd name="T31" fmla="*/ 0 h 30"/>
                <a:gd name="T32" fmla="*/ 2 w 30"/>
                <a:gd name="T33" fmla="*/ 0 h 30"/>
                <a:gd name="T34" fmla="*/ 3 w 30"/>
                <a:gd name="T35" fmla="*/ 0 h 30"/>
                <a:gd name="T36" fmla="*/ 3 w 30"/>
                <a:gd name="T37" fmla="*/ 1 h 30"/>
                <a:gd name="T38" fmla="*/ 3 w 30"/>
                <a:gd name="T39" fmla="*/ 1 h 30"/>
                <a:gd name="T40" fmla="*/ 4 w 30"/>
                <a:gd name="T41" fmla="*/ 1 h 30"/>
                <a:gd name="T42" fmla="*/ 4 w 30"/>
                <a:gd name="T43" fmla="*/ 1 h 30"/>
                <a:gd name="T44" fmla="*/ 4 w 30"/>
                <a:gd name="T45" fmla="*/ 2 h 30"/>
                <a:gd name="T46" fmla="*/ 4 w 30"/>
                <a:gd name="T47" fmla="*/ 2 h 30"/>
                <a:gd name="T48" fmla="*/ 4 w 30"/>
                <a:gd name="T49" fmla="*/ 2 h 30"/>
                <a:gd name="T50" fmla="*/ 4 w 30"/>
                <a:gd name="T51" fmla="*/ 3 h 30"/>
                <a:gd name="T52" fmla="*/ 4 w 30"/>
                <a:gd name="T53" fmla="*/ 4 h 30"/>
                <a:gd name="T54" fmla="*/ 3 w 30"/>
                <a:gd name="T55" fmla="*/ 4 h 30"/>
                <a:gd name="T56" fmla="*/ 2 w 30"/>
                <a:gd name="T57" fmla="*/ 4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3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3" y="7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8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FF9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402" name="Freeform 141"/>
            <p:cNvSpPr>
              <a:spLocks/>
            </p:cNvSpPr>
            <p:nvPr/>
          </p:nvSpPr>
          <p:spPr bwMode="auto">
            <a:xfrm>
              <a:off x="2347" y="2643"/>
              <a:ext cx="29" cy="30"/>
            </a:xfrm>
            <a:custGeom>
              <a:avLst/>
              <a:gdLst>
                <a:gd name="T0" fmla="*/ 7 w 58"/>
                <a:gd name="T1" fmla="*/ 4 h 59"/>
                <a:gd name="T2" fmla="*/ 7 w 58"/>
                <a:gd name="T3" fmla="*/ 3 h 59"/>
                <a:gd name="T4" fmla="*/ 7 w 58"/>
                <a:gd name="T5" fmla="*/ 3 h 59"/>
                <a:gd name="T6" fmla="*/ 7 w 58"/>
                <a:gd name="T7" fmla="*/ 2 h 59"/>
                <a:gd name="T8" fmla="*/ 7 w 58"/>
                <a:gd name="T9" fmla="*/ 2 h 59"/>
                <a:gd name="T10" fmla="*/ 6 w 58"/>
                <a:gd name="T11" fmla="*/ 1 h 59"/>
                <a:gd name="T12" fmla="*/ 5 w 58"/>
                <a:gd name="T13" fmla="*/ 1 h 59"/>
                <a:gd name="T14" fmla="*/ 5 w 58"/>
                <a:gd name="T15" fmla="*/ 0 h 59"/>
                <a:gd name="T16" fmla="*/ 4 w 58"/>
                <a:gd name="T17" fmla="*/ 0 h 59"/>
                <a:gd name="T18" fmla="*/ 3 w 58"/>
                <a:gd name="T19" fmla="*/ 1 h 59"/>
                <a:gd name="T20" fmla="*/ 1 w 58"/>
                <a:gd name="T21" fmla="*/ 2 h 59"/>
                <a:gd name="T22" fmla="*/ 1 w 58"/>
                <a:gd name="T23" fmla="*/ 3 h 59"/>
                <a:gd name="T24" fmla="*/ 0 w 58"/>
                <a:gd name="T25" fmla="*/ 4 h 59"/>
                <a:gd name="T26" fmla="*/ 0 w 58"/>
                <a:gd name="T27" fmla="*/ 5 h 59"/>
                <a:gd name="T28" fmla="*/ 1 w 58"/>
                <a:gd name="T29" fmla="*/ 6 h 59"/>
                <a:gd name="T30" fmla="*/ 1 w 58"/>
                <a:gd name="T31" fmla="*/ 6 h 59"/>
                <a:gd name="T32" fmla="*/ 1 w 58"/>
                <a:gd name="T33" fmla="*/ 7 h 59"/>
                <a:gd name="T34" fmla="*/ 2 w 58"/>
                <a:gd name="T35" fmla="*/ 7 h 59"/>
                <a:gd name="T36" fmla="*/ 3 w 58"/>
                <a:gd name="T37" fmla="*/ 8 h 59"/>
                <a:gd name="T38" fmla="*/ 3 w 58"/>
                <a:gd name="T39" fmla="*/ 8 h 59"/>
                <a:gd name="T40" fmla="*/ 4 w 58"/>
                <a:gd name="T41" fmla="*/ 8 h 59"/>
                <a:gd name="T42" fmla="*/ 5 w 58"/>
                <a:gd name="T43" fmla="*/ 8 h 59"/>
                <a:gd name="T44" fmla="*/ 5 w 58"/>
                <a:gd name="T45" fmla="*/ 8 h 59"/>
                <a:gd name="T46" fmla="*/ 6 w 58"/>
                <a:gd name="T47" fmla="*/ 7 h 59"/>
                <a:gd name="T48" fmla="*/ 7 w 58"/>
                <a:gd name="T49" fmla="*/ 7 h 59"/>
                <a:gd name="T50" fmla="*/ 7 w 58"/>
                <a:gd name="T51" fmla="*/ 6 h 59"/>
                <a:gd name="T52" fmla="*/ 7 w 58"/>
                <a:gd name="T53" fmla="*/ 6 h 59"/>
                <a:gd name="T54" fmla="*/ 7 w 58"/>
                <a:gd name="T55" fmla="*/ 5 h 59"/>
                <a:gd name="T56" fmla="*/ 7 w 58"/>
                <a:gd name="T57" fmla="*/ 4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8"/>
                <a:gd name="T88" fmla="*/ 0 h 59"/>
                <a:gd name="T89" fmla="*/ 58 w 58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8" h="59">
                  <a:moveTo>
                    <a:pt x="58" y="29"/>
                  </a:moveTo>
                  <a:lnTo>
                    <a:pt x="58" y="24"/>
                  </a:lnTo>
                  <a:lnTo>
                    <a:pt x="56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0" y="3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17" y="3"/>
                  </a:lnTo>
                  <a:lnTo>
                    <a:pt x="8" y="9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0" y="35"/>
                  </a:lnTo>
                  <a:lnTo>
                    <a:pt x="2" y="41"/>
                  </a:lnTo>
                  <a:lnTo>
                    <a:pt x="4" y="47"/>
                  </a:lnTo>
                  <a:lnTo>
                    <a:pt x="8" y="51"/>
                  </a:lnTo>
                  <a:lnTo>
                    <a:pt x="12" y="55"/>
                  </a:lnTo>
                  <a:lnTo>
                    <a:pt x="17" y="57"/>
                  </a:lnTo>
                  <a:lnTo>
                    <a:pt x="23" y="59"/>
                  </a:lnTo>
                  <a:lnTo>
                    <a:pt x="28" y="59"/>
                  </a:lnTo>
                  <a:lnTo>
                    <a:pt x="34" y="59"/>
                  </a:lnTo>
                  <a:lnTo>
                    <a:pt x="40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6" y="41"/>
                  </a:lnTo>
                  <a:lnTo>
                    <a:pt x="58" y="35"/>
                  </a:lnTo>
                  <a:lnTo>
                    <a:pt x="58" y="29"/>
                  </a:lnTo>
                  <a:close/>
                </a:path>
              </a:pathLst>
            </a:custGeom>
            <a:solidFill>
              <a:srgbClr val="5900B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403" name="Freeform 142"/>
            <p:cNvSpPr>
              <a:spLocks/>
            </p:cNvSpPr>
            <p:nvPr/>
          </p:nvSpPr>
          <p:spPr bwMode="auto">
            <a:xfrm>
              <a:off x="2354" y="2651"/>
              <a:ext cx="15" cy="14"/>
            </a:xfrm>
            <a:custGeom>
              <a:avLst/>
              <a:gdLst>
                <a:gd name="T0" fmla="*/ 2 w 29"/>
                <a:gd name="T1" fmla="*/ 3 h 29"/>
                <a:gd name="T2" fmla="*/ 2 w 29"/>
                <a:gd name="T3" fmla="*/ 3 h 29"/>
                <a:gd name="T4" fmla="*/ 2 w 29"/>
                <a:gd name="T5" fmla="*/ 3 h 29"/>
                <a:gd name="T6" fmla="*/ 1 w 29"/>
                <a:gd name="T7" fmla="*/ 3 h 29"/>
                <a:gd name="T8" fmla="*/ 1 w 29"/>
                <a:gd name="T9" fmla="*/ 3 h 29"/>
                <a:gd name="T10" fmla="*/ 1 w 29"/>
                <a:gd name="T11" fmla="*/ 2 h 29"/>
                <a:gd name="T12" fmla="*/ 1 w 29"/>
                <a:gd name="T13" fmla="*/ 2 h 29"/>
                <a:gd name="T14" fmla="*/ 0 w 29"/>
                <a:gd name="T15" fmla="*/ 2 h 29"/>
                <a:gd name="T16" fmla="*/ 0 w 29"/>
                <a:gd name="T17" fmla="*/ 1 h 29"/>
                <a:gd name="T18" fmla="*/ 0 w 29"/>
                <a:gd name="T19" fmla="*/ 1 h 29"/>
                <a:gd name="T20" fmla="*/ 1 w 29"/>
                <a:gd name="T21" fmla="*/ 1 h 29"/>
                <a:gd name="T22" fmla="*/ 1 w 29"/>
                <a:gd name="T23" fmla="*/ 0 h 29"/>
                <a:gd name="T24" fmla="*/ 1 w 29"/>
                <a:gd name="T25" fmla="*/ 0 h 29"/>
                <a:gd name="T26" fmla="*/ 1 w 29"/>
                <a:gd name="T27" fmla="*/ 0 h 29"/>
                <a:gd name="T28" fmla="*/ 2 w 29"/>
                <a:gd name="T29" fmla="*/ 0 h 29"/>
                <a:gd name="T30" fmla="*/ 2 w 29"/>
                <a:gd name="T31" fmla="*/ 0 h 29"/>
                <a:gd name="T32" fmla="*/ 2 w 29"/>
                <a:gd name="T33" fmla="*/ 0 h 29"/>
                <a:gd name="T34" fmla="*/ 3 w 29"/>
                <a:gd name="T35" fmla="*/ 0 h 29"/>
                <a:gd name="T36" fmla="*/ 3 w 29"/>
                <a:gd name="T37" fmla="*/ 0 h 29"/>
                <a:gd name="T38" fmla="*/ 3 w 29"/>
                <a:gd name="T39" fmla="*/ 0 h 29"/>
                <a:gd name="T40" fmla="*/ 4 w 29"/>
                <a:gd name="T41" fmla="*/ 0 h 29"/>
                <a:gd name="T42" fmla="*/ 4 w 29"/>
                <a:gd name="T43" fmla="*/ 0 h 29"/>
                <a:gd name="T44" fmla="*/ 4 w 29"/>
                <a:gd name="T45" fmla="*/ 1 h 29"/>
                <a:gd name="T46" fmla="*/ 4 w 29"/>
                <a:gd name="T47" fmla="*/ 1 h 29"/>
                <a:gd name="T48" fmla="*/ 4 w 29"/>
                <a:gd name="T49" fmla="*/ 1 h 29"/>
                <a:gd name="T50" fmla="*/ 4 w 29"/>
                <a:gd name="T51" fmla="*/ 2 h 29"/>
                <a:gd name="T52" fmla="*/ 4 w 29"/>
                <a:gd name="T53" fmla="*/ 3 h 29"/>
                <a:gd name="T54" fmla="*/ 3 w 29"/>
                <a:gd name="T55" fmla="*/ 3 h 29"/>
                <a:gd name="T56" fmla="*/ 2 w 29"/>
                <a:gd name="T57" fmla="*/ 3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9"/>
                <a:gd name="T88" fmla="*/ 0 h 29"/>
                <a:gd name="T89" fmla="*/ 29 w 29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9" h="29">
                  <a:moveTo>
                    <a:pt x="14" y="29"/>
                  </a:moveTo>
                  <a:lnTo>
                    <a:pt x="12" y="29"/>
                  </a:lnTo>
                  <a:lnTo>
                    <a:pt x="10" y="28"/>
                  </a:lnTo>
                  <a:lnTo>
                    <a:pt x="6" y="27"/>
                  </a:lnTo>
                  <a:lnTo>
                    <a:pt x="4" y="25"/>
                  </a:lnTo>
                  <a:lnTo>
                    <a:pt x="3" y="22"/>
                  </a:lnTo>
                  <a:lnTo>
                    <a:pt x="2" y="20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2" y="9"/>
                  </a:lnTo>
                  <a:lnTo>
                    <a:pt x="3" y="6"/>
                  </a:lnTo>
                  <a:lnTo>
                    <a:pt x="4" y="4"/>
                  </a:lnTo>
                  <a:lnTo>
                    <a:pt x="6" y="3"/>
                  </a:lnTo>
                  <a:lnTo>
                    <a:pt x="10" y="2"/>
                  </a:lnTo>
                  <a:lnTo>
                    <a:pt x="12" y="0"/>
                  </a:lnTo>
                  <a:lnTo>
                    <a:pt x="14" y="0"/>
                  </a:lnTo>
                  <a:lnTo>
                    <a:pt x="18" y="0"/>
                  </a:lnTo>
                  <a:lnTo>
                    <a:pt x="20" y="2"/>
                  </a:lnTo>
                  <a:lnTo>
                    <a:pt x="22" y="3"/>
                  </a:lnTo>
                  <a:lnTo>
                    <a:pt x="25" y="4"/>
                  </a:lnTo>
                  <a:lnTo>
                    <a:pt x="27" y="6"/>
                  </a:lnTo>
                  <a:lnTo>
                    <a:pt x="28" y="9"/>
                  </a:lnTo>
                  <a:lnTo>
                    <a:pt x="29" y="12"/>
                  </a:lnTo>
                  <a:lnTo>
                    <a:pt x="29" y="14"/>
                  </a:lnTo>
                  <a:lnTo>
                    <a:pt x="28" y="20"/>
                  </a:lnTo>
                  <a:lnTo>
                    <a:pt x="25" y="25"/>
                  </a:lnTo>
                  <a:lnTo>
                    <a:pt x="20" y="28"/>
                  </a:lnTo>
                  <a:lnTo>
                    <a:pt x="14" y="29"/>
                  </a:lnTo>
                  <a:close/>
                </a:path>
              </a:pathLst>
            </a:custGeom>
            <a:solidFill>
              <a:srgbClr val="FFFF9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404" name="Freeform 143"/>
            <p:cNvSpPr>
              <a:spLocks/>
            </p:cNvSpPr>
            <p:nvPr/>
          </p:nvSpPr>
          <p:spPr bwMode="auto">
            <a:xfrm>
              <a:off x="2485" y="1569"/>
              <a:ext cx="30" cy="30"/>
            </a:xfrm>
            <a:custGeom>
              <a:avLst/>
              <a:gdLst>
                <a:gd name="T0" fmla="*/ 8 w 60"/>
                <a:gd name="T1" fmla="*/ 4 h 60"/>
                <a:gd name="T2" fmla="*/ 8 w 60"/>
                <a:gd name="T3" fmla="*/ 4 h 60"/>
                <a:gd name="T4" fmla="*/ 8 w 60"/>
                <a:gd name="T5" fmla="*/ 3 h 60"/>
                <a:gd name="T6" fmla="*/ 7 w 60"/>
                <a:gd name="T7" fmla="*/ 2 h 60"/>
                <a:gd name="T8" fmla="*/ 7 w 60"/>
                <a:gd name="T9" fmla="*/ 1 h 60"/>
                <a:gd name="T10" fmla="*/ 6 w 60"/>
                <a:gd name="T11" fmla="*/ 1 h 60"/>
                <a:gd name="T12" fmla="*/ 6 w 60"/>
                <a:gd name="T13" fmla="*/ 1 h 60"/>
                <a:gd name="T14" fmla="*/ 5 w 60"/>
                <a:gd name="T15" fmla="*/ 0 h 60"/>
                <a:gd name="T16" fmla="*/ 4 w 60"/>
                <a:gd name="T17" fmla="*/ 0 h 60"/>
                <a:gd name="T18" fmla="*/ 3 w 60"/>
                <a:gd name="T19" fmla="*/ 1 h 60"/>
                <a:gd name="T20" fmla="*/ 2 w 60"/>
                <a:gd name="T21" fmla="*/ 1 h 60"/>
                <a:gd name="T22" fmla="*/ 1 w 60"/>
                <a:gd name="T23" fmla="*/ 3 h 60"/>
                <a:gd name="T24" fmla="*/ 0 w 60"/>
                <a:gd name="T25" fmla="*/ 4 h 60"/>
                <a:gd name="T26" fmla="*/ 1 w 60"/>
                <a:gd name="T27" fmla="*/ 5 h 60"/>
                <a:gd name="T28" fmla="*/ 1 w 60"/>
                <a:gd name="T29" fmla="*/ 6 h 60"/>
                <a:gd name="T30" fmla="*/ 1 w 60"/>
                <a:gd name="T31" fmla="*/ 6 h 60"/>
                <a:gd name="T32" fmla="*/ 2 w 60"/>
                <a:gd name="T33" fmla="*/ 7 h 60"/>
                <a:gd name="T34" fmla="*/ 2 w 60"/>
                <a:gd name="T35" fmla="*/ 7 h 60"/>
                <a:gd name="T36" fmla="*/ 3 w 60"/>
                <a:gd name="T37" fmla="*/ 8 h 60"/>
                <a:gd name="T38" fmla="*/ 3 w 60"/>
                <a:gd name="T39" fmla="*/ 8 h 60"/>
                <a:gd name="T40" fmla="*/ 4 w 60"/>
                <a:gd name="T41" fmla="*/ 8 h 60"/>
                <a:gd name="T42" fmla="*/ 5 w 60"/>
                <a:gd name="T43" fmla="*/ 8 h 60"/>
                <a:gd name="T44" fmla="*/ 6 w 60"/>
                <a:gd name="T45" fmla="*/ 8 h 60"/>
                <a:gd name="T46" fmla="*/ 6 w 60"/>
                <a:gd name="T47" fmla="*/ 7 h 60"/>
                <a:gd name="T48" fmla="*/ 7 w 60"/>
                <a:gd name="T49" fmla="*/ 7 h 60"/>
                <a:gd name="T50" fmla="*/ 7 w 60"/>
                <a:gd name="T51" fmla="*/ 6 h 60"/>
                <a:gd name="T52" fmla="*/ 8 w 60"/>
                <a:gd name="T53" fmla="*/ 6 h 60"/>
                <a:gd name="T54" fmla="*/ 8 w 60"/>
                <a:gd name="T55" fmla="*/ 5 h 60"/>
                <a:gd name="T56" fmla="*/ 8 w 60"/>
                <a:gd name="T57" fmla="*/ 4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5"/>
                  </a:lnTo>
                  <a:lnTo>
                    <a:pt x="58" y="19"/>
                  </a:lnTo>
                  <a:lnTo>
                    <a:pt x="54" y="13"/>
                  </a:lnTo>
                  <a:lnTo>
                    <a:pt x="51" y="8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6" y="47"/>
                  </a:lnTo>
                  <a:lnTo>
                    <a:pt x="9" y="51"/>
                  </a:lnTo>
                  <a:lnTo>
                    <a:pt x="14" y="55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1" y="58"/>
                  </a:lnTo>
                  <a:lnTo>
                    <a:pt x="46" y="55"/>
                  </a:lnTo>
                  <a:lnTo>
                    <a:pt x="51" y="51"/>
                  </a:lnTo>
                  <a:lnTo>
                    <a:pt x="54" y="47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405" name="Freeform 144"/>
            <p:cNvSpPr>
              <a:spLocks/>
            </p:cNvSpPr>
            <p:nvPr/>
          </p:nvSpPr>
          <p:spPr bwMode="auto">
            <a:xfrm>
              <a:off x="2492" y="1577"/>
              <a:ext cx="15" cy="15"/>
            </a:xfrm>
            <a:custGeom>
              <a:avLst/>
              <a:gdLst>
                <a:gd name="T0" fmla="*/ 2 w 30"/>
                <a:gd name="T1" fmla="*/ 4 h 30"/>
                <a:gd name="T2" fmla="*/ 2 w 30"/>
                <a:gd name="T3" fmla="*/ 4 h 30"/>
                <a:gd name="T4" fmla="*/ 2 w 30"/>
                <a:gd name="T5" fmla="*/ 4 h 30"/>
                <a:gd name="T6" fmla="*/ 1 w 30"/>
                <a:gd name="T7" fmla="*/ 4 h 30"/>
                <a:gd name="T8" fmla="*/ 1 w 30"/>
                <a:gd name="T9" fmla="*/ 4 h 30"/>
                <a:gd name="T10" fmla="*/ 1 w 30"/>
                <a:gd name="T11" fmla="*/ 3 h 30"/>
                <a:gd name="T12" fmla="*/ 1 w 30"/>
                <a:gd name="T13" fmla="*/ 3 h 30"/>
                <a:gd name="T14" fmla="*/ 0 w 30"/>
                <a:gd name="T15" fmla="*/ 3 h 30"/>
                <a:gd name="T16" fmla="*/ 0 w 30"/>
                <a:gd name="T17" fmla="*/ 2 h 30"/>
                <a:gd name="T18" fmla="*/ 0 w 30"/>
                <a:gd name="T19" fmla="*/ 2 h 30"/>
                <a:gd name="T20" fmla="*/ 1 w 30"/>
                <a:gd name="T21" fmla="*/ 2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2 w 30"/>
                <a:gd name="T29" fmla="*/ 1 h 30"/>
                <a:gd name="T30" fmla="*/ 2 w 30"/>
                <a:gd name="T31" fmla="*/ 0 h 30"/>
                <a:gd name="T32" fmla="*/ 2 w 30"/>
                <a:gd name="T33" fmla="*/ 0 h 30"/>
                <a:gd name="T34" fmla="*/ 3 w 30"/>
                <a:gd name="T35" fmla="*/ 0 h 30"/>
                <a:gd name="T36" fmla="*/ 3 w 30"/>
                <a:gd name="T37" fmla="*/ 1 h 30"/>
                <a:gd name="T38" fmla="*/ 3 w 30"/>
                <a:gd name="T39" fmla="*/ 1 h 30"/>
                <a:gd name="T40" fmla="*/ 4 w 30"/>
                <a:gd name="T41" fmla="*/ 1 h 30"/>
                <a:gd name="T42" fmla="*/ 4 w 30"/>
                <a:gd name="T43" fmla="*/ 1 h 30"/>
                <a:gd name="T44" fmla="*/ 4 w 30"/>
                <a:gd name="T45" fmla="*/ 2 h 30"/>
                <a:gd name="T46" fmla="*/ 4 w 30"/>
                <a:gd name="T47" fmla="*/ 2 h 30"/>
                <a:gd name="T48" fmla="*/ 4 w 30"/>
                <a:gd name="T49" fmla="*/ 2 h 30"/>
                <a:gd name="T50" fmla="*/ 4 w 30"/>
                <a:gd name="T51" fmla="*/ 3 h 30"/>
                <a:gd name="T52" fmla="*/ 4 w 30"/>
                <a:gd name="T53" fmla="*/ 4 h 30"/>
                <a:gd name="T54" fmla="*/ 3 w 30"/>
                <a:gd name="T55" fmla="*/ 4 h 30"/>
                <a:gd name="T56" fmla="*/ 2 w 30"/>
                <a:gd name="T57" fmla="*/ 4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0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3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10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FF9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</p:grpSp>
      <p:grpSp>
        <p:nvGrpSpPr>
          <p:cNvPr id="3" name="Group 5"/>
          <p:cNvGrpSpPr>
            <a:grpSpLocks/>
          </p:cNvGrpSpPr>
          <p:nvPr/>
        </p:nvGrpSpPr>
        <p:grpSpPr bwMode="auto">
          <a:xfrm rot="10800000">
            <a:off x="7239000" y="304800"/>
            <a:ext cx="1905000" cy="2362200"/>
            <a:chOff x="2332" y="1554"/>
            <a:chExt cx="1105" cy="1218"/>
          </a:xfrm>
        </p:grpSpPr>
        <p:sp>
          <p:nvSpPr>
            <p:cNvPr id="5128" name="Freeform 6"/>
            <p:cNvSpPr>
              <a:spLocks/>
            </p:cNvSpPr>
            <p:nvPr/>
          </p:nvSpPr>
          <p:spPr bwMode="auto">
            <a:xfrm>
              <a:off x="2450" y="2113"/>
              <a:ext cx="30" cy="30"/>
            </a:xfrm>
            <a:custGeom>
              <a:avLst/>
              <a:gdLst>
                <a:gd name="T0" fmla="*/ 3 w 61"/>
                <a:gd name="T1" fmla="*/ 8 h 60"/>
                <a:gd name="T2" fmla="*/ 2 w 61"/>
                <a:gd name="T3" fmla="*/ 8 h 60"/>
                <a:gd name="T4" fmla="*/ 1 w 61"/>
                <a:gd name="T5" fmla="*/ 7 h 60"/>
                <a:gd name="T6" fmla="*/ 0 w 61"/>
                <a:gd name="T7" fmla="*/ 6 h 60"/>
                <a:gd name="T8" fmla="*/ 0 w 61"/>
                <a:gd name="T9" fmla="*/ 4 h 60"/>
                <a:gd name="T10" fmla="*/ 0 w 61"/>
                <a:gd name="T11" fmla="*/ 3 h 60"/>
                <a:gd name="T12" fmla="*/ 1 w 61"/>
                <a:gd name="T13" fmla="*/ 1 h 60"/>
                <a:gd name="T14" fmla="*/ 2 w 61"/>
                <a:gd name="T15" fmla="*/ 1 h 60"/>
                <a:gd name="T16" fmla="*/ 3 w 61"/>
                <a:gd name="T17" fmla="*/ 0 h 60"/>
                <a:gd name="T18" fmla="*/ 5 w 61"/>
                <a:gd name="T19" fmla="*/ 1 h 60"/>
                <a:gd name="T20" fmla="*/ 6 w 61"/>
                <a:gd name="T21" fmla="*/ 1 h 60"/>
                <a:gd name="T22" fmla="*/ 7 w 61"/>
                <a:gd name="T23" fmla="*/ 3 h 60"/>
                <a:gd name="T24" fmla="*/ 7 w 61"/>
                <a:gd name="T25" fmla="*/ 4 h 60"/>
                <a:gd name="T26" fmla="*/ 7 w 61"/>
                <a:gd name="T27" fmla="*/ 6 h 60"/>
                <a:gd name="T28" fmla="*/ 6 w 61"/>
                <a:gd name="T29" fmla="*/ 7 h 60"/>
                <a:gd name="T30" fmla="*/ 5 w 61"/>
                <a:gd name="T31" fmla="*/ 8 h 60"/>
                <a:gd name="T32" fmla="*/ 3 w 61"/>
                <a:gd name="T33" fmla="*/ 8 h 6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61"/>
                <a:gd name="T52" fmla="*/ 0 h 60"/>
                <a:gd name="T53" fmla="*/ 61 w 61"/>
                <a:gd name="T54" fmla="*/ 60 h 6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61" h="60">
                  <a:moveTo>
                    <a:pt x="31" y="60"/>
                  </a:moveTo>
                  <a:lnTo>
                    <a:pt x="18" y="57"/>
                  </a:lnTo>
                  <a:lnTo>
                    <a:pt x="9" y="50"/>
                  </a:lnTo>
                  <a:lnTo>
                    <a:pt x="2" y="41"/>
                  </a:lnTo>
                  <a:lnTo>
                    <a:pt x="0" y="30"/>
                  </a:lnTo>
                  <a:lnTo>
                    <a:pt x="2" y="18"/>
                  </a:lnTo>
                  <a:lnTo>
                    <a:pt x="9" y="8"/>
                  </a:lnTo>
                  <a:lnTo>
                    <a:pt x="18" y="2"/>
                  </a:lnTo>
                  <a:lnTo>
                    <a:pt x="31" y="0"/>
                  </a:lnTo>
                  <a:lnTo>
                    <a:pt x="42" y="2"/>
                  </a:lnTo>
                  <a:lnTo>
                    <a:pt x="52" y="8"/>
                  </a:lnTo>
                  <a:lnTo>
                    <a:pt x="58" y="18"/>
                  </a:lnTo>
                  <a:lnTo>
                    <a:pt x="61" y="30"/>
                  </a:lnTo>
                  <a:lnTo>
                    <a:pt x="58" y="41"/>
                  </a:lnTo>
                  <a:lnTo>
                    <a:pt x="52" y="50"/>
                  </a:lnTo>
                  <a:lnTo>
                    <a:pt x="42" y="57"/>
                  </a:lnTo>
                  <a:lnTo>
                    <a:pt x="31" y="60"/>
                  </a:lnTo>
                  <a:close/>
                </a:path>
              </a:pathLst>
            </a:custGeom>
            <a:solidFill>
              <a:srgbClr val="FFFF9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129" name="Freeform 7"/>
            <p:cNvSpPr>
              <a:spLocks/>
            </p:cNvSpPr>
            <p:nvPr/>
          </p:nvSpPr>
          <p:spPr bwMode="auto">
            <a:xfrm>
              <a:off x="2431" y="2013"/>
              <a:ext cx="67" cy="91"/>
            </a:xfrm>
            <a:custGeom>
              <a:avLst/>
              <a:gdLst>
                <a:gd name="T0" fmla="*/ 7 w 132"/>
                <a:gd name="T1" fmla="*/ 23 h 182"/>
                <a:gd name="T2" fmla="*/ 11 w 132"/>
                <a:gd name="T3" fmla="*/ 23 h 182"/>
                <a:gd name="T4" fmla="*/ 11 w 132"/>
                <a:gd name="T5" fmla="*/ 22 h 182"/>
                <a:gd name="T6" fmla="*/ 13 w 132"/>
                <a:gd name="T7" fmla="*/ 20 h 182"/>
                <a:gd name="T8" fmla="*/ 15 w 132"/>
                <a:gd name="T9" fmla="*/ 15 h 182"/>
                <a:gd name="T10" fmla="*/ 16 w 132"/>
                <a:gd name="T11" fmla="*/ 11 h 182"/>
                <a:gd name="T12" fmla="*/ 17 w 132"/>
                <a:gd name="T13" fmla="*/ 7 h 182"/>
                <a:gd name="T14" fmla="*/ 17 w 132"/>
                <a:gd name="T15" fmla="*/ 3 h 182"/>
                <a:gd name="T16" fmla="*/ 14 w 132"/>
                <a:gd name="T17" fmla="*/ 1 h 182"/>
                <a:gd name="T18" fmla="*/ 9 w 132"/>
                <a:gd name="T19" fmla="*/ 0 h 182"/>
                <a:gd name="T20" fmla="*/ 4 w 132"/>
                <a:gd name="T21" fmla="*/ 1 h 182"/>
                <a:gd name="T22" fmla="*/ 1 w 132"/>
                <a:gd name="T23" fmla="*/ 3 h 182"/>
                <a:gd name="T24" fmla="*/ 0 w 132"/>
                <a:gd name="T25" fmla="*/ 7 h 182"/>
                <a:gd name="T26" fmla="*/ 1 w 132"/>
                <a:gd name="T27" fmla="*/ 11 h 182"/>
                <a:gd name="T28" fmla="*/ 3 w 132"/>
                <a:gd name="T29" fmla="*/ 15 h 182"/>
                <a:gd name="T30" fmla="*/ 5 w 132"/>
                <a:gd name="T31" fmla="*/ 20 h 182"/>
                <a:gd name="T32" fmla="*/ 6 w 132"/>
                <a:gd name="T33" fmla="*/ 22 h 182"/>
                <a:gd name="T34" fmla="*/ 7 w 132"/>
                <a:gd name="T35" fmla="*/ 23 h 18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32"/>
                <a:gd name="T55" fmla="*/ 0 h 182"/>
                <a:gd name="T56" fmla="*/ 132 w 132"/>
                <a:gd name="T57" fmla="*/ 182 h 18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32" h="182">
                  <a:moveTo>
                    <a:pt x="50" y="182"/>
                  </a:moveTo>
                  <a:lnTo>
                    <a:pt x="80" y="182"/>
                  </a:lnTo>
                  <a:lnTo>
                    <a:pt x="85" y="174"/>
                  </a:lnTo>
                  <a:lnTo>
                    <a:pt x="98" y="154"/>
                  </a:lnTo>
                  <a:lnTo>
                    <a:pt x="113" y="125"/>
                  </a:lnTo>
                  <a:lnTo>
                    <a:pt x="125" y="91"/>
                  </a:lnTo>
                  <a:lnTo>
                    <a:pt x="132" y="58"/>
                  </a:lnTo>
                  <a:lnTo>
                    <a:pt x="128" y="29"/>
                  </a:lnTo>
                  <a:lnTo>
                    <a:pt x="107" y="9"/>
                  </a:lnTo>
                  <a:lnTo>
                    <a:pt x="67" y="0"/>
                  </a:lnTo>
                  <a:lnTo>
                    <a:pt x="25" y="9"/>
                  </a:lnTo>
                  <a:lnTo>
                    <a:pt x="4" y="29"/>
                  </a:lnTo>
                  <a:lnTo>
                    <a:pt x="0" y="58"/>
                  </a:lnTo>
                  <a:lnTo>
                    <a:pt x="6" y="91"/>
                  </a:lnTo>
                  <a:lnTo>
                    <a:pt x="18" y="125"/>
                  </a:lnTo>
                  <a:lnTo>
                    <a:pt x="33" y="154"/>
                  </a:lnTo>
                  <a:lnTo>
                    <a:pt x="46" y="174"/>
                  </a:lnTo>
                  <a:lnTo>
                    <a:pt x="50" y="182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130" name="Freeform 8"/>
            <p:cNvSpPr>
              <a:spLocks/>
            </p:cNvSpPr>
            <p:nvPr/>
          </p:nvSpPr>
          <p:spPr bwMode="auto">
            <a:xfrm>
              <a:off x="2431" y="2013"/>
              <a:ext cx="67" cy="91"/>
            </a:xfrm>
            <a:custGeom>
              <a:avLst/>
              <a:gdLst>
                <a:gd name="T0" fmla="*/ 7 w 132"/>
                <a:gd name="T1" fmla="*/ 23 h 182"/>
                <a:gd name="T2" fmla="*/ 11 w 132"/>
                <a:gd name="T3" fmla="*/ 23 h 182"/>
                <a:gd name="T4" fmla="*/ 11 w 132"/>
                <a:gd name="T5" fmla="*/ 22 h 182"/>
                <a:gd name="T6" fmla="*/ 13 w 132"/>
                <a:gd name="T7" fmla="*/ 20 h 182"/>
                <a:gd name="T8" fmla="*/ 15 w 132"/>
                <a:gd name="T9" fmla="*/ 15 h 182"/>
                <a:gd name="T10" fmla="*/ 16 w 132"/>
                <a:gd name="T11" fmla="*/ 11 h 182"/>
                <a:gd name="T12" fmla="*/ 17 w 132"/>
                <a:gd name="T13" fmla="*/ 7 h 182"/>
                <a:gd name="T14" fmla="*/ 17 w 132"/>
                <a:gd name="T15" fmla="*/ 3 h 182"/>
                <a:gd name="T16" fmla="*/ 14 w 132"/>
                <a:gd name="T17" fmla="*/ 1 h 182"/>
                <a:gd name="T18" fmla="*/ 9 w 132"/>
                <a:gd name="T19" fmla="*/ 0 h 182"/>
                <a:gd name="T20" fmla="*/ 4 w 132"/>
                <a:gd name="T21" fmla="*/ 1 h 182"/>
                <a:gd name="T22" fmla="*/ 1 w 132"/>
                <a:gd name="T23" fmla="*/ 3 h 182"/>
                <a:gd name="T24" fmla="*/ 0 w 132"/>
                <a:gd name="T25" fmla="*/ 7 h 182"/>
                <a:gd name="T26" fmla="*/ 1 w 132"/>
                <a:gd name="T27" fmla="*/ 11 h 182"/>
                <a:gd name="T28" fmla="*/ 3 w 132"/>
                <a:gd name="T29" fmla="*/ 15 h 182"/>
                <a:gd name="T30" fmla="*/ 5 w 132"/>
                <a:gd name="T31" fmla="*/ 20 h 182"/>
                <a:gd name="T32" fmla="*/ 6 w 132"/>
                <a:gd name="T33" fmla="*/ 22 h 182"/>
                <a:gd name="T34" fmla="*/ 7 w 132"/>
                <a:gd name="T35" fmla="*/ 23 h 18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32"/>
                <a:gd name="T55" fmla="*/ 0 h 182"/>
                <a:gd name="T56" fmla="*/ 132 w 132"/>
                <a:gd name="T57" fmla="*/ 182 h 18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32" h="182">
                  <a:moveTo>
                    <a:pt x="50" y="182"/>
                  </a:moveTo>
                  <a:lnTo>
                    <a:pt x="80" y="182"/>
                  </a:lnTo>
                  <a:lnTo>
                    <a:pt x="85" y="174"/>
                  </a:lnTo>
                  <a:lnTo>
                    <a:pt x="98" y="154"/>
                  </a:lnTo>
                  <a:lnTo>
                    <a:pt x="113" y="125"/>
                  </a:lnTo>
                  <a:lnTo>
                    <a:pt x="125" y="91"/>
                  </a:lnTo>
                  <a:lnTo>
                    <a:pt x="132" y="58"/>
                  </a:lnTo>
                  <a:lnTo>
                    <a:pt x="128" y="29"/>
                  </a:lnTo>
                  <a:lnTo>
                    <a:pt x="107" y="9"/>
                  </a:lnTo>
                  <a:lnTo>
                    <a:pt x="67" y="0"/>
                  </a:lnTo>
                  <a:lnTo>
                    <a:pt x="25" y="9"/>
                  </a:lnTo>
                  <a:lnTo>
                    <a:pt x="4" y="29"/>
                  </a:lnTo>
                  <a:lnTo>
                    <a:pt x="0" y="58"/>
                  </a:lnTo>
                  <a:lnTo>
                    <a:pt x="6" y="91"/>
                  </a:lnTo>
                  <a:lnTo>
                    <a:pt x="18" y="125"/>
                  </a:lnTo>
                  <a:lnTo>
                    <a:pt x="33" y="154"/>
                  </a:lnTo>
                  <a:lnTo>
                    <a:pt x="46" y="174"/>
                  </a:lnTo>
                  <a:lnTo>
                    <a:pt x="50" y="182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131" name="Freeform 9"/>
            <p:cNvSpPr>
              <a:spLocks/>
            </p:cNvSpPr>
            <p:nvPr/>
          </p:nvSpPr>
          <p:spPr bwMode="auto">
            <a:xfrm>
              <a:off x="2359" y="2051"/>
              <a:ext cx="89" cy="73"/>
            </a:xfrm>
            <a:custGeom>
              <a:avLst/>
              <a:gdLst>
                <a:gd name="T0" fmla="*/ 21 w 177"/>
                <a:gd name="T1" fmla="*/ 18 h 146"/>
                <a:gd name="T2" fmla="*/ 23 w 177"/>
                <a:gd name="T3" fmla="*/ 14 h 146"/>
                <a:gd name="T4" fmla="*/ 22 w 177"/>
                <a:gd name="T5" fmla="*/ 13 h 146"/>
                <a:gd name="T6" fmla="*/ 21 w 177"/>
                <a:gd name="T7" fmla="*/ 11 h 146"/>
                <a:gd name="T8" fmla="*/ 18 w 177"/>
                <a:gd name="T9" fmla="*/ 7 h 146"/>
                <a:gd name="T10" fmla="*/ 16 w 177"/>
                <a:gd name="T11" fmla="*/ 5 h 146"/>
                <a:gd name="T12" fmla="*/ 12 w 177"/>
                <a:gd name="T13" fmla="*/ 1 h 146"/>
                <a:gd name="T14" fmla="*/ 9 w 177"/>
                <a:gd name="T15" fmla="*/ 0 h 146"/>
                <a:gd name="T16" fmla="*/ 5 w 177"/>
                <a:gd name="T17" fmla="*/ 1 h 146"/>
                <a:gd name="T18" fmla="*/ 2 w 177"/>
                <a:gd name="T19" fmla="*/ 5 h 146"/>
                <a:gd name="T20" fmla="*/ 1 w 177"/>
                <a:gd name="T21" fmla="*/ 7 h 146"/>
                <a:gd name="T22" fmla="*/ 0 w 177"/>
                <a:gd name="T23" fmla="*/ 9 h 146"/>
                <a:gd name="T24" fmla="*/ 1 w 177"/>
                <a:gd name="T25" fmla="*/ 11 h 146"/>
                <a:gd name="T26" fmla="*/ 1 w 177"/>
                <a:gd name="T27" fmla="*/ 13 h 146"/>
                <a:gd name="T28" fmla="*/ 3 w 177"/>
                <a:gd name="T29" fmla="*/ 14 h 146"/>
                <a:gd name="T30" fmla="*/ 4 w 177"/>
                <a:gd name="T31" fmla="*/ 15 h 146"/>
                <a:gd name="T32" fmla="*/ 6 w 177"/>
                <a:gd name="T33" fmla="*/ 17 h 146"/>
                <a:gd name="T34" fmla="*/ 8 w 177"/>
                <a:gd name="T35" fmla="*/ 18 h 146"/>
                <a:gd name="T36" fmla="*/ 10 w 177"/>
                <a:gd name="T37" fmla="*/ 18 h 146"/>
                <a:gd name="T38" fmla="*/ 13 w 177"/>
                <a:gd name="T39" fmla="*/ 18 h 146"/>
                <a:gd name="T40" fmla="*/ 15 w 177"/>
                <a:gd name="T41" fmla="*/ 18 h 146"/>
                <a:gd name="T42" fmla="*/ 17 w 177"/>
                <a:gd name="T43" fmla="*/ 18 h 146"/>
                <a:gd name="T44" fmla="*/ 18 w 177"/>
                <a:gd name="T45" fmla="*/ 18 h 146"/>
                <a:gd name="T46" fmla="*/ 20 w 177"/>
                <a:gd name="T47" fmla="*/ 18 h 146"/>
                <a:gd name="T48" fmla="*/ 21 w 177"/>
                <a:gd name="T49" fmla="*/ 18 h 146"/>
                <a:gd name="T50" fmla="*/ 21 w 177"/>
                <a:gd name="T51" fmla="*/ 18 h 14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77"/>
                <a:gd name="T79" fmla="*/ 0 h 146"/>
                <a:gd name="T80" fmla="*/ 177 w 177"/>
                <a:gd name="T81" fmla="*/ 146 h 14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77" h="146">
                  <a:moveTo>
                    <a:pt x="163" y="144"/>
                  </a:moveTo>
                  <a:lnTo>
                    <a:pt x="177" y="118"/>
                  </a:lnTo>
                  <a:lnTo>
                    <a:pt x="172" y="110"/>
                  </a:lnTo>
                  <a:lnTo>
                    <a:pt x="161" y="89"/>
                  </a:lnTo>
                  <a:lnTo>
                    <a:pt x="144" y="62"/>
                  </a:lnTo>
                  <a:lnTo>
                    <a:pt x="122" y="33"/>
                  </a:lnTo>
                  <a:lnTo>
                    <a:pt x="95" y="11"/>
                  </a:lnTo>
                  <a:lnTo>
                    <a:pt x="69" y="0"/>
                  </a:lnTo>
                  <a:lnTo>
                    <a:pt x="40" y="7"/>
                  </a:lnTo>
                  <a:lnTo>
                    <a:pt x="14" y="38"/>
                  </a:lnTo>
                  <a:lnTo>
                    <a:pt x="3" y="60"/>
                  </a:lnTo>
                  <a:lnTo>
                    <a:pt x="0" y="78"/>
                  </a:lnTo>
                  <a:lnTo>
                    <a:pt x="1" y="94"/>
                  </a:lnTo>
                  <a:lnTo>
                    <a:pt x="8" y="106"/>
                  </a:lnTo>
                  <a:lnTo>
                    <a:pt x="17" y="117"/>
                  </a:lnTo>
                  <a:lnTo>
                    <a:pt x="30" y="126"/>
                  </a:lnTo>
                  <a:lnTo>
                    <a:pt x="46" y="132"/>
                  </a:lnTo>
                  <a:lnTo>
                    <a:pt x="62" y="138"/>
                  </a:lnTo>
                  <a:lnTo>
                    <a:pt x="79" y="141"/>
                  </a:lnTo>
                  <a:lnTo>
                    <a:pt x="98" y="143"/>
                  </a:lnTo>
                  <a:lnTo>
                    <a:pt x="115" y="144"/>
                  </a:lnTo>
                  <a:lnTo>
                    <a:pt x="130" y="146"/>
                  </a:lnTo>
                  <a:lnTo>
                    <a:pt x="144" y="146"/>
                  </a:lnTo>
                  <a:lnTo>
                    <a:pt x="154" y="144"/>
                  </a:lnTo>
                  <a:lnTo>
                    <a:pt x="161" y="144"/>
                  </a:lnTo>
                  <a:lnTo>
                    <a:pt x="163" y="144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132" name="Freeform 10"/>
            <p:cNvSpPr>
              <a:spLocks/>
            </p:cNvSpPr>
            <p:nvPr/>
          </p:nvSpPr>
          <p:spPr bwMode="auto">
            <a:xfrm>
              <a:off x="2359" y="2133"/>
              <a:ext cx="89" cy="71"/>
            </a:xfrm>
            <a:custGeom>
              <a:avLst/>
              <a:gdLst>
                <a:gd name="T0" fmla="*/ 22 w 178"/>
                <a:gd name="T1" fmla="*/ 3 h 143"/>
                <a:gd name="T2" fmla="*/ 21 w 178"/>
                <a:gd name="T3" fmla="*/ 0 h 143"/>
                <a:gd name="T4" fmla="*/ 21 w 178"/>
                <a:gd name="T5" fmla="*/ 0 h 143"/>
                <a:gd name="T6" fmla="*/ 20 w 178"/>
                <a:gd name="T7" fmla="*/ 0 h 143"/>
                <a:gd name="T8" fmla="*/ 19 w 178"/>
                <a:gd name="T9" fmla="*/ 0 h 143"/>
                <a:gd name="T10" fmla="*/ 17 w 178"/>
                <a:gd name="T11" fmla="*/ 0 h 143"/>
                <a:gd name="T12" fmla="*/ 14 w 178"/>
                <a:gd name="T13" fmla="*/ 0 h 143"/>
                <a:gd name="T14" fmla="*/ 12 w 178"/>
                <a:gd name="T15" fmla="*/ 0 h 143"/>
                <a:gd name="T16" fmla="*/ 10 w 178"/>
                <a:gd name="T17" fmla="*/ 0 h 143"/>
                <a:gd name="T18" fmla="*/ 7 w 178"/>
                <a:gd name="T19" fmla="*/ 0 h 143"/>
                <a:gd name="T20" fmla="*/ 6 w 178"/>
                <a:gd name="T21" fmla="*/ 1 h 143"/>
                <a:gd name="T22" fmla="*/ 3 w 178"/>
                <a:gd name="T23" fmla="*/ 2 h 143"/>
                <a:gd name="T24" fmla="*/ 3 w 178"/>
                <a:gd name="T25" fmla="*/ 3 h 143"/>
                <a:gd name="T26" fmla="*/ 1 w 178"/>
                <a:gd name="T27" fmla="*/ 4 h 143"/>
                <a:gd name="T28" fmla="*/ 1 w 178"/>
                <a:gd name="T29" fmla="*/ 6 h 143"/>
                <a:gd name="T30" fmla="*/ 0 w 178"/>
                <a:gd name="T31" fmla="*/ 8 h 143"/>
                <a:gd name="T32" fmla="*/ 1 w 178"/>
                <a:gd name="T33" fmla="*/ 10 h 143"/>
                <a:gd name="T34" fmla="*/ 1 w 178"/>
                <a:gd name="T35" fmla="*/ 13 h 143"/>
                <a:gd name="T36" fmla="*/ 6 w 178"/>
                <a:gd name="T37" fmla="*/ 16 h 143"/>
                <a:gd name="T38" fmla="*/ 9 w 178"/>
                <a:gd name="T39" fmla="*/ 17 h 143"/>
                <a:gd name="T40" fmla="*/ 12 w 178"/>
                <a:gd name="T41" fmla="*/ 16 h 143"/>
                <a:gd name="T42" fmla="*/ 15 w 178"/>
                <a:gd name="T43" fmla="*/ 13 h 143"/>
                <a:gd name="T44" fmla="*/ 19 w 178"/>
                <a:gd name="T45" fmla="*/ 10 h 143"/>
                <a:gd name="T46" fmla="*/ 21 w 178"/>
                <a:gd name="T47" fmla="*/ 6 h 143"/>
                <a:gd name="T48" fmla="*/ 22 w 178"/>
                <a:gd name="T49" fmla="*/ 4 h 143"/>
                <a:gd name="T50" fmla="*/ 22 w 178"/>
                <a:gd name="T51" fmla="*/ 3 h 14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78"/>
                <a:gd name="T79" fmla="*/ 0 h 143"/>
                <a:gd name="T80" fmla="*/ 178 w 178"/>
                <a:gd name="T81" fmla="*/ 143 h 143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78" h="143">
                  <a:moveTo>
                    <a:pt x="178" y="27"/>
                  </a:moveTo>
                  <a:lnTo>
                    <a:pt x="164" y="1"/>
                  </a:lnTo>
                  <a:lnTo>
                    <a:pt x="162" y="1"/>
                  </a:lnTo>
                  <a:lnTo>
                    <a:pt x="155" y="1"/>
                  </a:lnTo>
                  <a:lnTo>
                    <a:pt x="145" y="0"/>
                  </a:lnTo>
                  <a:lnTo>
                    <a:pt x="131" y="0"/>
                  </a:lnTo>
                  <a:lnTo>
                    <a:pt x="116" y="1"/>
                  </a:lnTo>
                  <a:lnTo>
                    <a:pt x="99" y="2"/>
                  </a:lnTo>
                  <a:lnTo>
                    <a:pt x="80" y="5"/>
                  </a:lnTo>
                  <a:lnTo>
                    <a:pt x="63" y="7"/>
                  </a:lnTo>
                  <a:lnTo>
                    <a:pt x="46" y="13"/>
                  </a:lnTo>
                  <a:lnTo>
                    <a:pt x="31" y="18"/>
                  </a:lnTo>
                  <a:lnTo>
                    <a:pt x="18" y="27"/>
                  </a:lnTo>
                  <a:lnTo>
                    <a:pt x="8" y="37"/>
                  </a:lnTo>
                  <a:lnTo>
                    <a:pt x="2" y="50"/>
                  </a:lnTo>
                  <a:lnTo>
                    <a:pt x="0" y="65"/>
                  </a:lnTo>
                  <a:lnTo>
                    <a:pt x="4" y="83"/>
                  </a:lnTo>
                  <a:lnTo>
                    <a:pt x="14" y="104"/>
                  </a:lnTo>
                  <a:lnTo>
                    <a:pt x="41" y="135"/>
                  </a:lnTo>
                  <a:lnTo>
                    <a:pt x="69" y="143"/>
                  </a:lnTo>
                  <a:lnTo>
                    <a:pt x="96" y="132"/>
                  </a:lnTo>
                  <a:lnTo>
                    <a:pt x="122" y="111"/>
                  </a:lnTo>
                  <a:lnTo>
                    <a:pt x="145" y="83"/>
                  </a:lnTo>
                  <a:lnTo>
                    <a:pt x="162" y="55"/>
                  </a:lnTo>
                  <a:lnTo>
                    <a:pt x="174" y="35"/>
                  </a:lnTo>
                  <a:lnTo>
                    <a:pt x="178" y="27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133" name="Freeform 11"/>
            <p:cNvSpPr>
              <a:spLocks/>
            </p:cNvSpPr>
            <p:nvPr/>
          </p:nvSpPr>
          <p:spPr bwMode="auto">
            <a:xfrm>
              <a:off x="2432" y="2151"/>
              <a:ext cx="66" cy="90"/>
            </a:xfrm>
            <a:custGeom>
              <a:avLst/>
              <a:gdLst>
                <a:gd name="T0" fmla="*/ 10 w 132"/>
                <a:gd name="T1" fmla="*/ 0 h 181"/>
                <a:gd name="T2" fmla="*/ 6 w 132"/>
                <a:gd name="T3" fmla="*/ 0 h 181"/>
                <a:gd name="T4" fmla="*/ 5 w 132"/>
                <a:gd name="T5" fmla="*/ 1 h 181"/>
                <a:gd name="T6" fmla="*/ 4 w 132"/>
                <a:gd name="T7" fmla="*/ 3 h 181"/>
                <a:gd name="T8" fmla="*/ 2 w 132"/>
                <a:gd name="T9" fmla="*/ 7 h 181"/>
                <a:gd name="T10" fmla="*/ 1 w 132"/>
                <a:gd name="T11" fmla="*/ 11 h 181"/>
                <a:gd name="T12" fmla="*/ 0 w 132"/>
                <a:gd name="T13" fmla="*/ 15 h 181"/>
                <a:gd name="T14" fmla="*/ 1 w 132"/>
                <a:gd name="T15" fmla="*/ 19 h 181"/>
                <a:gd name="T16" fmla="*/ 3 w 132"/>
                <a:gd name="T17" fmla="*/ 21 h 181"/>
                <a:gd name="T18" fmla="*/ 8 w 132"/>
                <a:gd name="T19" fmla="*/ 22 h 181"/>
                <a:gd name="T20" fmla="*/ 13 w 132"/>
                <a:gd name="T21" fmla="*/ 21 h 181"/>
                <a:gd name="T22" fmla="*/ 15 w 132"/>
                <a:gd name="T23" fmla="*/ 19 h 181"/>
                <a:gd name="T24" fmla="*/ 17 w 132"/>
                <a:gd name="T25" fmla="*/ 15 h 181"/>
                <a:gd name="T26" fmla="*/ 15 w 132"/>
                <a:gd name="T27" fmla="*/ 11 h 181"/>
                <a:gd name="T28" fmla="*/ 14 w 132"/>
                <a:gd name="T29" fmla="*/ 7 h 181"/>
                <a:gd name="T30" fmla="*/ 12 w 132"/>
                <a:gd name="T31" fmla="*/ 3 h 181"/>
                <a:gd name="T32" fmla="*/ 10 w 132"/>
                <a:gd name="T33" fmla="*/ 1 h 181"/>
                <a:gd name="T34" fmla="*/ 10 w 132"/>
                <a:gd name="T35" fmla="*/ 0 h 181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32"/>
                <a:gd name="T55" fmla="*/ 0 h 181"/>
                <a:gd name="T56" fmla="*/ 132 w 132"/>
                <a:gd name="T57" fmla="*/ 181 h 181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32" h="181">
                  <a:moveTo>
                    <a:pt x="82" y="0"/>
                  </a:moveTo>
                  <a:lnTo>
                    <a:pt x="52" y="0"/>
                  </a:lnTo>
                  <a:lnTo>
                    <a:pt x="47" y="8"/>
                  </a:lnTo>
                  <a:lnTo>
                    <a:pt x="35" y="29"/>
                  </a:lnTo>
                  <a:lnTo>
                    <a:pt x="20" y="57"/>
                  </a:lnTo>
                  <a:lnTo>
                    <a:pt x="7" y="90"/>
                  </a:lnTo>
                  <a:lnTo>
                    <a:pt x="0" y="123"/>
                  </a:lnTo>
                  <a:lnTo>
                    <a:pt x="5" y="152"/>
                  </a:lnTo>
                  <a:lnTo>
                    <a:pt x="24" y="172"/>
                  </a:lnTo>
                  <a:lnTo>
                    <a:pt x="64" y="181"/>
                  </a:lnTo>
                  <a:lnTo>
                    <a:pt x="106" y="172"/>
                  </a:lnTo>
                  <a:lnTo>
                    <a:pt x="127" y="152"/>
                  </a:lnTo>
                  <a:lnTo>
                    <a:pt x="132" y="123"/>
                  </a:lnTo>
                  <a:lnTo>
                    <a:pt x="127" y="90"/>
                  </a:lnTo>
                  <a:lnTo>
                    <a:pt x="114" y="57"/>
                  </a:lnTo>
                  <a:lnTo>
                    <a:pt x="99" y="29"/>
                  </a:lnTo>
                  <a:lnTo>
                    <a:pt x="86" y="8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134" name="Freeform 12"/>
            <p:cNvSpPr>
              <a:spLocks/>
            </p:cNvSpPr>
            <p:nvPr/>
          </p:nvSpPr>
          <p:spPr bwMode="auto">
            <a:xfrm>
              <a:off x="2482" y="2132"/>
              <a:ext cx="88" cy="72"/>
            </a:xfrm>
            <a:custGeom>
              <a:avLst/>
              <a:gdLst>
                <a:gd name="T0" fmla="*/ 1 w 177"/>
                <a:gd name="T1" fmla="*/ 1 h 144"/>
                <a:gd name="T2" fmla="*/ 0 w 177"/>
                <a:gd name="T3" fmla="*/ 3 h 144"/>
                <a:gd name="T4" fmla="*/ 0 w 177"/>
                <a:gd name="T5" fmla="*/ 5 h 144"/>
                <a:gd name="T6" fmla="*/ 2 w 177"/>
                <a:gd name="T7" fmla="*/ 6 h 144"/>
                <a:gd name="T8" fmla="*/ 4 w 177"/>
                <a:gd name="T9" fmla="*/ 10 h 144"/>
                <a:gd name="T10" fmla="*/ 7 w 177"/>
                <a:gd name="T11" fmla="*/ 13 h 144"/>
                <a:gd name="T12" fmla="*/ 10 w 177"/>
                <a:gd name="T13" fmla="*/ 17 h 144"/>
                <a:gd name="T14" fmla="*/ 13 w 177"/>
                <a:gd name="T15" fmla="*/ 18 h 144"/>
                <a:gd name="T16" fmla="*/ 17 w 177"/>
                <a:gd name="T17" fmla="*/ 18 h 144"/>
                <a:gd name="T18" fmla="*/ 20 w 177"/>
                <a:gd name="T19" fmla="*/ 13 h 144"/>
                <a:gd name="T20" fmla="*/ 21 w 177"/>
                <a:gd name="T21" fmla="*/ 10 h 144"/>
                <a:gd name="T22" fmla="*/ 22 w 177"/>
                <a:gd name="T23" fmla="*/ 9 h 144"/>
                <a:gd name="T24" fmla="*/ 22 w 177"/>
                <a:gd name="T25" fmla="*/ 6 h 144"/>
                <a:gd name="T26" fmla="*/ 21 w 177"/>
                <a:gd name="T27" fmla="*/ 5 h 144"/>
                <a:gd name="T28" fmla="*/ 20 w 177"/>
                <a:gd name="T29" fmla="*/ 3 h 144"/>
                <a:gd name="T30" fmla="*/ 18 w 177"/>
                <a:gd name="T31" fmla="*/ 2 h 144"/>
                <a:gd name="T32" fmla="*/ 16 w 177"/>
                <a:gd name="T33" fmla="*/ 1 h 144"/>
                <a:gd name="T34" fmla="*/ 14 w 177"/>
                <a:gd name="T35" fmla="*/ 1 h 144"/>
                <a:gd name="T36" fmla="*/ 12 w 177"/>
                <a:gd name="T37" fmla="*/ 1 h 144"/>
                <a:gd name="T38" fmla="*/ 10 w 177"/>
                <a:gd name="T39" fmla="*/ 1 h 144"/>
                <a:gd name="T40" fmla="*/ 7 w 177"/>
                <a:gd name="T41" fmla="*/ 1 h 144"/>
                <a:gd name="T42" fmla="*/ 6 w 177"/>
                <a:gd name="T43" fmla="*/ 0 h 144"/>
                <a:gd name="T44" fmla="*/ 4 w 177"/>
                <a:gd name="T45" fmla="*/ 0 h 144"/>
                <a:gd name="T46" fmla="*/ 3 w 177"/>
                <a:gd name="T47" fmla="*/ 1 h 144"/>
                <a:gd name="T48" fmla="*/ 2 w 177"/>
                <a:gd name="T49" fmla="*/ 1 h 144"/>
                <a:gd name="T50" fmla="*/ 1 w 177"/>
                <a:gd name="T51" fmla="*/ 1 h 14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77"/>
                <a:gd name="T79" fmla="*/ 0 h 144"/>
                <a:gd name="T80" fmla="*/ 177 w 177"/>
                <a:gd name="T81" fmla="*/ 144 h 144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77" h="144">
                  <a:moveTo>
                    <a:pt x="15" y="1"/>
                  </a:moveTo>
                  <a:lnTo>
                    <a:pt x="0" y="26"/>
                  </a:lnTo>
                  <a:lnTo>
                    <a:pt x="5" y="34"/>
                  </a:lnTo>
                  <a:lnTo>
                    <a:pt x="16" y="55"/>
                  </a:lnTo>
                  <a:lnTo>
                    <a:pt x="33" y="83"/>
                  </a:lnTo>
                  <a:lnTo>
                    <a:pt x="56" y="110"/>
                  </a:lnTo>
                  <a:lnTo>
                    <a:pt x="82" y="132"/>
                  </a:lnTo>
                  <a:lnTo>
                    <a:pt x="109" y="144"/>
                  </a:lnTo>
                  <a:lnTo>
                    <a:pt x="137" y="137"/>
                  </a:lnTo>
                  <a:lnTo>
                    <a:pt x="164" y="106"/>
                  </a:lnTo>
                  <a:lnTo>
                    <a:pt x="174" y="85"/>
                  </a:lnTo>
                  <a:lnTo>
                    <a:pt x="177" y="67"/>
                  </a:lnTo>
                  <a:lnTo>
                    <a:pt x="176" y="50"/>
                  </a:lnTo>
                  <a:lnTo>
                    <a:pt x="170" y="38"/>
                  </a:lnTo>
                  <a:lnTo>
                    <a:pt x="161" y="27"/>
                  </a:lnTo>
                  <a:lnTo>
                    <a:pt x="147" y="19"/>
                  </a:lnTo>
                  <a:lnTo>
                    <a:pt x="132" y="12"/>
                  </a:lnTo>
                  <a:lnTo>
                    <a:pt x="116" y="8"/>
                  </a:lnTo>
                  <a:lnTo>
                    <a:pt x="98" y="4"/>
                  </a:lnTo>
                  <a:lnTo>
                    <a:pt x="81" y="2"/>
                  </a:lnTo>
                  <a:lnTo>
                    <a:pt x="63" y="1"/>
                  </a:lnTo>
                  <a:lnTo>
                    <a:pt x="48" y="0"/>
                  </a:lnTo>
                  <a:lnTo>
                    <a:pt x="35" y="0"/>
                  </a:lnTo>
                  <a:lnTo>
                    <a:pt x="24" y="1"/>
                  </a:lnTo>
                  <a:lnTo>
                    <a:pt x="17" y="1"/>
                  </a:lnTo>
                  <a:lnTo>
                    <a:pt x="15" y="1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135" name="Freeform 13"/>
            <p:cNvSpPr>
              <a:spLocks/>
            </p:cNvSpPr>
            <p:nvPr/>
          </p:nvSpPr>
          <p:spPr bwMode="auto">
            <a:xfrm>
              <a:off x="2481" y="2051"/>
              <a:ext cx="90" cy="72"/>
            </a:xfrm>
            <a:custGeom>
              <a:avLst/>
              <a:gdLst>
                <a:gd name="T0" fmla="*/ 0 w 180"/>
                <a:gd name="T1" fmla="*/ 15 h 143"/>
                <a:gd name="T2" fmla="*/ 1 w 180"/>
                <a:gd name="T3" fmla="*/ 18 h 143"/>
                <a:gd name="T4" fmla="*/ 3 w 180"/>
                <a:gd name="T5" fmla="*/ 18 h 143"/>
                <a:gd name="T6" fmla="*/ 3 w 180"/>
                <a:gd name="T7" fmla="*/ 18 h 143"/>
                <a:gd name="T8" fmla="*/ 5 w 180"/>
                <a:gd name="T9" fmla="*/ 18 h 143"/>
                <a:gd name="T10" fmla="*/ 6 w 180"/>
                <a:gd name="T11" fmla="*/ 18 h 143"/>
                <a:gd name="T12" fmla="*/ 7 w 180"/>
                <a:gd name="T13" fmla="*/ 18 h 143"/>
                <a:gd name="T14" fmla="*/ 10 w 180"/>
                <a:gd name="T15" fmla="*/ 18 h 143"/>
                <a:gd name="T16" fmla="*/ 12 w 180"/>
                <a:gd name="T17" fmla="*/ 18 h 143"/>
                <a:gd name="T18" fmla="*/ 14 w 180"/>
                <a:gd name="T19" fmla="*/ 17 h 143"/>
                <a:gd name="T20" fmla="*/ 17 w 180"/>
                <a:gd name="T21" fmla="*/ 17 h 143"/>
                <a:gd name="T22" fmla="*/ 19 w 180"/>
                <a:gd name="T23" fmla="*/ 16 h 143"/>
                <a:gd name="T24" fmla="*/ 21 w 180"/>
                <a:gd name="T25" fmla="*/ 15 h 143"/>
                <a:gd name="T26" fmla="*/ 22 w 180"/>
                <a:gd name="T27" fmla="*/ 14 h 143"/>
                <a:gd name="T28" fmla="*/ 23 w 180"/>
                <a:gd name="T29" fmla="*/ 12 h 143"/>
                <a:gd name="T30" fmla="*/ 23 w 180"/>
                <a:gd name="T31" fmla="*/ 10 h 143"/>
                <a:gd name="T32" fmla="*/ 22 w 180"/>
                <a:gd name="T33" fmla="*/ 8 h 143"/>
                <a:gd name="T34" fmla="*/ 21 w 180"/>
                <a:gd name="T35" fmla="*/ 5 h 143"/>
                <a:gd name="T36" fmla="*/ 18 w 180"/>
                <a:gd name="T37" fmla="*/ 1 h 143"/>
                <a:gd name="T38" fmla="*/ 13 w 180"/>
                <a:gd name="T39" fmla="*/ 0 h 143"/>
                <a:gd name="T40" fmla="*/ 11 w 180"/>
                <a:gd name="T41" fmla="*/ 2 h 143"/>
                <a:gd name="T42" fmla="*/ 7 w 180"/>
                <a:gd name="T43" fmla="*/ 4 h 143"/>
                <a:gd name="T44" fmla="*/ 5 w 180"/>
                <a:gd name="T45" fmla="*/ 8 h 143"/>
                <a:gd name="T46" fmla="*/ 2 w 180"/>
                <a:gd name="T47" fmla="*/ 11 h 143"/>
                <a:gd name="T48" fmla="*/ 1 w 180"/>
                <a:gd name="T49" fmla="*/ 14 h 143"/>
                <a:gd name="T50" fmla="*/ 0 w 180"/>
                <a:gd name="T51" fmla="*/ 15 h 14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80"/>
                <a:gd name="T79" fmla="*/ 0 h 143"/>
                <a:gd name="T80" fmla="*/ 180 w 180"/>
                <a:gd name="T81" fmla="*/ 143 h 143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80" h="143">
                  <a:moveTo>
                    <a:pt x="0" y="116"/>
                  </a:moveTo>
                  <a:lnTo>
                    <a:pt x="15" y="142"/>
                  </a:lnTo>
                  <a:lnTo>
                    <a:pt x="17" y="142"/>
                  </a:lnTo>
                  <a:lnTo>
                    <a:pt x="24" y="142"/>
                  </a:lnTo>
                  <a:lnTo>
                    <a:pt x="34" y="143"/>
                  </a:lnTo>
                  <a:lnTo>
                    <a:pt x="48" y="143"/>
                  </a:lnTo>
                  <a:lnTo>
                    <a:pt x="63" y="142"/>
                  </a:lnTo>
                  <a:lnTo>
                    <a:pt x="80" y="141"/>
                  </a:lnTo>
                  <a:lnTo>
                    <a:pt x="99" y="139"/>
                  </a:lnTo>
                  <a:lnTo>
                    <a:pt x="116" y="135"/>
                  </a:lnTo>
                  <a:lnTo>
                    <a:pt x="133" y="131"/>
                  </a:lnTo>
                  <a:lnTo>
                    <a:pt x="148" y="125"/>
                  </a:lnTo>
                  <a:lnTo>
                    <a:pt x="161" y="117"/>
                  </a:lnTo>
                  <a:lnTo>
                    <a:pt x="171" y="106"/>
                  </a:lnTo>
                  <a:lnTo>
                    <a:pt x="177" y="94"/>
                  </a:lnTo>
                  <a:lnTo>
                    <a:pt x="180" y="79"/>
                  </a:lnTo>
                  <a:lnTo>
                    <a:pt x="175" y="60"/>
                  </a:lnTo>
                  <a:lnTo>
                    <a:pt x="166" y="40"/>
                  </a:lnTo>
                  <a:lnTo>
                    <a:pt x="138" y="7"/>
                  </a:lnTo>
                  <a:lnTo>
                    <a:pt x="109" y="0"/>
                  </a:lnTo>
                  <a:lnTo>
                    <a:pt x="82" y="10"/>
                  </a:lnTo>
                  <a:lnTo>
                    <a:pt x="56" y="32"/>
                  </a:lnTo>
                  <a:lnTo>
                    <a:pt x="33" y="59"/>
                  </a:lnTo>
                  <a:lnTo>
                    <a:pt x="16" y="87"/>
                  </a:lnTo>
                  <a:lnTo>
                    <a:pt x="4" y="108"/>
                  </a:lnTo>
                  <a:lnTo>
                    <a:pt x="0" y="116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136" name="Freeform 14"/>
            <p:cNvSpPr>
              <a:spLocks/>
            </p:cNvSpPr>
            <p:nvPr/>
          </p:nvSpPr>
          <p:spPr bwMode="auto">
            <a:xfrm>
              <a:off x="2654" y="1594"/>
              <a:ext cx="12" cy="12"/>
            </a:xfrm>
            <a:custGeom>
              <a:avLst/>
              <a:gdLst>
                <a:gd name="T0" fmla="*/ 2 w 24"/>
                <a:gd name="T1" fmla="*/ 3 h 24"/>
                <a:gd name="T2" fmla="*/ 1 w 24"/>
                <a:gd name="T3" fmla="*/ 3 h 24"/>
                <a:gd name="T4" fmla="*/ 1 w 24"/>
                <a:gd name="T5" fmla="*/ 3 h 24"/>
                <a:gd name="T6" fmla="*/ 1 w 24"/>
                <a:gd name="T7" fmla="*/ 2 h 24"/>
                <a:gd name="T8" fmla="*/ 0 w 24"/>
                <a:gd name="T9" fmla="*/ 2 h 24"/>
                <a:gd name="T10" fmla="*/ 1 w 24"/>
                <a:gd name="T11" fmla="*/ 1 h 24"/>
                <a:gd name="T12" fmla="*/ 1 w 24"/>
                <a:gd name="T13" fmla="*/ 1 h 24"/>
                <a:gd name="T14" fmla="*/ 1 w 24"/>
                <a:gd name="T15" fmla="*/ 1 h 24"/>
                <a:gd name="T16" fmla="*/ 2 w 24"/>
                <a:gd name="T17" fmla="*/ 0 h 24"/>
                <a:gd name="T18" fmla="*/ 3 w 24"/>
                <a:gd name="T19" fmla="*/ 1 h 24"/>
                <a:gd name="T20" fmla="*/ 3 w 24"/>
                <a:gd name="T21" fmla="*/ 1 h 24"/>
                <a:gd name="T22" fmla="*/ 3 w 24"/>
                <a:gd name="T23" fmla="*/ 1 h 24"/>
                <a:gd name="T24" fmla="*/ 3 w 24"/>
                <a:gd name="T25" fmla="*/ 2 h 24"/>
                <a:gd name="T26" fmla="*/ 3 w 24"/>
                <a:gd name="T27" fmla="*/ 2 h 24"/>
                <a:gd name="T28" fmla="*/ 3 w 24"/>
                <a:gd name="T29" fmla="*/ 3 h 24"/>
                <a:gd name="T30" fmla="*/ 3 w 24"/>
                <a:gd name="T31" fmla="*/ 3 h 24"/>
                <a:gd name="T32" fmla="*/ 2 w 24"/>
                <a:gd name="T33" fmla="*/ 3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4"/>
                <a:gd name="T52" fmla="*/ 0 h 24"/>
                <a:gd name="T53" fmla="*/ 24 w 24"/>
                <a:gd name="T54" fmla="*/ 24 h 2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4" h="24">
                  <a:moveTo>
                    <a:pt x="12" y="24"/>
                  </a:moveTo>
                  <a:lnTo>
                    <a:pt x="8" y="23"/>
                  </a:lnTo>
                  <a:lnTo>
                    <a:pt x="3" y="21"/>
                  </a:lnTo>
                  <a:lnTo>
                    <a:pt x="1" y="16"/>
                  </a:lnTo>
                  <a:lnTo>
                    <a:pt x="0" y="11"/>
                  </a:lnTo>
                  <a:lnTo>
                    <a:pt x="1" y="7"/>
                  </a:lnTo>
                  <a:lnTo>
                    <a:pt x="3" y="3"/>
                  </a:lnTo>
                  <a:lnTo>
                    <a:pt x="8" y="1"/>
                  </a:lnTo>
                  <a:lnTo>
                    <a:pt x="12" y="0"/>
                  </a:lnTo>
                  <a:lnTo>
                    <a:pt x="17" y="1"/>
                  </a:lnTo>
                  <a:lnTo>
                    <a:pt x="20" y="3"/>
                  </a:lnTo>
                  <a:lnTo>
                    <a:pt x="23" y="7"/>
                  </a:lnTo>
                  <a:lnTo>
                    <a:pt x="24" y="11"/>
                  </a:lnTo>
                  <a:lnTo>
                    <a:pt x="23" y="16"/>
                  </a:lnTo>
                  <a:lnTo>
                    <a:pt x="20" y="21"/>
                  </a:lnTo>
                  <a:lnTo>
                    <a:pt x="17" y="23"/>
                  </a:lnTo>
                  <a:lnTo>
                    <a:pt x="12" y="24"/>
                  </a:lnTo>
                  <a:close/>
                </a:path>
              </a:pathLst>
            </a:custGeom>
            <a:solidFill>
              <a:srgbClr val="FFFF9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137" name="Freeform 15"/>
            <p:cNvSpPr>
              <a:spLocks/>
            </p:cNvSpPr>
            <p:nvPr/>
          </p:nvSpPr>
          <p:spPr bwMode="auto">
            <a:xfrm>
              <a:off x="2647" y="1554"/>
              <a:ext cx="26" cy="37"/>
            </a:xfrm>
            <a:custGeom>
              <a:avLst/>
              <a:gdLst>
                <a:gd name="T0" fmla="*/ 3 w 52"/>
                <a:gd name="T1" fmla="*/ 10 h 73"/>
                <a:gd name="T2" fmla="*/ 3 w 52"/>
                <a:gd name="T3" fmla="*/ 10 h 73"/>
                <a:gd name="T4" fmla="*/ 5 w 52"/>
                <a:gd name="T5" fmla="*/ 9 h 73"/>
                <a:gd name="T6" fmla="*/ 5 w 52"/>
                <a:gd name="T7" fmla="*/ 8 h 73"/>
                <a:gd name="T8" fmla="*/ 6 w 52"/>
                <a:gd name="T9" fmla="*/ 7 h 73"/>
                <a:gd name="T10" fmla="*/ 7 w 52"/>
                <a:gd name="T11" fmla="*/ 5 h 73"/>
                <a:gd name="T12" fmla="*/ 7 w 52"/>
                <a:gd name="T13" fmla="*/ 3 h 73"/>
                <a:gd name="T14" fmla="*/ 7 w 52"/>
                <a:gd name="T15" fmla="*/ 2 h 73"/>
                <a:gd name="T16" fmla="*/ 6 w 52"/>
                <a:gd name="T17" fmla="*/ 1 h 73"/>
                <a:gd name="T18" fmla="*/ 3 w 52"/>
                <a:gd name="T19" fmla="*/ 0 h 73"/>
                <a:gd name="T20" fmla="*/ 2 w 52"/>
                <a:gd name="T21" fmla="*/ 1 h 73"/>
                <a:gd name="T22" fmla="*/ 1 w 52"/>
                <a:gd name="T23" fmla="*/ 2 h 73"/>
                <a:gd name="T24" fmla="*/ 0 w 52"/>
                <a:gd name="T25" fmla="*/ 3 h 73"/>
                <a:gd name="T26" fmla="*/ 1 w 52"/>
                <a:gd name="T27" fmla="*/ 5 h 73"/>
                <a:gd name="T28" fmla="*/ 1 w 52"/>
                <a:gd name="T29" fmla="*/ 7 h 73"/>
                <a:gd name="T30" fmla="*/ 2 w 52"/>
                <a:gd name="T31" fmla="*/ 8 h 73"/>
                <a:gd name="T32" fmla="*/ 3 w 52"/>
                <a:gd name="T33" fmla="*/ 9 h 73"/>
                <a:gd name="T34" fmla="*/ 3 w 52"/>
                <a:gd name="T35" fmla="*/ 10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2"/>
                <a:gd name="T55" fmla="*/ 0 h 73"/>
                <a:gd name="T56" fmla="*/ 52 w 52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2" h="73">
                  <a:moveTo>
                    <a:pt x="19" y="73"/>
                  </a:moveTo>
                  <a:lnTo>
                    <a:pt x="31" y="73"/>
                  </a:lnTo>
                  <a:lnTo>
                    <a:pt x="33" y="70"/>
                  </a:lnTo>
                  <a:lnTo>
                    <a:pt x="38" y="62"/>
                  </a:lnTo>
                  <a:lnTo>
                    <a:pt x="43" y="50"/>
                  </a:lnTo>
                  <a:lnTo>
                    <a:pt x="49" y="36"/>
                  </a:lnTo>
                  <a:lnTo>
                    <a:pt x="52" y="24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4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2"/>
                  </a:lnTo>
                  <a:lnTo>
                    <a:pt x="17" y="70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138" name="Freeform 16"/>
            <p:cNvSpPr>
              <a:spLocks/>
            </p:cNvSpPr>
            <p:nvPr/>
          </p:nvSpPr>
          <p:spPr bwMode="auto">
            <a:xfrm>
              <a:off x="2647" y="1554"/>
              <a:ext cx="26" cy="37"/>
            </a:xfrm>
            <a:custGeom>
              <a:avLst/>
              <a:gdLst>
                <a:gd name="T0" fmla="*/ 3 w 52"/>
                <a:gd name="T1" fmla="*/ 10 h 73"/>
                <a:gd name="T2" fmla="*/ 3 w 52"/>
                <a:gd name="T3" fmla="*/ 10 h 73"/>
                <a:gd name="T4" fmla="*/ 5 w 52"/>
                <a:gd name="T5" fmla="*/ 9 h 73"/>
                <a:gd name="T6" fmla="*/ 5 w 52"/>
                <a:gd name="T7" fmla="*/ 8 h 73"/>
                <a:gd name="T8" fmla="*/ 6 w 52"/>
                <a:gd name="T9" fmla="*/ 7 h 73"/>
                <a:gd name="T10" fmla="*/ 7 w 52"/>
                <a:gd name="T11" fmla="*/ 5 h 73"/>
                <a:gd name="T12" fmla="*/ 7 w 52"/>
                <a:gd name="T13" fmla="*/ 3 h 73"/>
                <a:gd name="T14" fmla="*/ 7 w 52"/>
                <a:gd name="T15" fmla="*/ 2 h 73"/>
                <a:gd name="T16" fmla="*/ 6 w 52"/>
                <a:gd name="T17" fmla="*/ 1 h 73"/>
                <a:gd name="T18" fmla="*/ 3 w 52"/>
                <a:gd name="T19" fmla="*/ 0 h 73"/>
                <a:gd name="T20" fmla="*/ 2 w 52"/>
                <a:gd name="T21" fmla="*/ 1 h 73"/>
                <a:gd name="T22" fmla="*/ 1 w 52"/>
                <a:gd name="T23" fmla="*/ 2 h 73"/>
                <a:gd name="T24" fmla="*/ 0 w 52"/>
                <a:gd name="T25" fmla="*/ 3 h 73"/>
                <a:gd name="T26" fmla="*/ 1 w 52"/>
                <a:gd name="T27" fmla="*/ 5 h 73"/>
                <a:gd name="T28" fmla="*/ 1 w 52"/>
                <a:gd name="T29" fmla="*/ 7 h 73"/>
                <a:gd name="T30" fmla="*/ 2 w 52"/>
                <a:gd name="T31" fmla="*/ 8 h 73"/>
                <a:gd name="T32" fmla="*/ 3 w 52"/>
                <a:gd name="T33" fmla="*/ 9 h 73"/>
                <a:gd name="T34" fmla="*/ 3 w 52"/>
                <a:gd name="T35" fmla="*/ 10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2"/>
                <a:gd name="T55" fmla="*/ 0 h 73"/>
                <a:gd name="T56" fmla="*/ 52 w 52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2" h="73">
                  <a:moveTo>
                    <a:pt x="19" y="73"/>
                  </a:moveTo>
                  <a:lnTo>
                    <a:pt x="31" y="73"/>
                  </a:lnTo>
                  <a:lnTo>
                    <a:pt x="33" y="70"/>
                  </a:lnTo>
                  <a:lnTo>
                    <a:pt x="38" y="62"/>
                  </a:lnTo>
                  <a:lnTo>
                    <a:pt x="43" y="50"/>
                  </a:lnTo>
                  <a:lnTo>
                    <a:pt x="49" y="36"/>
                  </a:lnTo>
                  <a:lnTo>
                    <a:pt x="52" y="24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4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2"/>
                  </a:lnTo>
                  <a:lnTo>
                    <a:pt x="17" y="70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139" name="Freeform 17"/>
            <p:cNvSpPr>
              <a:spLocks/>
            </p:cNvSpPr>
            <p:nvPr/>
          </p:nvSpPr>
          <p:spPr bwMode="auto">
            <a:xfrm>
              <a:off x="2618" y="1569"/>
              <a:ext cx="36" cy="29"/>
            </a:xfrm>
            <a:custGeom>
              <a:avLst/>
              <a:gdLst>
                <a:gd name="T0" fmla="*/ 9 w 71"/>
                <a:gd name="T1" fmla="*/ 7 h 58"/>
                <a:gd name="T2" fmla="*/ 9 w 71"/>
                <a:gd name="T3" fmla="*/ 6 h 58"/>
                <a:gd name="T4" fmla="*/ 9 w 71"/>
                <a:gd name="T5" fmla="*/ 6 h 58"/>
                <a:gd name="T6" fmla="*/ 8 w 71"/>
                <a:gd name="T7" fmla="*/ 5 h 58"/>
                <a:gd name="T8" fmla="*/ 8 w 71"/>
                <a:gd name="T9" fmla="*/ 4 h 58"/>
                <a:gd name="T10" fmla="*/ 7 w 71"/>
                <a:gd name="T11" fmla="*/ 2 h 58"/>
                <a:gd name="T12" fmla="*/ 5 w 71"/>
                <a:gd name="T13" fmla="*/ 1 h 58"/>
                <a:gd name="T14" fmla="*/ 4 w 71"/>
                <a:gd name="T15" fmla="*/ 0 h 58"/>
                <a:gd name="T16" fmla="*/ 2 w 71"/>
                <a:gd name="T17" fmla="*/ 1 h 58"/>
                <a:gd name="T18" fmla="*/ 1 w 71"/>
                <a:gd name="T19" fmla="*/ 3 h 58"/>
                <a:gd name="T20" fmla="*/ 0 w 71"/>
                <a:gd name="T21" fmla="*/ 5 h 58"/>
                <a:gd name="T22" fmla="*/ 1 w 71"/>
                <a:gd name="T23" fmla="*/ 6 h 58"/>
                <a:gd name="T24" fmla="*/ 2 w 71"/>
                <a:gd name="T25" fmla="*/ 7 h 58"/>
                <a:gd name="T26" fmla="*/ 4 w 71"/>
                <a:gd name="T27" fmla="*/ 7 h 58"/>
                <a:gd name="T28" fmla="*/ 5 w 71"/>
                <a:gd name="T29" fmla="*/ 7 h 58"/>
                <a:gd name="T30" fmla="*/ 7 w 71"/>
                <a:gd name="T31" fmla="*/ 7 h 58"/>
                <a:gd name="T32" fmla="*/ 8 w 71"/>
                <a:gd name="T33" fmla="*/ 7 h 58"/>
                <a:gd name="T34" fmla="*/ 9 w 71"/>
                <a:gd name="T35" fmla="*/ 7 h 5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1"/>
                <a:gd name="T55" fmla="*/ 0 h 58"/>
                <a:gd name="T56" fmla="*/ 71 w 71"/>
                <a:gd name="T57" fmla="*/ 58 h 5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1" h="58">
                  <a:moveTo>
                    <a:pt x="66" y="58"/>
                  </a:moveTo>
                  <a:lnTo>
                    <a:pt x="71" y="48"/>
                  </a:lnTo>
                  <a:lnTo>
                    <a:pt x="70" y="44"/>
                  </a:lnTo>
                  <a:lnTo>
                    <a:pt x="64" y="36"/>
                  </a:lnTo>
                  <a:lnTo>
                    <a:pt x="58" y="25"/>
                  </a:lnTo>
                  <a:lnTo>
                    <a:pt x="49" y="14"/>
                  </a:lnTo>
                  <a:lnTo>
                    <a:pt x="39" y="5"/>
                  </a:lnTo>
                  <a:lnTo>
                    <a:pt x="28" y="0"/>
                  </a:lnTo>
                  <a:lnTo>
                    <a:pt x="16" y="4"/>
                  </a:lnTo>
                  <a:lnTo>
                    <a:pt x="6" y="17"/>
                  </a:lnTo>
                  <a:lnTo>
                    <a:pt x="0" y="33"/>
                  </a:lnTo>
                  <a:lnTo>
                    <a:pt x="3" y="43"/>
                  </a:lnTo>
                  <a:lnTo>
                    <a:pt x="11" y="51"/>
                  </a:lnTo>
                  <a:lnTo>
                    <a:pt x="25" y="56"/>
                  </a:lnTo>
                  <a:lnTo>
                    <a:pt x="39" y="58"/>
                  </a:lnTo>
                  <a:lnTo>
                    <a:pt x="52" y="58"/>
                  </a:lnTo>
                  <a:lnTo>
                    <a:pt x="62" y="58"/>
                  </a:lnTo>
                  <a:lnTo>
                    <a:pt x="66" y="58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140" name="Freeform 18"/>
            <p:cNvSpPr>
              <a:spLocks/>
            </p:cNvSpPr>
            <p:nvPr/>
          </p:nvSpPr>
          <p:spPr bwMode="auto">
            <a:xfrm>
              <a:off x="2618" y="1602"/>
              <a:ext cx="36" cy="28"/>
            </a:xfrm>
            <a:custGeom>
              <a:avLst/>
              <a:gdLst>
                <a:gd name="T0" fmla="*/ 9 w 71"/>
                <a:gd name="T1" fmla="*/ 1 h 57"/>
                <a:gd name="T2" fmla="*/ 9 w 71"/>
                <a:gd name="T3" fmla="*/ 0 h 57"/>
                <a:gd name="T4" fmla="*/ 8 w 71"/>
                <a:gd name="T5" fmla="*/ 0 h 57"/>
                <a:gd name="T6" fmla="*/ 7 w 71"/>
                <a:gd name="T7" fmla="*/ 0 h 57"/>
                <a:gd name="T8" fmla="*/ 5 w 71"/>
                <a:gd name="T9" fmla="*/ 0 h 57"/>
                <a:gd name="T10" fmla="*/ 4 w 71"/>
                <a:gd name="T11" fmla="*/ 0 h 57"/>
                <a:gd name="T12" fmla="*/ 2 w 71"/>
                <a:gd name="T13" fmla="*/ 0 h 57"/>
                <a:gd name="T14" fmla="*/ 1 w 71"/>
                <a:gd name="T15" fmla="*/ 1 h 57"/>
                <a:gd name="T16" fmla="*/ 0 w 71"/>
                <a:gd name="T17" fmla="*/ 3 h 57"/>
                <a:gd name="T18" fmla="*/ 1 w 71"/>
                <a:gd name="T19" fmla="*/ 5 h 57"/>
                <a:gd name="T20" fmla="*/ 2 w 71"/>
                <a:gd name="T21" fmla="*/ 6 h 57"/>
                <a:gd name="T22" fmla="*/ 4 w 71"/>
                <a:gd name="T23" fmla="*/ 7 h 57"/>
                <a:gd name="T24" fmla="*/ 5 w 71"/>
                <a:gd name="T25" fmla="*/ 6 h 57"/>
                <a:gd name="T26" fmla="*/ 7 w 71"/>
                <a:gd name="T27" fmla="*/ 5 h 57"/>
                <a:gd name="T28" fmla="*/ 8 w 71"/>
                <a:gd name="T29" fmla="*/ 4 h 57"/>
                <a:gd name="T30" fmla="*/ 8 w 71"/>
                <a:gd name="T31" fmla="*/ 2 h 57"/>
                <a:gd name="T32" fmla="*/ 9 w 71"/>
                <a:gd name="T33" fmla="*/ 1 h 57"/>
                <a:gd name="T34" fmla="*/ 9 w 71"/>
                <a:gd name="T35" fmla="*/ 1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1"/>
                <a:gd name="T55" fmla="*/ 0 h 57"/>
                <a:gd name="T56" fmla="*/ 71 w 71"/>
                <a:gd name="T57" fmla="*/ 57 h 5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1" h="57">
                  <a:moveTo>
                    <a:pt x="71" y="10"/>
                  </a:moveTo>
                  <a:lnTo>
                    <a:pt x="66" y="0"/>
                  </a:lnTo>
                  <a:lnTo>
                    <a:pt x="62" y="0"/>
                  </a:lnTo>
                  <a:lnTo>
                    <a:pt x="53" y="0"/>
                  </a:lnTo>
                  <a:lnTo>
                    <a:pt x="39" y="0"/>
                  </a:lnTo>
                  <a:lnTo>
                    <a:pt x="25" y="2"/>
                  </a:lnTo>
                  <a:lnTo>
                    <a:pt x="13" y="7"/>
                  </a:lnTo>
                  <a:lnTo>
                    <a:pt x="3" y="15"/>
                  </a:lnTo>
                  <a:lnTo>
                    <a:pt x="0" y="25"/>
                  </a:lnTo>
                  <a:lnTo>
                    <a:pt x="6" y="42"/>
                  </a:lnTo>
                  <a:lnTo>
                    <a:pt x="16" y="54"/>
                  </a:lnTo>
                  <a:lnTo>
                    <a:pt x="28" y="57"/>
                  </a:lnTo>
                  <a:lnTo>
                    <a:pt x="39" y="53"/>
                  </a:lnTo>
                  <a:lnTo>
                    <a:pt x="49" y="44"/>
                  </a:lnTo>
                  <a:lnTo>
                    <a:pt x="58" y="33"/>
                  </a:lnTo>
                  <a:lnTo>
                    <a:pt x="64" y="22"/>
                  </a:lnTo>
                  <a:lnTo>
                    <a:pt x="70" y="14"/>
                  </a:lnTo>
                  <a:lnTo>
                    <a:pt x="71" y="10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141" name="Freeform 19"/>
            <p:cNvSpPr>
              <a:spLocks/>
            </p:cNvSpPr>
            <p:nvPr/>
          </p:nvSpPr>
          <p:spPr bwMode="auto">
            <a:xfrm>
              <a:off x="2647" y="1610"/>
              <a:ext cx="26" cy="36"/>
            </a:xfrm>
            <a:custGeom>
              <a:avLst/>
              <a:gdLst>
                <a:gd name="T0" fmla="*/ 4 w 52"/>
                <a:gd name="T1" fmla="*/ 0 h 73"/>
                <a:gd name="T2" fmla="*/ 3 w 52"/>
                <a:gd name="T3" fmla="*/ 0 h 73"/>
                <a:gd name="T4" fmla="*/ 3 w 52"/>
                <a:gd name="T5" fmla="*/ 0 h 73"/>
                <a:gd name="T6" fmla="*/ 2 w 52"/>
                <a:gd name="T7" fmla="*/ 1 h 73"/>
                <a:gd name="T8" fmla="*/ 1 w 52"/>
                <a:gd name="T9" fmla="*/ 2 h 73"/>
                <a:gd name="T10" fmla="*/ 1 w 52"/>
                <a:gd name="T11" fmla="*/ 4 h 73"/>
                <a:gd name="T12" fmla="*/ 0 w 52"/>
                <a:gd name="T13" fmla="*/ 6 h 73"/>
                <a:gd name="T14" fmla="*/ 1 w 52"/>
                <a:gd name="T15" fmla="*/ 7 h 73"/>
                <a:gd name="T16" fmla="*/ 2 w 52"/>
                <a:gd name="T17" fmla="*/ 8 h 73"/>
                <a:gd name="T18" fmla="*/ 3 w 52"/>
                <a:gd name="T19" fmla="*/ 9 h 73"/>
                <a:gd name="T20" fmla="*/ 6 w 52"/>
                <a:gd name="T21" fmla="*/ 8 h 73"/>
                <a:gd name="T22" fmla="*/ 7 w 52"/>
                <a:gd name="T23" fmla="*/ 7 h 73"/>
                <a:gd name="T24" fmla="*/ 7 w 52"/>
                <a:gd name="T25" fmla="*/ 6 h 73"/>
                <a:gd name="T26" fmla="*/ 7 w 52"/>
                <a:gd name="T27" fmla="*/ 4 h 73"/>
                <a:gd name="T28" fmla="*/ 6 w 52"/>
                <a:gd name="T29" fmla="*/ 2 h 73"/>
                <a:gd name="T30" fmla="*/ 5 w 52"/>
                <a:gd name="T31" fmla="*/ 1 h 73"/>
                <a:gd name="T32" fmla="*/ 5 w 52"/>
                <a:gd name="T33" fmla="*/ 0 h 73"/>
                <a:gd name="T34" fmla="*/ 4 w 52"/>
                <a:gd name="T35" fmla="*/ 0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2"/>
                <a:gd name="T55" fmla="*/ 0 h 73"/>
                <a:gd name="T56" fmla="*/ 52 w 52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2" h="73">
                  <a:moveTo>
                    <a:pt x="32" y="0"/>
                  </a:moveTo>
                  <a:lnTo>
                    <a:pt x="20" y="0"/>
                  </a:lnTo>
                  <a:lnTo>
                    <a:pt x="18" y="4"/>
                  </a:lnTo>
                  <a:lnTo>
                    <a:pt x="14" y="12"/>
                  </a:lnTo>
                  <a:lnTo>
                    <a:pt x="8" y="23"/>
                  </a:lnTo>
                  <a:lnTo>
                    <a:pt x="2" y="36"/>
                  </a:lnTo>
                  <a:lnTo>
                    <a:pt x="0" y="50"/>
                  </a:lnTo>
                  <a:lnTo>
                    <a:pt x="1" y="61"/>
                  </a:lnTo>
                  <a:lnTo>
                    <a:pt x="9" y="69"/>
                  </a:lnTo>
                  <a:lnTo>
                    <a:pt x="25" y="73"/>
                  </a:lnTo>
                  <a:lnTo>
                    <a:pt x="41" y="69"/>
                  </a:lnTo>
                  <a:lnTo>
                    <a:pt x="50" y="61"/>
                  </a:lnTo>
                  <a:lnTo>
                    <a:pt x="52" y="50"/>
                  </a:lnTo>
                  <a:lnTo>
                    <a:pt x="49" y="36"/>
                  </a:lnTo>
                  <a:lnTo>
                    <a:pt x="45" y="23"/>
                  </a:lnTo>
                  <a:lnTo>
                    <a:pt x="39" y="12"/>
                  </a:lnTo>
                  <a:lnTo>
                    <a:pt x="34" y="4"/>
                  </a:lnTo>
                  <a:lnTo>
                    <a:pt x="32" y="0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142" name="Freeform 20"/>
            <p:cNvSpPr>
              <a:spLocks/>
            </p:cNvSpPr>
            <p:nvPr/>
          </p:nvSpPr>
          <p:spPr bwMode="auto">
            <a:xfrm>
              <a:off x="2667" y="1602"/>
              <a:ext cx="36" cy="28"/>
            </a:xfrm>
            <a:custGeom>
              <a:avLst/>
              <a:gdLst>
                <a:gd name="T0" fmla="*/ 1 w 71"/>
                <a:gd name="T1" fmla="*/ 0 h 57"/>
                <a:gd name="T2" fmla="*/ 0 w 71"/>
                <a:gd name="T3" fmla="*/ 1 h 57"/>
                <a:gd name="T4" fmla="*/ 1 w 71"/>
                <a:gd name="T5" fmla="*/ 1 h 57"/>
                <a:gd name="T6" fmla="*/ 1 w 71"/>
                <a:gd name="T7" fmla="*/ 2 h 57"/>
                <a:gd name="T8" fmla="*/ 2 w 71"/>
                <a:gd name="T9" fmla="*/ 4 h 57"/>
                <a:gd name="T10" fmla="*/ 3 w 71"/>
                <a:gd name="T11" fmla="*/ 5 h 57"/>
                <a:gd name="T12" fmla="*/ 4 w 71"/>
                <a:gd name="T13" fmla="*/ 6 h 57"/>
                <a:gd name="T14" fmla="*/ 6 w 71"/>
                <a:gd name="T15" fmla="*/ 7 h 57"/>
                <a:gd name="T16" fmla="*/ 7 w 71"/>
                <a:gd name="T17" fmla="*/ 6 h 57"/>
                <a:gd name="T18" fmla="*/ 9 w 71"/>
                <a:gd name="T19" fmla="*/ 5 h 57"/>
                <a:gd name="T20" fmla="*/ 9 w 71"/>
                <a:gd name="T21" fmla="*/ 3 h 57"/>
                <a:gd name="T22" fmla="*/ 9 w 71"/>
                <a:gd name="T23" fmla="*/ 1 h 57"/>
                <a:gd name="T24" fmla="*/ 8 w 71"/>
                <a:gd name="T25" fmla="*/ 0 h 57"/>
                <a:gd name="T26" fmla="*/ 6 w 71"/>
                <a:gd name="T27" fmla="*/ 0 h 57"/>
                <a:gd name="T28" fmla="*/ 4 w 71"/>
                <a:gd name="T29" fmla="*/ 0 h 57"/>
                <a:gd name="T30" fmla="*/ 3 w 71"/>
                <a:gd name="T31" fmla="*/ 0 h 57"/>
                <a:gd name="T32" fmla="*/ 2 w 71"/>
                <a:gd name="T33" fmla="*/ 0 h 57"/>
                <a:gd name="T34" fmla="*/ 1 w 71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1"/>
                <a:gd name="T55" fmla="*/ 0 h 57"/>
                <a:gd name="T56" fmla="*/ 71 w 71"/>
                <a:gd name="T57" fmla="*/ 57 h 5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1" h="57">
                  <a:moveTo>
                    <a:pt x="6" y="0"/>
                  </a:moveTo>
                  <a:lnTo>
                    <a:pt x="0" y="10"/>
                  </a:lnTo>
                  <a:lnTo>
                    <a:pt x="1" y="14"/>
                  </a:lnTo>
                  <a:lnTo>
                    <a:pt x="7" y="22"/>
                  </a:lnTo>
                  <a:lnTo>
                    <a:pt x="14" y="33"/>
                  </a:lnTo>
                  <a:lnTo>
                    <a:pt x="23" y="44"/>
                  </a:lnTo>
                  <a:lnTo>
                    <a:pt x="32" y="53"/>
                  </a:lnTo>
                  <a:lnTo>
                    <a:pt x="44" y="57"/>
                  </a:lnTo>
                  <a:lnTo>
                    <a:pt x="55" y="54"/>
                  </a:lnTo>
                  <a:lnTo>
                    <a:pt x="66" y="42"/>
                  </a:lnTo>
                  <a:lnTo>
                    <a:pt x="71" y="25"/>
                  </a:lnTo>
                  <a:lnTo>
                    <a:pt x="68" y="15"/>
                  </a:lnTo>
                  <a:lnTo>
                    <a:pt x="60" y="7"/>
                  </a:lnTo>
                  <a:lnTo>
                    <a:pt x="46" y="2"/>
                  </a:lnTo>
                  <a:lnTo>
                    <a:pt x="32" y="0"/>
                  </a:lnTo>
                  <a:lnTo>
                    <a:pt x="19" y="0"/>
                  </a:lnTo>
                  <a:lnTo>
                    <a:pt x="9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143" name="Freeform 21"/>
            <p:cNvSpPr>
              <a:spLocks/>
            </p:cNvSpPr>
            <p:nvPr/>
          </p:nvSpPr>
          <p:spPr bwMode="auto">
            <a:xfrm>
              <a:off x="2667" y="1569"/>
              <a:ext cx="36" cy="28"/>
            </a:xfrm>
            <a:custGeom>
              <a:avLst/>
              <a:gdLst>
                <a:gd name="T0" fmla="*/ 0 w 71"/>
                <a:gd name="T1" fmla="*/ 5 h 57"/>
                <a:gd name="T2" fmla="*/ 1 w 71"/>
                <a:gd name="T3" fmla="*/ 7 h 57"/>
                <a:gd name="T4" fmla="*/ 2 w 71"/>
                <a:gd name="T5" fmla="*/ 7 h 57"/>
                <a:gd name="T6" fmla="*/ 3 w 71"/>
                <a:gd name="T7" fmla="*/ 7 h 57"/>
                <a:gd name="T8" fmla="*/ 4 w 71"/>
                <a:gd name="T9" fmla="*/ 7 h 57"/>
                <a:gd name="T10" fmla="*/ 6 w 71"/>
                <a:gd name="T11" fmla="*/ 6 h 57"/>
                <a:gd name="T12" fmla="*/ 8 w 71"/>
                <a:gd name="T13" fmla="*/ 6 h 57"/>
                <a:gd name="T14" fmla="*/ 9 w 71"/>
                <a:gd name="T15" fmla="*/ 5 h 57"/>
                <a:gd name="T16" fmla="*/ 9 w 71"/>
                <a:gd name="T17" fmla="*/ 4 h 57"/>
                <a:gd name="T18" fmla="*/ 9 w 71"/>
                <a:gd name="T19" fmla="*/ 2 h 57"/>
                <a:gd name="T20" fmla="*/ 7 w 71"/>
                <a:gd name="T21" fmla="*/ 0 h 57"/>
                <a:gd name="T22" fmla="*/ 6 w 71"/>
                <a:gd name="T23" fmla="*/ 0 h 57"/>
                <a:gd name="T24" fmla="*/ 4 w 71"/>
                <a:gd name="T25" fmla="*/ 0 h 57"/>
                <a:gd name="T26" fmla="*/ 3 w 71"/>
                <a:gd name="T27" fmla="*/ 1 h 57"/>
                <a:gd name="T28" fmla="*/ 2 w 71"/>
                <a:gd name="T29" fmla="*/ 2 h 57"/>
                <a:gd name="T30" fmla="*/ 1 w 71"/>
                <a:gd name="T31" fmla="*/ 4 h 57"/>
                <a:gd name="T32" fmla="*/ 1 w 71"/>
                <a:gd name="T33" fmla="*/ 5 h 57"/>
                <a:gd name="T34" fmla="*/ 0 w 71"/>
                <a:gd name="T35" fmla="*/ 5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1"/>
                <a:gd name="T55" fmla="*/ 0 h 57"/>
                <a:gd name="T56" fmla="*/ 71 w 71"/>
                <a:gd name="T57" fmla="*/ 57 h 5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1" h="57">
                  <a:moveTo>
                    <a:pt x="0" y="47"/>
                  </a:moveTo>
                  <a:lnTo>
                    <a:pt x="6" y="57"/>
                  </a:lnTo>
                  <a:lnTo>
                    <a:pt x="9" y="57"/>
                  </a:lnTo>
                  <a:lnTo>
                    <a:pt x="19" y="57"/>
                  </a:lnTo>
                  <a:lnTo>
                    <a:pt x="32" y="57"/>
                  </a:lnTo>
                  <a:lnTo>
                    <a:pt x="46" y="55"/>
                  </a:lnTo>
                  <a:lnTo>
                    <a:pt x="59" y="50"/>
                  </a:lnTo>
                  <a:lnTo>
                    <a:pt x="68" y="43"/>
                  </a:lnTo>
                  <a:lnTo>
                    <a:pt x="71" y="32"/>
                  </a:lnTo>
                  <a:lnTo>
                    <a:pt x="66" y="17"/>
                  </a:lnTo>
                  <a:lnTo>
                    <a:pt x="55" y="4"/>
                  </a:lnTo>
                  <a:lnTo>
                    <a:pt x="44" y="0"/>
                  </a:lnTo>
                  <a:lnTo>
                    <a:pt x="32" y="4"/>
                  </a:lnTo>
                  <a:lnTo>
                    <a:pt x="23" y="13"/>
                  </a:lnTo>
                  <a:lnTo>
                    <a:pt x="14" y="23"/>
                  </a:lnTo>
                  <a:lnTo>
                    <a:pt x="7" y="35"/>
                  </a:lnTo>
                  <a:lnTo>
                    <a:pt x="1" y="43"/>
                  </a:lnTo>
                  <a:lnTo>
                    <a:pt x="0" y="47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144" name="Freeform 22"/>
            <p:cNvSpPr>
              <a:spLocks/>
            </p:cNvSpPr>
            <p:nvPr/>
          </p:nvSpPr>
          <p:spPr bwMode="auto">
            <a:xfrm>
              <a:off x="3368" y="2439"/>
              <a:ext cx="12" cy="12"/>
            </a:xfrm>
            <a:custGeom>
              <a:avLst/>
              <a:gdLst>
                <a:gd name="T0" fmla="*/ 2 w 24"/>
                <a:gd name="T1" fmla="*/ 3 h 24"/>
                <a:gd name="T2" fmla="*/ 1 w 24"/>
                <a:gd name="T3" fmla="*/ 3 h 24"/>
                <a:gd name="T4" fmla="*/ 1 w 24"/>
                <a:gd name="T5" fmla="*/ 3 h 24"/>
                <a:gd name="T6" fmla="*/ 1 w 24"/>
                <a:gd name="T7" fmla="*/ 2 h 24"/>
                <a:gd name="T8" fmla="*/ 0 w 24"/>
                <a:gd name="T9" fmla="*/ 2 h 24"/>
                <a:gd name="T10" fmla="*/ 1 w 24"/>
                <a:gd name="T11" fmla="*/ 1 h 24"/>
                <a:gd name="T12" fmla="*/ 1 w 24"/>
                <a:gd name="T13" fmla="*/ 1 h 24"/>
                <a:gd name="T14" fmla="*/ 1 w 24"/>
                <a:gd name="T15" fmla="*/ 1 h 24"/>
                <a:gd name="T16" fmla="*/ 2 w 24"/>
                <a:gd name="T17" fmla="*/ 0 h 24"/>
                <a:gd name="T18" fmla="*/ 2 w 24"/>
                <a:gd name="T19" fmla="*/ 1 h 24"/>
                <a:gd name="T20" fmla="*/ 3 w 24"/>
                <a:gd name="T21" fmla="*/ 1 h 24"/>
                <a:gd name="T22" fmla="*/ 3 w 24"/>
                <a:gd name="T23" fmla="*/ 1 h 24"/>
                <a:gd name="T24" fmla="*/ 3 w 24"/>
                <a:gd name="T25" fmla="*/ 2 h 24"/>
                <a:gd name="T26" fmla="*/ 3 w 24"/>
                <a:gd name="T27" fmla="*/ 2 h 24"/>
                <a:gd name="T28" fmla="*/ 3 w 24"/>
                <a:gd name="T29" fmla="*/ 3 h 24"/>
                <a:gd name="T30" fmla="*/ 2 w 24"/>
                <a:gd name="T31" fmla="*/ 3 h 24"/>
                <a:gd name="T32" fmla="*/ 2 w 24"/>
                <a:gd name="T33" fmla="*/ 3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4"/>
                <a:gd name="T52" fmla="*/ 0 h 24"/>
                <a:gd name="T53" fmla="*/ 24 w 24"/>
                <a:gd name="T54" fmla="*/ 24 h 2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4" h="24">
                  <a:moveTo>
                    <a:pt x="11" y="24"/>
                  </a:moveTo>
                  <a:lnTo>
                    <a:pt x="7" y="23"/>
                  </a:lnTo>
                  <a:lnTo>
                    <a:pt x="3" y="20"/>
                  </a:lnTo>
                  <a:lnTo>
                    <a:pt x="1" y="16"/>
                  </a:lnTo>
                  <a:lnTo>
                    <a:pt x="0" y="11"/>
                  </a:lnTo>
                  <a:lnTo>
                    <a:pt x="1" y="7"/>
                  </a:lnTo>
                  <a:lnTo>
                    <a:pt x="3" y="3"/>
                  </a:lnTo>
                  <a:lnTo>
                    <a:pt x="7" y="1"/>
                  </a:lnTo>
                  <a:lnTo>
                    <a:pt x="11" y="0"/>
                  </a:lnTo>
                  <a:lnTo>
                    <a:pt x="16" y="1"/>
                  </a:lnTo>
                  <a:lnTo>
                    <a:pt x="20" y="3"/>
                  </a:lnTo>
                  <a:lnTo>
                    <a:pt x="23" y="7"/>
                  </a:lnTo>
                  <a:lnTo>
                    <a:pt x="24" y="11"/>
                  </a:lnTo>
                  <a:lnTo>
                    <a:pt x="23" y="16"/>
                  </a:lnTo>
                  <a:lnTo>
                    <a:pt x="20" y="20"/>
                  </a:lnTo>
                  <a:lnTo>
                    <a:pt x="16" y="23"/>
                  </a:lnTo>
                  <a:lnTo>
                    <a:pt x="11" y="24"/>
                  </a:lnTo>
                  <a:close/>
                </a:path>
              </a:pathLst>
            </a:custGeom>
            <a:solidFill>
              <a:srgbClr val="FFFF9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145" name="Freeform 23"/>
            <p:cNvSpPr>
              <a:spLocks/>
            </p:cNvSpPr>
            <p:nvPr/>
          </p:nvSpPr>
          <p:spPr bwMode="auto">
            <a:xfrm>
              <a:off x="3361" y="2399"/>
              <a:ext cx="26" cy="36"/>
            </a:xfrm>
            <a:custGeom>
              <a:avLst/>
              <a:gdLst>
                <a:gd name="T0" fmla="*/ 2 w 53"/>
                <a:gd name="T1" fmla="*/ 9 h 73"/>
                <a:gd name="T2" fmla="*/ 4 w 53"/>
                <a:gd name="T3" fmla="*/ 9 h 73"/>
                <a:gd name="T4" fmla="*/ 4 w 53"/>
                <a:gd name="T5" fmla="*/ 8 h 73"/>
                <a:gd name="T6" fmla="*/ 4 w 53"/>
                <a:gd name="T7" fmla="*/ 7 h 73"/>
                <a:gd name="T8" fmla="*/ 5 w 53"/>
                <a:gd name="T9" fmla="*/ 6 h 73"/>
                <a:gd name="T10" fmla="*/ 6 w 53"/>
                <a:gd name="T11" fmla="*/ 4 h 73"/>
                <a:gd name="T12" fmla="*/ 6 w 53"/>
                <a:gd name="T13" fmla="*/ 2 h 73"/>
                <a:gd name="T14" fmla="*/ 6 w 53"/>
                <a:gd name="T15" fmla="*/ 1 h 73"/>
                <a:gd name="T16" fmla="*/ 5 w 53"/>
                <a:gd name="T17" fmla="*/ 0 h 73"/>
                <a:gd name="T18" fmla="*/ 3 w 53"/>
                <a:gd name="T19" fmla="*/ 0 h 73"/>
                <a:gd name="T20" fmla="*/ 1 w 53"/>
                <a:gd name="T21" fmla="*/ 0 h 73"/>
                <a:gd name="T22" fmla="*/ 0 w 53"/>
                <a:gd name="T23" fmla="*/ 1 h 73"/>
                <a:gd name="T24" fmla="*/ 0 w 53"/>
                <a:gd name="T25" fmla="*/ 2 h 73"/>
                <a:gd name="T26" fmla="*/ 0 w 53"/>
                <a:gd name="T27" fmla="*/ 4 h 73"/>
                <a:gd name="T28" fmla="*/ 0 w 53"/>
                <a:gd name="T29" fmla="*/ 6 h 73"/>
                <a:gd name="T30" fmla="*/ 1 w 53"/>
                <a:gd name="T31" fmla="*/ 7 h 73"/>
                <a:gd name="T32" fmla="*/ 2 w 53"/>
                <a:gd name="T33" fmla="*/ 8 h 73"/>
                <a:gd name="T34" fmla="*/ 2 w 53"/>
                <a:gd name="T35" fmla="*/ 9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3"/>
                <a:gd name="T55" fmla="*/ 0 h 73"/>
                <a:gd name="T56" fmla="*/ 53 w 53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3" h="73">
                  <a:moveTo>
                    <a:pt x="19" y="73"/>
                  </a:moveTo>
                  <a:lnTo>
                    <a:pt x="32" y="73"/>
                  </a:lnTo>
                  <a:lnTo>
                    <a:pt x="34" y="69"/>
                  </a:lnTo>
                  <a:lnTo>
                    <a:pt x="39" y="61"/>
                  </a:lnTo>
                  <a:lnTo>
                    <a:pt x="45" y="50"/>
                  </a:lnTo>
                  <a:lnTo>
                    <a:pt x="50" y="36"/>
                  </a:lnTo>
                  <a:lnTo>
                    <a:pt x="53" y="23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1"/>
                  </a:lnTo>
                  <a:lnTo>
                    <a:pt x="17" y="69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146" name="Freeform 24"/>
            <p:cNvSpPr>
              <a:spLocks/>
            </p:cNvSpPr>
            <p:nvPr/>
          </p:nvSpPr>
          <p:spPr bwMode="auto">
            <a:xfrm>
              <a:off x="3361" y="2399"/>
              <a:ext cx="26" cy="36"/>
            </a:xfrm>
            <a:custGeom>
              <a:avLst/>
              <a:gdLst>
                <a:gd name="T0" fmla="*/ 2 w 53"/>
                <a:gd name="T1" fmla="*/ 9 h 73"/>
                <a:gd name="T2" fmla="*/ 4 w 53"/>
                <a:gd name="T3" fmla="*/ 9 h 73"/>
                <a:gd name="T4" fmla="*/ 4 w 53"/>
                <a:gd name="T5" fmla="*/ 8 h 73"/>
                <a:gd name="T6" fmla="*/ 4 w 53"/>
                <a:gd name="T7" fmla="*/ 7 h 73"/>
                <a:gd name="T8" fmla="*/ 5 w 53"/>
                <a:gd name="T9" fmla="*/ 6 h 73"/>
                <a:gd name="T10" fmla="*/ 6 w 53"/>
                <a:gd name="T11" fmla="*/ 4 h 73"/>
                <a:gd name="T12" fmla="*/ 6 w 53"/>
                <a:gd name="T13" fmla="*/ 2 h 73"/>
                <a:gd name="T14" fmla="*/ 6 w 53"/>
                <a:gd name="T15" fmla="*/ 1 h 73"/>
                <a:gd name="T16" fmla="*/ 5 w 53"/>
                <a:gd name="T17" fmla="*/ 0 h 73"/>
                <a:gd name="T18" fmla="*/ 3 w 53"/>
                <a:gd name="T19" fmla="*/ 0 h 73"/>
                <a:gd name="T20" fmla="*/ 1 w 53"/>
                <a:gd name="T21" fmla="*/ 0 h 73"/>
                <a:gd name="T22" fmla="*/ 0 w 53"/>
                <a:gd name="T23" fmla="*/ 1 h 73"/>
                <a:gd name="T24" fmla="*/ 0 w 53"/>
                <a:gd name="T25" fmla="*/ 2 h 73"/>
                <a:gd name="T26" fmla="*/ 0 w 53"/>
                <a:gd name="T27" fmla="*/ 4 h 73"/>
                <a:gd name="T28" fmla="*/ 0 w 53"/>
                <a:gd name="T29" fmla="*/ 6 h 73"/>
                <a:gd name="T30" fmla="*/ 1 w 53"/>
                <a:gd name="T31" fmla="*/ 7 h 73"/>
                <a:gd name="T32" fmla="*/ 2 w 53"/>
                <a:gd name="T33" fmla="*/ 8 h 73"/>
                <a:gd name="T34" fmla="*/ 2 w 53"/>
                <a:gd name="T35" fmla="*/ 9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3"/>
                <a:gd name="T55" fmla="*/ 0 h 73"/>
                <a:gd name="T56" fmla="*/ 53 w 53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3" h="73">
                  <a:moveTo>
                    <a:pt x="19" y="73"/>
                  </a:moveTo>
                  <a:lnTo>
                    <a:pt x="32" y="73"/>
                  </a:lnTo>
                  <a:lnTo>
                    <a:pt x="34" y="69"/>
                  </a:lnTo>
                  <a:lnTo>
                    <a:pt x="39" y="61"/>
                  </a:lnTo>
                  <a:lnTo>
                    <a:pt x="45" y="50"/>
                  </a:lnTo>
                  <a:lnTo>
                    <a:pt x="50" y="36"/>
                  </a:lnTo>
                  <a:lnTo>
                    <a:pt x="53" y="23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1"/>
                  </a:lnTo>
                  <a:lnTo>
                    <a:pt x="17" y="69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147" name="Freeform 25"/>
            <p:cNvSpPr>
              <a:spLocks/>
            </p:cNvSpPr>
            <p:nvPr/>
          </p:nvSpPr>
          <p:spPr bwMode="auto">
            <a:xfrm>
              <a:off x="3331" y="2414"/>
              <a:ext cx="36" cy="29"/>
            </a:xfrm>
            <a:custGeom>
              <a:avLst/>
              <a:gdLst>
                <a:gd name="T0" fmla="*/ 9 w 71"/>
                <a:gd name="T1" fmla="*/ 7 h 58"/>
                <a:gd name="T2" fmla="*/ 9 w 71"/>
                <a:gd name="T3" fmla="*/ 6 h 58"/>
                <a:gd name="T4" fmla="*/ 9 w 71"/>
                <a:gd name="T5" fmla="*/ 6 h 58"/>
                <a:gd name="T6" fmla="*/ 8 w 71"/>
                <a:gd name="T7" fmla="*/ 5 h 58"/>
                <a:gd name="T8" fmla="*/ 8 w 71"/>
                <a:gd name="T9" fmla="*/ 3 h 58"/>
                <a:gd name="T10" fmla="*/ 7 w 71"/>
                <a:gd name="T11" fmla="*/ 2 h 58"/>
                <a:gd name="T12" fmla="*/ 5 w 71"/>
                <a:gd name="T13" fmla="*/ 1 h 58"/>
                <a:gd name="T14" fmla="*/ 4 w 71"/>
                <a:gd name="T15" fmla="*/ 0 h 58"/>
                <a:gd name="T16" fmla="*/ 2 w 71"/>
                <a:gd name="T17" fmla="*/ 1 h 58"/>
                <a:gd name="T18" fmla="*/ 1 w 71"/>
                <a:gd name="T19" fmla="*/ 2 h 58"/>
                <a:gd name="T20" fmla="*/ 0 w 71"/>
                <a:gd name="T21" fmla="*/ 4 h 58"/>
                <a:gd name="T22" fmla="*/ 1 w 71"/>
                <a:gd name="T23" fmla="*/ 6 h 58"/>
                <a:gd name="T24" fmla="*/ 2 w 71"/>
                <a:gd name="T25" fmla="*/ 7 h 58"/>
                <a:gd name="T26" fmla="*/ 4 w 71"/>
                <a:gd name="T27" fmla="*/ 7 h 58"/>
                <a:gd name="T28" fmla="*/ 5 w 71"/>
                <a:gd name="T29" fmla="*/ 7 h 58"/>
                <a:gd name="T30" fmla="*/ 7 w 71"/>
                <a:gd name="T31" fmla="*/ 7 h 58"/>
                <a:gd name="T32" fmla="*/ 8 w 71"/>
                <a:gd name="T33" fmla="*/ 7 h 58"/>
                <a:gd name="T34" fmla="*/ 9 w 71"/>
                <a:gd name="T35" fmla="*/ 7 h 5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1"/>
                <a:gd name="T55" fmla="*/ 0 h 58"/>
                <a:gd name="T56" fmla="*/ 71 w 71"/>
                <a:gd name="T57" fmla="*/ 58 h 5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1" h="58">
                  <a:moveTo>
                    <a:pt x="66" y="58"/>
                  </a:moveTo>
                  <a:lnTo>
                    <a:pt x="71" y="47"/>
                  </a:lnTo>
                  <a:lnTo>
                    <a:pt x="70" y="44"/>
                  </a:lnTo>
                  <a:lnTo>
                    <a:pt x="64" y="36"/>
                  </a:lnTo>
                  <a:lnTo>
                    <a:pt x="58" y="24"/>
                  </a:lnTo>
                  <a:lnTo>
                    <a:pt x="49" y="14"/>
                  </a:lnTo>
                  <a:lnTo>
                    <a:pt x="39" y="5"/>
                  </a:lnTo>
                  <a:lnTo>
                    <a:pt x="28" y="0"/>
                  </a:lnTo>
                  <a:lnTo>
                    <a:pt x="16" y="4"/>
                  </a:lnTo>
                  <a:lnTo>
                    <a:pt x="6" y="16"/>
                  </a:lnTo>
                  <a:lnTo>
                    <a:pt x="0" y="32"/>
                  </a:lnTo>
                  <a:lnTo>
                    <a:pt x="3" y="43"/>
                  </a:lnTo>
                  <a:lnTo>
                    <a:pt x="13" y="51"/>
                  </a:lnTo>
                  <a:lnTo>
                    <a:pt x="25" y="55"/>
                  </a:lnTo>
                  <a:lnTo>
                    <a:pt x="39" y="58"/>
                  </a:lnTo>
                  <a:lnTo>
                    <a:pt x="53" y="58"/>
                  </a:lnTo>
                  <a:lnTo>
                    <a:pt x="62" y="58"/>
                  </a:lnTo>
                  <a:lnTo>
                    <a:pt x="66" y="58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148" name="Freeform 26"/>
            <p:cNvSpPr>
              <a:spLocks/>
            </p:cNvSpPr>
            <p:nvPr/>
          </p:nvSpPr>
          <p:spPr bwMode="auto">
            <a:xfrm>
              <a:off x="3331" y="2447"/>
              <a:ext cx="37" cy="28"/>
            </a:xfrm>
            <a:custGeom>
              <a:avLst/>
              <a:gdLst>
                <a:gd name="T0" fmla="*/ 10 w 72"/>
                <a:gd name="T1" fmla="*/ 2 h 56"/>
                <a:gd name="T2" fmla="*/ 9 w 72"/>
                <a:gd name="T3" fmla="*/ 0 h 56"/>
                <a:gd name="T4" fmla="*/ 8 w 72"/>
                <a:gd name="T5" fmla="*/ 0 h 56"/>
                <a:gd name="T6" fmla="*/ 7 w 72"/>
                <a:gd name="T7" fmla="*/ 0 h 56"/>
                <a:gd name="T8" fmla="*/ 6 w 72"/>
                <a:gd name="T9" fmla="*/ 0 h 56"/>
                <a:gd name="T10" fmla="*/ 4 w 72"/>
                <a:gd name="T11" fmla="*/ 1 h 56"/>
                <a:gd name="T12" fmla="*/ 2 w 72"/>
                <a:gd name="T13" fmla="*/ 1 h 56"/>
                <a:gd name="T14" fmla="*/ 1 w 72"/>
                <a:gd name="T15" fmla="*/ 2 h 56"/>
                <a:gd name="T16" fmla="*/ 0 w 72"/>
                <a:gd name="T17" fmla="*/ 4 h 56"/>
                <a:gd name="T18" fmla="*/ 1 w 72"/>
                <a:gd name="T19" fmla="*/ 6 h 56"/>
                <a:gd name="T20" fmla="*/ 3 w 72"/>
                <a:gd name="T21" fmla="*/ 7 h 56"/>
                <a:gd name="T22" fmla="*/ 4 w 72"/>
                <a:gd name="T23" fmla="*/ 7 h 56"/>
                <a:gd name="T24" fmla="*/ 5 w 72"/>
                <a:gd name="T25" fmla="*/ 7 h 56"/>
                <a:gd name="T26" fmla="*/ 7 w 72"/>
                <a:gd name="T27" fmla="*/ 6 h 56"/>
                <a:gd name="T28" fmla="*/ 8 w 72"/>
                <a:gd name="T29" fmla="*/ 5 h 56"/>
                <a:gd name="T30" fmla="*/ 9 w 72"/>
                <a:gd name="T31" fmla="*/ 3 h 56"/>
                <a:gd name="T32" fmla="*/ 10 w 72"/>
                <a:gd name="T33" fmla="*/ 2 h 56"/>
                <a:gd name="T34" fmla="*/ 10 w 72"/>
                <a:gd name="T35" fmla="*/ 2 h 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2"/>
                <a:gd name="T55" fmla="*/ 0 h 56"/>
                <a:gd name="T56" fmla="*/ 72 w 72"/>
                <a:gd name="T57" fmla="*/ 56 h 5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2" h="56">
                  <a:moveTo>
                    <a:pt x="72" y="10"/>
                  </a:moveTo>
                  <a:lnTo>
                    <a:pt x="67" y="0"/>
                  </a:lnTo>
                  <a:lnTo>
                    <a:pt x="63" y="0"/>
                  </a:lnTo>
                  <a:lnTo>
                    <a:pt x="53" y="0"/>
                  </a:lnTo>
                  <a:lnTo>
                    <a:pt x="40" y="0"/>
                  </a:lnTo>
                  <a:lnTo>
                    <a:pt x="26" y="2"/>
                  </a:lnTo>
                  <a:lnTo>
                    <a:pt x="13" y="7"/>
                  </a:lnTo>
                  <a:lnTo>
                    <a:pt x="3" y="15"/>
                  </a:lnTo>
                  <a:lnTo>
                    <a:pt x="0" y="25"/>
                  </a:lnTo>
                  <a:lnTo>
                    <a:pt x="6" y="41"/>
                  </a:lnTo>
                  <a:lnTo>
                    <a:pt x="17" y="54"/>
                  </a:lnTo>
                  <a:lnTo>
                    <a:pt x="29" y="56"/>
                  </a:lnTo>
                  <a:lnTo>
                    <a:pt x="39" y="53"/>
                  </a:lnTo>
                  <a:lnTo>
                    <a:pt x="49" y="44"/>
                  </a:lnTo>
                  <a:lnTo>
                    <a:pt x="59" y="33"/>
                  </a:lnTo>
                  <a:lnTo>
                    <a:pt x="66" y="22"/>
                  </a:lnTo>
                  <a:lnTo>
                    <a:pt x="71" y="14"/>
                  </a:lnTo>
                  <a:lnTo>
                    <a:pt x="72" y="10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149" name="Freeform 27"/>
            <p:cNvSpPr>
              <a:spLocks/>
            </p:cNvSpPr>
            <p:nvPr/>
          </p:nvSpPr>
          <p:spPr bwMode="auto">
            <a:xfrm>
              <a:off x="3361" y="2454"/>
              <a:ext cx="26" cy="37"/>
            </a:xfrm>
            <a:custGeom>
              <a:avLst/>
              <a:gdLst>
                <a:gd name="T0" fmla="*/ 4 w 53"/>
                <a:gd name="T1" fmla="*/ 0 h 72"/>
                <a:gd name="T2" fmla="*/ 2 w 53"/>
                <a:gd name="T3" fmla="*/ 0 h 72"/>
                <a:gd name="T4" fmla="*/ 2 w 53"/>
                <a:gd name="T5" fmla="*/ 1 h 72"/>
                <a:gd name="T6" fmla="*/ 1 w 53"/>
                <a:gd name="T7" fmla="*/ 2 h 72"/>
                <a:gd name="T8" fmla="*/ 1 w 53"/>
                <a:gd name="T9" fmla="*/ 3 h 72"/>
                <a:gd name="T10" fmla="*/ 0 w 53"/>
                <a:gd name="T11" fmla="*/ 5 h 72"/>
                <a:gd name="T12" fmla="*/ 0 w 53"/>
                <a:gd name="T13" fmla="*/ 7 h 72"/>
                <a:gd name="T14" fmla="*/ 0 w 53"/>
                <a:gd name="T15" fmla="*/ 8 h 72"/>
                <a:gd name="T16" fmla="*/ 1 w 53"/>
                <a:gd name="T17" fmla="*/ 9 h 72"/>
                <a:gd name="T18" fmla="*/ 3 w 53"/>
                <a:gd name="T19" fmla="*/ 10 h 72"/>
                <a:gd name="T20" fmla="*/ 5 w 53"/>
                <a:gd name="T21" fmla="*/ 9 h 72"/>
                <a:gd name="T22" fmla="*/ 6 w 53"/>
                <a:gd name="T23" fmla="*/ 8 h 72"/>
                <a:gd name="T24" fmla="*/ 6 w 53"/>
                <a:gd name="T25" fmla="*/ 7 h 72"/>
                <a:gd name="T26" fmla="*/ 6 w 53"/>
                <a:gd name="T27" fmla="*/ 5 h 72"/>
                <a:gd name="T28" fmla="*/ 5 w 53"/>
                <a:gd name="T29" fmla="*/ 3 h 72"/>
                <a:gd name="T30" fmla="*/ 5 w 53"/>
                <a:gd name="T31" fmla="*/ 2 h 72"/>
                <a:gd name="T32" fmla="*/ 4 w 53"/>
                <a:gd name="T33" fmla="*/ 1 h 72"/>
                <a:gd name="T34" fmla="*/ 4 w 53"/>
                <a:gd name="T35" fmla="*/ 0 h 7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3"/>
                <a:gd name="T55" fmla="*/ 0 h 72"/>
                <a:gd name="T56" fmla="*/ 53 w 53"/>
                <a:gd name="T57" fmla="*/ 72 h 7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3" h="72">
                  <a:moveTo>
                    <a:pt x="33" y="0"/>
                  </a:moveTo>
                  <a:lnTo>
                    <a:pt x="20" y="0"/>
                  </a:lnTo>
                  <a:lnTo>
                    <a:pt x="18" y="3"/>
                  </a:lnTo>
                  <a:lnTo>
                    <a:pt x="13" y="11"/>
                  </a:lnTo>
                  <a:lnTo>
                    <a:pt x="8" y="23"/>
                  </a:lnTo>
                  <a:lnTo>
                    <a:pt x="3" y="35"/>
                  </a:lnTo>
                  <a:lnTo>
                    <a:pt x="0" y="49"/>
                  </a:lnTo>
                  <a:lnTo>
                    <a:pt x="2" y="61"/>
                  </a:lnTo>
                  <a:lnTo>
                    <a:pt x="10" y="69"/>
                  </a:lnTo>
                  <a:lnTo>
                    <a:pt x="26" y="72"/>
                  </a:lnTo>
                  <a:lnTo>
                    <a:pt x="42" y="69"/>
                  </a:lnTo>
                  <a:lnTo>
                    <a:pt x="51" y="61"/>
                  </a:lnTo>
                  <a:lnTo>
                    <a:pt x="53" y="49"/>
                  </a:lnTo>
                  <a:lnTo>
                    <a:pt x="50" y="35"/>
                  </a:lnTo>
                  <a:lnTo>
                    <a:pt x="46" y="23"/>
                  </a:lnTo>
                  <a:lnTo>
                    <a:pt x="40" y="11"/>
                  </a:lnTo>
                  <a:lnTo>
                    <a:pt x="35" y="3"/>
                  </a:lnTo>
                  <a:lnTo>
                    <a:pt x="33" y="0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150" name="Freeform 28"/>
            <p:cNvSpPr>
              <a:spLocks/>
            </p:cNvSpPr>
            <p:nvPr/>
          </p:nvSpPr>
          <p:spPr bwMode="auto">
            <a:xfrm>
              <a:off x="3381" y="2447"/>
              <a:ext cx="36" cy="28"/>
            </a:xfrm>
            <a:custGeom>
              <a:avLst/>
              <a:gdLst>
                <a:gd name="T0" fmla="*/ 1 w 71"/>
                <a:gd name="T1" fmla="*/ 0 h 56"/>
                <a:gd name="T2" fmla="*/ 0 w 71"/>
                <a:gd name="T3" fmla="*/ 2 h 56"/>
                <a:gd name="T4" fmla="*/ 1 w 71"/>
                <a:gd name="T5" fmla="*/ 2 h 56"/>
                <a:gd name="T6" fmla="*/ 1 w 71"/>
                <a:gd name="T7" fmla="*/ 3 h 56"/>
                <a:gd name="T8" fmla="*/ 2 w 71"/>
                <a:gd name="T9" fmla="*/ 5 h 56"/>
                <a:gd name="T10" fmla="*/ 3 w 71"/>
                <a:gd name="T11" fmla="*/ 6 h 56"/>
                <a:gd name="T12" fmla="*/ 4 w 71"/>
                <a:gd name="T13" fmla="*/ 7 h 56"/>
                <a:gd name="T14" fmla="*/ 6 w 71"/>
                <a:gd name="T15" fmla="*/ 7 h 56"/>
                <a:gd name="T16" fmla="*/ 7 w 71"/>
                <a:gd name="T17" fmla="*/ 7 h 56"/>
                <a:gd name="T18" fmla="*/ 9 w 71"/>
                <a:gd name="T19" fmla="*/ 6 h 56"/>
                <a:gd name="T20" fmla="*/ 9 w 71"/>
                <a:gd name="T21" fmla="*/ 4 h 56"/>
                <a:gd name="T22" fmla="*/ 9 w 71"/>
                <a:gd name="T23" fmla="*/ 2 h 56"/>
                <a:gd name="T24" fmla="*/ 8 w 71"/>
                <a:gd name="T25" fmla="*/ 1 h 56"/>
                <a:gd name="T26" fmla="*/ 6 w 71"/>
                <a:gd name="T27" fmla="*/ 1 h 56"/>
                <a:gd name="T28" fmla="*/ 4 w 71"/>
                <a:gd name="T29" fmla="*/ 0 h 56"/>
                <a:gd name="T30" fmla="*/ 3 w 71"/>
                <a:gd name="T31" fmla="*/ 0 h 56"/>
                <a:gd name="T32" fmla="*/ 2 w 71"/>
                <a:gd name="T33" fmla="*/ 0 h 56"/>
                <a:gd name="T34" fmla="*/ 1 w 71"/>
                <a:gd name="T35" fmla="*/ 0 h 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1"/>
                <a:gd name="T55" fmla="*/ 0 h 56"/>
                <a:gd name="T56" fmla="*/ 71 w 71"/>
                <a:gd name="T57" fmla="*/ 56 h 5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1" h="56">
                  <a:moveTo>
                    <a:pt x="6" y="0"/>
                  </a:moveTo>
                  <a:lnTo>
                    <a:pt x="0" y="10"/>
                  </a:lnTo>
                  <a:lnTo>
                    <a:pt x="1" y="14"/>
                  </a:lnTo>
                  <a:lnTo>
                    <a:pt x="7" y="22"/>
                  </a:lnTo>
                  <a:lnTo>
                    <a:pt x="14" y="33"/>
                  </a:lnTo>
                  <a:lnTo>
                    <a:pt x="23" y="44"/>
                  </a:lnTo>
                  <a:lnTo>
                    <a:pt x="32" y="53"/>
                  </a:lnTo>
                  <a:lnTo>
                    <a:pt x="44" y="56"/>
                  </a:lnTo>
                  <a:lnTo>
                    <a:pt x="55" y="54"/>
                  </a:lnTo>
                  <a:lnTo>
                    <a:pt x="66" y="41"/>
                  </a:lnTo>
                  <a:lnTo>
                    <a:pt x="71" y="25"/>
                  </a:lnTo>
                  <a:lnTo>
                    <a:pt x="68" y="15"/>
                  </a:lnTo>
                  <a:lnTo>
                    <a:pt x="59" y="7"/>
                  </a:lnTo>
                  <a:lnTo>
                    <a:pt x="46" y="2"/>
                  </a:lnTo>
                  <a:lnTo>
                    <a:pt x="32" y="0"/>
                  </a:lnTo>
                  <a:lnTo>
                    <a:pt x="20" y="0"/>
                  </a:lnTo>
                  <a:lnTo>
                    <a:pt x="9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151" name="Freeform 29"/>
            <p:cNvSpPr>
              <a:spLocks/>
            </p:cNvSpPr>
            <p:nvPr/>
          </p:nvSpPr>
          <p:spPr bwMode="auto">
            <a:xfrm>
              <a:off x="3380" y="2414"/>
              <a:ext cx="37" cy="28"/>
            </a:xfrm>
            <a:custGeom>
              <a:avLst/>
              <a:gdLst>
                <a:gd name="T0" fmla="*/ 0 w 72"/>
                <a:gd name="T1" fmla="*/ 5 h 57"/>
                <a:gd name="T2" fmla="*/ 1 w 72"/>
                <a:gd name="T3" fmla="*/ 7 h 57"/>
                <a:gd name="T4" fmla="*/ 2 w 72"/>
                <a:gd name="T5" fmla="*/ 7 h 57"/>
                <a:gd name="T6" fmla="*/ 3 w 72"/>
                <a:gd name="T7" fmla="*/ 7 h 57"/>
                <a:gd name="T8" fmla="*/ 4 w 72"/>
                <a:gd name="T9" fmla="*/ 7 h 57"/>
                <a:gd name="T10" fmla="*/ 6 w 72"/>
                <a:gd name="T11" fmla="*/ 6 h 57"/>
                <a:gd name="T12" fmla="*/ 8 w 72"/>
                <a:gd name="T13" fmla="*/ 6 h 57"/>
                <a:gd name="T14" fmla="*/ 9 w 72"/>
                <a:gd name="T15" fmla="*/ 5 h 57"/>
                <a:gd name="T16" fmla="*/ 10 w 72"/>
                <a:gd name="T17" fmla="*/ 3 h 57"/>
                <a:gd name="T18" fmla="*/ 9 w 72"/>
                <a:gd name="T19" fmla="*/ 2 h 57"/>
                <a:gd name="T20" fmla="*/ 7 w 72"/>
                <a:gd name="T21" fmla="*/ 0 h 57"/>
                <a:gd name="T22" fmla="*/ 6 w 72"/>
                <a:gd name="T23" fmla="*/ 0 h 57"/>
                <a:gd name="T24" fmla="*/ 5 w 72"/>
                <a:gd name="T25" fmla="*/ 0 h 57"/>
                <a:gd name="T26" fmla="*/ 3 w 72"/>
                <a:gd name="T27" fmla="*/ 1 h 57"/>
                <a:gd name="T28" fmla="*/ 2 w 72"/>
                <a:gd name="T29" fmla="*/ 2 h 57"/>
                <a:gd name="T30" fmla="*/ 1 w 72"/>
                <a:gd name="T31" fmla="*/ 4 h 57"/>
                <a:gd name="T32" fmla="*/ 1 w 72"/>
                <a:gd name="T33" fmla="*/ 5 h 57"/>
                <a:gd name="T34" fmla="*/ 0 w 72"/>
                <a:gd name="T35" fmla="*/ 5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2"/>
                <a:gd name="T55" fmla="*/ 0 h 57"/>
                <a:gd name="T56" fmla="*/ 72 w 72"/>
                <a:gd name="T57" fmla="*/ 57 h 5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2" h="57">
                  <a:moveTo>
                    <a:pt x="0" y="46"/>
                  </a:moveTo>
                  <a:lnTo>
                    <a:pt x="6" y="57"/>
                  </a:lnTo>
                  <a:lnTo>
                    <a:pt x="9" y="57"/>
                  </a:lnTo>
                  <a:lnTo>
                    <a:pt x="19" y="57"/>
                  </a:lnTo>
                  <a:lnTo>
                    <a:pt x="32" y="57"/>
                  </a:lnTo>
                  <a:lnTo>
                    <a:pt x="47" y="54"/>
                  </a:lnTo>
                  <a:lnTo>
                    <a:pt x="60" y="50"/>
                  </a:lnTo>
                  <a:lnTo>
                    <a:pt x="69" y="43"/>
                  </a:lnTo>
                  <a:lnTo>
                    <a:pt x="72" y="31"/>
                  </a:lnTo>
                  <a:lnTo>
                    <a:pt x="67" y="16"/>
                  </a:lnTo>
                  <a:lnTo>
                    <a:pt x="55" y="4"/>
                  </a:lnTo>
                  <a:lnTo>
                    <a:pt x="44" y="0"/>
                  </a:lnTo>
                  <a:lnTo>
                    <a:pt x="33" y="4"/>
                  </a:lnTo>
                  <a:lnTo>
                    <a:pt x="23" y="13"/>
                  </a:lnTo>
                  <a:lnTo>
                    <a:pt x="14" y="23"/>
                  </a:lnTo>
                  <a:lnTo>
                    <a:pt x="7" y="35"/>
                  </a:lnTo>
                  <a:lnTo>
                    <a:pt x="1" y="43"/>
                  </a:lnTo>
                  <a:lnTo>
                    <a:pt x="0" y="46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152" name="Freeform 30"/>
            <p:cNvSpPr>
              <a:spLocks/>
            </p:cNvSpPr>
            <p:nvPr/>
          </p:nvSpPr>
          <p:spPr bwMode="auto">
            <a:xfrm>
              <a:off x="2672" y="2420"/>
              <a:ext cx="11" cy="12"/>
            </a:xfrm>
            <a:custGeom>
              <a:avLst/>
              <a:gdLst>
                <a:gd name="T0" fmla="*/ 1 w 23"/>
                <a:gd name="T1" fmla="*/ 3 h 24"/>
                <a:gd name="T2" fmla="*/ 0 w 23"/>
                <a:gd name="T3" fmla="*/ 3 h 24"/>
                <a:gd name="T4" fmla="*/ 0 w 23"/>
                <a:gd name="T5" fmla="*/ 3 h 24"/>
                <a:gd name="T6" fmla="*/ 0 w 23"/>
                <a:gd name="T7" fmla="*/ 3 h 24"/>
                <a:gd name="T8" fmla="*/ 0 w 23"/>
                <a:gd name="T9" fmla="*/ 2 h 24"/>
                <a:gd name="T10" fmla="*/ 0 w 23"/>
                <a:gd name="T11" fmla="*/ 1 h 24"/>
                <a:gd name="T12" fmla="*/ 0 w 23"/>
                <a:gd name="T13" fmla="*/ 1 h 24"/>
                <a:gd name="T14" fmla="*/ 0 w 23"/>
                <a:gd name="T15" fmla="*/ 1 h 24"/>
                <a:gd name="T16" fmla="*/ 1 w 23"/>
                <a:gd name="T17" fmla="*/ 0 h 24"/>
                <a:gd name="T18" fmla="*/ 2 w 23"/>
                <a:gd name="T19" fmla="*/ 1 h 24"/>
                <a:gd name="T20" fmla="*/ 2 w 23"/>
                <a:gd name="T21" fmla="*/ 1 h 24"/>
                <a:gd name="T22" fmla="*/ 2 w 23"/>
                <a:gd name="T23" fmla="*/ 1 h 24"/>
                <a:gd name="T24" fmla="*/ 2 w 23"/>
                <a:gd name="T25" fmla="*/ 2 h 24"/>
                <a:gd name="T26" fmla="*/ 2 w 23"/>
                <a:gd name="T27" fmla="*/ 3 h 24"/>
                <a:gd name="T28" fmla="*/ 2 w 23"/>
                <a:gd name="T29" fmla="*/ 3 h 24"/>
                <a:gd name="T30" fmla="*/ 2 w 23"/>
                <a:gd name="T31" fmla="*/ 3 h 24"/>
                <a:gd name="T32" fmla="*/ 1 w 23"/>
                <a:gd name="T33" fmla="*/ 3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3"/>
                <a:gd name="T52" fmla="*/ 0 h 24"/>
                <a:gd name="T53" fmla="*/ 23 w 23"/>
                <a:gd name="T54" fmla="*/ 24 h 2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3" h="24">
                  <a:moveTo>
                    <a:pt x="12" y="24"/>
                  </a:moveTo>
                  <a:lnTo>
                    <a:pt x="7" y="23"/>
                  </a:lnTo>
                  <a:lnTo>
                    <a:pt x="4" y="20"/>
                  </a:lnTo>
                  <a:lnTo>
                    <a:pt x="1" y="17"/>
                  </a:lnTo>
                  <a:lnTo>
                    <a:pt x="0" y="12"/>
                  </a:lnTo>
                  <a:lnTo>
                    <a:pt x="1" y="8"/>
                  </a:lnTo>
                  <a:lnTo>
                    <a:pt x="4" y="3"/>
                  </a:lnTo>
                  <a:lnTo>
                    <a:pt x="7" y="1"/>
                  </a:lnTo>
                  <a:lnTo>
                    <a:pt x="12" y="0"/>
                  </a:lnTo>
                  <a:lnTo>
                    <a:pt x="16" y="1"/>
                  </a:lnTo>
                  <a:lnTo>
                    <a:pt x="20" y="3"/>
                  </a:lnTo>
                  <a:lnTo>
                    <a:pt x="22" y="8"/>
                  </a:lnTo>
                  <a:lnTo>
                    <a:pt x="23" y="12"/>
                  </a:lnTo>
                  <a:lnTo>
                    <a:pt x="22" y="17"/>
                  </a:lnTo>
                  <a:lnTo>
                    <a:pt x="20" y="20"/>
                  </a:lnTo>
                  <a:lnTo>
                    <a:pt x="16" y="23"/>
                  </a:lnTo>
                  <a:lnTo>
                    <a:pt x="12" y="24"/>
                  </a:lnTo>
                  <a:close/>
                </a:path>
              </a:pathLst>
            </a:custGeom>
            <a:solidFill>
              <a:srgbClr val="FFFF9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153" name="Freeform 31"/>
            <p:cNvSpPr>
              <a:spLocks/>
            </p:cNvSpPr>
            <p:nvPr/>
          </p:nvSpPr>
          <p:spPr bwMode="auto">
            <a:xfrm>
              <a:off x="2664" y="2381"/>
              <a:ext cx="26" cy="36"/>
            </a:xfrm>
            <a:custGeom>
              <a:avLst/>
              <a:gdLst>
                <a:gd name="T0" fmla="*/ 3 w 52"/>
                <a:gd name="T1" fmla="*/ 9 h 73"/>
                <a:gd name="T2" fmla="*/ 3 w 52"/>
                <a:gd name="T3" fmla="*/ 9 h 73"/>
                <a:gd name="T4" fmla="*/ 5 w 52"/>
                <a:gd name="T5" fmla="*/ 8 h 73"/>
                <a:gd name="T6" fmla="*/ 5 w 52"/>
                <a:gd name="T7" fmla="*/ 7 h 73"/>
                <a:gd name="T8" fmla="*/ 6 w 52"/>
                <a:gd name="T9" fmla="*/ 6 h 73"/>
                <a:gd name="T10" fmla="*/ 7 w 52"/>
                <a:gd name="T11" fmla="*/ 4 h 73"/>
                <a:gd name="T12" fmla="*/ 7 w 52"/>
                <a:gd name="T13" fmla="*/ 2 h 73"/>
                <a:gd name="T14" fmla="*/ 7 w 52"/>
                <a:gd name="T15" fmla="*/ 1 h 73"/>
                <a:gd name="T16" fmla="*/ 6 w 52"/>
                <a:gd name="T17" fmla="*/ 0 h 73"/>
                <a:gd name="T18" fmla="*/ 3 w 52"/>
                <a:gd name="T19" fmla="*/ 0 h 73"/>
                <a:gd name="T20" fmla="*/ 2 w 52"/>
                <a:gd name="T21" fmla="*/ 0 h 73"/>
                <a:gd name="T22" fmla="*/ 1 w 52"/>
                <a:gd name="T23" fmla="*/ 1 h 73"/>
                <a:gd name="T24" fmla="*/ 0 w 52"/>
                <a:gd name="T25" fmla="*/ 2 h 73"/>
                <a:gd name="T26" fmla="*/ 1 w 52"/>
                <a:gd name="T27" fmla="*/ 4 h 73"/>
                <a:gd name="T28" fmla="*/ 1 w 52"/>
                <a:gd name="T29" fmla="*/ 6 h 73"/>
                <a:gd name="T30" fmla="*/ 2 w 52"/>
                <a:gd name="T31" fmla="*/ 7 h 73"/>
                <a:gd name="T32" fmla="*/ 3 w 52"/>
                <a:gd name="T33" fmla="*/ 8 h 73"/>
                <a:gd name="T34" fmla="*/ 3 w 52"/>
                <a:gd name="T35" fmla="*/ 9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2"/>
                <a:gd name="T55" fmla="*/ 0 h 73"/>
                <a:gd name="T56" fmla="*/ 52 w 52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2" h="73">
                  <a:moveTo>
                    <a:pt x="20" y="73"/>
                  </a:moveTo>
                  <a:lnTo>
                    <a:pt x="31" y="73"/>
                  </a:lnTo>
                  <a:lnTo>
                    <a:pt x="34" y="69"/>
                  </a:lnTo>
                  <a:lnTo>
                    <a:pt x="38" y="61"/>
                  </a:lnTo>
                  <a:lnTo>
                    <a:pt x="44" y="50"/>
                  </a:lnTo>
                  <a:lnTo>
                    <a:pt x="50" y="36"/>
                  </a:lnTo>
                  <a:lnTo>
                    <a:pt x="52" y="23"/>
                  </a:lnTo>
                  <a:lnTo>
                    <a:pt x="51" y="12"/>
                  </a:lnTo>
                  <a:lnTo>
                    <a:pt x="43" y="4"/>
                  </a:lnTo>
                  <a:lnTo>
                    <a:pt x="27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3" y="61"/>
                  </a:lnTo>
                  <a:lnTo>
                    <a:pt x="17" y="69"/>
                  </a:lnTo>
                  <a:lnTo>
                    <a:pt x="20" y="73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154" name="Freeform 32"/>
            <p:cNvSpPr>
              <a:spLocks/>
            </p:cNvSpPr>
            <p:nvPr/>
          </p:nvSpPr>
          <p:spPr bwMode="auto">
            <a:xfrm>
              <a:off x="2664" y="2381"/>
              <a:ext cx="26" cy="36"/>
            </a:xfrm>
            <a:custGeom>
              <a:avLst/>
              <a:gdLst>
                <a:gd name="T0" fmla="*/ 3 w 52"/>
                <a:gd name="T1" fmla="*/ 9 h 73"/>
                <a:gd name="T2" fmla="*/ 3 w 52"/>
                <a:gd name="T3" fmla="*/ 9 h 73"/>
                <a:gd name="T4" fmla="*/ 5 w 52"/>
                <a:gd name="T5" fmla="*/ 8 h 73"/>
                <a:gd name="T6" fmla="*/ 5 w 52"/>
                <a:gd name="T7" fmla="*/ 7 h 73"/>
                <a:gd name="T8" fmla="*/ 6 w 52"/>
                <a:gd name="T9" fmla="*/ 6 h 73"/>
                <a:gd name="T10" fmla="*/ 7 w 52"/>
                <a:gd name="T11" fmla="*/ 4 h 73"/>
                <a:gd name="T12" fmla="*/ 7 w 52"/>
                <a:gd name="T13" fmla="*/ 2 h 73"/>
                <a:gd name="T14" fmla="*/ 7 w 52"/>
                <a:gd name="T15" fmla="*/ 1 h 73"/>
                <a:gd name="T16" fmla="*/ 6 w 52"/>
                <a:gd name="T17" fmla="*/ 0 h 73"/>
                <a:gd name="T18" fmla="*/ 3 w 52"/>
                <a:gd name="T19" fmla="*/ 0 h 73"/>
                <a:gd name="T20" fmla="*/ 2 w 52"/>
                <a:gd name="T21" fmla="*/ 0 h 73"/>
                <a:gd name="T22" fmla="*/ 1 w 52"/>
                <a:gd name="T23" fmla="*/ 1 h 73"/>
                <a:gd name="T24" fmla="*/ 0 w 52"/>
                <a:gd name="T25" fmla="*/ 2 h 73"/>
                <a:gd name="T26" fmla="*/ 1 w 52"/>
                <a:gd name="T27" fmla="*/ 4 h 73"/>
                <a:gd name="T28" fmla="*/ 1 w 52"/>
                <a:gd name="T29" fmla="*/ 6 h 73"/>
                <a:gd name="T30" fmla="*/ 2 w 52"/>
                <a:gd name="T31" fmla="*/ 7 h 73"/>
                <a:gd name="T32" fmla="*/ 3 w 52"/>
                <a:gd name="T33" fmla="*/ 8 h 73"/>
                <a:gd name="T34" fmla="*/ 3 w 52"/>
                <a:gd name="T35" fmla="*/ 9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2"/>
                <a:gd name="T55" fmla="*/ 0 h 73"/>
                <a:gd name="T56" fmla="*/ 52 w 52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2" h="73">
                  <a:moveTo>
                    <a:pt x="20" y="73"/>
                  </a:moveTo>
                  <a:lnTo>
                    <a:pt x="31" y="73"/>
                  </a:lnTo>
                  <a:lnTo>
                    <a:pt x="34" y="69"/>
                  </a:lnTo>
                  <a:lnTo>
                    <a:pt x="38" y="61"/>
                  </a:lnTo>
                  <a:lnTo>
                    <a:pt x="44" y="50"/>
                  </a:lnTo>
                  <a:lnTo>
                    <a:pt x="50" y="36"/>
                  </a:lnTo>
                  <a:lnTo>
                    <a:pt x="52" y="23"/>
                  </a:lnTo>
                  <a:lnTo>
                    <a:pt x="51" y="12"/>
                  </a:lnTo>
                  <a:lnTo>
                    <a:pt x="43" y="4"/>
                  </a:lnTo>
                  <a:lnTo>
                    <a:pt x="27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3" y="61"/>
                  </a:lnTo>
                  <a:lnTo>
                    <a:pt x="17" y="69"/>
                  </a:lnTo>
                  <a:lnTo>
                    <a:pt x="20" y="73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155" name="Freeform 33"/>
            <p:cNvSpPr>
              <a:spLocks/>
            </p:cNvSpPr>
            <p:nvPr/>
          </p:nvSpPr>
          <p:spPr bwMode="auto">
            <a:xfrm>
              <a:off x="2635" y="2396"/>
              <a:ext cx="35" cy="28"/>
            </a:xfrm>
            <a:custGeom>
              <a:avLst/>
              <a:gdLst>
                <a:gd name="T0" fmla="*/ 8 w 72"/>
                <a:gd name="T1" fmla="*/ 7 h 58"/>
                <a:gd name="T2" fmla="*/ 8 w 72"/>
                <a:gd name="T3" fmla="*/ 5 h 58"/>
                <a:gd name="T4" fmla="*/ 8 w 72"/>
                <a:gd name="T5" fmla="*/ 5 h 58"/>
                <a:gd name="T6" fmla="*/ 8 w 72"/>
                <a:gd name="T7" fmla="*/ 4 h 58"/>
                <a:gd name="T8" fmla="*/ 7 w 72"/>
                <a:gd name="T9" fmla="*/ 3 h 58"/>
                <a:gd name="T10" fmla="*/ 6 w 72"/>
                <a:gd name="T11" fmla="*/ 1 h 58"/>
                <a:gd name="T12" fmla="*/ 4 w 72"/>
                <a:gd name="T13" fmla="*/ 0 h 58"/>
                <a:gd name="T14" fmla="*/ 3 w 72"/>
                <a:gd name="T15" fmla="*/ 0 h 58"/>
                <a:gd name="T16" fmla="*/ 2 w 72"/>
                <a:gd name="T17" fmla="*/ 0 h 58"/>
                <a:gd name="T18" fmla="*/ 0 w 72"/>
                <a:gd name="T19" fmla="*/ 1 h 58"/>
                <a:gd name="T20" fmla="*/ 0 w 72"/>
                <a:gd name="T21" fmla="*/ 3 h 58"/>
                <a:gd name="T22" fmla="*/ 0 w 72"/>
                <a:gd name="T23" fmla="*/ 5 h 58"/>
                <a:gd name="T24" fmla="*/ 1 w 72"/>
                <a:gd name="T25" fmla="*/ 6 h 58"/>
                <a:gd name="T26" fmla="*/ 3 w 72"/>
                <a:gd name="T27" fmla="*/ 6 h 58"/>
                <a:gd name="T28" fmla="*/ 4 w 72"/>
                <a:gd name="T29" fmla="*/ 7 h 58"/>
                <a:gd name="T30" fmla="*/ 6 w 72"/>
                <a:gd name="T31" fmla="*/ 7 h 58"/>
                <a:gd name="T32" fmla="*/ 7 w 72"/>
                <a:gd name="T33" fmla="*/ 7 h 58"/>
                <a:gd name="T34" fmla="*/ 8 w 72"/>
                <a:gd name="T35" fmla="*/ 7 h 5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2"/>
                <a:gd name="T55" fmla="*/ 0 h 58"/>
                <a:gd name="T56" fmla="*/ 72 w 72"/>
                <a:gd name="T57" fmla="*/ 58 h 5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2" h="58">
                  <a:moveTo>
                    <a:pt x="66" y="58"/>
                  </a:moveTo>
                  <a:lnTo>
                    <a:pt x="72" y="47"/>
                  </a:lnTo>
                  <a:lnTo>
                    <a:pt x="71" y="44"/>
                  </a:lnTo>
                  <a:lnTo>
                    <a:pt x="65" y="36"/>
                  </a:lnTo>
                  <a:lnTo>
                    <a:pt x="58" y="24"/>
                  </a:lnTo>
                  <a:lnTo>
                    <a:pt x="50" y="14"/>
                  </a:lnTo>
                  <a:lnTo>
                    <a:pt x="40" y="5"/>
                  </a:lnTo>
                  <a:lnTo>
                    <a:pt x="28" y="0"/>
                  </a:lnTo>
                  <a:lnTo>
                    <a:pt x="16" y="3"/>
                  </a:lnTo>
                  <a:lnTo>
                    <a:pt x="6" y="15"/>
                  </a:lnTo>
                  <a:lnTo>
                    <a:pt x="0" y="31"/>
                  </a:lnTo>
                  <a:lnTo>
                    <a:pt x="4" y="43"/>
                  </a:lnTo>
                  <a:lnTo>
                    <a:pt x="12" y="51"/>
                  </a:lnTo>
                  <a:lnTo>
                    <a:pt x="26" y="56"/>
                  </a:lnTo>
                  <a:lnTo>
                    <a:pt x="40" y="58"/>
                  </a:lnTo>
                  <a:lnTo>
                    <a:pt x="52" y="58"/>
                  </a:lnTo>
                  <a:lnTo>
                    <a:pt x="63" y="58"/>
                  </a:lnTo>
                  <a:lnTo>
                    <a:pt x="66" y="58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156" name="Freeform 34"/>
            <p:cNvSpPr>
              <a:spLocks/>
            </p:cNvSpPr>
            <p:nvPr/>
          </p:nvSpPr>
          <p:spPr bwMode="auto">
            <a:xfrm>
              <a:off x="2635" y="2428"/>
              <a:ext cx="35" cy="29"/>
            </a:xfrm>
            <a:custGeom>
              <a:avLst/>
              <a:gdLst>
                <a:gd name="T0" fmla="*/ 8 w 72"/>
                <a:gd name="T1" fmla="*/ 2 h 56"/>
                <a:gd name="T2" fmla="*/ 8 w 72"/>
                <a:gd name="T3" fmla="*/ 0 h 56"/>
                <a:gd name="T4" fmla="*/ 7 w 72"/>
                <a:gd name="T5" fmla="*/ 0 h 56"/>
                <a:gd name="T6" fmla="*/ 6 w 72"/>
                <a:gd name="T7" fmla="*/ 0 h 56"/>
                <a:gd name="T8" fmla="*/ 4 w 72"/>
                <a:gd name="T9" fmla="*/ 0 h 56"/>
                <a:gd name="T10" fmla="*/ 3 w 72"/>
                <a:gd name="T11" fmla="*/ 1 h 56"/>
                <a:gd name="T12" fmla="*/ 1 w 72"/>
                <a:gd name="T13" fmla="*/ 1 h 56"/>
                <a:gd name="T14" fmla="*/ 0 w 72"/>
                <a:gd name="T15" fmla="*/ 2 h 56"/>
                <a:gd name="T16" fmla="*/ 0 w 72"/>
                <a:gd name="T17" fmla="*/ 4 h 56"/>
                <a:gd name="T18" fmla="*/ 0 w 72"/>
                <a:gd name="T19" fmla="*/ 6 h 56"/>
                <a:gd name="T20" fmla="*/ 2 w 72"/>
                <a:gd name="T21" fmla="*/ 7 h 56"/>
                <a:gd name="T22" fmla="*/ 3 w 72"/>
                <a:gd name="T23" fmla="*/ 8 h 56"/>
                <a:gd name="T24" fmla="*/ 4 w 72"/>
                <a:gd name="T25" fmla="*/ 7 h 56"/>
                <a:gd name="T26" fmla="*/ 6 w 72"/>
                <a:gd name="T27" fmla="*/ 6 h 56"/>
                <a:gd name="T28" fmla="*/ 7 w 72"/>
                <a:gd name="T29" fmla="*/ 5 h 56"/>
                <a:gd name="T30" fmla="*/ 8 w 72"/>
                <a:gd name="T31" fmla="*/ 3 h 56"/>
                <a:gd name="T32" fmla="*/ 8 w 72"/>
                <a:gd name="T33" fmla="*/ 2 h 56"/>
                <a:gd name="T34" fmla="*/ 8 w 72"/>
                <a:gd name="T35" fmla="*/ 2 h 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2"/>
                <a:gd name="T55" fmla="*/ 0 h 56"/>
                <a:gd name="T56" fmla="*/ 72 w 72"/>
                <a:gd name="T57" fmla="*/ 56 h 5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2" h="56">
                  <a:moveTo>
                    <a:pt x="72" y="10"/>
                  </a:moveTo>
                  <a:lnTo>
                    <a:pt x="66" y="0"/>
                  </a:lnTo>
                  <a:lnTo>
                    <a:pt x="63" y="0"/>
                  </a:lnTo>
                  <a:lnTo>
                    <a:pt x="53" y="0"/>
                  </a:lnTo>
                  <a:lnTo>
                    <a:pt x="40" y="0"/>
                  </a:lnTo>
                  <a:lnTo>
                    <a:pt x="26" y="2"/>
                  </a:lnTo>
                  <a:lnTo>
                    <a:pt x="13" y="7"/>
                  </a:lnTo>
                  <a:lnTo>
                    <a:pt x="4" y="14"/>
                  </a:lnTo>
                  <a:lnTo>
                    <a:pt x="0" y="25"/>
                  </a:lnTo>
                  <a:lnTo>
                    <a:pt x="6" y="40"/>
                  </a:lnTo>
                  <a:lnTo>
                    <a:pt x="16" y="53"/>
                  </a:lnTo>
                  <a:lnTo>
                    <a:pt x="28" y="56"/>
                  </a:lnTo>
                  <a:lnTo>
                    <a:pt x="40" y="53"/>
                  </a:lnTo>
                  <a:lnTo>
                    <a:pt x="50" y="44"/>
                  </a:lnTo>
                  <a:lnTo>
                    <a:pt x="58" y="33"/>
                  </a:lnTo>
                  <a:lnTo>
                    <a:pt x="65" y="22"/>
                  </a:lnTo>
                  <a:lnTo>
                    <a:pt x="71" y="14"/>
                  </a:lnTo>
                  <a:lnTo>
                    <a:pt x="72" y="10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157" name="Freeform 35"/>
            <p:cNvSpPr>
              <a:spLocks/>
            </p:cNvSpPr>
            <p:nvPr/>
          </p:nvSpPr>
          <p:spPr bwMode="auto">
            <a:xfrm>
              <a:off x="2664" y="2435"/>
              <a:ext cx="27" cy="37"/>
            </a:xfrm>
            <a:custGeom>
              <a:avLst/>
              <a:gdLst>
                <a:gd name="T0" fmla="*/ 4 w 53"/>
                <a:gd name="T1" fmla="*/ 0 h 72"/>
                <a:gd name="T2" fmla="*/ 3 w 53"/>
                <a:gd name="T3" fmla="*/ 0 h 72"/>
                <a:gd name="T4" fmla="*/ 3 w 53"/>
                <a:gd name="T5" fmla="*/ 1 h 72"/>
                <a:gd name="T6" fmla="*/ 2 w 53"/>
                <a:gd name="T7" fmla="*/ 2 h 72"/>
                <a:gd name="T8" fmla="*/ 1 w 53"/>
                <a:gd name="T9" fmla="*/ 3 h 72"/>
                <a:gd name="T10" fmla="*/ 1 w 53"/>
                <a:gd name="T11" fmla="*/ 5 h 72"/>
                <a:gd name="T12" fmla="*/ 0 w 53"/>
                <a:gd name="T13" fmla="*/ 7 h 72"/>
                <a:gd name="T14" fmla="*/ 1 w 53"/>
                <a:gd name="T15" fmla="*/ 8 h 72"/>
                <a:gd name="T16" fmla="*/ 2 w 53"/>
                <a:gd name="T17" fmla="*/ 9 h 72"/>
                <a:gd name="T18" fmla="*/ 4 w 53"/>
                <a:gd name="T19" fmla="*/ 10 h 72"/>
                <a:gd name="T20" fmla="*/ 6 w 53"/>
                <a:gd name="T21" fmla="*/ 9 h 72"/>
                <a:gd name="T22" fmla="*/ 7 w 53"/>
                <a:gd name="T23" fmla="*/ 8 h 72"/>
                <a:gd name="T24" fmla="*/ 7 w 53"/>
                <a:gd name="T25" fmla="*/ 7 h 72"/>
                <a:gd name="T26" fmla="*/ 7 w 53"/>
                <a:gd name="T27" fmla="*/ 5 h 72"/>
                <a:gd name="T28" fmla="*/ 6 w 53"/>
                <a:gd name="T29" fmla="*/ 3 h 72"/>
                <a:gd name="T30" fmla="*/ 5 w 53"/>
                <a:gd name="T31" fmla="*/ 2 h 72"/>
                <a:gd name="T32" fmla="*/ 5 w 53"/>
                <a:gd name="T33" fmla="*/ 1 h 72"/>
                <a:gd name="T34" fmla="*/ 4 w 53"/>
                <a:gd name="T35" fmla="*/ 0 h 7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3"/>
                <a:gd name="T55" fmla="*/ 0 h 72"/>
                <a:gd name="T56" fmla="*/ 53 w 53"/>
                <a:gd name="T57" fmla="*/ 72 h 7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3" h="72">
                  <a:moveTo>
                    <a:pt x="32" y="0"/>
                  </a:moveTo>
                  <a:lnTo>
                    <a:pt x="21" y="0"/>
                  </a:lnTo>
                  <a:lnTo>
                    <a:pt x="19" y="3"/>
                  </a:lnTo>
                  <a:lnTo>
                    <a:pt x="14" y="11"/>
                  </a:lnTo>
                  <a:lnTo>
                    <a:pt x="8" y="23"/>
                  </a:lnTo>
                  <a:lnTo>
                    <a:pt x="2" y="35"/>
                  </a:lnTo>
                  <a:lnTo>
                    <a:pt x="0" y="49"/>
                  </a:lnTo>
                  <a:lnTo>
                    <a:pt x="2" y="61"/>
                  </a:lnTo>
                  <a:lnTo>
                    <a:pt x="10" y="69"/>
                  </a:lnTo>
                  <a:lnTo>
                    <a:pt x="27" y="72"/>
                  </a:lnTo>
                  <a:lnTo>
                    <a:pt x="43" y="69"/>
                  </a:lnTo>
                  <a:lnTo>
                    <a:pt x="51" y="61"/>
                  </a:lnTo>
                  <a:lnTo>
                    <a:pt x="53" y="49"/>
                  </a:lnTo>
                  <a:lnTo>
                    <a:pt x="51" y="35"/>
                  </a:lnTo>
                  <a:lnTo>
                    <a:pt x="45" y="23"/>
                  </a:lnTo>
                  <a:lnTo>
                    <a:pt x="39" y="11"/>
                  </a:lnTo>
                  <a:lnTo>
                    <a:pt x="35" y="3"/>
                  </a:lnTo>
                  <a:lnTo>
                    <a:pt x="32" y="0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158" name="Freeform 36"/>
            <p:cNvSpPr>
              <a:spLocks/>
            </p:cNvSpPr>
            <p:nvPr/>
          </p:nvSpPr>
          <p:spPr bwMode="auto">
            <a:xfrm>
              <a:off x="2684" y="2428"/>
              <a:ext cx="35" cy="29"/>
            </a:xfrm>
            <a:custGeom>
              <a:avLst/>
              <a:gdLst>
                <a:gd name="T0" fmla="*/ 0 w 72"/>
                <a:gd name="T1" fmla="*/ 0 h 57"/>
                <a:gd name="T2" fmla="*/ 0 w 72"/>
                <a:gd name="T3" fmla="*/ 2 h 57"/>
                <a:gd name="T4" fmla="*/ 0 w 72"/>
                <a:gd name="T5" fmla="*/ 2 h 57"/>
                <a:gd name="T6" fmla="*/ 0 w 72"/>
                <a:gd name="T7" fmla="*/ 3 h 57"/>
                <a:gd name="T8" fmla="*/ 1 w 72"/>
                <a:gd name="T9" fmla="*/ 5 h 57"/>
                <a:gd name="T10" fmla="*/ 2 w 72"/>
                <a:gd name="T11" fmla="*/ 6 h 57"/>
                <a:gd name="T12" fmla="*/ 4 w 72"/>
                <a:gd name="T13" fmla="*/ 7 h 57"/>
                <a:gd name="T14" fmla="*/ 5 w 72"/>
                <a:gd name="T15" fmla="*/ 8 h 57"/>
                <a:gd name="T16" fmla="*/ 6 w 72"/>
                <a:gd name="T17" fmla="*/ 7 h 57"/>
                <a:gd name="T18" fmla="*/ 8 w 72"/>
                <a:gd name="T19" fmla="*/ 6 h 57"/>
                <a:gd name="T20" fmla="*/ 8 w 72"/>
                <a:gd name="T21" fmla="*/ 4 h 57"/>
                <a:gd name="T22" fmla="*/ 8 w 72"/>
                <a:gd name="T23" fmla="*/ 2 h 57"/>
                <a:gd name="T24" fmla="*/ 7 w 72"/>
                <a:gd name="T25" fmla="*/ 1 h 57"/>
                <a:gd name="T26" fmla="*/ 5 w 72"/>
                <a:gd name="T27" fmla="*/ 1 h 57"/>
                <a:gd name="T28" fmla="*/ 4 w 72"/>
                <a:gd name="T29" fmla="*/ 0 h 57"/>
                <a:gd name="T30" fmla="*/ 2 w 72"/>
                <a:gd name="T31" fmla="*/ 0 h 57"/>
                <a:gd name="T32" fmla="*/ 1 w 72"/>
                <a:gd name="T33" fmla="*/ 0 h 57"/>
                <a:gd name="T34" fmla="*/ 0 w 72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2"/>
                <a:gd name="T55" fmla="*/ 0 h 57"/>
                <a:gd name="T56" fmla="*/ 72 w 72"/>
                <a:gd name="T57" fmla="*/ 57 h 5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2" h="57">
                  <a:moveTo>
                    <a:pt x="6" y="0"/>
                  </a:moveTo>
                  <a:lnTo>
                    <a:pt x="0" y="10"/>
                  </a:lnTo>
                  <a:lnTo>
                    <a:pt x="1" y="14"/>
                  </a:lnTo>
                  <a:lnTo>
                    <a:pt x="7" y="22"/>
                  </a:lnTo>
                  <a:lnTo>
                    <a:pt x="14" y="33"/>
                  </a:lnTo>
                  <a:lnTo>
                    <a:pt x="23" y="43"/>
                  </a:lnTo>
                  <a:lnTo>
                    <a:pt x="33" y="53"/>
                  </a:lnTo>
                  <a:lnTo>
                    <a:pt x="44" y="57"/>
                  </a:lnTo>
                  <a:lnTo>
                    <a:pt x="56" y="55"/>
                  </a:lnTo>
                  <a:lnTo>
                    <a:pt x="66" y="42"/>
                  </a:lnTo>
                  <a:lnTo>
                    <a:pt x="72" y="26"/>
                  </a:lnTo>
                  <a:lnTo>
                    <a:pt x="68" y="15"/>
                  </a:lnTo>
                  <a:lnTo>
                    <a:pt x="60" y="7"/>
                  </a:lnTo>
                  <a:lnTo>
                    <a:pt x="46" y="2"/>
                  </a:lnTo>
                  <a:lnTo>
                    <a:pt x="33" y="0"/>
                  </a:lnTo>
                  <a:lnTo>
                    <a:pt x="20" y="0"/>
                  </a:lnTo>
                  <a:lnTo>
                    <a:pt x="9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159" name="Freeform 37"/>
            <p:cNvSpPr>
              <a:spLocks/>
            </p:cNvSpPr>
            <p:nvPr/>
          </p:nvSpPr>
          <p:spPr bwMode="auto">
            <a:xfrm>
              <a:off x="2684" y="2395"/>
              <a:ext cx="35" cy="29"/>
            </a:xfrm>
            <a:custGeom>
              <a:avLst/>
              <a:gdLst>
                <a:gd name="T0" fmla="*/ 0 w 72"/>
                <a:gd name="T1" fmla="*/ 6 h 58"/>
                <a:gd name="T2" fmla="*/ 0 w 72"/>
                <a:gd name="T3" fmla="*/ 7 h 58"/>
                <a:gd name="T4" fmla="*/ 1 w 72"/>
                <a:gd name="T5" fmla="*/ 7 h 58"/>
                <a:gd name="T6" fmla="*/ 2 w 72"/>
                <a:gd name="T7" fmla="*/ 7 h 58"/>
                <a:gd name="T8" fmla="*/ 4 w 72"/>
                <a:gd name="T9" fmla="*/ 7 h 58"/>
                <a:gd name="T10" fmla="*/ 5 w 72"/>
                <a:gd name="T11" fmla="*/ 7 h 58"/>
                <a:gd name="T12" fmla="*/ 7 w 72"/>
                <a:gd name="T13" fmla="*/ 7 h 58"/>
                <a:gd name="T14" fmla="*/ 8 w 72"/>
                <a:gd name="T15" fmla="*/ 6 h 58"/>
                <a:gd name="T16" fmla="*/ 8 w 72"/>
                <a:gd name="T17" fmla="*/ 4 h 58"/>
                <a:gd name="T18" fmla="*/ 8 w 72"/>
                <a:gd name="T19" fmla="*/ 2 h 58"/>
                <a:gd name="T20" fmla="*/ 6 w 72"/>
                <a:gd name="T21" fmla="*/ 1 h 58"/>
                <a:gd name="T22" fmla="*/ 5 w 72"/>
                <a:gd name="T23" fmla="*/ 0 h 58"/>
                <a:gd name="T24" fmla="*/ 4 w 72"/>
                <a:gd name="T25" fmla="*/ 1 h 58"/>
                <a:gd name="T26" fmla="*/ 2 w 72"/>
                <a:gd name="T27" fmla="*/ 2 h 58"/>
                <a:gd name="T28" fmla="*/ 1 w 72"/>
                <a:gd name="T29" fmla="*/ 3 h 58"/>
                <a:gd name="T30" fmla="*/ 0 w 72"/>
                <a:gd name="T31" fmla="*/ 5 h 58"/>
                <a:gd name="T32" fmla="*/ 0 w 72"/>
                <a:gd name="T33" fmla="*/ 6 h 58"/>
                <a:gd name="T34" fmla="*/ 0 w 72"/>
                <a:gd name="T35" fmla="*/ 6 h 5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2"/>
                <a:gd name="T55" fmla="*/ 0 h 58"/>
                <a:gd name="T56" fmla="*/ 72 w 72"/>
                <a:gd name="T57" fmla="*/ 58 h 5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2" h="58">
                  <a:moveTo>
                    <a:pt x="0" y="47"/>
                  </a:moveTo>
                  <a:lnTo>
                    <a:pt x="6" y="58"/>
                  </a:lnTo>
                  <a:lnTo>
                    <a:pt x="9" y="58"/>
                  </a:lnTo>
                  <a:lnTo>
                    <a:pt x="20" y="58"/>
                  </a:lnTo>
                  <a:lnTo>
                    <a:pt x="33" y="58"/>
                  </a:lnTo>
                  <a:lnTo>
                    <a:pt x="46" y="55"/>
                  </a:lnTo>
                  <a:lnTo>
                    <a:pt x="59" y="51"/>
                  </a:lnTo>
                  <a:lnTo>
                    <a:pt x="68" y="43"/>
                  </a:lnTo>
                  <a:lnTo>
                    <a:pt x="72" y="32"/>
                  </a:lnTo>
                  <a:lnTo>
                    <a:pt x="66" y="16"/>
                  </a:lnTo>
                  <a:lnTo>
                    <a:pt x="56" y="4"/>
                  </a:lnTo>
                  <a:lnTo>
                    <a:pt x="44" y="0"/>
                  </a:lnTo>
                  <a:lnTo>
                    <a:pt x="33" y="5"/>
                  </a:lnTo>
                  <a:lnTo>
                    <a:pt x="23" y="14"/>
                  </a:lnTo>
                  <a:lnTo>
                    <a:pt x="14" y="24"/>
                  </a:lnTo>
                  <a:lnTo>
                    <a:pt x="7" y="36"/>
                  </a:lnTo>
                  <a:lnTo>
                    <a:pt x="1" y="44"/>
                  </a:lnTo>
                  <a:lnTo>
                    <a:pt x="0" y="47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160" name="Freeform 38"/>
            <p:cNvSpPr>
              <a:spLocks/>
            </p:cNvSpPr>
            <p:nvPr/>
          </p:nvSpPr>
          <p:spPr bwMode="auto">
            <a:xfrm>
              <a:off x="2471" y="1815"/>
              <a:ext cx="72" cy="84"/>
            </a:xfrm>
            <a:custGeom>
              <a:avLst/>
              <a:gdLst>
                <a:gd name="T0" fmla="*/ 18 w 144"/>
                <a:gd name="T1" fmla="*/ 0 h 167"/>
                <a:gd name="T2" fmla="*/ 18 w 144"/>
                <a:gd name="T3" fmla="*/ 4 h 167"/>
                <a:gd name="T4" fmla="*/ 18 w 144"/>
                <a:gd name="T5" fmla="*/ 8 h 167"/>
                <a:gd name="T6" fmla="*/ 17 w 144"/>
                <a:gd name="T7" fmla="*/ 11 h 167"/>
                <a:gd name="T8" fmla="*/ 14 w 144"/>
                <a:gd name="T9" fmla="*/ 14 h 167"/>
                <a:gd name="T10" fmla="*/ 12 w 144"/>
                <a:gd name="T11" fmla="*/ 17 h 167"/>
                <a:gd name="T12" fmla="*/ 10 w 144"/>
                <a:gd name="T13" fmla="*/ 19 h 167"/>
                <a:gd name="T14" fmla="*/ 7 w 144"/>
                <a:gd name="T15" fmla="*/ 21 h 167"/>
                <a:gd name="T16" fmla="*/ 5 w 144"/>
                <a:gd name="T17" fmla="*/ 21 h 167"/>
                <a:gd name="T18" fmla="*/ 2 w 144"/>
                <a:gd name="T19" fmla="*/ 21 h 167"/>
                <a:gd name="T20" fmla="*/ 1 w 144"/>
                <a:gd name="T21" fmla="*/ 19 h 167"/>
                <a:gd name="T22" fmla="*/ 0 w 144"/>
                <a:gd name="T23" fmla="*/ 18 h 167"/>
                <a:gd name="T24" fmla="*/ 1 w 144"/>
                <a:gd name="T25" fmla="*/ 16 h 167"/>
                <a:gd name="T26" fmla="*/ 1 w 144"/>
                <a:gd name="T27" fmla="*/ 14 h 167"/>
                <a:gd name="T28" fmla="*/ 3 w 144"/>
                <a:gd name="T29" fmla="*/ 12 h 167"/>
                <a:gd name="T30" fmla="*/ 5 w 144"/>
                <a:gd name="T31" fmla="*/ 11 h 167"/>
                <a:gd name="T32" fmla="*/ 7 w 144"/>
                <a:gd name="T33" fmla="*/ 11 h 167"/>
                <a:gd name="T34" fmla="*/ 10 w 144"/>
                <a:gd name="T35" fmla="*/ 10 h 167"/>
                <a:gd name="T36" fmla="*/ 11 w 144"/>
                <a:gd name="T37" fmla="*/ 9 h 167"/>
                <a:gd name="T38" fmla="*/ 13 w 144"/>
                <a:gd name="T39" fmla="*/ 8 h 167"/>
                <a:gd name="T40" fmla="*/ 15 w 144"/>
                <a:gd name="T41" fmla="*/ 6 h 167"/>
                <a:gd name="T42" fmla="*/ 17 w 144"/>
                <a:gd name="T43" fmla="*/ 4 h 167"/>
                <a:gd name="T44" fmla="*/ 18 w 144"/>
                <a:gd name="T45" fmla="*/ 2 h 167"/>
                <a:gd name="T46" fmla="*/ 18 w 144"/>
                <a:gd name="T47" fmla="*/ 1 h 167"/>
                <a:gd name="T48" fmla="*/ 18 w 144"/>
                <a:gd name="T49" fmla="*/ 0 h 16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44"/>
                <a:gd name="T76" fmla="*/ 0 h 167"/>
                <a:gd name="T77" fmla="*/ 144 w 144"/>
                <a:gd name="T78" fmla="*/ 167 h 167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44" h="167">
                  <a:moveTo>
                    <a:pt x="144" y="0"/>
                  </a:moveTo>
                  <a:lnTo>
                    <a:pt x="143" y="28"/>
                  </a:lnTo>
                  <a:lnTo>
                    <a:pt x="138" y="57"/>
                  </a:lnTo>
                  <a:lnTo>
                    <a:pt x="129" y="84"/>
                  </a:lnTo>
                  <a:lnTo>
                    <a:pt x="116" y="111"/>
                  </a:lnTo>
                  <a:lnTo>
                    <a:pt x="100" y="135"/>
                  </a:lnTo>
                  <a:lnTo>
                    <a:pt x="82" y="152"/>
                  </a:lnTo>
                  <a:lnTo>
                    <a:pt x="60" y="164"/>
                  </a:lnTo>
                  <a:lnTo>
                    <a:pt x="36" y="167"/>
                  </a:lnTo>
                  <a:lnTo>
                    <a:pt x="16" y="163"/>
                  </a:lnTo>
                  <a:lnTo>
                    <a:pt x="5" y="152"/>
                  </a:lnTo>
                  <a:lnTo>
                    <a:pt x="0" y="140"/>
                  </a:lnTo>
                  <a:lnTo>
                    <a:pt x="2" y="123"/>
                  </a:lnTo>
                  <a:lnTo>
                    <a:pt x="12" y="109"/>
                  </a:lnTo>
                  <a:lnTo>
                    <a:pt x="24" y="96"/>
                  </a:lnTo>
                  <a:lnTo>
                    <a:pt x="42" y="85"/>
                  </a:lnTo>
                  <a:lnTo>
                    <a:pt x="62" y="82"/>
                  </a:lnTo>
                  <a:lnTo>
                    <a:pt x="80" y="79"/>
                  </a:lnTo>
                  <a:lnTo>
                    <a:pt x="95" y="69"/>
                  </a:lnTo>
                  <a:lnTo>
                    <a:pt x="108" y="57"/>
                  </a:lnTo>
                  <a:lnTo>
                    <a:pt x="121" y="41"/>
                  </a:lnTo>
                  <a:lnTo>
                    <a:pt x="130" y="26"/>
                  </a:lnTo>
                  <a:lnTo>
                    <a:pt x="138" y="13"/>
                  </a:lnTo>
                  <a:lnTo>
                    <a:pt x="143" y="4"/>
                  </a:lnTo>
                  <a:lnTo>
                    <a:pt x="144" y="0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161" name="Freeform 39"/>
            <p:cNvSpPr>
              <a:spLocks/>
            </p:cNvSpPr>
            <p:nvPr/>
          </p:nvSpPr>
          <p:spPr bwMode="auto">
            <a:xfrm>
              <a:off x="2436" y="1811"/>
              <a:ext cx="102" cy="40"/>
            </a:xfrm>
            <a:custGeom>
              <a:avLst/>
              <a:gdLst>
                <a:gd name="T0" fmla="*/ 26 w 204"/>
                <a:gd name="T1" fmla="*/ 0 h 82"/>
                <a:gd name="T2" fmla="*/ 25 w 204"/>
                <a:gd name="T3" fmla="*/ 1 h 82"/>
                <a:gd name="T4" fmla="*/ 24 w 204"/>
                <a:gd name="T5" fmla="*/ 2 h 82"/>
                <a:gd name="T6" fmla="*/ 22 w 204"/>
                <a:gd name="T7" fmla="*/ 3 h 82"/>
                <a:gd name="T8" fmla="*/ 21 w 204"/>
                <a:gd name="T9" fmla="*/ 5 h 82"/>
                <a:gd name="T10" fmla="*/ 19 w 204"/>
                <a:gd name="T11" fmla="*/ 6 h 82"/>
                <a:gd name="T12" fmla="*/ 18 w 204"/>
                <a:gd name="T13" fmla="*/ 7 h 82"/>
                <a:gd name="T14" fmla="*/ 15 w 204"/>
                <a:gd name="T15" fmla="*/ 8 h 82"/>
                <a:gd name="T16" fmla="*/ 14 w 204"/>
                <a:gd name="T17" fmla="*/ 8 h 82"/>
                <a:gd name="T18" fmla="*/ 13 w 204"/>
                <a:gd name="T19" fmla="*/ 9 h 82"/>
                <a:gd name="T20" fmla="*/ 11 w 204"/>
                <a:gd name="T21" fmla="*/ 9 h 82"/>
                <a:gd name="T22" fmla="*/ 10 w 204"/>
                <a:gd name="T23" fmla="*/ 10 h 82"/>
                <a:gd name="T24" fmla="*/ 7 w 204"/>
                <a:gd name="T25" fmla="*/ 10 h 82"/>
                <a:gd name="T26" fmla="*/ 6 w 204"/>
                <a:gd name="T27" fmla="*/ 10 h 82"/>
                <a:gd name="T28" fmla="*/ 5 w 204"/>
                <a:gd name="T29" fmla="*/ 9 h 82"/>
                <a:gd name="T30" fmla="*/ 3 w 204"/>
                <a:gd name="T31" fmla="*/ 8 h 82"/>
                <a:gd name="T32" fmla="*/ 2 w 204"/>
                <a:gd name="T33" fmla="*/ 8 h 82"/>
                <a:gd name="T34" fmla="*/ 1 w 204"/>
                <a:gd name="T35" fmla="*/ 5 h 82"/>
                <a:gd name="T36" fmla="*/ 0 w 204"/>
                <a:gd name="T37" fmla="*/ 4 h 82"/>
                <a:gd name="T38" fmla="*/ 1 w 204"/>
                <a:gd name="T39" fmla="*/ 2 h 82"/>
                <a:gd name="T40" fmla="*/ 3 w 204"/>
                <a:gd name="T41" fmla="*/ 1 h 82"/>
                <a:gd name="T42" fmla="*/ 5 w 204"/>
                <a:gd name="T43" fmla="*/ 0 h 82"/>
                <a:gd name="T44" fmla="*/ 6 w 204"/>
                <a:gd name="T45" fmla="*/ 0 h 82"/>
                <a:gd name="T46" fmla="*/ 9 w 204"/>
                <a:gd name="T47" fmla="*/ 0 h 82"/>
                <a:gd name="T48" fmla="*/ 12 w 204"/>
                <a:gd name="T49" fmla="*/ 1 h 82"/>
                <a:gd name="T50" fmla="*/ 13 w 204"/>
                <a:gd name="T51" fmla="*/ 2 h 82"/>
                <a:gd name="T52" fmla="*/ 15 w 204"/>
                <a:gd name="T53" fmla="*/ 3 h 82"/>
                <a:gd name="T54" fmla="*/ 18 w 204"/>
                <a:gd name="T55" fmla="*/ 2 h 82"/>
                <a:gd name="T56" fmla="*/ 20 w 204"/>
                <a:gd name="T57" fmla="*/ 2 h 82"/>
                <a:gd name="T58" fmla="*/ 23 w 204"/>
                <a:gd name="T59" fmla="*/ 1 h 82"/>
                <a:gd name="T60" fmla="*/ 24 w 204"/>
                <a:gd name="T61" fmla="*/ 0 h 82"/>
                <a:gd name="T62" fmla="*/ 25 w 204"/>
                <a:gd name="T63" fmla="*/ 0 h 82"/>
                <a:gd name="T64" fmla="*/ 26 w 204"/>
                <a:gd name="T65" fmla="*/ 0 h 82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04"/>
                <a:gd name="T100" fmla="*/ 0 h 82"/>
                <a:gd name="T101" fmla="*/ 204 w 204"/>
                <a:gd name="T102" fmla="*/ 82 h 82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04" h="82">
                  <a:moveTo>
                    <a:pt x="204" y="0"/>
                  </a:moveTo>
                  <a:lnTo>
                    <a:pt x="196" y="10"/>
                  </a:lnTo>
                  <a:lnTo>
                    <a:pt x="187" y="21"/>
                  </a:lnTo>
                  <a:lnTo>
                    <a:pt x="175" y="31"/>
                  </a:lnTo>
                  <a:lnTo>
                    <a:pt x="165" y="40"/>
                  </a:lnTo>
                  <a:lnTo>
                    <a:pt x="152" y="50"/>
                  </a:lnTo>
                  <a:lnTo>
                    <a:pt x="139" y="58"/>
                  </a:lnTo>
                  <a:lnTo>
                    <a:pt x="127" y="65"/>
                  </a:lnTo>
                  <a:lnTo>
                    <a:pt x="114" y="70"/>
                  </a:lnTo>
                  <a:lnTo>
                    <a:pt x="100" y="76"/>
                  </a:lnTo>
                  <a:lnTo>
                    <a:pt x="88" y="80"/>
                  </a:lnTo>
                  <a:lnTo>
                    <a:pt x="74" y="81"/>
                  </a:lnTo>
                  <a:lnTo>
                    <a:pt x="61" y="82"/>
                  </a:lnTo>
                  <a:lnTo>
                    <a:pt x="48" y="81"/>
                  </a:lnTo>
                  <a:lnTo>
                    <a:pt x="37" y="77"/>
                  </a:lnTo>
                  <a:lnTo>
                    <a:pt x="25" y="71"/>
                  </a:lnTo>
                  <a:lnTo>
                    <a:pt x="15" y="65"/>
                  </a:lnTo>
                  <a:lnTo>
                    <a:pt x="2" y="48"/>
                  </a:lnTo>
                  <a:lnTo>
                    <a:pt x="0" y="33"/>
                  </a:lnTo>
                  <a:lnTo>
                    <a:pt x="6" y="21"/>
                  </a:lnTo>
                  <a:lnTo>
                    <a:pt x="17" y="10"/>
                  </a:lnTo>
                  <a:lnTo>
                    <a:pt x="33" y="3"/>
                  </a:lnTo>
                  <a:lnTo>
                    <a:pt x="52" y="1"/>
                  </a:lnTo>
                  <a:lnTo>
                    <a:pt x="71" y="5"/>
                  </a:lnTo>
                  <a:lnTo>
                    <a:pt x="90" y="15"/>
                  </a:lnTo>
                  <a:lnTo>
                    <a:pt x="105" y="22"/>
                  </a:lnTo>
                  <a:lnTo>
                    <a:pt x="123" y="24"/>
                  </a:lnTo>
                  <a:lnTo>
                    <a:pt x="142" y="22"/>
                  </a:lnTo>
                  <a:lnTo>
                    <a:pt x="160" y="17"/>
                  </a:lnTo>
                  <a:lnTo>
                    <a:pt x="177" y="12"/>
                  </a:lnTo>
                  <a:lnTo>
                    <a:pt x="191" y="6"/>
                  </a:lnTo>
                  <a:lnTo>
                    <a:pt x="200" y="2"/>
                  </a:lnTo>
                  <a:lnTo>
                    <a:pt x="204" y="0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162" name="Freeform 40"/>
            <p:cNvSpPr>
              <a:spLocks/>
            </p:cNvSpPr>
            <p:nvPr/>
          </p:nvSpPr>
          <p:spPr bwMode="auto">
            <a:xfrm>
              <a:off x="2534" y="1815"/>
              <a:ext cx="42" cy="104"/>
            </a:xfrm>
            <a:custGeom>
              <a:avLst/>
              <a:gdLst>
                <a:gd name="T0" fmla="*/ 3 w 84"/>
                <a:gd name="T1" fmla="*/ 0 h 208"/>
                <a:gd name="T2" fmla="*/ 5 w 84"/>
                <a:gd name="T3" fmla="*/ 3 h 208"/>
                <a:gd name="T4" fmla="*/ 7 w 84"/>
                <a:gd name="T5" fmla="*/ 6 h 208"/>
                <a:gd name="T6" fmla="*/ 9 w 84"/>
                <a:gd name="T7" fmla="*/ 10 h 208"/>
                <a:gd name="T8" fmla="*/ 10 w 84"/>
                <a:gd name="T9" fmla="*/ 13 h 208"/>
                <a:gd name="T10" fmla="*/ 11 w 84"/>
                <a:gd name="T11" fmla="*/ 16 h 208"/>
                <a:gd name="T12" fmla="*/ 11 w 84"/>
                <a:gd name="T13" fmla="*/ 20 h 208"/>
                <a:gd name="T14" fmla="*/ 10 w 84"/>
                <a:gd name="T15" fmla="*/ 23 h 208"/>
                <a:gd name="T16" fmla="*/ 7 w 84"/>
                <a:gd name="T17" fmla="*/ 25 h 208"/>
                <a:gd name="T18" fmla="*/ 5 w 84"/>
                <a:gd name="T19" fmla="*/ 26 h 208"/>
                <a:gd name="T20" fmla="*/ 3 w 84"/>
                <a:gd name="T21" fmla="*/ 26 h 208"/>
                <a:gd name="T22" fmla="*/ 1 w 84"/>
                <a:gd name="T23" fmla="*/ 26 h 208"/>
                <a:gd name="T24" fmla="*/ 1 w 84"/>
                <a:gd name="T25" fmla="*/ 24 h 208"/>
                <a:gd name="T26" fmla="*/ 0 w 84"/>
                <a:gd name="T27" fmla="*/ 22 h 208"/>
                <a:gd name="T28" fmla="*/ 1 w 84"/>
                <a:gd name="T29" fmla="*/ 19 h 208"/>
                <a:gd name="T30" fmla="*/ 1 w 84"/>
                <a:gd name="T31" fmla="*/ 17 h 208"/>
                <a:gd name="T32" fmla="*/ 3 w 84"/>
                <a:gd name="T33" fmla="*/ 14 h 208"/>
                <a:gd name="T34" fmla="*/ 5 w 84"/>
                <a:gd name="T35" fmla="*/ 11 h 208"/>
                <a:gd name="T36" fmla="*/ 5 w 84"/>
                <a:gd name="T37" fmla="*/ 6 h 208"/>
                <a:gd name="T38" fmla="*/ 3 w 84"/>
                <a:gd name="T39" fmla="*/ 2 h 208"/>
                <a:gd name="T40" fmla="*/ 3 w 84"/>
                <a:gd name="T41" fmla="*/ 0 h 208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84"/>
                <a:gd name="T64" fmla="*/ 0 h 208"/>
                <a:gd name="T65" fmla="*/ 84 w 84"/>
                <a:gd name="T66" fmla="*/ 208 h 208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84" h="208">
                  <a:moveTo>
                    <a:pt x="24" y="0"/>
                  </a:moveTo>
                  <a:lnTo>
                    <a:pt x="42" y="21"/>
                  </a:lnTo>
                  <a:lnTo>
                    <a:pt x="59" y="45"/>
                  </a:lnTo>
                  <a:lnTo>
                    <a:pt x="71" y="73"/>
                  </a:lnTo>
                  <a:lnTo>
                    <a:pt x="79" y="100"/>
                  </a:lnTo>
                  <a:lnTo>
                    <a:pt x="84" y="128"/>
                  </a:lnTo>
                  <a:lnTo>
                    <a:pt x="82" y="155"/>
                  </a:lnTo>
                  <a:lnTo>
                    <a:pt x="74" y="178"/>
                  </a:lnTo>
                  <a:lnTo>
                    <a:pt x="57" y="197"/>
                  </a:lnTo>
                  <a:lnTo>
                    <a:pt x="40" y="208"/>
                  </a:lnTo>
                  <a:lnTo>
                    <a:pt x="25" y="208"/>
                  </a:lnTo>
                  <a:lnTo>
                    <a:pt x="12" y="201"/>
                  </a:lnTo>
                  <a:lnTo>
                    <a:pt x="4" y="187"/>
                  </a:lnTo>
                  <a:lnTo>
                    <a:pt x="0" y="170"/>
                  </a:lnTo>
                  <a:lnTo>
                    <a:pt x="1" y="151"/>
                  </a:lnTo>
                  <a:lnTo>
                    <a:pt x="7" y="133"/>
                  </a:lnTo>
                  <a:lnTo>
                    <a:pt x="19" y="115"/>
                  </a:lnTo>
                  <a:lnTo>
                    <a:pt x="34" y="84"/>
                  </a:lnTo>
                  <a:lnTo>
                    <a:pt x="34" y="46"/>
                  </a:lnTo>
                  <a:lnTo>
                    <a:pt x="27" y="14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163" name="Freeform 41"/>
            <p:cNvSpPr>
              <a:spLocks/>
            </p:cNvSpPr>
            <p:nvPr/>
          </p:nvSpPr>
          <p:spPr bwMode="auto">
            <a:xfrm>
              <a:off x="2551" y="1812"/>
              <a:ext cx="72" cy="84"/>
            </a:xfrm>
            <a:custGeom>
              <a:avLst/>
              <a:gdLst>
                <a:gd name="T0" fmla="*/ 0 w 144"/>
                <a:gd name="T1" fmla="*/ 0 h 170"/>
                <a:gd name="T2" fmla="*/ 3 w 144"/>
                <a:gd name="T3" fmla="*/ 0 h 170"/>
                <a:gd name="T4" fmla="*/ 6 w 144"/>
                <a:gd name="T5" fmla="*/ 2 h 170"/>
                <a:gd name="T6" fmla="*/ 10 w 144"/>
                <a:gd name="T7" fmla="*/ 4 h 170"/>
                <a:gd name="T8" fmla="*/ 13 w 144"/>
                <a:gd name="T9" fmla="*/ 6 h 170"/>
                <a:gd name="T10" fmla="*/ 15 w 144"/>
                <a:gd name="T11" fmla="*/ 8 h 170"/>
                <a:gd name="T12" fmla="*/ 18 w 144"/>
                <a:gd name="T13" fmla="*/ 11 h 170"/>
                <a:gd name="T14" fmla="*/ 18 w 144"/>
                <a:gd name="T15" fmla="*/ 14 h 170"/>
                <a:gd name="T16" fmla="*/ 18 w 144"/>
                <a:gd name="T17" fmla="*/ 17 h 170"/>
                <a:gd name="T18" fmla="*/ 17 w 144"/>
                <a:gd name="T19" fmla="*/ 19 h 170"/>
                <a:gd name="T20" fmla="*/ 15 w 144"/>
                <a:gd name="T21" fmla="*/ 20 h 170"/>
                <a:gd name="T22" fmla="*/ 13 w 144"/>
                <a:gd name="T23" fmla="*/ 21 h 170"/>
                <a:gd name="T24" fmla="*/ 11 w 144"/>
                <a:gd name="T25" fmla="*/ 20 h 170"/>
                <a:gd name="T26" fmla="*/ 10 w 144"/>
                <a:gd name="T27" fmla="*/ 18 h 170"/>
                <a:gd name="T28" fmla="*/ 9 w 144"/>
                <a:gd name="T29" fmla="*/ 16 h 170"/>
                <a:gd name="T30" fmla="*/ 8 w 144"/>
                <a:gd name="T31" fmla="*/ 14 h 170"/>
                <a:gd name="T32" fmla="*/ 9 w 144"/>
                <a:gd name="T33" fmla="*/ 12 h 170"/>
                <a:gd name="T34" fmla="*/ 9 w 144"/>
                <a:gd name="T35" fmla="*/ 10 h 170"/>
                <a:gd name="T36" fmla="*/ 7 w 144"/>
                <a:gd name="T37" fmla="*/ 7 h 170"/>
                <a:gd name="T38" fmla="*/ 6 w 144"/>
                <a:gd name="T39" fmla="*/ 5 h 170"/>
                <a:gd name="T40" fmla="*/ 5 w 144"/>
                <a:gd name="T41" fmla="*/ 3 h 170"/>
                <a:gd name="T42" fmla="*/ 2 w 144"/>
                <a:gd name="T43" fmla="*/ 2 h 170"/>
                <a:gd name="T44" fmla="*/ 1 w 144"/>
                <a:gd name="T45" fmla="*/ 1 h 170"/>
                <a:gd name="T46" fmla="*/ 1 w 144"/>
                <a:gd name="T47" fmla="*/ 0 h 170"/>
                <a:gd name="T48" fmla="*/ 0 w 144"/>
                <a:gd name="T49" fmla="*/ 0 h 170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44"/>
                <a:gd name="T76" fmla="*/ 0 h 170"/>
                <a:gd name="T77" fmla="*/ 144 w 144"/>
                <a:gd name="T78" fmla="*/ 170 h 170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44" h="170">
                  <a:moveTo>
                    <a:pt x="0" y="0"/>
                  </a:moveTo>
                  <a:lnTo>
                    <a:pt x="27" y="7"/>
                  </a:lnTo>
                  <a:lnTo>
                    <a:pt x="54" y="18"/>
                  </a:lnTo>
                  <a:lnTo>
                    <a:pt x="81" y="33"/>
                  </a:lnTo>
                  <a:lnTo>
                    <a:pt x="104" y="50"/>
                  </a:lnTo>
                  <a:lnTo>
                    <a:pt x="123" y="71"/>
                  </a:lnTo>
                  <a:lnTo>
                    <a:pt x="137" y="92"/>
                  </a:lnTo>
                  <a:lnTo>
                    <a:pt x="144" y="117"/>
                  </a:lnTo>
                  <a:lnTo>
                    <a:pt x="142" y="141"/>
                  </a:lnTo>
                  <a:lnTo>
                    <a:pt x="134" y="159"/>
                  </a:lnTo>
                  <a:lnTo>
                    <a:pt x="121" y="168"/>
                  </a:lnTo>
                  <a:lnTo>
                    <a:pt x="107" y="170"/>
                  </a:lnTo>
                  <a:lnTo>
                    <a:pt x="94" y="164"/>
                  </a:lnTo>
                  <a:lnTo>
                    <a:pt x="80" y="152"/>
                  </a:lnTo>
                  <a:lnTo>
                    <a:pt x="69" y="136"/>
                  </a:lnTo>
                  <a:lnTo>
                    <a:pt x="64" y="118"/>
                  </a:lnTo>
                  <a:lnTo>
                    <a:pt x="65" y="97"/>
                  </a:lnTo>
                  <a:lnTo>
                    <a:pt x="65" y="80"/>
                  </a:lnTo>
                  <a:lnTo>
                    <a:pt x="59" y="63"/>
                  </a:lnTo>
                  <a:lnTo>
                    <a:pt x="49" y="46"/>
                  </a:lnTo>
                  <a:lnTo>
                    <a:pt x="36" y="31"/>
                  </a:lnTo>
                  <a:lnTo>
                    <a:pt x="23" y="19"/>
                  </a:lnTo>
                  <a:lnTo>
                    <a:pt x="12" y="10"/>
                  </a:lnTo>
                  <a:lnTo>
                    <a:pt x="4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164" name="Freeform 42"/>
            <p:cNvSpPr>
              <a:spLocks/>
            </p:cNvSpPr>
            <p:nvPr/>
          </p:nvSpPr>
          <p:spPr bwMode="auto">
            <a:xfrm>
              <a:off x="2558" y="1793"/>
              <a:ext cx="99" cy="51"/>
            </a:xfrm>
            <a:custGeom>
              <a:avLst/>
              <a:gdLst>
                <a:gd name="T0" fmla="*/ 0 w 199"/>
                <a:gd name="T1" fmla="*/ 2 h 103"/>
                <a:gd name="T2" fmla="*/ 1 w 199"/>
                <a:gd name="T3" fmla="*/ 1 h 103"/>
                <a:gd name="T4" fmla="*/ 3 w 199"/>
                <a:gd name="T5" fmla="*/ 1 h 103"/>
                <a:gd name="T6" fmla="*/ 5 w 199"/>
                <a:gd name="T7" fmla="*/ 0 h 103"/>
                <a:gd name="T8" fmla="*/ 6 w 199"/>
                <a:gd name="T9" fmla="*/ 0 h 103"/>
                <a:gd name="T10" fmla="*/ 8 w 199"/>
                <a:gd name="T11" fmla="*/ 0 h 103"/>
                <a:gd name="T12" fmla="*/ 10 w 199"/>
                <a:gd name="T13" fmla="*/ 0 h 103"/>
                <a:gd name="T14" fmla="*/ 12 w 199"/>
                <a:gd name="T15" fmla="*/ 0 h 103"/>
                <a:gd name="T16" fmla="*/ 14 w 199"/>
                <a:gd name="T17" fmla="*/ 0 h 103"/>
                <a:gd name="T18" fmla="*/ 16 w 199"/>
                <a:gd name="T19" fmla="*/ 0 h 103"/>
                <a:gd name="T20" fmla="*/ 17 w 199"/>
                <a:gd name="T21" fmla="*/ 1 h 103"/>
                <a:gd name="T22" fmla="*/ 19 w 199"/>
                <a:gd name="T23" fmla="*/ 1 h 103"/>
                <a:gd name="T24" fmla="*/ 20 w 199"/>
                <a:gd name="T25" fmla="*/ 2 h 103"/>
                <a:gd name="T26" fmla="*/ 21 w 199"/>
                <a:gd name="T27" fmla="*/ 3 h 103"/>
                <a:gd name="T28" fmla="*/ 22 w 199"/>
                <a:gd name="T29" fmla="*/ 4 h 103"/>
                <a:gd name="T30" fmla="*/ 23 w 199"/>
                <a:gd name="T31" fmla="*/ 5 h 103"/>
                <a:gd name="T32" fmla="*/ 24 w 199"/>
                <a:gd name="T33" fmla="*/ 7 h 103"/>
                <a:gd name="T34" fmla="*/ 24 w 199"/>
                <a:gd name="T35" fmla="*/ 9 h 103"/>
                <a:gd name="T36" fmla="*/ 24 w 199"/>
                <a:gd name="T37" fmla="*/ 11 h 103"/>
                <a:gd name="T38" fmla="*/ 22 w 199"/>
                <a:gd name="T39" fmla="*/ 12 h 103"/>
                <a:gd name="T40" fmla="*/ 20 w 199"/>
                <a:gd name="T41" fmla="*/ 12 h 103"/>
                <a:gd name="T42" fmla="*/ 18 w 199"/>
                <a:gd name="T43" fmla="*/ 12 h 103"/>
                <a:gd name="T44" fmla="*/ 16 w 199"/>
                <a:gd name="T45" fmla="*/ 11 h 103"/>
                <a:gd name="T46" fmla="*/ 14 w 199"/>
                <a:gd name="T47" fmla="*/ 10 h 103"/>
                <a:gd name="T48" fmla="*/ 13 w 199"/>
                <a:gd name="T49" fmla="*/ 7 h 103"/>
                <a:gd name="T50" fmla="*/ 12 w 199"/>
                <a:gd name="T51" fmla="*/ 6 h 103"/>
                <a:gd name="T52" fmla="*/ 10 w 199"/>
                <a:gd name="T53" fmla="*/ 4 h 103"/>
                <a:gd name="T54" fmla="*/ 8 w 199"/>
                <a:gd name="T55" fmla="*/ 3 h 103"/>
                <a:gd name="T56" fmla="*/ 5 w 199"/>
                <a:gd name="T57" fmla="*/ 3 h 103"/>
                <a:gd name="T58" fmla="*/ 3 w 199"/>
                <a:gd name="T59" fmla="*/ 2 h 103"/>
                <a:gd name="T60" fmla="*/ 1 w 199"/>
                <a:gd name="T61" fmla="*/ 2 h 103"/>
                <a:gd name="T62" fmla="*/ 0 w 199"/>
                <a:gd name="T63" fmla="*/ 2 h 103"/>
                <a:gd name="T64" fmla="*/ 0 w 199"/>
                <a:gd name="T65" fmla="*/ 2 h 10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99"/>
                <a:gd name="T100" fmla="*/ 0 h 103"/>
                <a:gd name="T101" fmla="*/ 199 w 199"/>
                <a:gd name="T102" fmla="*/ 103 h 103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99" h="103">
                  <a:moveTo>
                    <a:pt x="0" y="18"/>
                  </a:moveTo>
                  <a:lnTo>
                    <a:pt x="13" y="13"/>
                  </a:lnTo>
                  <a:lnTo>
                    <a:pt x="27" y="8"/>
                  </a:lnTo>
                  <a:lnTo>
                    <a:pt x="40" y="5"/>
                  </a:lnTo>
                  <a:lnTo>
                    <a:pt x="54" y="3"/>
                  </a:lnTo>
                  <a:lnTo>
                    <a:pt x="69" y="0"/>
                  </a:lnTo>
                  <a:lnTo>
                    <a:pt x="84" y="0"/>
                  </a:lnTo>
                  <a:lnTo>
                    <a:pt x="99" y="0"/>
                  </a:lnTo>
                  <a:lnTo>
                    <a:pt x="114" y="1"/>
                  </a:lnTo>
                  <a:lnTo>
                    <a:pt x="128" y="4"/>
                  </a:lnTo>
                  <a:lnTo>
                    <a:pt x="141" y="8"/>
                  </a:lnTo>
                  <a:lnTo>
                    <a:pt x="153" y="13"/>
                  </a:lnTo>
                  <a:lnTo>
                    <a:pt x="165" y="19"/>
                  </a:lnTo>
                  <a:lnTo>
                    <a:pt x="175" y="27"/>
                  </a:lnTo>
                  <a:lnTo>
                    <a:pt x="183" y="35"/>
                  </a:lnTo>
                  <a:lnTo>
                    <a:pt x="190" y="45"/>
                  </a:lnTo>
                  <a:lnTo>
                    <a:pt x="196" y="57"/>
                  </a:lnTo>
                  <a:lnTo>
                    <a:pt x="199" y="76"/>
                  </a:lnTo>
                  <a:lnTo>
                    <a:pt x="194" y="91"/>
                  </a:lnTo>
                  <a:lnTo>
                    <a:pt x="182" y="99"/>
                  </a:lnTo>
                  <a:lnTo>
                    <a:pt x="167" y="103"/>
                  </a:lnTo>
                  <a:lnTo>
                    <a:pt x="150" y="101"/>
                  </a:lnTo>
                  <a:lnTo>
                    <a:pt x="132" y="92"/>
                  </a:lnTo>
                  <a:lnTo>
                    <a:pt x="118" y="80"/>
                  </a:lnTo>
                  <a:lnTo>
                    <a:pt x="106" y="63"/>
                  </a:lnTo>
                  <a:lnTo>
                    <a:pt x="97" y="49"/>
                  </a:lnTo>
                  <a:lnTo>
                    <a:pt x="82" y="37"/>
                  </a:lnTo>
                  <a:lnTo>
                    <a:pt x="65" y="29"/>
                  </a:lnTo>
                  <a:lnTo>
                    <a:pt x="46" y="25"/>
                  </a:lnTo>
                  <a:lnTo>
                    <a:pt x="29" y="21"/>
                  </a:lnTo>
                  <a:lnTo>
                    <a:pt x="14" y="19"/>
                  </a:lnTo>
                  <a:lnTo>
                    <a:pt x="4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165" name="Freeform 43"/>
            <p:cNvSpPr>
              <a:spLocks/>
            </p:cNvSpPr>
            <p:nvPr/>
          </p:nvSpPr>
          <p:spPr bwMode="auto">
            <a:xfrm>
              <a:off x="2631" y="2659"/>
              <a:ext cx="53" cy="98"/>
            </a:xfrm>
            <a:custGeom>
              <a:avLst/>
              <a:gdLst>
                <a:gd name="T0" fmla="*/ 11 w 107"/>
                <a:gd name="T1" fmla="*/ 0 h 195"/>
                <a:gd name="T2" fmla="*/ 12 w 107"/>
                <a:gd name="T3" fmla="*/ 4 h 195"/>
                <a:gd name="T4" fmla="*/ 13 w 107"/>
                <a:gd name="T5" fmla="*/ 7 h 195"/>
                <a:gd name="T6" fmla="*/ 13 w 107"/>
                <a:gd name="T7" fmla="*/ 11 h 195"/>
                <a:gd name="T8" fmla="*/ 13 w 107"/>
                <a:gd name="T9" fmla="*/ 15 h 195"/>
                <a:gd name="T10" fmla="*/ 12 w 107"/>
                <a:gd name="T11" fmla="*/ 18 h 195"/>
                <a:gd name="T12" fmla="*/ 10 w 107"/>
                <a:gd name="T13" fmla="*/ 21 h 195"/>
                <a:gd name="T14" fmla="*/ 8 w 107"/>
                <a:gd name="T15" fmla="*/ 23 h 195"/>
                <a:gd name="T16" fmla="*/ 5 w 107"/>
                <a:gd name="T17" fmla="*/ 25 h 195"/>
                <a:gd name="T18" fmla="*/ 3 w 107"/>
                <a:gd name="T19" fmla="*/ 25 h 195"/>
                <a:gd name="T20" fmla="*/ 1 w 107"/>
                <a:gd name="T21" fmla="*/ 24 h 195"/>
                <a:gd name="T22" fmla="*/ 0 w 107"/>
                <a:gd name="T23" fmla="*/ 23 h 195"/>
                <a:gd name="T24" fmla="*/ 0 w 107"/>
                <a:gd name="T25" fmla="*/ 21 h 195"/>
                <a:gd name="T26" fmla="*/ 0 w 107"/>
                <a:gd name="T27" fmla="*/ 19 h 195"/>
                <a:gd name="T28" fmla="*/ 1 w 107"/>
                <a:gd name="T29" fmla="*/ 16 h 195"/>
                <a:gd name="T30" fmla="*/ 3 w 107"/>
                <a:gd name="T31" fmla="*/ 15 h 195"/>
                <a:gd name="T32" fmla="*/ 5 w 107"/>
                <a:gd name="T33" fmla="*/ 13 h 195"/>
                <a:gd name="T34" fmla="*/ 7 w 107"/>
                <a:gd name="T35" fmla="*/ 12 h 195"/>
                <a:gd name="T36" fmla="*/ 8 w 107"/>
                <a:gd name="T37" fmla="*/ 10 h 195"/>
                <a:gd name="T38" fmla="*/ 9 w 107"/>
                <a:gd name="T39" fmla="*/ 8 h 195"/>
                <a:gd name="T40" fmla="*/ 10 w 107"/>
                <a:gd name="T41" fmla="*/ 6 h 195"/>
                <a:gd name="T42" fmla="*/ 11 w 107"/>
                <a:gd name="T43" fmla="*/ 4 h 195"/>
                <a:gd name="T44" fmla="*/ 11 w 107"/>
                <a:gd name="T45" fmla="*/ 2 h 195"/>
                <a:gd name="T46" fmla="*/ 11 w 107"/>
                <a:gd name="T47" fmla="*/ 1 h 195"/>
                <a:gd name="T48" fmla="*/ 11 w 107"/>
                <a:gd name="T49" fmla="*/ 0 h 195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07"/>
                <a:gd name="T76" fmla="*/ 0 h 195"/>
                <a:gd name="T77" fmla="*/ 107 w 107"/>
                <a:gd name="T78" fmla="*/ 195 h 195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07" h="195">
                  <a:moveTo>
                    <a:pt x="95" y="0"/>
                  </a:moveTo>
                  <a:lnTo>
                    <a:pt x="103" y="26"/>
                  </a:lnTo>
                  <a:lnTo>
                    <a:pt x="107" y="55"/>
                  </a:lnTo>
                  <a:lnTo>
                    <a:pt x="107" y="85"/>
                  </a:lnTo>
                  <a:lnTo>
                    <a:pt x="104" y="114"/>
                  </a:lnTo>
                  <a:lnTo>
                    <a:pt x="96" y="141"/>
                  </a:lnTo>
                  <a:lnTo>
                    <a:pt x="83" y="164"/>
                  </a:lnTo>
                  <a:lnTo>
                    <a:pt x="66" y="183"/>
                  </a:lnTo>
                  <a:lnTo>
                    <a:pt x="44" y="193"/>
                  </a:lnTo>
                  <a:lnTo>
                    <a:pt x="24" y="195"/>
                  </a:lnTo>
                  <a:lnTo>
                    <a:pt x="10" y="190"/>
                  </a:lnTo>
                  <a:lnTo>
                    <a:pt x="3" y="177"/>
                  </a:lnTo>
                  <a:lnTo>
                    <a:pt x="0" y="162"/>
                  </a:lnTo>
                  <a:lnTo>
                    <a:pt x="3" y="145"/>
                  </a:lnTo>
                  <a:lnTo>
                    <a:pt x="12" y="127"/>
                  </a:lnTo>
                  <a:lnTo>
                    <a:pt x="24" y="114"/>
                  </a:lnTo>
                  <a:lnTo>
                    <a:pt x="43" y="103"/>
                  </a:lnTo>
                  <a:lnTo>
                    <a:pt x="58" y="94"/>
                  </a:lnTo>
                  <a:lnTo>
                    <a:pt x="69" y="80"/>
                  </a:lnTo>
                  <a:lnTo>
                    <a:pt x="79" y="64"/>
                  </a:lnTo>
                  <a:lnTo>
                    <a:pt x="86" y="46"/>
                  </a:lnTo>
                  <a:lnTo>
                    <a:pt x="90" y="28"/>
                  </a:lnTo>
                  <a:lnTo>
                    <a:pt x="92" y="13"/>
                  </a:lnTo>
                  <a:lnTo>
                    <a:pt x="95" y="3"/>
                  </a:lnTo>
                  <a:lnTo>
                    <a:pt x="95" y="0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166" name="Freeform 44"/>
            <p:cNvSpPr>
              <a:spLocks/>
            </p:cNvSpPr>
            <p:nvPr/>
          </p:nvSpPr>
          <p:spPr bwMode="auto">
            <a:xfrm>
              <a:off x="2581" y="2656"/>
              <a:ext cx="91" cy="63"/>
            </a:xfrm>
            <a:custGeom>
              <a:avLst/>
              <a:gdLst>
                <a:gd name="T0" fmla="*/ 22 w 183"/>
                <a:gd name="T1" fmla="*/ 0 h 126"/>
                <a:gd name="T2" fmla="*/ 21 w 183"/>
                <a:gd name="T3" fmla="*/ 4 h 126"/>
                <a:gd name="T4" fmla="*/ 19 w 183"/>
                <a:gd name="T5" fmla="*/ 7 h 126"/>
                <a:gd name="T6" fmla="*/ 17 w 183"/>
                <a:gd name="T7" fmla="*/ 10 h 126"/>
                <a:gd name="T8" fmla="*/ 15 w 183"/>
                <a:gd name="T9" fmla="*/ 12 h 126"/>
                <a:gd name="T10" fmla="*/ 12 w 183"/>
                <a:gd name="T11" fmla="*/ 14 h 126"/>
                <a:gd name="T12" fmla="*/ 9 w 183"/>
                <a:gd name="T13" fmla="*/ 16 h 126"/>
                <a:gd name="T14" fmla="*/ 6 w 183"/>
                <a:gd name="T15" fmla="*/ 16 h 126"/>
                <a:gd name="T16" fmla="*/ 3 w 183"/>
                <a:gd name="T17" fmla="*/ 15 h 126"/>
                <a:gd name="T18" fmla="*/ 0 w 183"/>
                <a:gd name="T19" fmla="*/ 14 h 126"/>
                <a:gd name="T20" fmla="*/ 0 w 183"/>
                <a:gd name="T21" fmla="*/ 12 h 126"/>
                <a:gd name="T22" fmla="*/ 0 w 183"/>
                <a:gd name="T23" fmla="*/ 11 h 126"/>
                <a:gd name="T24" fmla="*/ 1 w 183"/>
                <a:gd name="T25" fmla="*/ 9 h 126"/>
                <a:gd name="T26" fmla="*/ 2 w 183"/>
                <a:gd name="T27" fmla="*/ 8 h 126"/>
                <a:gd name="T28" fmla="*/ 4 w 183"/>
                <a:gd name="T29" fmla="*/ 7 h 126"/>
                <a:gd name="T30" fmla="*/ 7 w 183"/>
                <a:gd name="T31" fmla="*/ 6 h 126"/>
                <a:gd name="T32" fmla="*/ 9 w 183"/>
                <a:gd name="T33" fmla="*/ 7 h 126"/>
                <a:gd name="T34" fmla="*/ 12 w 183"/>
                <a:gd name="T35" fmla="*/ 7 h 126"/>
                <a:gd name="T36" fmla="*/ 14 w 183"/>
                <a:gd name="T37" fmla="*/ 6 h 126"/>
                <a:gd name="T38" fmla="*/ 16 w 183"/>
                <a:gd name="T39" fmla="*/ 5 h 126"/>
                <a:gd name="T40" fmla="*/ 18 w 183"/>
                <a:gd name="T41" fmla="*/ 4 h 126"/>
                <a:gd name="T42" fmla="*/ 20 w 183"/>
                <a:gd name="T43" fmla="*/ 3 h 126"/>
                <a:gd name="T44" fmla="*/ 21 w 183"/>
                <a:gd name="T45" fmla="*/ 2 h 126"/>
                <a:gd name="T46" fmla="*/ 22 w 183"/>
                <a:gd name="T47" fmla="*/ 1 h 126"/>
                <a:gd name="T48" fmla="*/ 22 w 183"/>
                <a:gd name="T49" fmla="*/ 0 h 12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83"/>
                <a:gd name="T76" fmla="*/ 0 h 126"/>
                <a:gd name="T77" fmla="*/ 183 w 183"/>
                <a:gd name="T78" fmla="*/ 126 h 12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83" h="126">
                  <a:moveTo>
                    <a:pt x="183" y="0"/>
                  </a:moveTo>
                  <a:lnTo>
                    <a:pt x="173" y="25"/>
                  </a:lnTo>
                  <a:lnTo>
                    <a:pt x="159" y="51"/>
                  </a:lnTo>
                  <a:lnTo>
                    <a:pt x="141" y="74"/>
                  </a:lnTo>
                  <a:lnTo>
                    <a:pt x="120" y="94"/>
                  </a:lnTo>
                  <a:lnTo>
                    <a:pt x="97" y="111"/>
                  </a:lnTo>
                  <a:lnTo>
                    <a:pt x="73" y="122"/>
                  </a:lnTo>
                  <a:lnTo>
                    <a:pt x="48" y="126"/>
                  </a:lnTo>
                  <a:lnTo>
                    <a:pt x="24" y="120"/>
                  </a:lnTo>
                  <a:lnTo>
                    <a:pt x="7" y="109"/>
                  </a:lnTo>
                  <a:lnTo>
                    <a:pt x="0" y="96"/>
                  </a:lnTo>
                  <a:lnTo>
                    <a:pt x="1" y="82"/>
                  </a:lnTo>
                  <a:lnTo>
                    <a:pt x="8" y="69"/>
                  </a:lnTo>
                  <a:lnTo>
                    <a:pt x="22" y="58"/>
                  </a:lnTo>
                  <a:lnTo>
                    <a:pt x="39" y="50"/>
                  </a:lnTo>
                  <a:lnTo>
                    <a:pt x="58" y="46"/>
                  </a:lnTo>
                  <a:lnTo>
                    <a:pt x="78" y="50"/>
                  </a:lnTo>
                  <a:lnTo>
                    <a:pt x="96" y="52"/>
                  </a:lnTo>
                  <a:lnTo>
                    <a:pt x="113" y="48"/>
                  </a:lnTo>
                  <a:lnTo>
                    <a:pt x="130" y="40"/>
                  </a:lnTo>
                  <a:lnTo>
                    <a:pt x="148" y="30"/>
                  </a:lnTo>
                  <a:lnTo>
                    <a:pt x="161" y="20"/>
                  </a:lnTo>
                  <a:lnTo>
                    <a:pt x="173" y="10"/>
                  </a:lnTo>
                  <a:lnTo>
                    <a:pt x="181" y="2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167" name="Freeform 45"/>
            <p:cNvSpPr>
              <a:spLocks/>
            </p:cNvSpPr>
            <p:nvPr/>
          </p:nvSpPr>
          <p:spPr bwMode="auto">
            <a:xfrm>
              <a:off x="2681" y="2658"/>
              <a:ext cx="52" cy="98"/>
            </a:xfrm>
            <a:custGeom>
              <a:avLst/>
              <a:gdLst>
                <a:gd name="T0" fmla="*/ 0 w 102"/>
                <a:gd name="T1" fmla="*/ 0 h 197"/>
                <a:gd name="T2" fmla="*/ 3 w 102"/>
                <a:gd name="T3" fmla="*/ 1 h 197"/>
                <a:gd name="T4" fmla="*/ 6 w 102"/>
                <a:gd name="T5" fmla="*/ 4 h 197"/>
                <a:gd name="T6" fmla="*/ 9 w 102"/>
                <a:gd name="T7" fmla="*/ 6 h 197"/>
                <a:gd name="T8" fmla="*/ 11 w 102"/>
                <a:gd name="T9" fmla="*/ 9 h 197"/>
                <a:gd name="T10" fmla="*/ 12 w 102"/>
                <a:gd name="T11" fmla="*/ 12 h 197"/>
                <a:gd name="T12" fmla="*/ 14 w 102"/>
                <a:gd name="T13" fmla="*/ 16 h 197"/>
                <a:gd name="T14" fmla="*/ 14 w 102"/>
                <a:gd name="T15" fmla="*/ 19 h 197"/>
                <a:gd name="T16" fmla="*/ 12 w 102"/>
                <a:gd name="T17" fmla="*/ 22 h 197"/>
                <a:gd name="T18" fmla="*/ 10 w 102"/>
                <a:gd name="T19" fmla="*/ 23 h 197"/>
                <a:gd name="T20" fmla="*/ 9 w 102"/>
                <a:gd name="T21" fmla="*/ 24 h 197"/>
                <a:gd name="T22" fmla="*/ 7 w 102"/>
                <a:gd name="T23" fmla="*/ 24 h 197"/>
                <a:gd name="T24" fmla="*/ 5 w 102"/>
                <a:gd name="T25" fmla="*/ 22 h 197"/>
                <a:gd name="T26" fmla="*/ 4 w 102"/>
                <a:gd name="T27" fmla="*/ 21 h 197"/>
                <a:gd name="T28" fmla="*/ 4 w 102"/>
                <a:gd name="T29" fmla="*/ 18 h 197"/>
                <a:gd name="T30" fmla="*/ 4 w 102"/>
                <a:gd name="T31" fmla="*/ 16 h 197"/>
                <a:gd name="T32" fmla="*/ 4 w 102"/>
                <a:gd name="T33" fmla="*/ 14 h 197"/>
                <a:gd name="T34" fmla="*/ 5 w 102"/>
                <a:gd name="T35" fmla="*/ 12 h 197"/>
                <a:gd name="T36" fmla="*/ 5 w 102"/>
                <a:gd name="T37" fmla="*/ 9 h 197"/>
                <a:gd name="T38" fmla="*/ 4 w 102"/>
                <a:gd name="T39" fmla="*/ 7 h 197"/>
                <a:gd name="T40" fmla="*/ 3 w 102"/>
                <a:gd name="T41" fmla="*/ 5 h 197"/>
                <a:gd name="T42" fmla="*/ 2 w 102"/>
                <a:gd name="T43" fmla="*/ 3 h 197"/>
                <a:gd name="T44" fmla="*/ 1 w 102"/>
                <a:gd name="T45" fmla="*/ 1 h 197"/>
                <a:gd name="T46" fmla="*/ 1 w 102"/>
                <a:gd name="T47" fmla="*/ 0 h 197"/>
                <a:gd name="T48" fmla="*/ 0 w 102"/>
                <a:gd name="T49" fmla="*/ 0 h 19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02"/>
                <a:gd name="T76" fmla="*/ 0 h 197"/>
                <a:gd name="T77" fmla="*/ 102 w 102"/>
                <a:gd name="T78" fmla="*/ 197 h 197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02" h="197">
                  <a:moveTo>
                    <a:pt x="0" y="0"/>
                  </a:moveTo>
                  <a:lnTo>
                    <a:pt x="23" y="14"/>
                  </a:lnTo>
                  <a:lnTo>
                    <a:pt x="46" y="33"/>
                  </a:lnTo>
                  <a:lnTo>
                    <a:pt x="66" y="54"/>
                  </a:lnTo>
                  <a:lnTo>
                    <a:pt x="83" y="77"/>
                  </a:lnTo>
                  <a:lnTo>
                    <a:pt x="95" y="103"/>
                  </a:lnTo>
                  <a:lnTo>
                    <a:pt x="102" y="128"/>
                  </a:lnTo>
                  <a:lnTo>
                    <a:pt x="102" y="153"/>
                  </a:lnTo>
                  <a:lnTo>
                    <a:pt x="93" y="177"/>
                  </a:lnTo>
                  <a:lnTo>
                    <a:pt x="79" y="191"/>
                  </a:lnTo>
                  <a:lnTo>
                    <a:pt x="65" y="197"/>
                  </a:lnTo>
                  <a:lnTo>
                    <a:pt x="51" y="194"/>
                  </a:lnTo>
                  <a:lnTo>
                    <a:pt x="39" y="183"/>
                  </a:lnTo>
                  <a:lnTo>
                    <a:pt x="30" y="170"/>
                  </a:lnTo>
                  <a:lnTo>
                    <a:pt x="25" y="151"/>
                  </a:lnTo>
                  <a:lnTo>
                    <a:pt x="25" y="132"/>
                  </a:lnTo>
                  <a:lnTo>
                    <a:pt x="32" y="112"/>
                  </a:lnTo>
                  <a:lnTo>
                    <a:pt x="37" y="96"/>
                  </a:lnTo>
                  <a:lnTo>
                    <a:pt x="35" y="77"/>
                  </a:lnTo>
                  <a:lnTo>
                    <a:pt x="31" y="59"/>
                  </a:lnTo>
                  <a:lnTo>
                    <a:pt x="24" y="41"/>
                  </a:lnTo>
                  <a:lnTo>
                    <a:pt x="16" y="24"/>
                  </a:lnTo>
                  <a:lnTo>
                    <a:pt x="8" y="12"/>
                  </a:lnTo>
                  <a:lnTo>
                    <a:pt x="2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168" name="Freeform 46"/>
            <p:cNvSpPr>
              <a:spLocks/>
            </p:cNvSpPr>
            <p:nvPr/>
          </p:nvSpPr>
          <p:spPr bwMode="auto">
            <a:xfrm>
              <a:off x="2684" y="2652"/>
              <a:ext cx="90" cy="64"/>
            </a:xfrm>
            <a:custGeom>
              <a:avLst/>
              <a:gdLst>
                <a:gd name="T0" fmla="*/ 0 w 180"/>
                <a:gd name="T1" fmla="*/ 0 h 129"/>
                <a:gd name="T2" fmla="*/ 3 w 180"/>
                <a:gd name="T3" fmla="*/ 0 h 129"/>
                <a:gd name="T4" fmla="*/ 7 w 180"/>
                <a:gd name="T5" fmla="*/ 0 h 129"/>
                <a:gd name="T6" fmla="*/ 11 w 180"/>
                <a:gd name="T7" fmla="*/ 0 h 129"/>
                <a:gd name="T8" fmla="*/ 14 w 180"/>
                <a:gd name="T9" fmla="*/ 2 h 129"/>
                <a:gd name="T10" fmla="*/ 18 w 180"/>
                <a:gd name="T11" fmla="*/ 3 h 129"/>
                <a:gd name="T12" fmla="*/ 20 w 180"/>
                <a:gd name="T13" fmla="*/ 5 h 129"/>
                <a:gd name="T14" fmla="*/ 22 w 180"/>
                <a:gd name="T15" fmla="*/ 8 h 129"/>
                <a:gd name="T16" fmla="*/ 23 w 180"/>
                <a:gd name="T17" fmla="*/ 11 h 129"/>
                <a:gd name="T18" fmla="*/ 23 w 180"/>
                <a:gd name="T19" fmla="*/ 13 h 129"/>
                <a:gd name="T20" fmla="*/ 22 w 180"/>
                <a:gd name="T21" fmla="*/ 15 h 129"/>
                <a:gd name="T22" fmla="*/ 20 w 180"/>
                <a:gd name="T23" fmla="*/ 16 h 129"/>
                <a:gd name="T24" fmla="*/ 18 w 180"/>
                <a:gd name="T25" fmla="*/ 16 h 129"/>
                <a:gd name="T26" fmla="*/ 15 w 180"/>
                <a:gd name="T27" fmla="*/ 15 h 129"/>
                <a:gd name="T28" fmla="*/ 13 w 180"/>
                <a:gd name="T29" fmla="*/ 13 h 129"/>
                <a:gd name="T30" fmla="*/ 12 w 180"/>
                <a:gd name="T31" fmla="*/ 11 h 129"/>
                <a:gd name="T32" fmla="*/ 11 w 180"/>
                <a:gd name="T33" fmla="*/ 9 h 129"/>
                <a:gd name="T34" fmla="*/ 11 w 180"/>
                <a:gd name="T35" fmla="*/ 7 h 129"/>
                <a:gd name="T36" fmla="*/ 10 w 180"/>
                <a:gd name="T37" fmla="*/ 5 h 129"/>
                <a:gd name="T38" fmla="*/ 7 w 180"/>
                <a:gd name="T39" fmla="*/ 3 h 129"/>
                <a:gd name="T40" fmla="*/ 6 w 180"/>
                <a:gd name="T41" fmla="*/ 2 h 129"/>
                <a:gd name="T42" fmla="*/ 3 w 180"/>
                <a:gd name="T43" fmla="*/ 1 h 129"/>
                <a:gd name="T44" fmla="*/ 1 w 180"/>
                <a:gd name="T45" fmla="*/ 0 h 129"/>
                <a:gd name="T46" fmla="*/ 1 w 180"/>
                <a:gd name="T47" fmla="*/ 0 h 129"/>
                <a:gd name="T48" fmla="*/ 0 w 180"/>
                <a:gd name="T49" fmla="*/ 0 h 129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80"/>
                <a:gd name="T76" fmla="*/ 0 h 129"/>
                <a:gd name="T77" fmla="*/ 180 w 180"/>
                <a:gd name="T78" fmla="*/ 129 h 129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80" h="129">
                  <a:moveTo>
                    <a:pt x="0" y="2"/>
                  </a:moveTo>
                  <a:lnTo>
                    <a:pt x="28" y="0"/>
                  </a:lnTo>
                  <a:lnTo>
                    <a:pt x="57" y="1"/>
                  </a:lnTo>
                  <a:lnTo>
                    <a:pt x="87" y="7"/>
                  </a:lnTo>
                  <a:lnTo>
                    <a:pt x="114" y="16"/>
                  </a:lnTo>
                  <a:lnTo>
                    <a:pt x="140" y="30"/>
                  </a:lnTo>
                  <a:lnTo>
                    <a:pt x="159" y="46"/>
                  </a:lnTo>
                  <a:lnTo>
                    <a:pt x="173" y="67"/>
                  </a:lnTo>
                  <a:lnTo>
                    <a:pt x="180" y="91"/>
                  </a:lnTo>
                  <a:lnTo>
                    <a:pt x="178" y="110"/>
                  </a:lnTo>
                  <a:lnTo>
                    <a:pt x="170" y="123"/>
                  </a:lnTo>
                  <a:lnTo>
                    <a:pt x="156" y="129"/>
                  </a:lnTo>
                  <a:lnTo>
                    <a:pt x="141" y="128"/>
                  </a:lnTo>
                  <a:lnTo>
                    <a:pt x="125" y="121"/>
                  </a:lnTo>
                  <a:lnTo>
                    <a:pt x="110" y="109"/>
                  </a:lnTo>
                  <a:lnTo>
                    <a:pt x="98" y="93"/>
                  </a:lnTo>
                  <a:lnTo>
                    <a:pt x="93" y="73"/>
                  </a:lnTo>
                  <a:lnTo>
                    <a:pt x="87" y="57"/>
                  </a:lnTo>
                  <a:lnTo>
                    <a:pt x="75" y="44"/>
                  </a:lnTo>
                  <a:lnTo>
                    <a:pt x="60" y="31"/>
                  </a:lnTo>
                  <a:lnTo>
                    <a:pt x="44" y="20"/>
                  </a:lnTo>
                  <a:lnTo>
                    <a:pt x="28" y="12"/>
                  </a:lnTo>
                  <a:lnTo>
                    <a:pt x="14" y="7"/>
                  </a:lnTo>
                  <a:lnTo>
                    <a:pt x="4" y="3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169" name="Freeform 47"/>
            <p:cNvSpPr>
              <a:spLocks/>
            </p:cNvSpPr>
            <p:nvPr/>
          </p:nvSpPr>
          <p:spPr bwMode="auto">
            <a:xfrm>
              <a:off x="2688" y="2614"/>
              <a:ext cx="103" cy="42"/>
            </a:xfrm>
            <a:custGeom>
              <a:avLst/>
              <a:gdLst>
                <a:gd name="T0" fmla="*/ 0 w 206"/>
                <a:gd name="T1" fmla="*/ 6 h 85"/>
                <a:gd name="T2" fmla="*/ 2 w 206"/>
                <a:gd name="T3" fmla="*/ 5 h 85"/>
                <a:gd name="T4" fmla="*/ 3 w 206"/>
                <a:gd name="T5" fmla="*/ 4 h 85"/>
                <a:gd name="T6" fmla="*/ 5 w 206"/>
                <a:gd name="T7" fmla="*/ 3 h 85"/>
                <a:gd name="T8" fmla="*/ 6 w 206"/>
                <a:gd name="T9" fmla="*/ 2 h 85"/>
                <a:gd name="T10" fmla="*/ 7 w 206"/>
                <a:gd name="T11" fmla="*/ 2 h 85"/>
                <a:gd name="T12" fmla="*/ 10 w 206"/>
                <a:gd name="T13" fmla="*/ 1 h 85"/>
                <a:gd name="T14" fmla="*/ 11 w 206"/>
                <a:gd name="T15" fmla="*/ 0 h 85"/>
                <a:gd name="T16" fmla="*/ 13 w 206"/>
                <a:gd name="T17" fmla="*/ 0 h 85"/>
                <a:gd name="T18" fmla="*/ 14 w 206"/>
                <a:gd name="T19" fmla="*/ 0 h 85"/>
                <a:gd name="T20" fmla="*/ 17 w 206"/>
                <a:gd name="T21" fmla="*/ 0 h 85"/>
                <a:gd name="T22" fmla="*/ 18 w 206"/>
                <a:gd name="T23" fmla="*/ 0 h 85"/>
                <a:gd name="T24" fmla="*/ 20 w 206"/>
                <a:gd name="T25" fmla="*/ 0 h 85"/>
                <a:gd name="T26" fmla="*/ 21 w 206"/>
                <a:gd name="T27" fmla="*/ 0 h 85"/>
                <a:gd name="T28" fmla="*/ 23 w 206"/>
                <a:gd name="T29" fmla="*/ 1 h 85"/>
                <a:gd name="T30" fmla="*/ 24 w 206"/>
                <a:gd name="T31" fmla="*/ 2 h 85"/>
                <a:gd name="T32" fmla="*/ 25 w 206"/>
                <a:gd name="T33" fmla="*/ 3 h 85"/>
                <a:gd name="T34" fmla="*/ 26 w 206"/>
                <a:gd name="T35" fmla="*/ 5 h 85"/>
                <a:gd name="T36" fmla="*/ 26 w 206"/>
                <a:gd name="T37" fmla="*/ 7 h 85"/>
                <a:gd name="T38" fmla="*/ 25 w 206"/>
                <a:gd name="T39" fmla="*/ 9 h 85"/>
                <a:gd name="T40" fmla="*/ 24 w 206"/>
                <a:gd name="T41" fmla="*/ 10 h 85"/>
                <a:gd name="T42" fmla="*/ 21 w 206"/>
                <a:gd name="T43" fmla="*/ 10 h 85"/>
                <a:gd name="T44" fmla="*/ 19 w 206"/>
                <a:gd name="T45" fmla="*/ 10 h 85"/>
                <a:gd name="T46" fmla="*/ 17 w 206"/>
                <a:gd name="T47" fmla="*/ 9 h 85"/>
                <a:gd name="T48" fmla="*/ 14 w 206"/>
                <a:gd name="T49" fmla="*/ 7 h 85"/>
                <a:gd name="T50" fmla="*/ 13 w 206"/>
                <a:gd name="T51" fmla="*/ 6 h 85"/>
                <a:gd name="T52" fmla="*/ 11 w 206"/>
                <a:gd name="T53" fmla="*/ 5 h 85"/>
                <a:gd name="T54" fmla="*/ 9 w 206"/>
                <a:gd name="T55" fmla="*/ 5 h 85"/>
                <a:gd name="T56" fmla="*/ 6 w 206"/>
                <a:gd name="T57" fmla="*/ 5 h 85"/>
                <a:gd name="T58" fmla="*/ 3 w 206"/>
                <a:gd name="T59" fmla="*/ 6 h 85"/>
                <a:gd name="T60" fmla="*/ 2 w 206"/>
                <a:gd name="T61" fmla="*/ 6 h 85"/>
                <a:gd name="T62" fmla="*/ 1 w 206"/>
                <a:gd name="T63" fmla="*/ 6 h 85"/>
                <a:gd name="T64" fmla="*/ 0 w 206"/>
                <a:gd name="T65" fmla="*/ 6 h 85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06"/>
                <a:gd name="T100" fmla="*/ 0 h 85"/>
                <a:gd name="T101" fmla="*/ 206 w 206"/>
                <a:gd name="T102" fmla="*/ 85 h 85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06" h="85">
                  <a:moveTo>
                    <a:pt x="0" y="54"/>
                  </a:moveTo>
                  <a:lnTo>
                    <a:pt x="11" y="45"/>
                  </a:lnTo>
                  <a:lnTo>
                    <a:pt x="22" y="37"/>
                  </a:lnTo>
                  <a:lnTo>
                    <a:pt x="34" y="30"/>
                  </a:lnTo>
                  <a:lnTo>
                    <a:pt x="46" y="23"/>
                  </a:lnTo>
                  <a:lnTo>
                    <a:pt x="60" y="16"/>
                  </a:lnTo>
                  <a:lnTo>
                    <a:pt x="74" y="11"/>
                  </a:lnTo>
                  <a:lnTo>
                    <a:pt x="88" y="7"/>
                  </a:lnTo>
                  <a:lnTo>
                    <a:pt x="103" y="3"/>
                  </a:lnTo>
                  <a:lnTo>
                    <a:pt x="117" y="1"/>
                  </a:lnTo>
                  <a:lnTo>
                    <a:pt x="130" y="0"/>
                  </a:lnTo>
                  <a:lnTo>
                    <a:pt x="143" y="1"/>
                  </a:lnTo>
                  <a:lnTo>
                    <a:pt x="156" y="3"/>
                  </a:lnTo>
                  <a:lnTo>
                    <a:pt x="168" y="7"/>
                  </a:lnTo>
                  <a:lnTo>
                    <a:pt x="179" y="12"/>
                  </a:lnTo>
                  <a:lnTo>
                    <a:pt x="189" y="19"/>
                  </a:lnTo>
                  <a:lnTo>
                    <a:pt x="197" y="29"/>
                  </a:lnTo>
                  <a:lnTo>
                    <a:pt x="206" y="47"/>
                  </a:lnTo>
                  <a:lnTo>
                    <a:pt x="206" y="62"/>
                  </a:lnTo>
                  <a:lnTo>
                    <a:pt x="198" y="73"/>
                  </a:lnTo>
                  <a:lnTo>
                    <a:pt x="185" y="82"/>
                  </a:lnTo>
                  <a:lnTo>
                    <a:pt x="167" y="85"/>
                  </a:lnTo>
                  <a:lnTo>
                    <a:pt x="149" y="84"/>
                  </a:lnTo>
                  <a:lnTo>
                    <a:pt x="132" y="76"/>
                  </a:lnTo>
                  <a:lnTo>
                    <a:pt x="116" y="63"/>
                  </a:lnTo>
                  <a:lnTo>
                    <a:pt x="102" y="53"/>
                  </a:lnTo>
                  <a:lnTo>
                    <a:pt x="84" y="47"/>
                  </a:lnTo>
                  <a:lnTo>
                    <a:pt x="66" y="45"/>
                  </a:lnTo>
                  <a:lnTo>
                    <a:pt x="46" y="46"/>
                  </a:lnTo>
                  <a:lnTo>
                    <a:pt x="29" y="48"/>
                  </a:lnTo>
                  <a:lnTo>
                    <a:pt x="14" y="50"/>
                  </a:lnTo>
                  <a:lnTo>
                    <a:pt x="4" y="53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170" name="Freeform 48"/>
            <p:cNvSpPr>
              <a:spLocks/>
            </p:cNvSpPr>
            <p:nvPr/>
          </p:nvSpPr>
          <p:spPr bwMode="auto">
            <a:xfrm>
              <a:off x="2360" y="2408"/>
              <a:ext cx="74" cy="47"/>
            </a:xfrm>
            <a:custGeom>
              <a:avLst/>
              <a:gdLst>
                <a:gd name="T0" fmla="*/ 0 w 147"/>
                <a:gd name="T1" fmla="*/ 0 h 95"/>
                <a:gd name="T2" fmla="*/ 3 w 147"/>
                <a:gd name="T3" fmla="*/ 0 h 95"/>
                <a:gd name="T4" fmla="*/ 6 w 147"/>
                <a:gd name="T5" fmla="*/ 0 h 95"/>
                <a:gd name="T6" fmla="*/ 9 w 147"/>
                <a:gd name="T7" fmla="*/ 0 h 95"/>
                <a:gd name="T8" fmla="*/ 12 w 147"/>
                <a:gd name="T9" fmla="*/ 1 h 95"/>
                <a:gd name="T10" fmla="*/ 14 w 147"/>
                <a:gd name="T11" fmla="*/ 2 h 95"/>
                <a:gd name="T12" fmla="*/ 16 w 147"/>
                <a:gd name="T13" fmla="*/ 3 h 95"/>
                <a:gd name="T14" fmla="*/ 18 w 147"/>
                <a:gd name="T15" fmla="*/ 5 h 95"/>
                <a:gd name="T16" fmla="*/ 19 w 147"/>
                <a:gd name="T17" fmla="*/ 7 h 95"/>
                <a:gd name="T18" fmla="*/ 19 w 147"/>
                <a:gd name="T19" fmla="*/ 9 h 95"/>
                <a:gd name="T20" fmla="*/ 18 w 147"/>
                <a:gd name="T21" fmla="*/ 11 h 95"/>
                <a:gd name="T22" fmla="*/ 17 w 147"/>
                <a:gd name="T23" fmla="*/ 11 h 95"/>
                <a:gd name="T24" fmla="*/ 15 w 147"/>
                <a:gd name="T25" fmla="*/ 11 h 95"/>
                <a:gd name="T26" fmla="*/ 14 w 147"/>
                <a:gd name="T27" fmla="*/ 11 h 95"/>
                <a:gd name="T28" fmla="*/ 12 w 147"/>
                <a:gd name="T29" fmla="*/ 10 h 95"/>
                <a:gd name="T30" fmla="*/ 11 w 147"/>
                <a:gd name="T31" fmla="*/ 8 h 95"/>
                <a:gd name="T32" fmla="*/ 10 w 147"/>
                <a:gd name="T33" fmla="*/ 6 h 95"/>
                <a:gd name="T34" fmla="*/ 9 w 147"/>
                <a:gd name="T35" fmla="*/ 5 h 95"/>
                <a:gd name="T36" fmla="*/ 8 w 147"/>
                <a:gd name="T37" fmla="*/ 4 h 95"/>
                <a:gd name="T38" fmla="*/ 7 w 147"/>
                <a:gd name="T39" fmla="*/ 2 h 95"/>
                <a:gd name="T40" fmla="*/ 5 w 147"/>
                <a:gd name="T41" fmla="*/ 2 h 95"/>
                <a:gd name="T42" fmla="*/ 3 w 147"/>
                <a:gd name="T43" fmla="*/ 1 h 95"/>
                <a:gd name="T44" fmla="*/ 2 w 147"/>
                <a:gd name="T45" fmla="*/ 0 h 95"/>
                <a:gd name="T46" fmla="*/ 1 w 147"/>
                <a:gd name="T47" fmla="*/ 0 h 95"/>
                <a:gd name="T48" fmla="*/ 0 w 147"/>
                <a:gd name="T49" fmla="*/ 0 h 95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47"/>
                <a:gd name="T76" fmla="*/ 0 h 95"/>
                <a:gd name="T77" fmla="*/ 147 w 147"/>
                <a:gd name="T78" fmla="*/ 95 h 95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47" h="95">
                  <a:moveTo>
                    <a:pt x="0" y="5"/>
                  </a:moveTo>
                  <a:lnTo>
                    <a:pt x="22" y="2"/>
                  </a:lnTo>
                  <a:lnTo>
                    <a:pt x="45" y="0"/>
                  </a:lnTo>
                  <a:lnTo>
                    <a:pt x="68" y="3"/>
                  </a:lnTo>
                  <a:lnTo>
                    <a:pt x="91" y="8"/>
                  </a:lnTo>
                  <a:lnTo>
                    <a:pt x="111" y="17"/>
                  </a:lnTo>
                  <a:lnTo>
                    <a:pt x="128" y="29"/>
                  </a:lnTo>
                  <a:lnTo>
                    <a:pt x="141" y="44"/>
                  </a:lnTo>
                  <a:lnTo>
                    <a:pt x="147" y="63"/>
                  </a:lnTo>
                  <a:lnTo>
                    <a:pt x="146" y="79"/>
                  </a:lnTo>
                  <a:lnTo>
                    <a:pt x="141" y="89"/>
                  </a:lnTo>
                  <a:lnTo>
                    <a:pt x="130" y="94"/>
                  </a:lnTo>
                  <a:lnTo>
                    <a:pt x="119" y="95"/>
                  </a:lnTo>
                  <a:lnTo>
                    <a:pt x="105" y="90"/>
                  </a:lnTo>
                  <a:lnTo>
                    <a:pt x="93" y="82"/>
                  </a:lnTo>
                  <a:lnTo>
                    <a:pt x="83" y="70"/>
                  </a:lnTo>
                  <a:lnTo>
                    <a:pt x="77" y="55"/>
                  </a:lnTo>
                  <a:lnTo>
                    <a:pt x="71" y="43"/>
                  </a:lnTo>
                  <a:lnTo>
                    <a:pt x="62" y="33"/>
                  </a:lnTo>
                  <a:lnTo>
                    <a:pt x="50" y="23"/>
                  </a:lnTo>
                  <a:lnTo>
                    <a:pt x="36" y="17"/>
                  </a:lnTo>
                  <a:lnTo>
                    <a:pt x="22" y="12"/>
                  </a:lnTo>
                  <a:lnTo>
                    <a:pt x="10" y="7"/>
                  </a:lnTo>
                  <a:lnTo>
                    <a:pt x="3" y="6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171" name="Freeform 49"/>
            <p:cNvSpPr>
              <a:spLocks/>
            </p:cNvSpPr>
            <p:nvPr/>
          </p:nvSpPr>
          <p:spPr bwMode="auto">
            <a:xfrm>
              <a:off x="2357" y="2414"/>
              <a:ext cx="43" cy="77"/>
            </a:xfrm>
            <a:custGeom>
              <a:avLst/>
              <a:gdLst>
                <a:gd name="T0" fmla="*/ 0 w 87"/>
                <a:gd name="T1" fmla="*/ 0 h 154"/>
                <a:gd name="T2" fmla="*/ 2 w 87"/>
                <a:gd name="T3" fmla="*/ 1 h 154"/>
                <a:gd name="T4" fmla="*/ 4 w 87"/>
                <a:gd name="T5" fmla="*/ 3 h 154"/>
                <a:gd name="T6" fmla="*/ 7 w 87"/>
                <a:gd name="T7" fmla="*/ 5 h 154"/>
                <a:gd name="T8" fmla="*/ 8 w 87"/>
                <a:gd name="T9" fmla="*/ 7 h 154"/>
                <a:gd name="T10" fmla="*/ 10 w 87"/>
                <a:gd name="T11" fmla="*/ 10 h 154"/>
                <a:gd name="T12" fmla="*/ 10 w 87"/>
                <a:gd name="T13" fmla="*/ 12 h 154"/>
                <a:gd name="T14" fmla="*/ 10 w 87"/>
                <a:gd name="T15" fmla="*/ 14 h 154"/>
                <a:gd name="T16" fmla="*/ 10 w 87"/>
                <a:gd name="T17" fmla="*/ 18 h 154"/>
                <a:gd name="T18" fmla="*/ 8 w 87"/>
                <a:gd name="T19" fmla="*/ 19 h 154"/>
                <a:gd name="T20" fmla="*/ 7 w 87"/>
                <a:gd name="T21" fmla="*/ 19 h 154"/>
                <a:gd name="T22" fmla="*/ 6 w 87"/>
                <a:gd name="T23" fmla="*/ 19 h 154"/>
                <a:gd name="T24" fmla="*/ 4 w 87"/>
                <a:gd name="T25" fmla="*/ 18 h 154"/>
                <a:gd name="T26" fmla="*/ 3 w 87"/>
                <a:gd name="T27" fmla="*/ 17 h 154"/>
                <a:gd name="T28" fmla="*/ 3 w 87"/>
                <a:gd name="T29" fmla="*/ 14 h 154"/>
                <a:gd name="T30" fmla="*/ 3 w 87"/>
                <a:gd name="T31" fmla="*/ 12 h 154"/>
                <a:gd name="T32" fmla="*/ 3 w 87"/>
                <a:gd name="T33" fmla="*/ 11 h 154"/>
                <a:gd name="T34" fmla="*/ 4 w 87"/>
                <a:gd name="T35" fmla="*/ 10 h 154"/>
                <a:gd name="T36" fmla="*/ 3 w 87"/>
                <a:gd name="T37" fmla="*/ 7 h 154"/>
                <a:gd name="T38" fmla="*/ 3 w 87"/>
                <a:gd name="T39" fmla="*/ 5 h 154"/>
                <a:gd name="T40" fmla="*/ 2 w 87"/>
                <a:gd name="T41" fmla="*/ 3 h 154"/>
                <a:gd name="T42" fmla="*/ 1 w 87"/>
                <a:gd name="T43" fmla="*/ 2 h 154"/>
                <a:gd name="T44" fmla="*/ 0 w 87"/>
                <a:gd name="T45" fmla="*/ 1 h 154"/>
                <a:gd name="T46" fmla="*/ 0 w 87"/>
                <a:gd name="T47" fmla="*/ 1 h 154"/>
                <a:gd name="T48" fmla="*/ 0 w 87"/>
                <a:gd name="T49" fmla="*/ 0 h 154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87"/>
                <a:gd name="T76" fmla="*/ 0 h 154"/>
                <a:gd name="T77" fmla="*/ 87 w 87"/>
                <a:gd name="T78" fmla="*/ 154 h 154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87" h="154">
                  <a:moveTo>
                    <a:pt x="0" y="0"/>
                  </a:moveTo>
                  <a:lnTo>
                    <a:pt x="20" y="10"/>
                  </a:lnTo>
                  <a:lnTo>
                    <a:pt x="38" y="24"/>
                  </a:lnTo>
                  <a:lnTo>
                    <a:pt x="56" y="40"/>
                  </a:lnTo>
                  <a:lnTo>
                    <a:pt x="69" y="59"/>
                  </a:lnTo>
                  <a:lnTo>
                    <a:pt x="81" y="78"/>
                  </a:lnTo>
                  <a:lnTo>
                    <a:pt x="87" y="98"/>
                  </a:lnTo>
                  <a:lnTo>
                    <a:pt x="87" y="119"/>
                  </a:lnTo>
                  <a:lnTo>
                    <a:pt x="81" y="137"/>
                  </a:lnTo>
                  <a:lnTo>
                    <a:pt x="71" y="150"/>
                  </a:lnTo>
                  <a:lnTo>
                    <a:pt x="59" y="154"/>
                  </a:lnTo>
                  <a:lnTo>
                    <a:pt x="49" y="152"/>
                  </a:lnTo>
                  <a:lnTo>
                    <a:pt x="38" y="144"/>
                  </a:lnTo>
                  <a:lnTo>
                    <a:pt x="30" y="133"/>
                  </a:lnTo>
                  <a:lnTo>
                    <a:pt x="26" y="119"/>
                  </a:lnTo>
                  <a:lnTo>
                    <a:pt x="26" y="103"/>
                  </a:lnTo>
                  <a:lnTo>
                    <a:pt x="30" y="88"/>
                  </a:lnTo>
                  <a:lnTo>
                    <a:pt x="34" y="74"/>
                  </a:lnTo>
                  <a:lnTo>
                    <a:pt x="31" y="60"/>
                  </a:lnTo>
                  <a:lnTo>
                    <a:pt x="27" y="45"/>
                  </a:lnTo>
                  <a:lnTo>
                    <a:pt x="21" y="31"/>
                  </a:lnTo>
                  <a:lnTo>
                    <a:pt x="14" y="19"/>
                  </a:lnTo>
                  <a:lnTo>
                    <a:pt x="7" y="9"/>
                  </a:lnTo>
                  <a:lnTo>
                    <a:pt x="3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172" name="Freeform 50"/>
            <p:cNvSpPr>
              <a:spLocks/>
            </p:cNvSpPr>
            <p:nvPr/>
          </p:nvSpPr>
          <p:spPr bwMode="auto">
            <a:xfrm>
              <a:off x="2359" y="2373"/>
              <a:ext cx="81" cy="34"/>
            </a:xfrm>
            <a:custGeom>
              <a:avLst/>
              <a:gdLst>
                <a:gd name="T0" fmla="*/ 0 w 161"/>
                <a:gd name="T1" fmla="*/ 8 h 69"/>
                <a:gd name="T2" fmla="*/ 2 w 161"/>
                <a:gd name="T3" fmla="*/ 6 h 69"/>
                <a:gd name="T4" fmla="*/ 4 w 161"/>
                <a:gd name="T5" fmla="*/ 4 h 69"/>
                <a:gd name="T6" fmla="*/ 7 w 161"/>
                <a:gd name="T7" fmla="*/ 2 h 69"/>
                <a:gd name="T8" fmla="*/ 9 w 161"/>
                <a:gd name="T9" fmla="*/ 1 h 69"/>
                <a:gd name="T10" fmla="*/ 12 w 161"/>
                <a:gd name="T11" fmla="*/ 0 h 69"/>
                <a:gd name="T12" fmla="*/ 14 w 161"/>
                <a:gd name="T13" fmla="*/ 0 h 69"/>
                <a:gd name="T14" fmla="*/ 17 w 161"/>
                <a:gd name="T15" fmla="*/ 0 h 69"/>
                <a:gd name="T16" fmla="*/ 19 w 161"/>
                <a:gd name="T17" fmla="*/ 1 h 69"/>
                <a:gd name="T18" fmla="*/ 20 w 161"/>
                <a:gd name="T19" fmla="*/ 3 h 69"/>
                <a:gd name="T20" fmla="*/ 21 w 161"/>
                <a:gd name="T21" fmla="*/ 4 h 69"/>
                <a:gd name="T22" fmla="*/ 20 w 161"/>
                <a:gd name="T23" fmla="*/ 5 h 69"/>
                <a:gd name="T24" fmla="*/ 19 w 161"/>
                <a:gd name="T25" fmla="*/ 6 h 69"/>
                <a:gd name="T26" fmla="*/ 17 w 161"/>
                <a:gd name="T27" fmla="*/ 7 h 69"/>
                <a:gd name="T28" fmla="*/ 16 w 161"/>
                <a:gd name="T29" fmla="*/ 8 h 69"/>
                <a:gd name="T30" fmla="*/ 14 w 161"/>
                <a:gd name="T31" fmla="*/ 7 h 69"/>
                <a:gd name="T32" fmla="*/ 12 w 161"/>
                <a:gd name="T33" fmla="*/ 6 h 69"/>
                <a:gd name="T34" fmla="*/ 10 w 161"/>
                <a:gd name="T35" fmla="*/ 6 h 69"/>
                <a:gd name="T36" fmla="*/ 8 w 161"/>
                <a:gd name="T37" fmla="*/ 5 h 69"/>
                <a:gd name="T38" fmla="*/ 6 w 161"/>
                <a:gd name="T39" fmla="*/ 6 h 69"/>
                <a:gd name="T40" fmla="*/ 5 w 161"/>
                <a:gd name="T41" fmla="*/ 6 h 69"/>
                <a:gd name="T42" fmla="*/ 3 w 161"/>
                <a:gd name="T43" fmla="*/ 7 h 69"/>
                <a:gd name="T44" fmla="*/ 2 w 161"/>
                <a:gd name="T45" fmla="*/ 8 h 69"/>
                <a:gd name="T46" fmla="*/ 1 w 161"/>
                <a:gd name="T47" fmla="*/ 8 h 69"/>
                <a:gd name="T48" fmla="*/ 0 w 161"/>
                <a:gd name="T49" fmla="*/ 8 h 69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61"/>
                <a:gd name="T76" fmla="*/ 0 h 69"/>
                <a:gd name="T77" fmla="*/ 161 w 161"/>
                <a:gd name="T78" fmla="*/ 69 h 69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61" h="69">
                  <a:moveTo>
                    <a:pt x="0" y="69"/>
                  </a:moveTo>
                  <a:lnTo>
                    <a:pt x="14" y="52"/>
                  </a:lnTo>
                  <a:lnTo>
                    <a:pt x="30" y="36"/>
                  </a:lnTo>
                  <a:lnTo>
                    <a:pt x="49" y="22"/>
                  </a:lnTo>
                  <a:lnTo>
                    <a:pt x="69" y="11"/>
                  </a:lnTo>
                  <a:lnTo>
                    <a:pt x="90" y="4"/>
                  </a:lnTo>
                  <a:lnTo>
                    <a:pt x="110" y="0"/>
                  </a:lnTo>
                  <a:lnTo>
                    <a:pt x="130" y="4"/>
                  </a:lnTo>
                  <a:lnTo>
                    <a:pt x="147" y="13"/>
                  </a:lnTo>
                  <a:lnTo>
                    <a:pt x="158" y="25"/>
                  </a:lnTo>
                  <a:lnTo>
                    <a:pt x="161" y="37"/>
                  </a:lnTo>
                  <a:lnTo>
                    <a:pt x="156" y="47"/>
                  </a:lnTo>
                  <a:lnTo>
                    <a:pt x="148" y="55"/>
                  </a:lnTo>
                  <a:lnTo>
                    <a:pt x="136" y="61"/>
                  </a:lnTo>
                  <a:lnTo>
                    <a:pt x="121" y="64"/>
                  </a:lnTo>
                  <a:lnTo>
                    <a:pt x="105" y="61"/>
                  </a:lnTo>
                  <a:lnTo>
                    <a:pt x="90" y="54"/>
                  </a:lnTo>
                  <a:lnTo>
                    <a:pt x="77" y="49"/>
                  </a:lnTo>
                  <a:lnTo>
                    <a:pt x="63" y="47"/>
                  </a:lnTo>
                  <a:lnTo>
                    <a:pt x="48" y="50"/>
                  </a:lnTo>
                  <a:lnTo>
                    <a:pt x="34" y="54"/>
                  </a:lnTo>
                  <a:lnTo>
                    <a:pt x="21" y="59"/>
                  </a:lnTo>
                  <a:lnTo>
                    <a:pt x="10" y="64"/>
                  </a:lnTo>
                  <a:lnTo>
                    <a:pt x="2" y="68"/>
                  </a:lnTo>
                  <a:lnTo>
                    <a:pt x="0" y="69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173" name="Freeform 51"/>
            <p:cNvSpPr>
              <a:spLocks/>
            </p:cNvSpPr>
            <p:nvPr/>
          </p:nvSpPr>
          <p:spPr bwMode="auto">
            <a:xfrm>
              <a:off x="2356" y="2338"/>
              <a:ext cx="57" cy="66"/>
            </a:xfrm>
            <a:custGeom>
              <a:avLst/>
              <a:gdLst>
                <a:gd name="T0" fmla="*/ 0 w 114"/>
                <a:gd name="T1" fmla="*/ 16 h 133"/>
                <a:gd name="T2" fmla="*/ 1 w 114"/>
                <a:gd name="T3" fmla="*/ 13 h 133"/>
                <a:gd name="T4" fmla="*/ 1 w 114"/>
                <a:gd name="T5" fmla="*/ 11 h 133"/>
                <a:gd name="T6" fmla="*/ 2 w 114"/>
                <a:gd name="T7" fmla="*/ 8 h 133"/>
                <a:gd name="T8" fmla="*/ 3 w 114"/>
                <a:gd name="T9" fmla="*/ 5 h 133"/>
                <a:gd name="T10" fmla="*/ 5 w 114"/>
                <a:gd name="T11" fmla="*/ 3 h 133"/>
                <a:gd name="T12" fmla="*/ 7 w 114"/>
                <a:gd name="T13" fmla="*/ 1 h 133"/>
                <a:gd name="T14" fmla="*/ 9 w 114"/>
                <a:gd name="T15" fmla="*/ 0 h 133"/>
                <a:gd name="T16" fmla="*/ 11 w 114"/>
                <a:gd name="T17" fmla="*/ 0 h 133"/>
                <a:gd name="T18" fmla="*/ 13 w 114"/>
                <a:gd name="T19" fmla="*/ 0 h 133"/>
                <a:gd name="T20" fmla="*/ 14 w 114"/>
                <a:gd name="T21" fmla="*/ 1 h 133"/>
                <a:gd name="T22" fmla="*/ 14 w 114"/>
                <a:gd name="T23" fmla="*/ 2 h 133"/>
                <a:gd name="T24" fmla="*/ 14 w 114"/>
                <a:gd name="T25" fmla="*/ 4 h 133"/>
                <a:gd name="T26" fmla="*/ 14 w 114"/>
                <a:gd name="T27" fmla="*/ 5 h 133"/>
                <a:gd name="T28" fmla="*/ 12 w 114"/>
                <a:gd name="T29" fmla="*/ 7 h 133"/>
                <a:gd name="T30" fmla="*/ 11 w 114"/>
                <a:gd name="T31" fmla="*/ 8 h 133"/>
                <a:gd name="T32" fmla="*/ 8 w 114"/>
                <a:gd name="T33" fmla="*/ 8 h 133"/>
                <a:gd name="T34" fmla="*/ 7 w 114"/>
                <a:gd name="T35" fmla="*/ 8 h 133"/>
                <a:gd name="T36" fmla="*/ 5 w 114"/>
                <a:gd name="T37" fmla="*/ 9 h 133"/>
                <a:gd name="T38" fmla="*/ 4 w 114"/>
                <a:gd name="T39" fmla="*/ 11 h 133"/>
                <a:gd name="T40" fmla="*/ 3 w 114"/>
                <a:gd name="T41" fmla="*/ 12 h 133"/>
                <a:gd name="T42" fmla="*/ 2 w 114"/>
                <a:gd name="T43" fmla="*/ 14 h 133"/>
                <a:gd name="T44" fmla="*/ 1 w 114"/>
                <a:gd name="T45" fmla="*/ 15 h 133"/>
                <a:gd name="T46" fmla="*/ 1 w 114"/>
                <a:gd name="T47" fmla="*/ 16 h 133"/>
                <a:gd name="T48" fmla="*/ 0 w 114"/>
                <a:gd name="T49" fmla="*/ 16 h 13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14"/>
                <a:gd name="T76" fmla="*/ 0 h 133"/>
                <a:gd name="T77" fmla="*/ 114 w 114"/>
                <a:gd name="T78" fmla="*/ 133 h 133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14" h="133">
                  <a:moveTo>
                    <a:pt x="0" y="133"/>
                  </a:moveTo>
                  <a:lnTo>
                    <a:pt x="1" y="111"/>
                  </a:lnTo>
                  <a:lnTo>
                    <a:pt x="5" y="88"/>
                  </a:lnTo>
                  <a:lnTo>
                    <a:pt x="11" y="65"/>
                  </a:lnTo>
                  <a:lnTo>
                    <a:pt x="22" y="44"/>
                  </a:lnTo>
                  <a:lnTo>
                    <a:pt x="35" y="25"/>
                  </a:lnTo>
                  <a:lnTo>
                    <a:pt x="49" y="12"/>
                  </a:lnTo>
                  <a:lnTo>
                    <a:pt x="67" y="2"/>
                  </a:lnTo>
                  <a:lnTo>
                    <a:pt x="86" y="0"/>
                  </a:lnTo>
                  <a:lnTo>
                    <a:pt x="102" y="4"/>
                  </a:lnTo>
                  <a:lnTo>
                    <a:pt x="112" y="12"/>
                  </a:lnTo>
                  <a:lnTo>
                    <a:pt x="114" y="22"/>
                  </a:lnTo>
                  <a:lnTo>
                    <a:pt x="112" y="35"/>
                  </a:lnTo>
                  <a:lnTo>
                    <a:pt x="105" y="46"/>
                  </a:lnTo>
                  <a:lnTo>
                    <a:pt x="94" y="56"/>
                  </a:lnTo>
                  <a:lnTo>
                    <a:pt x="81" y="65"/>
                  </a:lnTo>
                  <a:lnTo>
                    <a:pt x="64" y="67"/>
                  </a:lnTo>
                  <a:lnTo>
                    <a:pt x="52" y="69"/>
                  </a:lnTo>
                  <a:lnTo>
                    <a:pt x="39" y="77"/>
                  </a:lnTo>
                  <a:lnTo>
                    <a:pt x="29" y="88"/>
                  </a:lnTo>
                  <a:lnTo>
                    <a:pt x="18" y="99"/>
                  </a:lnTo>
                  <a:lnTo>
                    <a:pt x="11" y="112"/>
                  </a:lnTo>
                  <a:lnTo>
                    <a:pt x="5" y="122"/>
                  </a:lnTo>
                  <a:lnTo>
                    <a:pt x="1" y="130"/>
                  </a:lnTo>
                  <a:lnTo>
                    <a:pt x="0" y="133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174" name="Freeform 52"/>
            <p:cNvSpPr>
              <a:spLocks/>
            </p:cNvSpPr>
            <p:nvPr/>
          </p:nvSpPr>
          <p:spPr bwMode="auto">
            <a:xfrm>
              <a:off x="2332" y="2318"/>
              <a:ext cx="35" cy="82"/>
            </a:xfrm>
            <a:custGeom>
              <a:avLst/>
              <a:gdLst>
                <a:gd name="T0" fmla="*/ 3 w 70"/>
                <a:gd name="T1" fmla="*/ 21 h 163"/>
                <a:gd name="T2" fmla="*/ 2 w 70"/>
                <a:gd name="T3" fmla="*/ 19 h 163"/>
                <a:gd name="T4" fmla="*/ 1 w 70"/>
                <a:gd name="T5" fmla="*/ 16 h 163"/>
                <a:gd name="T6" fmla="*/ 1 w 70"/>
                <a:gd name="T7" fmla="*/ 13 h 163"/>
                <a:gd name="T8" fmla="*/ 0 w 70"/>
                <a:gd name="T9" fmla="*/ 10 h 163"/>
                <a:gd name="T10" fmla="*/ 0 w 70"/>
                <a:gd name="T11" fmla="*/ 7 h 163"/>
                <a:gd name="T12" fmla="*/ 1 w 70"/>
                <a:gd name="T13" fmla="*/ 5 h 163"/>
                <a:gd name="T14" fmla="*/ 1 w 70"/>
                <a:gd name="T15" fmla="*/ 3 h 163"/>
                <a:gd name="T16" fmla="*/ 3 w 70"/>
                <a:gd name="T17" fmla="*/ 1 h 163"/>
                <a:gd name="T18" fmla="*/ 5 w 70"/>
                <a:gd name="T19" fmla="*/ 0 h 163"/>
                <a:gd name="T20" fmla="*/ 7 w 70"/>
                <a:gd name="T21" fmla="*/ 1 h 163"/>
                <a:gd name="T22" fmla="*/ 8 w 70"/>
                <a:gd name="T23" fmla="*/ 2 h 163"/>
                <a:gd name="T24" fmla="*/ 9 w 70"/>
                <a:gd name="T25" fmla="*/ 3 h 163"/>
                <a:gd name="T26" fmla="*/ 9 w 70"/>
                <a:gd name="T27" fmla="*/ 5 h 163"/>
                <a:gd name="T28" fmla="*/ 9 w 70"/>
                <a:gd name="T29" fmla="*/ 6 h 163"/>
                <a:gd name="T30" fmla="*/ 7 w 70"/>
                <a:gd name="T31" fmla="*/ 8 h 163"/>
                <a:gd name="T32" fmla="*/ 6 w 70"/>
                <a:gd name="T33" fmla="*/ 10 h 163"/>
                <a:gd name="T34" fmla="*/ 4 w 70"/>
                <a:gd name="T35" fmla="*/ 13 h 163"/>
                <a:gd name="T36" fmla="*/ 3 w 70"/>
                <a:gd name="T37" fmla="*/ 16 h 163"/>
                <a:gd name="T38" fmla="*/ 3 w 70"/>
                <a:gd name="T39" fmla="*/ 19 h 163"/>
                <a:gd name="T40" fmla="*/ 3 w 70"/>
                <a:gd name="T41" fmla="*/ 21 h 163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70"/>
                <a:gd name="T64" fmla="*/ 0 h 163"/>
                <a:gd name="T65" fmla="*/ 70 w 70"/>
                <a:gd name="T66" fmla="*/ 163 h 163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70" h="163">
                  <a:moveTo>
                    <a:pt x="30" y="163"/>
                  </a:moveTo>
                  <a:lnTo>
                    <a:pt x="18" y="145"/>
                  </a:lnTo>
                  <a:lnTo>
                    <a:pt x="9" y="124"/>
                  </a:lnTo>
                  <a:lnTo>
                    <a:pt x="3" y="101"/>
                  </a:lnTo>
                  <a:lnTo>
                    <a:pt x="0" y="78"/>
                  </a:lnTo>
                  <a:lnTo>
                    <a:pt x="0" y="56"/>
                  </a:lnTo>
                  <a:lnTo>
                    <a:pt x="4" y="36"/>
                  </a:lnTo>
                  <a:lnTo>
                    <a:pt x="13" y="18"/>
                  </a:lnTo>
                  <a:lnTo>
                    <a:pt x="28" y="6"/>
                  </a:lnTo>
                  <a:lnTo>
                    <a:pt x="43" y="0"/>
                  </a:lnTo>
                  <a:lnTo>
                    <a:pt x="56" y="2"/>
                  </a:lnTo>
                  <a:lnTo>
                    <a:pt x="64" y="9"/>
                  </a:lnTo>
                  <a:lnTo>
                    <a:pt x="70" y="21"/>
                  </a:lnTo>
                  <a:lnTo>
                    <a:pt x="70" y="34"/>
                  </a:lnTo>
                  <a:lnTo>
                    <a:pt x="68" y="48"/>
                  </a:lnTo>
                  <a:lnTo>
                    <a:pt x="59" y="62"/>
                  </a:lnTo>
                  <a:lnTo>
                    <a:pt x="48" y="74"/>
                  </a:lnTo>
                  <a:lnTo>
                    <a:pt x="33" y="97"/>
                  </a:lnTo>
                  <a:lnTo>
                    <a:pt x="27" y="127"/>
                  </a:lnTo>
                  <a:lnTo>
                    <a:pt x="28" y="152"/>
                  </a:lnTo>
                  <a:lnTo>
                    <a:pt x="30" y="163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175" name="Freeform 53"/>
            <p:cNvSpPr>
              <a:spLocks/>
            </p:cNvSpPr>
            <p:nvPr/>
          </p:nvSpPr>
          <p:spPr bwMode="auto">
            <a:xfrm>
              <a:off x="2376" y="1599"/>
              <a:ext cx="180" cy="174"/>
            </a:xfrm>
            <a:custGeom>
              <a:avLst/>
              <a:gdLst>
                <a:gd name="T0" fmla="*/ 1 w 361"/>
                <a:gd name="T1" fmla="*/ 1 h 348"/>
                <a:gd name="T2" fmla="*/ 0 w 361"/>
                <a:gd name="T3" fmla="*/ 1 h 348"/>
                <a:gd name="T4" fmla="*/ 0 w 361"/>
                <a:gd name="T5" fmla="*/ 0 h 348"/>
                <a:gd name="T6" fmla="*/ 1 w 361"/>
                <a:gd name="T7" fmla="*/ 0 h 348"/>
                <a:gd name="T8" fmla="*/ 2 w 361"/>
                <a:gd name="T9" fmla="*/ 1 h 348"/>
                <a:gd name="T10" fmla="*/ 5 w 361"/>
                <a:gd name="T11" fmla="*/ 1 h 348"/>
                <a:gd name="T12" fmla="*/ 8 w 361"/>
                <a:gd name="T13" fmla="*/ 2 h 348"/>
                <a:gd name="T14" fmla="*/ 12 w 361"/>
                <a:gd name="T15" fmla="*/ 3 h 348"/>
                <a:gd name="T16" fmla="*/ 16 w 361"/>
                <a:gd name="T17" fmla="*/ 5 h 348"/>
                <a:gd name="T18" fmla="*/ 20 w 361"/>
                <a:gd name="T19" fmla="*/ 6 h 348"/>
                <a:gd name="T20" fmla="*/ 24 w 361"/>
                <a:gd name="T21" fmla="*/ 10 h 348"/>
                <a:gd name="T22" fmla="*/ 28 w 361"/>
                <a:gd name="T23" fmla="*/ 12 h 348"/>
                <a:gd name="T24" fmla="*/ 32 w 361"/>
                <a:gd name="T25" fmla="*/ 15 h 348"/>
                <a:gd name="T26" fmla="*/ 36 w 361"/>
                <a:gd name="T27" fmla="*/ 19 h 348"/>
                <a:gd name="T28" fmla="*/ 39 w 361"/>
                <a:gd name="T29" fmla="*/ 22 h 348"/>
                <a:gd name="T30" fmla="*/ 42 w 361"/>
                <a:gd name="T31" fmla="*/ 26 h 348"/>
                <a:gd name="T32" fmla="*/ 44 w 361"/>
                <a:gd name="T33" fmla="*/ 30 h 348"/>
                <a:gd name="T34" fmla="*/ 45 w 361"/>
                <a:gd name="T35" fmla="*/ 34 h 348"/>
                <a:gd name="T36" fmla="*/ 44 w 361"/>
                <a:gd name="T37" fmla="*/ 36 h 348"/>
                <a:gd name="T38" fmla="*/ 44 w 361"/>
                <a:gd name="T39" fmla="*/ 38 h 348"/>
                <a:gd name="T40" fmla="*/ 43 w 361"/>
                <a:gd name="T41" fmla="*/ 40 h 348"/>
                <a:gd name="T42" fmla="*/ 42 w 361"/>
                <a:gd name="T43" fmla="*/ 42 h 348"/>
                <a:gd name="T44" fmla="*/ 41 w 361"/>
                <a:gd name="T45" fmla="*/ 43 h 348"/>
                <a:gd name="T46" fmla="*/ 40 w 361"/>
                <a:gd name="T47" fmla="*/ 44 h 348"/>
                <a:gd name="T48" fmla="*/ 40 w 361"/>
                <a:gd name="T49" fmla="*/ 44 h 348"/>
                <a:gd name="T50" fmla="*/ 40 w 361"/>
                <a:gd name="T51" fmla="*/ 44 h 348"/>
                <a:gd name="T52" fmla="*/ 40 w 361"/>
                <a:gd name="T53" fmla="*/ 43 h 348"/>
                <a:gd name="T54" fmla="*/ 41 w 361"/>
                <a:gd name="T55" fmla="*/ 42 h 348"/>
                <a:gd name="T56" fmla="*/ 42 w 361"/>
                <a:gd name="T57" fmla="*/ 40 h 348"/>
                <a:gd name="T58" fmla="*/ 42 w 361"/>
                <a:gd name="T59" fmla="*/ 39 h 348"/>
                <a:gd name="T60" fmla="*/ 42 w 361"/>
                <a:gd name="T61" fmla="*/ 36 h 348"/>
                <a:gd name="T62" fmla="*/ 42 w 361"/>
                <a:gd name="T63" fmla="*/ 34 h 348"/>
                <a:gd name="T64" fmla="*/ 42 w 361"/>
                <a:gd name="T65" fmla="*/ 30 h 348"/>
                <a:gd name="T66" fmla="*/ 40 w 361"/>
                <a:gd name="T67" fmla="*/ 27 h 348"/>
                <a:gd name="T68" fmla="*/ 38 w 361"/>
                <a:gd name="T69" fmla="*/ 24 h 348"/>
                <a:gd name="T70" fmla="*/ 35 w 361"/>
                <a:gd name="T71" fmla="*/ 21 h 348"/>
                <a:gd name="T72" fmla="*/ 31 w 361"/>
                <a:gd name="T73" fmla="*/ 17 h 348"/>
                <a:gd name="T74" fmla="*/ 25 w 361"/>
                <a:gd name="T75" fmla="*/ 13 h 348"/>
                <a:gd name="T76" fmla="*/ 19 w 361"/>
                <a:gd name="T77" fmla="*/ 10 h 348"/>
                <a:gd name="T78" fmla="*/ 11 w 361"/>
                <a:gd name="T79" fmla="*/ 5 h 348"/>
                <a:gd name="T80" fmla="*/ 1 w 361"/>
                <a:gd name="T81" fmla="*/ 1 h 348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361"/>
                <a:gd name="T124" fmla="*/ 0 h 348"/>
                <a:gd name="T125" fmla="*/ 361 w 361"/>
                <a:gd name="T126" fmla="*/ 348 h 348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361" h="348">
                  <a:moveTo>
                    <a:pt x="8" y="6"/>
                  </a:moveTo>
                  <a:lnTo>
                    <a:pt x="0" y="1"/>
                  </a:lnTo>
                  <a:lnTo>
                    <a:pt x="0" y="0"/>
                  </a:lnTo>
                  <a:lnTo>
                    <a:pt x="8" y="0"/>
                  </a:lnTo>
                  <a:lnTo>
                    <a:pt x="23" y="4"/>
                  </a:lnTo>
                  <a:lnTo>
                    <a:pt x="44" y="8"/>
                  </a:lnTo>
                  <a:lnTo>
                    <a:pt x="69" y="16"/>
                  </a:lnTo>
                  <a:lnTo>
                    <a:pt x="98" y="27"/>
                  </a:lnTo>
                  <a:lnTo>
                    <a:pt x="129" y="39"/>
                  </a:lnTo>
                  <a:lnTo>
                    <a:pt x="162" y="55"/>
                  </a:lnTo>
                  <a:lnTo>
                    <a:pt x="196" y="74"/>
                  </a:lnTo>
                  <a:lnTo>
                    <a:pt x="229" y="96"/>
                  </a:lnTo>
                  <a:lnTo>
                    <a:pt x="262" y="120"/>
                  </a:lnTo>
                  <a:lnTo>
                    <a:pt x="291" y="146"/>
                  </a:lnTo>
                  <a:lnTo>
                    <a:pt x="317" y="178"/>
                  </a:lnTo>
                  <a:lnTo>
                    <a:pt x="340" y="210"/>
                  </a:lnTo>
                  <a:lnTo>
                    <a:pt x="356" y="247"/>
                  </a:lnTo>
                  <a:lnTo>
                    <a:pt x="361" y="267"/>
                  </a:lnTo>
                  <a:lnTo>
                    <a:pt x="358" y="287"/>
                  </a:lnTo>
                  <a:lnTo>
                    <a:pt x="354" y="304"/>
                  </a:lnTo>
                  <a:lnTo>
                    <a:pt x="346" y="319"/>
                  </a:lnTo>
                  <a:lnTo>
                    <a:pt x="336" y="331"/>
                  </a:lnTo>
                  <a:lnTo>
                    <a:pt x="328" y="340"/>
                  </a:lnTo>
                  <a:lnTo>
                    <a:pt x="323" y="346"/>
                  </a:lnTo>
                  <a:lnTo>
                    <a:pt x="320" y="348"/>
                  </a:lnTo>
                  <a:lnTo>
                    <a:pt x="321" y="346"/>
                  </a:lnTo>
                  <a:lnTo>
                    <a:pt x="326" y="341"/>
                  </a:lnTo>
                  <a:lnTo>
                    <a:pt x="331" y="332"/>
                  </a:lnTo>
                  <a:lnTo>
                    <a:pt x="336" y="320"/>
                  </a:lnTo>
                  <a:lnTo>
                    <a:pt x="340" y="305"/>
                  </a:lnTo>
                  <a:lnTo>
                    <a:pt x="342" y="287"/>
                  </a:lnTo>
                  <a:lnTo>
                    <a:pt x="341" y="267"/>
                  </a:lnTo>
                  <a:lnTo>
                    <a:pt x="336" y="244"/>
                  </a:lnTo>
                  <a:lnTo>
                    <a:pt x="326" y="220"/>
                  </a:lnTo>
                  <a:lnTo>
                    <a:pt x="309" y="194"/>
                  </a:lnTo>
                  <a:lnTo>
                    <a:pt x="283" y="165"/>
                  </a:lnTo>
                  <a:lnTo>
                    <a:pt x="250" y="136"/>
                  </a:lnTo>
                  <a:lnTo>
                    <a:pt x="207" y="105"/>
                  </a:lnTo>
                  <a:lnTo>
                    <a:pt x="153" y="73"/>
                  </a:lnTo>
                  <a:lnTo>
                    <a:pt x="88" y="39"/>
                  </a:lnTo>
                  <a:lnTo>
                    <a:pt x="8" y="6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176" name="Freeform 54"/>
            <p:cNvSpPr>
              <a:spLocks/>
            </p:cNvSpPr>
            <p:nvPr/>
          </p:nvSpPr>
          <p:spPr bwMode="auto">
            <a:xfrm>
              <a:off x="2332" y="2439"/>
              <a:ext cx="63" cy="171"/>
            </a:xfrm>
            <a:custGeom>
              <a:avLst/>
              <a:gdLst>
                <a:gd name="T0" fmla="*/ 4 w 126"/>
                <a:gd name="T1" fmla="*/ 0 h 343"/>
                <a:gd name="T2" fmla="*/ 2 w 126"/>
                <a:gd name="T3" fmla="*/ 3 h 343"/>
                <a:gd name="T4" fmla="*/ 1 w 126"/>
                <a:gd name="T5" fmla="*/ 8 h 343"/>
                <a:gd name="T6" fmla="*/ 0 w 126"/>
                <a:gd name="T7" fmla="*/ 15 h 343"/>
                <a:gd name="T8" fmla="*/ 1 w 126"/>
                <a:gd name="T9" fmla="*/ 21 h 343"/>
                <a:gd name="T10" fmla="*/ 3 w 126"/>
                <a:gd name="T11" fmla="*/ 28 h 343"/>
                <a:gd name="T12" fmla="*/ 6 w 126"/>
                <a:gd name="T13" fmla="*/ 34 h 343"/>
                <a:gd name="T14" fmla="*/ 10 w 126"/>
                <a:gd name="T15" fmla="*/ 39 h 343"/>
                <a:gd name="T16" fmla="*/ 16 w 126"/>
                <a:gd name="T17" fmla="*/ 42 h 343"/>
                <a:gd name="T18" fmla="*/ 16 w 126"/>
                <a:gd name="T19" fmla="*/ 42 h 343"/>
                <a:gd name="T20" fmla="*/ 15 w 126"/>
                <a:gd name="T21" fmla="*/ 41 h 343"/>
                <a:gd name="T22" fmla="*/ 13 w 126"/>
                <a:gd name="T23" fmla="*/ 40 h 343"/>
                <a:gd name="T24" fmla="*/ 11 w 126"/>
                <a:gd name="T25" fmla="*/ 38 h 343"/>
                <a:gd name="T26" fmla="*/ 9 w 126"/>
                <a:gd name="T27" fmla="*/ 36 h 343"/>
                <a:gd name="T28" fmla="*/ 7 w 126"/>
                <a:gd name="T29" fmla="*/ 33 h 343"/>
                <a:gd name="T30" fmla="*/ 6 w 126"/>
                <a:gd name="T31" fmla="*/ 30 h 343"/>
                <a:gd name="T32" fmla="*/ 4 w 126"/>
                <a:gd name="T33" fmla="*/ 27 h 343"/>
                <a:gd name="T34" fmla="*/ 3 w 126"/>
                <a:gd name="T35" fmla="*/ 22 h 343"/>
                <a:gd name="T36" fmla="*/ 2 w 126"/>
                <a:gd name="T37" fmla="*/ 18 h 343"/>
                <a:gd name="T38" fmla="*/ 2 w 126"/>
                <a:gd name="T39" fmla="*/ 13 h 343"/>
                <a:gd name="T40" fmla="*/ 2 w 126"/>
                <a:gd name="T41" fmla="*/ 9 h 343"/>
                <a:gd name="T42" fmla="*/ 3 w 126"/>
                <a:gd name="T43" fmla="*/ 5 h 343"/>
                <a:gd name="T44" fmla="*/ 3 w 126"/>
                <a:gd name="T45" fmla="*/ 2 h 343"/>
                <a:gd name="T46" fmla="*/ 3 w 126"/>
                <a:gd name="T47" fmla="*/ 0 h 343"/>
                <a:gd name="T48" fmla="*/ 4 w 126"/>
                <a:gd name="T49" fmla="*/ 0 h 34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26"/>
                <a:gd name="T76" fmla="*/ 0 h 343"/>
                <a:gd name="T77" fmla="*/ 126 w 126"/>
                <a:gd name="T78" fmla="*/ 343 h 343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26" h="343">
                  <a:moveTo>
                    <a:pt x="25" y="0"/>
                  </a:moveTo>
                  <a:lnTo>
                    <a:pt x="10" y="30"/>
                  </a:lnTo>
                  <a:lnTo>
                    <a:pt x="2" y="71"/>
                  </a:lnTo>
                  <a:lnTo>
                    <a:pt x="0" y="121"/>
                  </a:lnTo>
                  <a:lnTo>
                    <a:pt x="5" y="175"/>
                  </a:lnTo>
                  <a:lnTo>
                    <a:pt x="19" y="228"/>
                  </a:lnTo>
                  <a:lnTo>
                    <a:pt x="43" y="276"/>
                  </a:lnTo>
                  <a:lnTo>
                    <a:pt x="79" y="316"/>
                  </a:lnTo>
                  <a:lnTo>
                    <a:pt x="126" y="343"/>
                  </a:lnTo>
                  <a:lnTo>
                    <a:pt x="123" y="341"/>
                  </a:lnTo>
                  <a:lnTo>
                    <a:pt x="115" y="332"/>
                  </a:lnTo>
                  <a:lnTo>
                    <a:pt x="102" y="321"/>
                  </a:lnTo>
                  <a:lnTo>
                    <a:pt x="87" y="306"/>
                  </a:lnTo>
                  <a:lnTo>
                    <a:pt x="71" y="288"/>
                  </a:lnTo>
                  <a:lnTo>
                    <a:pt x="55" y="267"/>
                  </a:lnTo>
                  <a:lnTo>
                    <a:pt x="41" y="245"/>
                  </a:lnTo>
                  <a:lnTo>
                    <a:pt x="30" y="221"/>
                  </a:lnTo>
                  <a:lnTo>
                    <a:pt x="19" y="183"/>
                  </a:lnTo>
                  <a:lnTo>
                    <a:pt x="13" y="145"/>
                  </a:lnTo>
                  <a:lnTo>
                    <a:pt x="12" y="108"/>
                  </a:lnTo>
                  <a:lnTo>
                    <a:pt x="13" y="73"/>
                  </a:lnTo>
                  <a:lnTo>
                    <a:pt x="17" y="43"/>
                  </a:lnTo>
                  <a:lnTo>
                    <a:pt x="20" y="20"/>
                  </a:lnTo>
                  <a:lnTo>
                    <a:pt x="24" y="5"/>
                  </a:lnTo>
                  <a:lnTo>
                    <a:pt x="25" y="0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177" name="Freeform 55"/>
            <p:cNvSpPr>
              <a:spLocks/>
            </p:cNvSpPr>
            <p:nvPr/>
          </p:nvSpPr>
          <p:spPr bwMode="auto">
            <a:xfrm>
              <a:off x="2684" y="2480"/>
              <a:ext cx="165" cy="80"/>
            </a:xfrm>
            <a:custGeom>
              <a:avLst/>
              <a:gdLst>
                <a:gd name="T0" fmla="*/ 41 w 332"/>
                <a:gd name="T1" fmla="*/ 20 h 160"/>
                <a:gd name="T2" fmla="*/ 40 w 332"/>
                <a:gd name="T3" fmla="*/ 19 h 160"/>
                <a:gd name="T4" fmla="*/ 39 w 332"/>
                <a:gd name="T5" fmla="*/ 17 h 160"/>
                <a:gd name="T6" fmla="*/ 38 w 332"/>
                <a:gd name="T7" fmla="*/ 14 h 160"/>
                <a:gd name="T8" fmla="*/ 36 w 332"/>
                <a:gd name="T9" fmla="*/ 12 h 160"/>
                <a:gd name="T10" fmla="*/ 34 w 332"/>
                <a:gd name="T11" fmla="*/ 10 h 160"/>
                <a:gd name="T12" fmla="*/ 31 w 332"/>
                <a:gd name="T13" fmla="*/ 7 h 160"/>
                <a:gd name="T14" fmla="*/ 28 w 332"/>
                <a:gd name="T15" fmla="*/ 6 h 160"/>
                <a:gd name="T16" fmla="*/ 25 w 332"/>
                <a:gd name="T17" fmla="*/ 5 h 160"/>
                <a:gd name="T18" fmla="*/ 22 w 332"/>
                <a:gd name="T19" fmla="*/ 3 h 160"/>
                <a:gd name="T20" fmla="*/ 19 w 332"/>
                <a:gd name="T21" fmla="*/ 1 h 160"/>
                <a:gd name="T22" fmla="*/ 16 w 332"/>
                <a:gd name="T23" fmla="*/ 1 h 160"/>
                <a:gd name="T24" fmla="*/ 13 w 332"/>
                <a:gd name="T25" fmla="*/ 0 h 160"/>
                <a:gd name="T26" fmla="*/ 9 w 332"/>
                <a:gd name="T27" fmla="*/ 0 h 160"/>
                <a:gd name="T28" fmla="*/ 6 w 332"/>
                <a:gd name="T29" fmla="*/ 1 h 160"/>
                <a:gd name="T30" fmla="*/ 3 w 332"/>
                <a:gd name="T31" fmla="*/ 1 h 160"/>
                <a:gd name="T32" fmla="*/ 0 w 332"/>
                <a:gd name="T33" fmla="*/ 3 h 160"/>
                <a:gd name="T34" fmla="*/ 0 w 332"/>
                <a:gd name="T35" fmla="*/ 3 h 160"/>
                <a:gd name="T36" fmla="*/ 1 w 332"/>
                <a:gd name="T37" fmla="*/ 3 h 160"/>
                <a:gd name="T38" fmla="*/ 4 w 332"/>
                <a:gd name="T39" fmla="*/ 3 h 160"/>
                <a:gd name="T40" fmla="*/ 6 w 332"/>
                <a:gd name="T41" fmla="*/ 1 h 160"/>
                <a:gd name="T42" fmla="*/ 9 w 332"/>
                <a:gd name="T43" fmla="*/ 1 h 160"/>
                <a:gd name="T44" fmla="*/ 13 w 332"/>
                <a:gd name="T45" fmla="*/ 1 h 160"/>
                <a:gd name="T46" fmla="*/ 16 w 332"/>
                <a:gd name="T47" fmla="*/ 3 h 160"/>
                <a:gd name="T48" fmla="*/ 19 w 332"/>
                <a:gd name="T49" fmla="*/ 3 h 160"/>
                <a:gd name="T50" fmla="*/ 24 w 332"/>
                <a:gd name="T51" fmla="*/ 5 h 160"/>
                <a:gd name="T52" fmla="*/ 28 w 332"/>
                <a:gd name="T53" fmla="*/ 7 h 160"/>
                <a:gd name="T54" fmla="*/ 31 w 332"/>
                <a:gd name="T55" fmla="*/ 10 h 160"/>
                <a:gd name="T56" fmla="*/ 35 w 332"/>
                <a:gd name="T57" fmla="*/ 13 h 160"/>
                <a:gd name="T58" fmla="*/ 37 w 332"/>
                <a:gd name="T59" fmla="*/ 15 h 160"/>
                <a:gd name="T60" fmla="*/ 39 w 332"/>
                <a:gd name="T61" fmla="*/ 18 h 160"/>
                <a:gd name="T62" fmla="*/ 41 w 332"/>
                <a:gd name="T63" fmla="*/ 20 h 160"/>
                <a:gd name="T64" fmla="*/ 41 w 332"/>
                <a:gd name="T65" fmla="*/ 20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332"/>
                <a:gd name="T100" fmla="*/ 0 h 160"/>
                <a:gd name="T101" fmla="*/ 332 w 332"/>
                <a:gd name="T102" fmla="*/ 160 h 1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332" h="160">
                  <a:moveTo>
                    <a:pt x="332" y="160"/>
                  </a:moveTo>
                  <a:lnTo>
                    <a:pt x="326" y="146"/>
                  </a:lnTo>
                  <a:lnTo>
                    <a:pt x="318" y="130"/>
                  </a:lnTo>
                  <a:lnTo>
                    <a:pt x="305" y="114"/>
                  </a:lnTo>
                  <a:lnTo>
                    <a:pt x="290" y="96"/>
                  </a:lnTo>
                  <a:lnTo>
                    <a:pt x="273" y="79"/>
                  </a:lnTo>
                  <a:lnTo>
                    <a:pt x="254" y="63"/>
                  </a:lnTo>
                  <a:lnTo>
                    <a:pt x="232" y="48"/>
                  </a:lnTo>
                  <a:lnTo>
                    <a:pt x="208" y="34"/>
                  </a:lnTo>
                  <a:lnTo>
                    <a:pt x="183" y="21"/>
                  </a:lnTo>
                  <a:lnTo>
                    <a:pt x="158" y="11"/>
                  </a:lnTo>
                  <a:lnTo>
                    <a:pt x="132" y="4"/>
                  </a:lnTo>
                  <a:lnTo>
                    <a:pt x="104" y="0"/>
                  </a:lnTo>
                  <a:lnTo>
                    <a:pt x="77" y="0"/>
                  </a:lnTo>
                  <a:lnTo>
                    <a:pt x="51" y="2"/>
                  </a:lnTo>
                  <a:lnTo>
                    <a:pt x="26" y="10"/>
                  </a:lnTo>
                  <a:lnTo>
                    <a:pt x="0" y="23"/>
                  </a:lnTo>
                  <a:lnTo>
                    <a:pt x="5" y="21"/>
                  </a:lnTo>
                  <a:lnTo>
                    <a:pt x="15" y="19"/>
                  </a:lnTo>
                  <a:lnTo>
                    <a:pt x="33" y="17"/>
                  </a:lnTo>
                  <a:lnTo>
                    <a:pt x="54" y="15"/>
                  </a:lnTo>
                  <a:lnTo>
                    <a:pt x="79" y="13"/>
                  </a:lnTo>
                  <a:lnTo>
                    <a:pt x="105" y="15"/>
                  </a:lnTo>
                  <a:lnTo>
                    <a:pt x="132" y="18"/>
                  </a:lnTo>
                  <a:lnTo>
                    <a:pt x="157" y="24"/>
                  </a:lnTo>
                  <a:lnTo>
                    <a:pt x="194" y="39"/>
                  </a:lnTo>
                  <a:lnTo>
                    <a:pt x="226" y="59"/>
                  </a:lnTo>
                  <a:lnTo>
                    <a:pt x="256" y="81"/>
                  </a:lnTo>
                  <a:lnTo>
                    <a:pt x="282" y="104"/>
                  </a:lnTo>
                  <a:lnTo>
                    <a:pt x="303" y="125"/>
                  </a:lnTo>
                  <a:lnTo>
                    <a:pt x="318" y="144"/>
                  </a:lnTo>
                  <a:lnTo>
                    <a:pt x="329" y="155"/>
                  </a:lnTo>
                  <a:lnTo>
                    <a:pt x="332" y="160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178" name="Freeform 56"/>
            <p:cNvSpPr>
              <a:spLocks/>
            </p:cNvSpPr>
            <p:nvPr/>
          </p:nvSpPr>
          <p:spPr bwMode="auto">
            <a:xfrm>
              <a:off x="2464" y="1984"/>
              <a:ext cx="186" cy="670"/>
            </a:xfrm>
            <a:custGeom>
              <a:avLst/>
              <a:gdLst>
                <a:gd name="T0" fmla="*/ 41 w 373"/>
                <a:gd name="T1" fmla="*/ 167 h 1340"/>
                <a:gd name="T2" fmla="*/ 30 w 373"/>
                <a:gd name="T3" fmla="*/ 166 h 1340"/>
                <a:gd name="T4" fmla="*/ 20 w 373"/>
                <a:gd name="T5" fmla="*/ 163 h 1340"/>
                <a:gd name="T6" fmla="*/ 12 w 373"/>
                <a:gd name="T7" fmla="*/ 159 h 1340"/>
                <a:gd name="T8" fmla="*/ 6 w 373"/>
                <a:gd name="T9" fmla="*/ 152 h 1340"/>
                <a:gd name="T10" fmla="*/ 5 w 373"/>
                <a:gd name="T11" fmla="*/ 142 h 1340"/>
                <a:gd name="T12" fmla="*/ 8 w 373"/>
                <a:gd name="T13" fmla="*/ 127 h 1340"/>
                <a:gd name="T14" fmla="*/ 17 w 373"/>
                <a:gd name="T15" fmla="*/ 108 h 1340"/>
                <a:gd name="T16" fmla="*/ 31 w 373"/>
                <a:gd name="T17" fmla="*/ 87 h 1340"/>
                <a:gd name="T18" fmla="*/ 39 w 373"/>
                <a:gd name="T19" fmla="*/ 70 h 1340"/>
                <a:gd name="T20" fmla="*/ 44 w 373"/>
                <a:gd name="T21" fmla="*/ 53 h 1340"/>
                <a:gd name="T22" fmla="*/ 46 w 373"/>
                <a:gd name="T23" fmla="*/ 39 h 1340"/>
                <a:gd name="T24" fmla="*/ 44 w 373"/>
                <a:gd name="T25" fmla="*/ 26 h 1340"/>
                <a:gd name="T26" fmla="*/ 40 w 373"/>
                <a:gd name="T27" fmla="*/ 17 h 1340"/>
                <a:gd name="T28" fmla="*/ 34 w 373"/>
                <a:gd name="T29" fmla="*/ 9 h 1340"/>
                <a:gd name="T30" fmla="*/ 27 w 373"/>
                <a:gd name="T31" fmla="*/ 3 h 1340"/>
                <a:gd name="T32" fmla="*/ 20 w 373"/>
                <a:gd name="T33" fmla="*/ 1 h 1340"/>
                <a:gd name="T34" fmla="*/ 14 w 373"/>
                <a:gd name="T35" fmla="*/ 1 h 1340"/>
                <a:gd name="T36" fmla="*/ 10 w 373"/>
                <a:gd name="T37" fmla="*/ 1 h 1340"/>
                <a:gd name="T38" fmla="*/ 7 w 373"/>
                <a:gd name="T39" fmla="*/ 5 h 1340"/>
                <a:gd name="T40" fmla="*/ 4 w 373"/>
                <a:gd name="T41" fmla="*/ 7 h 1340"/>
                <a:gd name="T42" fmla="*/ 2 w 373"/>
                <a:gd name="T43" fmla="*/ 10 h 1340"/>
                <a:gd name="T44" fmla="*/ 0 w 373"/>
                <a:gd name="T45" fmla="*/ 13 h 1340"/>
                <a:gd name="T46" fmla="*/ 0 w 373"/>
                <a:gd name="T47" fmla="*/ 15 h 1340"/>
                <a:gd name="T48" fmla="*/ 0 w 373"/>
                <a:gd name="T49" fmla="*/ 15 h 1340"/>
                <a:gd name="T50" fmla="*/ 1 w 373"/>
                <a:gd name="T51" fmla="*/ 13 h 1340"/>
                <a:gd name="T52" fmla="*/ 2 w 373"/>
                <a:gd name="T53" fmla="*/ 11 h 1340"/>
                <a:gd name="T54" fmla="*/ 5 w 373"/>
                <a:gd name="T55" fmla="*/ 10 h 1340"/>
                <a:gd name="T56" fmla="*/ 8 w 373"/>
                <a:gd name="T57" fmla="*/ 6 h 1340"/>
                <a:gd name="T58" fmla="*/ 12 w 373"/>
                <a:gd name="T59" fmla="*/ 5 h 1340"/>
                <a:gd name="T60" fmla="*/ 16 w 373"/>
                <a:gd name="T61" fmla="*/ 3 h 1340"/>
                <a:gd name="T62" fmla="*/ 21 w 373"/>
                <a:gd name="T63" fmla="*/ 3 h 1340"/>
                <a:gd name="T64" fmla="*/ 26 w 373"/>
                <a:gd name="T65" fmla="*/ 5 h 1340"/>
                <a:gd name="T66" fmla="*/ 31 w 373"/>
                <a:gd name="T67" fmla="*/ 9 h 1340"/>
                <a:gd name="T68" fmla="*/ 36 w 373"/>
                <a:gd name="T69" fmla="*/ 14 h 1340"/>
                <a:gd name="T70" fmla="*/ 40 w 373"/>
                <a:gd name="T71" fmla="*/ 21 h 1340"/>
                <a:gd name="T72" fmla="*/ 43 w 373"/>
                <a:gd name="T73" fmla="*/ 29 h 1340"/>
                <a:gd name="T74" fmla="*/ 45 w 373"/>
                <a:gd name="T75" fmla="*/ 40 h 1340"/>
                <a:gd name="T76" fmla="*/ 44 w 373"/>
                <a:gd name="T77" fmla="*/ 50 h 1340"/>
                <a:gd name="T78" fmla="*/ 40 w 373"/>
                <a:gd name="T79" fmla="*/ 62 h 1340"/>
                <a:gd name="T80" fmla="*/ 33 w 373"/>
                <a:gd name="T81" fmla="*/ 77 h 1340"/>
                <a:gd name="T82" fmla="*/ 25 w 373"/>
                <a:gd name="T83" fmla="*/ 89 h 1340"/>
                <a:gd name="T84" fmla="*/ 18 w 373"/>
                <a:gd name="T85" fmla="*/ 101 h 1340"/>
                <a:gd name="T86" fmla="*/ 11 w 373"/>
                <a:gd name="T87" fmla="*/ 112 h 1340"/>
                <a:gd name="T88" fmla="*/ 6 w 373"/>
                <a:gd name="T89" fmla="*/ 123 h 1340"/>
                <a:gd name="T90" fmla="*/ 2 w 373"/>
                <a:gd name="T91" fmla="*/ 133 h 1340"/>
                <a:gd name="T92" fmla="*/ 0 w 373"/>
                <a:gd name="T93" fmla="*/ 142 h 1340"/>
                <a:gd name="T94" fmla="*/ 2 w 373"/>
                <a:gd name="T95" fmla="*/ 150 h 1340"/>
                <a:gd name="T96" fmla="*/ 7 w 373"/>
                <a:gd name="T97" fmla="*/ 157 h 1340"/>
                <a:gd name="T98" fmla="*/ 13 w 373"/>
                <a:gd name="T99" fmla="*/ 162 h 1340"/>
                <a:gd name="T100" fmla="*/ 19 w 373"/>
                <a:gd name="T101" fmla="*/ 165 h 1340"/>
                <a:gd name="T102" fmla="*/ 26 w 373"/>
                <a:gd name="T103" fmla="*/ 167 h 1340"/>
                <a:gd name="T104" fmla="*/ 33 w 373"/>
                <a:gd name="T105" fmla="*/ 168 h 1340"/>
                <a:gd name="T106" fmla="*/ 39 w 373"/>
                <a:gd name="T107" fmla="*/ 168 h 1340"/>
                <a:gd name="T108" fmla="*/ 43 w 373"/>
                <a:gd name="T109" fmla="*/ 168 h 1340"/>
                <a:gd name="T110" fmla="*/ 46 w 373"/>
                <a:gd name="T111" fmla="*/ 167 h 1340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373"/>
                <a:gd name="T169" fmla="*/ 0 h 1340"/>
                <a:gd name="T170" fmla="*/ 373 w 373"/>
                <a:gd name="T171" fmla="*/ 1340 h 1340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373" h="1340">
                  <a:moveTo>
                    <a:pt x="373" y="1336"/>
                  </a:moveTo>
                  <a:lnTo>
                    <a:pt x="330" y="1333"/>
                  </a:lnTo>
                  <a:lnTo>
                    <a:pt x="286" y="1329"/>
                  </a:lnTo>
                  <a:lnTo>
                    <a:pt x="242" y="1323"/>
                  </a:lnTo>
                  <a:lnTo>
                    <a:pt x="201" y="1315"/>
                  </a:lnTo>
                  <a:lnTo>
                    <a:pt x="162" y="1304"/>
                  </a:lnTo>
                  <a:lnTo>
                    <a:pt x="127" y="1287"/>
                  </a:lnTo>
                  <a:lnTo>
                    <a:pt x="96" y="1268"/>
                  </a:lnTo>
                  <a:lnTo>
                    <a:pt x="72" y="1242"/>
                  </a:lnTo>
                  <a:lnTo>
                    <a:pt x="53" y="1211"/>
                  </a:lnTo>
                  <a:lnTo>
                    <a:pt x="43" y="1175"/>
                  </a:lnTo>
                  <a:lnTo>
                    <a:pt x="42" y="1130"/>
                  </a:lnTo>
                  <a:lnTo>
                    <a:pt x="50" y="1077"/>
                  </a:lnTo>
                  <a:lnTo>
                    <a:pt x="68" y="1017"/>
                  </a:lnTo>
                  <a:lnTo>
                    <a:pt x="99" y="946"/>
                  </a:lnTo>
                  <a:lnTo>
                    <a:pt x="142" y="867"/>
                  </a:lnTo>
                  <a:lnTo>
                    <a:pt x="200" y="777"/>
                  </a:lnTo>
                  <a:lnTo>
                    <a:pt x="248" y="700"/>
                  </a:lnTo>
                  <a:lnTo>
                    <a:pt x="287" y="626"/>
                  </a:lnTo>
                  <a:lnTo>
                    <a:pt x="318" y="556"/>
                  </a:lnTo>
                  <a:lnTo>
                    <a:pt x="341" y="489"/>
                  </a:lnTo>
                  <a:lnTo>
                    <a:pt x="357" y="426"/>
                  </a:lnTo>
                  <a:lnTo>
                    <a:pt x="365" y="366"/>
                  </a:lnTo>
                  <a:lnTo>
                    <a:pt x="368" y="310"/>
                  </a:lnTo>
                  <a:lnTo>
                    <a:pt x="364" y="258"/>
                  </a:lnTo>
                  <a:lnTo>
                    <a:pt x="355" y="210"/>
                  </a:lnTo>
                  <a:lnTo>
                    <a:pt x="341" y="167"/>
                  </a:lnTo>
                  <a:lnTo>
                    <a:pt x="323" y="129"/>
                  </a:lnTo>
                  <a:lnTo>
                    <a:pt x="301" y="94"/>
                  </a:lnTo>
                  <a:lnTo>
                    <a:pt x="276" y="65"/>
                  </a:lnTo>
                  <a:lnTo>
                    <a:pt x="248" y="41"/>
                  </a:lnTo>
                  <a:lnTo>
                    <a:pt x="218" y="22"/>
                  </a:lnTo>
                  <a:lnTo>
                    <a:pt x="186" y="8"/>
                  </a:lnTo>
                  <a:lnTo>
                    <a:pt x="162" y="2"/>
                  </a:lnTo>
                  <a:lnTo>
                    <a:pt x="140" y="0"/>
                  </a:lnTo>
                  <a:lnTo>
                    <a:pt x="119" y="2"/>
                  </a:lnTo>
                  <a:lnTo>
                    <a:pt x="101" y="7"/>
                  </a:lnTo>
                  <a:lnTo>
                    <a:pt x="84" y="15"/>
                  </a:lnTo>
                  <a:lnTo>
                    <a:pt x="69" y="25"/>
                  </a:lnTo>
                  <a:lnTo>
                    <a:pt x="56" y="35"/>
                  </a:lnTo>
                  <a:lnTo>
                    <a:pt x="43" y="48"/>
                  </a:lnTo>
                  <a:lnTo>
                    <a:pt x="33" y="62"/>
                  </a:lnTo>
                  <a:lnTo>
                    <a:pt x="25" y="75"/>
                  </a:lnTo>
                  <a:lnTo>
                    <a:pt x="16" y="87"/>
                  </a:lnTo>
                  <a:lnTo>
                    <a:pt x="11" y="99"/>
                  </a:lnTo>
                  <a:lnTo>
                    <a:pt x="6" y="108"/>
                  </a:lnTo>
                  <a:lnTo>
                    <a:pt x="3" y="116"/>
                  </a:lnTo>
                  <a:lnTo>
                    <a:pt x="1" y="121"/>
                  </a:lnTo>
                  <a:lnTo>
                    <a:pt x="0" y="123"/>
                  </a:lnTo>
                  <a:lnTo>
                    <a:pt x="1" y="122"/>
                  </a:lnTo>
                  <a:lnTo>
                    <a:pt x="4" y="117"/>
                  </a:lnTo>
                  <a:lnTo>
                    <a:pt x="8" y="111"/>
                  </a:lnTo>
                  <a:lnTo>
                    <a:pt x="15" y="103"/>
                  </a:lnTo>
                  <a:lnTo>
                    <a:pt x="23" y="94"/>
                  </a:lnTo>
                  <a:lnTo>
                    <a:pt x="33" y="85"/>
                  </a:lnTo>
                  <a:lnTo>
                    <a:pt x="44" y="75"/>
                  </a:lnTo>
                  <a:lnTo>
                    <a:pt x="56" y="64"/>
                  </a:lnTo>
                  <a:lnTo>
                    <a:pt x="69" y="54"/>
                  </a:lnTo>
                  <a:lnTo>
                    <a:pt x="84" y="45"/>
                  </a:lnTo>
                  <a:lnTo>
                    <a:pt x="99" y="37"/>
                  </a:lnTo>
                  <a:lnTo>
                    <a:pt x="115" y="31"/>
                  </a:lnTo>
                  <a:lnTo>
                    <a:pt x="133" y="27"/>
                  </a:lnTo>
                  <a:lnTo>
                    <a:pt x="151" y="26"/>
                  </a:lnTo>
                  <a:lnTo>
                    <a:pt x="170" y="27"/>
                  </a:lnTo>
                  <a:lnTo>
                    <a:pt x="189" y="33"/>
                  </a:lnTo>
                  <a:lnTo>
                    <a:pt x="210" y="42"/>
                  </a:lnTo>
                  <a:lnTo>
                    <a:pt x="232" y="55"/>
                  </a:lnTo>
                  <a:lnTo>
                    <a:pt x="253" y="72"/>
                  </a:lnTo>
                  <a:lnTo>
                    <a:pt x="273" y="92"/>
                  </a:lnTo>
                  <a:lnTo>
                    <a:pt x="293" y="114"/>
                  </a:lnTo>
                  <a:lnTo>
                    <a:pt x="311" y="140"/>
                  </a:lnTo>
                  <a:lnTo>
                    <a:pt x="327" y="169"/>
                  </a:lnTo>
                  <a:lnTo>
                    <a:pt x="340" y="200"/>
                  </a:lnTo>
                  <a:lnTo>
                    <a:pt x="350" y="236"/>
                  </a:lnTo>
                  <a:lnTo>
                    <a:pt x="357" y="273"/>
                  </a:lnTo>
                  <a:lnTo>
                    <a:pt x="361" y="313"/>
                  </a:lnTo>
                  <a:lnTo>
                    <a:pt x="360" y="357"/>
                  </a:lnTo>
                  <a:lnTo>
                    <a:pt x="353" y="402"/>
                  </a:lnTo>
                  <a:lnTo>
                    <a:pt x="340" y="450"/>
                  </a:lnTo>
                  <a:lnTo>
                    <a:pt x="322" y="501"/>
                  </a:lnTo>
                  <a:lnTo>
                    <a:pt x="297" y="554"/>
                  </a:lnTo>
                  <a:lnTo>
                    <a:pt x="268" y="610"/>
                  </a:lnTo>
                  <a:lnTo>
                    <a:pt x="236" y="663"/>
                  </a:lnTo>
                  <a:lnTo>
                    <a:pt x="205" y="715"/>
                  </a:lnTo>
                  <a:lnTo>
                    <a:pt x="175" y="764"/>
                  </a:lnTo>
                  <a:lnTo>
                    <a:pt x="145" y="813"/>
                  </a:lnTo>
                  <a:lnTo>
                    <a:pt x="118" y="858"/>
                  </a:lnTo>
                  <a:lnTo>
                    <a:pt x="92" y="902"/>
                  </a:lnTo>
                  <a:lnTo>
                    <a:pt x="68" y="944"/>
                  </a:lnTo>
                  <a:lnTo>
                    <a:pt x="49" y="984"/>
                  </a:lnTo>
                  <a:lnTo>
                    <a:pt x="31" y="1022"/>
                  </a:lnTo>
                  <a:lnTo>
                    <a:pt x="19" y="1060"/>
                  </a:lnTo>
                  <a:lnTo>
                    <a:pt x="11" y="1095"/>
                  </a:lnTo>
                  <a:lnTo>
                    <a:pt x="7" y="1130"/>
                  </a:lnTo>
                  <a:lnTo>
                    <a:pt x="11" y="1162"/>
                  </a:lnTo>
                  <a:lnTo>
                    <a:pt x="19" y="1193"/>
                  </a:lnTo>
                  <a:lnTo>
                    <a:pt x="35" y="1223"/>
                  </a:lnTo>
                  <a:lnTo>
                    <a:pt x="56" y="1249"/>
                  </a:lnTo>
                  <a:lnTo>
                    <a:pt x="79" y="1271"/>
                  </a:lnTo>
                  <a:lnTo>
                    <a:pt x="104" y="1290"/>
                  </a:lnTo>
                  <a:lnTo>
                    <a:pt x="130" y="1305"/>
                  </a:lnTo>
                  <a:lnTo>
                    <a:pt x="158" y="1317"/>
                  </a:lnTo>
                  <a:lnTo>
                    <a:pt x="187" y="1325"/>
                  </a:lnTo>
                  <a:lnTo>
                    <a:pt x="215" y="1332"/>
                  </a:lnTo>
                  <a:lnTo>
                    <a:pt x="242" y="1337"/>
                  </a:lnTo>
                  <a:lnTo>
                    <a:pt x="269" y="1339"/>
                  </a:lnTo>
                  <a:lnTo>
                    <a:pt x="293" y="1340"/>
                  </a:lnTo>
                  <a:lnTo>
                    <a:pt x="316" y="1340"/>
                  </a:lnTo>
                  <a:lnTo>
                    <a:pt x="334" y="1339"/>
                  </a:lnTo>
                  <a:lnTo>
                    <a:pt x="350" y="1338"/>
                  </a:lnTo>
                  <a:lnTo>
                    <a:pt x="363" y="1337"/>
                  </a:lnTo>
                  <a:lnTo>
                    <a:pt x="371" y="1336"/>
                  </a:lnTo>
                  <a:lnTo>
                    <a:pt x="373" y="1336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179" name="Freeform 57"/>
            <p:cNvSpPr>
              <a:spLocks/>
            </p:cNvSpPr>
            <p:nvPr/>
          </p:nvSpPr>
          <p:spPr bwMode="auto">
            <a:xfrm>
              <a:off x="2886" y="2685"/>
              <a:ext cx="55" cy="62"/>
            </a:xfrm>
            <a:custGeom>
              <a:avLst/>
              <a:gdLst>
                <a:gd name="T0" fmla="*/ 13 w 110"/>
                <a:gd name="T1" fmla="*/ 8 h 123"/>
                <a:gd name="T2" fmla="*/ 14 w 110"/>
                <a:gd name="T3" fmla="*/ 7 h 123"/>
                <a:gd name="T4" fmla="*/ 14 w 110"/>
                <a:gd name="T5" fmla="*/ 6 h 123"/>
                <a:gd name="T6" fmla="*/ 14 w 110"/>
                <a:gd name="T7" fmla="*/ 5 h 123"/>
                <a:gd name="T8" fmla="*/ 14 w 110"/>
                <a:gd name="T9" fmla="*/ 4 h 123"/>
                <a:gd name="T10" fmla="*/ 13 w 110"/>
                <a:gd name="T11" fmla="*/ 4 h 123"/>
                <a:gd name="T12" fmla="*/ 12 w 110"/>
                <a:gd name="T13" fmla="*/ 3 h 123"/>
                <a:gd name="T14" fmla="*/ 11 w 110"/>
                <a:gd name="T15" fmla="*/ 3 h 123"/>
                <a:gd name="T16" fmla="*/ 10 w 110"/>
                <a:gd name="T17" fmla="*/ 3 h 123"/>
                <a:gd name="T18" fmla="*/ 10 w 110"/>
                <a:gd name="T19" fmla="*/ 2 h 123"/>
                <a:gd name="T20" fmla="*/ 9 w 110"/>
                <a:gd name="T21" fmla="*/ 1 h 123"/>
                <a:gd name="T22" fmla="*/ 7 w 110"/>
                <a:gd name="T23" fmla="*/ 1 h 123"/>
                <a:gd name="T24" fmla="*/ 7 w 110"/>
                <a:gd name="T25" fmla="*/ 0 h 123"/>
                <a:gd name="T26" fmla="*/ 6 w 110"/>
                <a:gd name="T27" fmla="*/ 1 h 123"/>
                <a:gd name="T28" fmla="*/ 6 w 110"/>
                <a:gd name="T29" fmla="*/ 1 h 123"/>
                <a:gd name="T30" fmla="*/ 5 w 110"/>
                <a:gd name="T31" fmla="*/ 2 h 123"/>
                <a:gd name="T32" fmla="*/ 5 w 110"/>
                <a:gd name="T33" fmla="*/ 3 h 123"/>
                <a:gd name="T34" fmla="*/ 3 w 110"/>
                <a:gd name="T35" fmla="*/ 3 h 123"/>
                <a:gd name="T36" fmla="*/ 3 w 110"/>
                <a:gd name="T37" fmla="*/ 3 h 123"/>
                <a:gd name="T38" fmla="*/ 2 w 110"/>
                <a:gd name="T39" fmla="*/ 3 h 123"/>
                <a:gd name="T40" fmla="*/ 1 w 110"/>
                <a:gd name="T41" fmla="*/ 4 h 123"/>
                <a:gd name="T42" fmla="*/ 1 w 110"/>
                <a:gd name="T43" fmla="*/ 5 h 123"/>
                <a:gd name="T44" fmla="*/ 1 w 110"/>
                <a:gd name="T45" fmla="*/ 6 h 123"/>
                <a:gd name="T46" fmla="*/ 1 w 110"/>
                <a:gd name="T47" fmla="*/ 7 h 123"/>
                <a:gd name="T48" fmla="*/ 2 w 110"/>
                <a:gd name="T49" fmla="*/ 8 h 123"/>
                <a:gd name="T50" fmla="*/ 1 w 110"/>
                <a:gd name="T51" fmla="*/ 9 h 123"/>
                <a:gd name="T52" fmla="*/ 0 w 110"/>
                <a:gd name="T53" fmla="*/ 10 h 123"/>
                <a:gd name="T54" fmla="*/ 0 w 110"/>
                <a:gd name="T55" fmla="*/ 11 h 123"/>
                <a:gd name="T56" fmla="*/ 1 w 110"/>
                <a:gd name="T57" fmla="*/ 12 h 123"/>
                <a:gd name="T58" fmla="*/ 1 w 110"/>
                <a:gd name="T59" fmla="*/ 13 h 123"/>
                <a:gd name="T60" fmla="*/ 2 w 110"/>
                <a:gd name="T61" fmla="*/ 13 h 123"/>
                <a:gd name="T62" fmla="*/ 3 w 110"/>
                <a:gd name="T63" fmla="*/ 13 h 123"/>
                <a:gd name="T64" fmla="*/ 5 w 110"/>
                <a:gd name="T65" fmla="*/ 13 h 123"/>
                <a:gd name="T66" fmla="*/ 5 w 110"/>
                <a:gd name="T67" fmla="*/ 14 h 123"/>
                <a:gd name="T68" fmla="*/ 5 w 110"/>
                <a:gd name="T69" fmla="*/ 15 h 123"/>
                <a:gd name="T70" fmla="*/ 6 w 110"/>
                <a:gd name="T71" fmla="*/ 16 h 123"/>
                <a:gd name="T72" fmla="*/ 7 w 110"/>
                <a:gd name="T73" fmla="*/ 16 h 123"/>
                <a:gd name="T74" fmla="*/ 7 w 110"/>
                <a:gd name="T75" fmla="*/ 16 h 123"/>
                <a:gd name="T76" fmla="*/ 9 w 110"/>
                <a:gd name="T77" fmla="*/ 15 h 123"/>
                <a:gd name="T78" fmla="*/ 10 w 110"/>
                <a:gd name="T79" fmla="*/ 14 h 123"/>
                <a:gd name="T80" fmla="*/ 10 w 110"/>
                <a:gd name="T81" fmla="*/ 13 h 123"/>
                <a:gd name="T82" fmla="*/ 11 w 110"/>
                <a:gd name="T83" fmla="*/ 13 h 123"/>
                <a:gd name="T84" fmla="*/ 12 w 110"/>
                <a:gd name="T85" fmla="*/ 13 h 123"/>
                <a:gd name="T86" fmla="*/ 13 w 110"/>
                <a:gd name="T87" fmla="*/ 13 h 123"/>
                <a:gd name="T88" fmla="*/ 14 w 110"/>
                <a:gd name="T89" fmla="*/ 12 h 123"/>
                <a:gd name="T90" fmla="*/ 14 w 110"/>
                <a:gd name="T91" fmla="*/ 11 h 123"/>
                <a:gd name="T92" fmla="*/ 14 w 110"/>
                <a:gd name="T93" fmla="*/ 10 h 123"/>
                <a:gd name="T94" fmla="*/ 14 w 110"/>
                <a:gd name="T95" fmla="*/ 9 h 123"/>
                <a:gd name="T96" fmla="*/ 13 w 110"/>
                <a:gd name="T97" fmla="*/ 8 h 123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110"/>
                <a:gd name="T148" fmla="*/ 0 h 123"/>
                <a:gd name="T149" fmla="*/ 110 w 110"/>
                <a:gd name="T150" fmla="*/ 123 h 123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110" h="123">
                  <a:moveTo>
                    <a:pt x="99" y="62"/>
                  </a:moveTo>
                  <a:lnTo>
                    <a:pt x="105" y="56"/>
                  </a:lnTo>
                  <a:lnTo>
                    <a:pt x="110" y="48"/>
                  </a:lnTo>
                  <a:lnTo>
                    <a:pt x="110" y="39"/>
                  </a:lnTo>
                  <a:lnTo>
                    <a:pt x="108" y="31"/>
                  </a:lnTo>
                  <a:lnTo>
                    <a:pt x="102" y="25"/>
                  </a:lnTo>
                  <a:lnTo>
                    <a:pt x="94" y="21"/>
                  </a:lnTo>
                  <a:lnTo>
                    <a:pt x="86" y="20"/>
                  </a:lnTo>
                  <a:lnTo>
                    <a:pt x="77" y="23"/>
                  </a:lnTo>
                  <a:lnTo>
                    <a:pt x="74" y="13"/>
                  </a:lnTo>
                  <a:lnTo>
                    <a:pt x="70" y="6"/>
                  </a:lnTo>
                  <a:lnTo>
                    <a:pt x="63" y="2"/>
                  </a:lnTo>
                  <a:lnTo>
                    <a:pt x="55" y="0"/>
                  </a:lnTo>
                  <a:lnTo>
                    <a:pt x="48" y="2"/>
                  </a:lnTo>
                  <a:lnTo>
                    <a:pt x="41" y="6"/>
                  </a:lnTo>
                  <a:lnTo>
                    <a:pt x="36" y="13"/>
                  </a:lnTo>
                  <a:lnTo>
                    <a:pt x="34" y="23"/>
                  </a:lnTo>
                  <a:lnTo>
                    <a:pt x="25" y="20"/>
                  </a:lnTo>
                  <a:lnTo>
                    <a:pt x="17" y="20"/>
                  </a:lnTo>
                  <a:lnTo>
                    <a:pt x="9" y="24"/>
                  </a:lnTo>
                  <a:lnTo>
                    <a:pt x="3" y="31"/>
                  </a:lnTo>
                  <a:lnTo>
                    <a:pt x="1" y="39"/>
                  </a:lnTo>
                  <a:lnTo>
                    <a:pt x="1" y="47"/>
                  </a:lnTo>
                  <a:lnTo>
                    <a:pt x="4" y="55"/>
                  </a:lnTo>
                  <a:lnTo>
                    <a:pt x="11" y="61"/>
                  </a:lnTo>
                  <a:lnTo>
                    <a:pt x="4" y="66"/>
                  </a:lnTo>
                  <a:lnTo>
                    <a:pt x="0" y="74"/>
                  </a:lnTo>
                  <a:lnTo>
                    <a:pt x="0" y="84"/>
                  </a:lnTo>
                  <a:lnTo>
                    <a:pt x="2" y="92"/>
                  </a:lnTo>
                  <a:lnTo>
                    <a:pt x="8" y="97"/>
                  </a:lnTo>
                  <a:lnTo>
                    <a:pt x="16" y="101"/>
                  </a:lnTo>
                  <a:lnTo>
                    <a:pt x="24" y="102"/>
                  </a:lnTo>
                  <a:lnTo>
                    <a:pt x="33" y="100"/>
                  </a:lnTo>
                  <a:lnTo>
                    <a:pt x="35" y="109"/>
                  </a:lnTo>
                  <a:lnTo>
                    <a:pt x="40" y="116"/>
                  </a:lnTo>
                  <a:lnTo>
                    <a:pt x="46" y="121"/>
                  </a:lnTo>
                  <a:lnTo>
                    <a:pt x="54" y="123"/>
                  </a:lnTo>
                  <a:lnTo>
                    <a:pt x="62" y="121"/>
                  </a:lnTo>
                  <a:lnTo>
                    <a:pt x="69" y="116"/>
                  </a:lnTo>
                  <a:lnTo>
                    <a:pt x="73" y="109"/>
                  </a:lnTo>
                  <a:lnTo>
                    <a:pt x="76" y="101"/>
                  </a:lnTo>
                  <a:lnTo>
                    <a:pt x="85" y="103"/>
                  </a:lnTo>
                  <a:lnTo>
                    <a:pt x="93" y="102"/>
                  </a:lnTo>
                  <a:lnTo>
                    <a:pt x="101" y="99"/>
                  </a:lnTo>
                  <a:lnTo>
                    <a:pt x="107" y="93"/>
                  </a:lnTo>
                  <a:lnTo>
                    <a:pt x="109" y="85"/>
                  </a:lnTo>
                  <a:lnTo>
                    <a:pt x="109" y="77"/>
                  </a:lnTo>
                  <a:lnTo>
                    <a:pt x="105" y="69"/>
                  </a:lnTo>
                  <a:lnTo>
                    <a:pt x="99" y="62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180" name="Freeform 58"/>
            <p:cNvSpPr>
              <a:spLocks/>
            </p:cNvSpPr>
            <p:nvPr/>
          </p:nvSpPr>
          <p:spPr bwMode="auto">
            <a:xfrm>
              <a:off x="2905" y="2708"/>
              <a:ext cx="16" cy="16"/>
            </a:xfrm>
            <a:custGeom>
              <a:avLst/>
              <a:gdLst>
                <a:gd name="T0" fmla="*/ 2 w 31"/>
                <a:gd name="T1" fmla="*/ 4 h 33"/>
                <a:gd name="T2" fmla="*/ 2 w 31"/>
                <a:gd name="T3" fmla="*/ 4 h 33"/>
                <a:gd name="T4" fmla="*/ 1 w 31"/>
                <a:gd name="T5" fmla="*/ 3 h 33"/>
                <a:gd name="T6" fmla="*/ 1 w 31"/>
                <a:gd name="T7" fmla="*/ 3 h 33"/>
                <a:gd name="T8" fmla="*/ 0 w 31"/>
                <a:gd name="T9" fmla="*/ 2 h 33"/>
                <a:gd name="T10" fmla="*/ 1 w 31"/>
                <a:gd name="T11" fmla="*/ 1 h 33"/>
                <a:gd name="T12" fmla="*/ 1 w 31"/>
                <a:gd name="T13" fmla="*/ 0 h 33"/>
                <a:gd name="T14" fmla="*/ 2 w 31"/>
                <a:gd name="T15" fmla="*/ 0 h 33"/>
                <a:gd name="T16" fmla="*/ 2 w 31"/>
                <a:gd name="T17" fmla="*/ 0 h 33"/>
                <a:gd name="T18" fmla="*/ 3 w 31"/>
                <a:gd name="T19" fmla="*/ 0 h 33"/>
                <a:gd name="T20" fmla="*/ 4 w 31"/>
                <a:gd name="T21" fmla="*/ 0 h 33"/>
                <a:gd name="T22" fmla="*/ 4 w 31"/>
                <a:gd name="T23" fmla="*/ 1 h 33"/>
                <a:gd name="T24" fmla="*/ 4 w 31"/>
                <a:gd name="T25" fmla="*/ 2 h 33"/>
                <a:gd name="T26" fmla="*/ 4 w 31"/>
                <a:gd name="T27" fmla="*/ 3 h 33"/>
                <a:gd name="T28" fmla="*/ 4 w 31"/>
                <a:gd name="T29" fmla="*/ 3 h 33"/>
                <a:gd name="T30" fmla="*/ 3 w 31"/>
                <a:gd name="T31" fmla="*/ 4 h 33"/>
                <a:gd name="T32" fmla="*/ 2 w 31"/>
                <a:gd name="T33" fmla="*/ 4 h 3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1"/>
                <a:gd name="T52" fmla="*/ 0 h 33"/>
                <a:gd name="T53" fmla="*/ 31 w 31"/>
                <a:gd name="T54" fmla="*/ 33 h 33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1" h="33">
                  <a:moveTo>
                    <a:pt x="15" y="33"/>
                  </a:moveTo>
                  <a:lnTo>
                    <a:pt x="9" y="32"/>
                  </a:lnTo>
                  <a:lnTo>
                    <a:pt x="4" y="28"/>
                  </a:lnTo>
                  <a:lnTo>
                    <a:pt x="1" y="24"/>
                  </a:lnTo>
                  <a:lnTo>
                    <a:pt x="0" y="17"/>
                  </a:lnTo>
                  <a:lnTo>
                    <a:pt x="1" y="10"/>
                  </a:lnTo>
                  <a:lnTo>
                    <a:pt x="4" y="5"/>
                  </a:lnTo>
                  <a:lnTo>
                    <a:pt x="9" y="2"/>
                  </a:lnTo>
                  <a:lnTo>
                    <a:pt x="15" y="0"/>
                  </a:lnTo>
                  <a:lnTo>
                    <a:pt x="22" y="2"/>
                  </a:lnTo>
                  <a:lnTo>
                    <a:pt x="26" y="5"/>
                  </a:lnTo>
                  <a:lnTo>
                    <a:pt x="30" y="10"/>
                  </a:lnTo>
                  <a:lnTo>
                    <a:pt x="31" y="17"/>
                  </a:lnTo>
                  <a:lnTo>
                    <a:pt x="30" y="24"/>
                  </a:lnTo>
                  <a:lnTo>
                    <a:pt x="26" y="28"/>
                  </a:lnTo>
                  <a:lnTo>
                    <a:pt x="22" y="32"/>
                  </a:lnTo>
                  <a:lnTo>
                    <a:pt x="15" y="33"/>
                  </a:lnTo>
                  <a:close/>
                </a:path>
              </a:pathLst>
            </a:custGeom>
            <a:solidFill>
              <a:srgbClr val="FFFF9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181" name="Freeform 59"/>
            <p:cNvSpPr>
              <a:spLocks/>
            </p:cNvSpPr>
            <p:nvPr/>
          </p:nvSpPr>
          <p:spPr bwMode="auto">
            <a:xfrm>
              <a:off x="2366" y="2699"/>
              <a:ext cx="56" cy="61"/>
            </a:xfrm>
            <a:custGeom>
              <a:avLst/>
              <a:gdLst>
                <a:gd name="T0" fmla="*/ 13 w 111"/>
                <a:gd name="T1" fmla="*/ 8 h 122"/>
                <a:gd name="T2" fmla="*/ 14 w 111"/>
                <a:gd name="T3" fmla="*/ 7 h 122"/>
                <a:gd name="T4" fmla="*/ 14 w 111"/>
                <a:gd name="T5" fmla="*/ 6 h 122"/>
                <a:gd name="T6" fmla="*/ 14 w 111"/>
                <a:gd name="T7" fmla="*/ 5 h 122"/>
                <a:gd name="T8" fmla="*/ 14 w 111"/>
                <a:gd name="T9" fmla="*/ 4 h 122"/>
                <a:gd name="T10" fmla="*/ 13 w 111"/>
                <a:gd name="T11" fmla="*/ 3 h 122"/>
                <a:gd name="T12" fmla="*/ 12 w 111"/>
                <a:gd name="T13" fmla="*/ 3 h 122"/>
                <a:gd name="T14" fmla="*/ 11 w 111"/>
                <a:gd name="T15" fmla="*/ 3 h 122"/>
                <a:gd name="T16" fmla="*/ 10 w 111"/>
                <a:gd name="T17" fmla="*/ 3 h 122"/>
                <a:gd name="T18" fmla="*/ 10 w 111"/>
                <a:gd name="T19" fmla="*/ 2 h 122"/>
                <a:gd name="T20" fmla="*/ 9 w 111"/>
                <a:gd name="T21" fmla="*/ 1 h 122"/>
                <a:gd name="T22" fmla="*/ 8 w 111"/>
                <a:gd name="T23" fmla="*/ 1 h 122"/>
                <a:gd name="T24" fmla="*/ 7 w 111"/>
                <a:gd name="T25" fmla="*/ 0 h 122"/>
                <a:gd name="T26" fmla="*/ 6 w 111"/>
                <a:gd name="T27" fmla="*/ 1 h 122"/>
                <a:gd name="T28" fmla="*/ 6 w 111"/>
                <a:gd name="T29" fmla="*/ 1 h 122"/>
                <a:gd name="T30" fmla="*/ 5 w 111"/>
                <a:gd name="T31" fmla="*/ 2 h 122"/>
                <a:gd name="T32" fmla="*/ 5 w 111"/>
                <a:gd name="T33" fmla="*/ 3 h 122"/>
                <a:gd name="T34" fmla="*/ 4 w 111"/>
                <a:gd name="T35" fmla="*/ 3 h 122"/>
                <a:gd name="T36" fmla="*/ 3 w 111"/>
                <a:gd name="T37" fmla="*/ 3 h 122"/>
                <a:gd name="T38" fmla="*/ 2 w 111"/>
                <a:gd name="T39" fmla="*/ 3 h 122"/>
                <a:gd name="T40" fmla="*/ 1 w 111"/>
                <a:gd name="T41" fmla="*/ 4 h 122"/>
                <a:gd name="T42" fmla="*/ 1 w 111"/>
                <a:gd name="T43" fmla="*/ 5 h 122"/>
                <a:gd name="T44" fmla="*/ 1 w 111"/>
                <a:gd name="T45" fmla="*/ 6 h 122"/>
                <a:gd name="T46" fmla="*/ 1 w 111"/>
                <a:gd name="T47" fmla="*/ 7 h 122"/>
                <a:gd name="T48" fmla="*/ 2 w 111"/>
                <a:gd name="T49" fmla="*/ 8 h 122"/>
                <a:gd name="T50" fmla="*/ 1 w 111"/>
                <a:gd name="T51" fmla="*/ 9 h 122"/>
                <a:gd name="T52" fmla="*/ 1 w 111"/>
                <a:gd name="T53" fmla="*/ 10 h 122"/>
                <a:gd name="T54" fmla="*/ 0 w 111"/>
                <a:gd name="T55" fmla="*/ 11 h 122"/>
                <a:gd name="T56" fmla="*/ 1 w 111"/>
                <a:gd name="T57" fmla="*/ 12 h 122"/>
                <a:gd name="T58" fmla="*/ 1 w 111"/>
                <a:gd name="T59" fmla="*/ 13 h 122"/>
                <a:gd name="T60" fmla="*/ 2 w 111"/>
                <a:gd name="T61" fmla="*/ 13 h 122"/>
                <a:gd name="T62" fmla="*/ 3 w 111"/>
                <a:gd name="T63" fmla="*/ 13 h 122"/>
                <a:gd name="T64" fmla="*/ 5 w 111"/>
                <a:gd name="T65" fmla="*/ 13 h 122"/>
                <a:gd name="T66" fmla="*/ 5 w 111"/>
                <a:gd name="T67" fmla="*/ 14 h 122"/>
                <a:gd name="T68" fmla="*/ 5 w 111"/>
                <a:gd name="T69" fmla="*/ 15 h 122"/>
                <a:gd name="T70" fmla="*/ 6 w 111"/>
                <a:gd name="T71" fmla="*/ 15 h 122"/>
                <a:gd name="T72" fmla="*/ 7 w 111"/>
                <a:gd name="T73" fmla="*/ 15 h 122"/>
                <a:gd name="T74" fmla="*/ 8 w 111"/>
                <a:gd name="T75" fmla="*/ 15 h 122"/>
                <a:gd name="T76" fmla="*/ 9 w 111"/>
                <a:gd name="T77" fmla="*/ 15 h 122"/>
                <a:gd name="T78" fmla="*/ 10 w 111"/>
                <a:gd name="T79" fmla="*/ 14 h 122"/>
                <a:gd name="T80" fmla="*/ 10 w 111"/>
                <a:gd name="T81" fmla="*/ 13 h 122"/>
                <a:gd name="T82" fmla="*/ 11 w 111"/>
                <a:gd name="T83" fmla="*/ 13 h 122"/>
                <a:gd name="T84" fmla="*/ 12 w 111"/>
                <a:gd name="T85" fmla="*/ 13 h 122"/>
                <a:gd name="T86" fmla="*/ 13 w 111"/>
                <a:gd name="T87" fmla="*/ 13 h 122"/>
                <a:gd name="T88" fmla="*/ 14 w 111"/>
                <a:gd name="T89" fmla="*/ 12 h 122"/>
                <a:gd name="T90" fmla="*/ 14 w 111"/>
                <a:gd name="T91" fmla="*/ 11 h 122"/>
                <a:gd name="T92" fmla="*/ 14 w 111"/>
                <a:gd name="T93" fmla="*/ 10 h 122"/>
                <a:gd name="T94" fmla="*/ 14 w 111"/>
                <a:gd name="T95" fmla="*/ 9 h 122"/>
                <a:gd name="T96" fmla="*/ 13 w 111"/>
                <a:gd name="T97" fmla="*/ 8 h 122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111"/>
                <a:gd name="T148" fmla="*/ 0 h 122"/>
                <a:gd name="T149" fmla="*/ 111 w 111"/>
                <a:gd name="T150" fmla="*/ 122 h 122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111" h="122">
                  <a:moveTo>
                    <a:pt x="101" y="61"/>
                  </a:moveTo>
                  <a:lnTo>
                    <a:pt x="108" y="55"/>
                  </a:lnTo>
                  <a:lnTo>
                    <a:pt x="111" y="47"/>
                  </a:lnTo>
                  <a:lnTo>
                    <a:pt x="111" y="39"/>
                  </a:lnTo>
                  <a:lnTo>
                    <a:pt x="109" y="31"/>
                  </a:lnTo>
                  <a:lnTo>
                    <a:pt x="103" y="24"/>
                  </a:lnTo>
                  <a:lnTo>
                    <a:pt x="96" y="21"/>
                  </a:lnTo>
                  <a:lnTo>
                    <a:pt x="88" y="20"/>
                  </a:lnTo>
                  <a:lnTo>
                    <a:pt x="79" y="22"/>
                  </a:lnTo>
                  <a:lnTo>
                    <a:pt x="77" y="13"/>
                  </a:lnTo>
                  <a:lnTo>
                    <a:pt x="71" y="6"/>
                  </a:lnTo>
                  <a:lnTo>
                    <a:pt x="64" y="1"/>
                  </a:lnTo>
                  <a:lnTo>
                    <a:pt x="56" y="0"/>
                  </a:lnTo>
                  <a:lnTo>
                    <a:pt x="48" y="1"/>
                  </a:lnTo>
                  <a:lnTo>
                    <a:pt x="41" y="6"/>
                  </a:lnTo>
                  <a:lnTo>
                    <a:pt x="36" y="13"/>
                  </a:lnTo>
                  <a:lnTo>
                    <a:pt x="34" y="22"/>
                  </a:lnTo>
                  <a:lnTo>
                    <a:pt x="25" y="20"/>
                  </a:lnTo>
                  <a:lnTo>
                    <a:pt x="17" y="20"/>
                  </a:lnTo>
                  <a:lnTo>
                    <a:pt x="9" y="23"/>
                  </a:lnTo>
                  <a:lnTo>
                    <a:pt x="3" y="30"/>
                  </a:lnTo>
                  <a:lnTo>
                    <a:pt x="1" y="38"/>
                  </a:lnTo>
                  <a:lnTo>
                    <a:pt x="1" y="46"/>
                  </a:lnTo>
                  <a:lnTo>
                    <a:pt x="4" y="54"/>
                  </a:lnTo>
                  <a:lnTo>
                    <a:pt x="11" y="60"/>
                  </a:lnTo>
                  <a:lnTo>
                    <a:pt x="4" y="66"/>
                  </a:lnTo>
                  <a:lnTo>
                    <a:pt x="1" y="74"/>
                  </a:lnTo>
                  <a:lnTo>
                    <a:pt x="0" y="83"/>
                  </a:lnTo>
                  <a:lnTo>
                    <a:pt x="2" y="91"/>
                  </a:lnTo>
                  <a:lnTo>
                    <a:pt x="8" y="98"/>
                  </a:lnTo>
                  <a:lnTo>
                    <a:pt x="16" y="102"/>
                  </a:lnTo>
                  <a:lnTo>
                    <a:pt x="24" y="102"/>
                  </a:lnTo>
                  <a:lnTo>
                    <a:pt x="33" y="99"/>
                  </a:lnTo>
                  <a:lnTo>
                    <a:pt x="35" y="108"/>
                  </a:lnTo>
                  <a:lnTo>
                    <a:pt x="40" y="115"/>
                  </a:lnTo>
                  <a:lnTo>
                    <a:pt x="47" y="120"/>
                  </a:lnTo>
                  <a:lnTo>
                    <a:pt x="55" y="122"/>
                  </a:lnTo>
                  <a:lnTo>
                    <a:pt x="63" y="120"/>
                  </a:lnTo>
                  <a:lnTo>
                    <a:pt x="70" y="115"/>
                  </a:lnTo>
                  <a:lnTo>
                    <a:pt x="76" y="108"/>
                  </a:lnTo>
                  <a:lnTo>
                    <a:pt x="78" y="100"/>
                  </a:lnTo>
                  <a:lnTo>
                    <a:pt x="87" y="103"/>
                  </a:lnTo>
                  <a:lnTo>
                    <a:pt x="95" y="102"/>
                  </a:lnTo>
                  <a:lnTo>
                    <a:pt x="103" y="98"/>
                  </a:lnTo>
                  <a:lnTo>
                    <a:pt x="109" y="92"/>
                  </a:lnTo>
                  <a:lnTo>
                    <a:pt x="111" y="84"/>
                  </a:lnTo>
                  <a:lnTo>
                    <a:pt x="110" y="76"/>
                  </a:lnTo>
                  <a:lnTo>
                    <a:pt x="107" y="68"/>
                  </a:lnTo>
                  <a:lnTo>
                    <a:pt x="101" y="61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182" name="Freeform 60"/>
            <p:cNvSpPr>
              <a:spLocks/>
            </p:cNvSpPr>
            <p:nvPr/>
          </p:nvSpPr>
          <p:spPr bwMode="auto">
            <a:xfrm>
              <a:off x="2385" y="2721"/>
              <a:ext cx="16" cy="16"/>
            </a:xfrm>
            <a:custGeom>
              <a:avLst/>
              <a:gdLst>
                <a:gd name="T0" fmla="*/ 2 w 32"/>
                <a:gd name="T1" fmla="*/ 4 h 32"/>
                <a:gd name="T2" fmla="*/ 1 w 32"/>
                <a:gd name="T3" fmla="*/ 3 h 32"/>
                <a:gd name="T4" fmla="*/ 1 w 32"/>
                <a:gd name="T5" fmla="*/ 3 h 32"/>
                <a:gd name="T6" fmla="*/ 1 w 32"/>
                <a:gd name="T7" fmla="*/ 2 h 32"/>
                <a:gd name="T8" fmla="*/ 0 w 32"/>
                <a:gd name="T9" fmla="*/ 2 h 32"/>
                <a:gd name="T10" fmla="*/ 1 w 32"/>
                <a:gd name="T11" fmla="*/ 1 h 32"/>
                <a:gd name="T12" fmla="*/ 1 w 32"/>
                <a:gd name="T13" fmla="*/ 1 h 32"/>
                <a:gd name="T14" fmla="*/ 1 w 32"/>
                <a:gd name="T15" fmla="*/ 1 h 32"/>
                <a:gd name="T16" fmla="*/ 2 w 32"/>
                <a:gd name="T17" fmla="*/ 0 h 32"/>
                <a:gd name="T18" fmla="*/ 2 w 32"/>
                <a:gd name="T19" fmla="*/ 1 h 32"/>
                <a:gd name="T20" fmla="*/ 3 w 32"/>
                <a:gd name="T21" fmla="*/ 1 h 32"/>
                <a:gd name="T22" fmla="*/ 3 w 32"/>
                <a:gd name="T23" fmla="*/ 1 h 32"/>
                <a:gd name="T24" fmla="*/ 4 w 32"/>
                <a:gd name="T25" fmla="*/ 2 h 32"/>
                <a:gd name="T26" fmla="*/ 3 w 32"/>
                <a:gd name="T27" fmla="*/ 2 h 32"/>
                <a:gd name="T28" fmla="*/ 3 w 32"/>
                <a:gd name="T29" fmla="*/ 3 h 32"/>
                <a:gd name="T30" fmla="*/ 2 w 32"/>
                <a:gd name="T31" fmla="*/ 3 h 32"/>
                <a:gd name="T32" fmla="*/ 2 w 32"/>
                <a:gd name="T33" fmla="*/ 4 h 3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2"/>
                <a:gd name="T52" fmla="*/ 0 h 32"/>
                <a:gd name="T53" fmla="*/ 32 w 32"/>
                <a:gd name="T54" fmla="*/ 32 h 3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2" h="32">
                  <a:moveTo>
                    <a:pt x="16" y="32"/>
                  </a:moveTo>
                  <a:lnTo>
                    <a:pt x="9" y="31"/>
                  </a:lnTo>
                  <a:lnTo>
                    <a:pt x="4" y="28"/>
                  </a:lnTo>
                  <a:lnTo>
                    <a:pt x="1" y="23"/>
                  </a:lnTo>
                  <a:lnTo>
                    <a:pt x="0" y="16"/>
                  </a:lnTo>
                  <a:lnTo>
                    <a:pt x="1" y="9"/>
                  </a:lnTo>
                  <a:lnTo>
                    <a:pt x="4" y="5"/>
                  </a:lnTo>
                  <a:lnTo>
                    <a:pt x="9" y="1"/>
                  </a:lnTo>
                  <a:lnTo>
                    <a:pt x="16" y="0"/>
                  </a:lnTo>
                  <a:lnTo>
                    <a:pt x="23" y="1"/>
                  </a:lnTo>
                  <a:lnTo>
                    <a:pt x="27" y="5"/>
                  </a:lnTo>
                  <a:lnTo>
                    <a:pt x="31" y="9"/>
                  </a:lnTo>
                  <a:lnTo>
                    <a:pt x="32" y="16"/>
                  </a:lnTo>
                  <a:lnTo>
                    <a:pt x="31" y="23"/>
                  </a:lnTo>
                  <a:lnTo>
                    <a:pt x="27" y="28"/>
                  </a:lnTo>
                  <a:lnTo>
                    <a:pt x="23" y="31"/>
                  </a:lnTo>
                  <a:lnTo>
                    <a:pt x="16" y="32"/>
                  </a:lnTo>
                  <a:close/>
                </a:path>
              </a:pathLst>
            </a:custGeom>
            <a:solidFill>
              <a:srgbClr val="FFFF9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183" name="Freeform 61"/>
            <p:cNvSpPr>
              <a:spLocks/>
            </p:cNvSpPr>
            <p:nvPr/>
          </p:nvSpPr>
          <p:spPr bwMode="auto">
            <a:xfrm>
              <a:off x="2400" y="1686"/>
              <a:ext cx="68" cy="74"/>
            </a:xfrm>
            <a:custGeom>
              <a:avLst/>
              <a:gdLst>
                <a:gd name="T0" fmla="*/ 17 w 136"/>
                <a:gd name="T1" fmla="*/ 8 h 149"/>
                <a:gd name="T2" fmla="*/ 17 w 136"/>
                <a:gd name="T3" fmla="*/ 5 h 149"/>
                <a:gd name="T4" fmla="*/ 17 w 136"/>
                <a:gd name="T5" fmla="*/ 4 h 149"/>
                <a:gd name="T6" fmla="*/ 15 w 136"/>
                <a:gd name="T7" fmla="*/ 3 h 149"/>
                <a:gd name="T8" fmla="*/ 14 w 136"/>
                <a:gd name="T9" fmla="*/ 3 h 149"/>
                <a:gd name="T10" fmla="*/ 12 w 136"/>
                <a:gd name="T11" fmla="*/ 3 h 149"/>
                <a:gd name="T12" fmla="*/ 11 w 136"/>
                <a:gd name="T13" fmla="*/ 2 h 149"/>
                <a:gd name="T14" fmla="*/ 9 w 136"/>
                <a:gd name="T15" fmla="*/ 0 h 149"/>
                <a:gd name="T16" fmla="*/ 7 w 136"/>
                <a:gd name="T17" fmla="*/ 0 h 149"/>
                <a:gd name="T18" fmla="*/ 5 w 136"/>
                <a:gd name="T19" fmla="*/ 2 h 149"/>
                <a:gd name="T20" fmla="*/ 4 w 136"/>
                <a:gd name="T21" fmla="*/ 3 h 149"/>
                <a:gd name="T22" fmla="*/ 3 w 136"/>
                <a:gd name="T23" fmla="*/ 3 h 149"/>
                <a:gd name="T24" fmla="*/ 1 w 136"/>
                <a:gd name="T25" fmla="*/ 3 h 149"/>
                <a:gd name="T26" fmla="*/ 1 w 136"/>
                <a:gd name="T27" fmla="*/ 4 h 149"/>
                <a:gd name="T28" fmla="*/ 0 w 136"/>
                <a:gd name="T29" fmla="*/ 5 h 149"/>
                <a:gd name="T30" fmla="*/ 1 w 136"/>
                <a:gd name="T31" fmla="*/ 8 h 149"/>
                <a:gd name="T32" fmla="*/ 1 w 136"/>
                <a:gd name="T33" fmla="*/ 10 h 149"/>
                <a:gd name="T34" fmla="*/ 0 w 136"/>
                <a:gd name="T35" fmla="*/ 12 h 149"/>
                <a:gd name="T36" fmla="*/ 1 w 136"/>
                <a:gd name="T37" fmla="*/ 14 h 149"/>
                <a:gd name="T38" fmla="*/ 1 w 136"/>
                <a:gd name="T39" fmla="*/ 15 h 149"/>
                <a:gd name="T40" fmla="*/ 3 w 136"/>
                <a:gd name="T41" fmla="*/ 15 h 149"/>
                <a:gd name="T42" fmla="*/ 4 w 136"/>
                <a:gd name="T43" fmla="*/ 15 h 149"/>
                <a:gd name="T44" fmla="*/ 5 w 136"/>
                <a:gd name="T45" fmla="*/ 16 h 149"/>
                <a:gd name="T46" fmla="*/ 7 w 136"/>
                <a:gd name="T47" fmla="*/ 18 h 149"/>
                <a:gd name="T48" fmla="*/ 9 w 136"/>
                <a:gd name="T49" fmla="*/ 18 h 149"/>
                <a:gd name="T50" fmla="*/ 11 w 136"/>
                <a:gd name="T51" fmla="*/ 16 h 149"/>
                <a:gd name="T52" fmla="*/ 12 w 136"/>
                <a:gd name="T53" fmla="*/ 15 h 149"/>
                <a:gd name="T54" fmla="*/ 13 w 136"/>
                <a:gd name="T55" fmla="*/ 15 h 149"/>
                <a:gd name="T56" fmla="*/ 15 w 136"/>
                <a:gd name="T57" fmla="*/ 15 h 149"/>
                <a:gd name="T58" fmla="*/ 16 w 136"/>
                <a:gd name="T59" fmla="*/ 14 h 149"/>
                <a:gd name="T60" fmla="*/ 17 w 136"/>
                <a:gd name="T61" fmla="*/ 12 h 149"/>
                <a:gd name="T62" fmla="*/ 17 w 136"/>
                <a:gd name="T63" fmla="*/ 10 h 14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36"/>
                <a:gd name="T97" fmla="*/ 0 h 149"/>
                <a:gd name="T98" fmla="*/ 136 w 136"/>
                <a:gd name="T99" fmla="*/ 149 h 14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36" h="149">
                  <a:moveTo>
                    <a:pt x="123" y="75"/>
                  </a:moveTo>
                  <a:lnTo>
                    <a:pt x="131" y="67"/>
                  </a:lnTo>
                  <a:lnTo>
                    <a:pt x="135" y="58"/>
                  </a:lnTo>
                  <a:lnTo>
                    <a:pt x="136" y="47"/>
                  </a:lnTo>
                  <a:lnTo>
                    <a:pt x="133" y="38"/>
                  </a:lnTo>
                  <a:lnTo>
                    <a:pt x="129" y="34"/>
                  </a:lnTo>
                  <a:lnTo>
                    <a:pt x="126" y="30"/>
                  </a:lnTo>
                  <a:lnTo>
                    <a:pt x="121" y="28"/>
                  </a:lnTo>
                  <a:lnTo>
                    <a:pt x="117" y="26"/>
                  </a:lnTo>
                  <a:lnTo>
                    <a:pt x="112" y="26"/>
                  </a:lnTo>
                  <a:lnTo>
                    <a:pt x="106" y="26"/>
                  </a:lnTo>
                  <a:lnTo>
                    <a:pt x="102" y="26"/>
                  </a:lnTo>
                  <a:lnTo>
                    <a:pt x="96" y="28"/>
                  </a:lnTo>
                  <a:lnTo>
                    <a:pt x="94" y="18"/>
                  </a:lnTo>
                  <a:lnTo>
                    <a:pt x="88" y="8"/>
                  </a:lnTo>
                  <a:lnTo>
                    <a:pt x="79" y="3"/>
                  </a:lnTo>
                  <a:lnTo>
                    <a:pt x="68" y="0"/>
                  </a:lnTo>
                  <a:lnTo>
                    <a:pt x="58" y="3"/>
                  </a:lnTo>
                  <a:lnTo>
                    <a:pt x="50" y="8"/>
                  </a:lnTo>
                  <a:lnTo>
                    <a:pt x="44" y="16"/>
                  </a:lnTo>
                  <a:lnTo>
                    <a:pt x="42" y="27"/>
                  </a:lnTo>
                  <a:lnTo>
                    <a:pt x="36" y="24"/>
                  </a:lnTo>
                  <a:lnTo>
                    <a:pt x="30" y="24"/>
                  </a:lnTo>
                  <a:lnTo>
                    <a:pt x="25" y="24"/>
                  </a:lnTo>
                  <a:lnTo>
                    <a:pt x="20" y="24"/>
                  </a:lnTo>
                  <a:lnTo>
                    <a:pt x="15" y="27"/>
                  </a:lnTo>
                  <a:lnTo>
                    <a:pt x="11" y="29"/>
                  </a:lnTo>
                  <a:lnTo>
                    <a:pt x="7" y="32"/>
                  </a:lnTo>
                  <a:lnTo>
                    <a:pt x="4" y="37"/>
                  </a:lnTo>
                  <a:lnTo>
                    <a:pt x="0" y="46"/>
                  </a:lnTo>
                  <a:lnTo>
                    <a:pt x="2" y="57"/>
                  </a:lnTo>
                  <a:lnTo>
                    <a:pt x="6" y="66"/>
                  </a:lnTo>
                  <a:lnTo>
                    <a:pt x="13" y="74"/>
                  </a:lnTo>
                  <a:lnTo>
                    <a:pt x="5" y="81"/>
                  </a:lnTo>
                  <a:lnTo>
                    <a:pt x="0" y="90"/>
                  </a:lnTo>
                  <a:lnTo>
                    <a:pt x="0" y="100"/>
                  </a:lnTo>
                  <a:lnTo>
                    <a:pt x="4" y="111"/>
                  </a:lnTo>
                  <a:lnTo>
                    <a:pt x="7" y="115"/>
                  </a:lnTo>
                  <a:lnTo>
                    <a:pt x="11" y="119"/>
                  </a:lnTo>
                  <a:lnTo>
                    <a:pt x="14" y="121"/>
                  </a:lnTo>
                  <a:lnTo>
                    <a:pt x="19" y="122"/>
                  </a:lnTo>
                  <a:lnTo>
                    <a:pt x="25" y="123"/>
                  </a:lnTo>
                  <a:lnTo>
                    <a:pt x="29" y="123"/>
                  </a:lnTo>
                  <a:lnTo>
                    <a:pt x="34" y="122"/>
                  </a:lnTo>
                  <a:lnTo>
                    <a:pt x="40" y="121"/>
                  </a:lnTo>
                  <a:lnTo>
                    <a:pt x="42" y="132"/>
                  </a:lnTo>
                  <a:lnTo>
                    <a:pt x="49" y="141"/>
                  </a:lnTo>
                  <a:lnTo>
                    <a:pt x="57" y="147"/>
                  </a:lnTo>
                  <a:lnTo>
                    <a:pt x="67" y="149"/>
                  </a:lnTo>
                  <a:lnTo>
                    <a:pt x="78" y="147"/>
                  </a:lnTo>
                  <a:lnTo>
                    <a:pt x="86" y="141"/>
                  </a:lnTo>
                  <a:lnTo>
                    <a:pt x="91" y="133"/>
                  </a:lnTo>
                  <a:lnTo>
                    <a:pt x="94" y="122"/>
                  </a:lnTo>
                  <a:lnTo>
                    <a:pt x="100" y="123"/>
                  </a:lnTo>
                  <a:lnTo>
                    <a:pt x="105" y="125"/>
                  </a:lnTo>
                  <a:lnTo>
                    <a:pt x="111" y="125"/>
                  </a:lnTo>
                  <a:lnTo>
                    <a:pt x="116" y="123"/>
                  </a:lnTo>
                  <a:lnTo>
                    <a:pt x="120" y="122"/>
                  </a:lnTo>
                  <a:lnTo>
                    <a:pt x="125" y="120"/>
                  </a:lnTo>
                  <a:lnTo>
                    <a:pt x="128" y="117"/>
                  </a:lnTo>
                  <a:lnTo>
                    <a:pt x="132" y="112"/>
                  </a:lnTo>
                  <a:lnTo>
                    <a:pt x="135" y="103"/>
                  </a:lnTo>
                  <a:lnTo>
                    <a:pt x="134" y="92"/>
                  </a:lnTo>
                  <a:lnTo>
                    <a:pt x="129" y="83"/>
                  </a:lnTo>
                  <a:lnTo>
                    <a:pt x="123" y="75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184" name="Freeform 62"/>
            <p:cNvSpPr>
              <a:spLocks/>
            </p:cNvSpPr>
            <p:nvPr/>
          </p:nvSpPr>
          <p:spPr bwMode="auto">
            <a:xfrm>
              <a:off x="2423" y="1713"/>
              <a:ext cx="20" cy="20"/>
            </a:xfrm>
            <a:custGeom>
              <a:avLst/>
              <a:gdLst>
                <a:gd name="T0" fmla="*/ 3 w 39"/>
                <a:gd name="T1" fmla="*/ 5 h 40"/>
                <a:gd name="T2" fmla="*/ 2 w 39"/>
                <a:gd name="T3" fmla="*/ 5 h 40"/>
                <a:gd name="T4" fmla="*/ 1 w 39"/>
                <a:gd name="T5" fmla="*/ 5 h 40"/>
                <a:gd name="T6" fmla="*/ 1 w 39"/>
                <a:gd name="T7" fmla="*/ 3 h 40"/>
                <a:gd name="T8" fmla="*/ 0 w 39"/>
                <a:gd name="T9" fmla="*/ 3 h 40"/>
                <a:gd name="T10" fmla="*/ 1 w 39"/>
                <a:gd name="T11" fmla="*/ 1 h 40"/>
                <a:gd name="T12" fmla="*/ 1 w 39"/>
                <a:gd name="T13" fmla="*/ 1 h 40"/>
                <a:gd name="T14" fmla="*/ 2 w 39"/>
                <a:gd name="T15" fmla="*/ 1 h 40"/>
                <a:gd name="T16" fmla="*/ 3 w 39"/>
                <a:gd name="T17" fmla="*/ 0 h 40"/>
                <a:gd name="T18" fmla="*/ 4 w 39"/>
                <a:gd name="T19" fmla="*/ 1 h 40"/>
                <a:gd name="T20" fmla="*/ 5 w 39"/>
                <a:gd name="T21" fmla="*/ 1 h 40"/>
                <a:gd name="T22" fmla="*/ 5 w 39"/>
                <a:gd name="T23" fmla="*/ 1 h 40"/>
                <a:gd name="T24" fmla="*/ 5 w 39"/>
                <a:gd name="T25" fmla="*/ 3 h 40"/>
                <a:gd name="T26" fmla="*/ 5 w 39"/>
                <a:gd name="T27" fmla="*/ 3 h 40"/>
                <a:gd name="T28" fmla="*/ 5 w 39"/>
                <a:gd name="T29" fmla="*/ 5 h 40"/>
                <a:gd name="T30" fmla="*/ 4 w 39"/>
                <a:gd name="T31" fmla="*/ 5 h 40"/>
                <a:gd name="T32" fmla="*/ 3 w 39"/>
                <a:gd name="T33" fmla="*/ 5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9"/>
                <a:gd name="T52" fmla="*/ 0 h 40"/>
                <a:gd name="T53" fmla="*/ 39 w 39"/>
                <a:gd name="T54" fmla="*/ 40 h 4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9" h="40">
                  <a:moveTo>
                    <a:pt x="19" y="40"/>
                  </a:moveTo>
                  <a:lnTo>
                    <a:pt x="11" y="38"/>
                  </a:lnTo>
                  <a:lnTo>
                    <a:pt x="5" y="34"/>
                  </a:lnTo>
                  <a:lnTo>
                    <a:pt x="1" y="27"/>
                  </a:lnTo>
                  <a:lnTo>
                    <a:pt x="0" y="20"/>
                  </a:lnTo>
                  <a:lnTo>
                    <a:pt x="1" y="12"/>
                  </a:lnTo>
                  <a:lnTo>
                    <a:pt x="5" y="6"/>
                  </a:lnTo>
                  <a:lnTo>
                    <a:pt x="11" y="2"/>
                  </a:lnTo>
                  <a:lnTo>
                    <a:pt x="19" y="0"/>
                  </a:lnTo>
                  <a:lnTo>
                    <a:pt x="26" y="2"/>
                  </a:lnTo>
                  <a:lnTo>
                    <a:pt x="33" y="6"/>
                  </a:lnTo>
                  <a:lnTo>
                    <a:pt x="38" y="12"/>
                  </a:lnTo>
                  <a:lnTo>
                    <a:pt x="39" y="20"/>
                  </a:lnTo>
                  <a:lnTo>
                    <a:pt x="38" y="27"/>
                  </a:lnTo>
                  <a:lnTo>
                    <a:pt x="33" y="34"/>
                  </a:lnTo>
                  <a:lnTo>
                    <a:pt x="26" y="38"/>
                  </a:lnTo>
                  <a:lnTo>
                    <a:pt x="19" y="40"/>
                  </a:lnTo>
                  <a:close/>
                </a:path>
              </a:pathLst>
            </a:custGeom>
            <a:solidFill>
              <a:srgbClr val="FFFF9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185" name="Freeform 63"/>
            <p:cNvSpPr>
              <a:spLocks/>
            </p:cNvSpPr>
            <p:nvPr/>
          </p:nvSpPr>
          <p:spPr bwMode="auto">
            <a:xfrm>
              <a:off x="3282" y="2529"/>
              <a:ext cx="64" cy="90"/>
            </a:xfrm>
            <a:custGeom>
              <a:avLst/>
              <a:gdLst>
                <a:gd name="T0" fmla="*/ 0 w 129"/>
                <a:gd name="T1" fmla="*/ 22 h 181"/>
                <a:gd name="T2" fmla="*/ 3 w 129"/>
                <a:gd name="T3" fmla="*/ 21 h 181"/>
                <a:gd name="T4" fmla="*/ 6 w 129"/>
                <a:gd name="T5" fmla="*/ 19 h 181"/>
                <a:gd name="T6" fmla="*/ 9 w 129"/>
                <a:gd name="T7" fmla="*/ 17 h 181"/>
                <a:gd name="T8" fmla="*/ 12 w 129"/>
                <a:gd name="T9" fmla="*/ 15 h 181"/>
                <a:gd name="T10" fmla="*/ 14 w 129"/>
                <a:gd name="T11" fmla="*/ 12 h 181"/>
                <a:gd name="T12" fmla="*/ 15 w 129"/>
                <a:gd name="T13" fmla="*/ 9 h 181"/>
                <a:gd name="T14" fmla="*/ 16 w 129"/>
                <a:gd name="T15" fmla="*/ 6 h 181"/>
                <a:gd name="T16" fmla="*/ 15 w 129"/>
                <a:gd name="T17" fmla="*/ 3 h 181"/>
                <a:gd name="T18" fmla="*/ 14 w 129"/>
                <a:gd name="T19" fmla="*/ 1 h 181"/>
                <a:gd name="T20" fmla="*/ 12 w 129"/>
                <a:gd name="T21" fmla="*/ 0 h 181"/>
                <a:gd name="T22" fmla="*/ 10 w 129"/>
                <a:gd name="T23" fmla="*/ 0 h 181"/>
                <a:gd name="T24" fmla="*/ 9 w 129"/>
                <a:gd name="T25" fmla="*/ 1 h 181"/>
                <a:gd name="T26" fmla="*/ 7 w 129"/>
                <a:gd name="T27" fmla="*/ 2 h 181"/>
                <a:gd name="T28" fmla="*/ 6 w 129"/>
                <a:gd name="T29" fmla="*/ 4 h 181"/>
                <a:gd name="T30" fmla="*/ 6 w 129"/>
                <a:gd name="T31" fmla="*/ 7 h 181"/>
                <a:gd name="T32" fmla="*/ 6 w 129"/>
                <a:gd name="T33" fmla="*/ 9 h 181"/>
                <a:gd name="T34" fmla="*/ 6 w 129"/>
                <a:gd name="T35" fmla="*/ 11 h 181"/>
                <a:gd name="T36" fmla="*/ 6 w 129"/>
                <a:gd name="T37" fmla="*/ 14 h 181"/>
                <a:gd name="T38" fmla="*/ 5 w 129"/>
                <a:gd name="T39" fmla="*/ 16 h 181"/>
                <a:gd name="T40" fmla="*/ 3 w 129"/>
                <a:gd name="T41" fmla="*/ 18 h 181"/>
                <a:gd name="T42" fmla="*/ 2 w 129"/>
                <a:gd name="T43" fmla="*/ 20 h 181"/>
                <a:gd name="T44" fmla="*/ 1 w 129"/>
                <a:gd name="T45" fmla="*/ 21 h 181"/>
                <a:gd name="T46" fmla="*/ 0 w 129"/>
                <a:gd name="T47" fmla="*/ 22 h 181"/>
                <a:gd name="T48" fmla="*/ 0 w 129"/>
                <a:gd name="T49" fmla="*/ 22 h 181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29"/>
                <a:gd name="T76" fmla="*/ 0 h 181"/>
                <a:gd name="T77" fmla="*/ 129 w 129"/>
                <a:gd name="T78" fmla="*/ 181 h 181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29" h="181">
                  <a:moveTo>
                    <a:pt x="0" y="181"/>
                  </a:moveTo>
                  <a:lnTo>
                    <a:pt x="25" y="172"/>
                  </a:lnTo>
                  <a:lnTo>
                    <a:pt x="52" y="158"/>
                  </a:lnTo>
                  <a:lnTo>
                    <a:pt x="76" y="141"/>
                  </a:lnTo>
                  <a:lnTo>
                    <a:pt x="97" y="120"/>
                  </a:lnTo>
                  <a:lnTo>
                    <a:pt x="114" y="98"/>
                  </a:lnTo>
                  <a:lnTo>
                    <a:pt x="124" y="74"/>
                  </a:lnTo>
                  <a:lnTo>
                    <a:pt x="129" y="50"/>
                  </a:lnTo>
                  <a:lnTo>
                    <a:pt x="124" y="26"/>
                  </a:lnTo>
                  <a:lnTo>
                    <a:pt x="114" y="8"/>
                  </a:lnTo>
                  <a:lnTo>
                    <a:pt x="100" y="0"/>
                  </a:lnTo>
                  <a:lnTo>
                    <a:pt x="86" y="1"/>
                  </a:lnTo>
                  <a:lnTo>
                    <a:pt x="72" y="8"/>
                  </a:lnTo>
                  <a:lnTo>
                    <a:pt x="61" y="21"/>
                  </a:lnTo>
                  <a:lnTo>
                    <a:pt x="53" y="38"/>
                  </a:lnTo>
                  <a:lnTo>
                    <a:pt x="49" y="58"/>
                  </a:lnTo>
                  <a:lnTo>
                    <a:pt x="52" y="79"/>
                  </a:lnTo>
                  <a:lnTo>
                    <a:pt x="54" y="95"/>
                  </a:lnTo>
                  <a:lnTo>
                    <a:pt x="49" y="113"/>
                  </a:lnTo>
                  <a:lnTo>
                    <a:pt x="41" y="129"/>
                  </a:lnTo>
                  <a:lnTo>
                    <a:pt x="31" y="145"/>
                  </a:lnTo>
                  <a:lnTo>
                    <a:pt x="19" y="160"/>
                  </a:lnTo>
                  <a:lnTo>
                    <a:pt x="10" y="171"/>
                  </a:lnTo>
                  <a:lnTo>
                    <a:pt x="2" y="179"/>
                  </a:lnTo>
                  <a:lnTo>
                    <a:pt x="0" y="181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186" name="Freeform 64"/>
            <p:cNvSpPr>
              <a:spLocks/>
            </p:cNvSpPr>
            <p:nvPr/>
          </p:nvSpPr>
          <p:spPr bwMode="auto">
            <a:xfrm>
              <a:off x="3251" y="2513"/>
              <a:ext cx="45" cy="103"/>
            </a:xfrm>
            <a:custGeom>
              <a:avLst/>
              <a:gdLst>
                <a:gd name="T0" fmla="*/ 6 w 90"/>
                <a:gd name="T1" fmla="*/ 26 h 206"/>
                <a:gd name="T2" fmla="*/ 9 w 90"/>
                <a:gd name="T3" fmla="*/ 23 h 206"/>
                <a:gd name="T4" fmla="*/ 10 w 90"/>
                <a:gd name="T5" fmla="*/ 20 h 206"/>
                <a:gd name="T6" fmla="*/ 11 w 90"/>
                <a:gd name="T7" fmla="*/ 16 h 206"/>
                <a:gd name="T8" fmla="*/ 11 w 90"/>
                <a:gd name="T9" fmla="*/ 13 h 206"/>
                <a:gd name="T10" fmla="*/ 11 w 90"/>
                <a:gd name="T11" fmla="*/ 9 h 206"/>
                <a:gd name="T12" fmla="*/ 11 w 90"/>
                <a:gd name="T13" fmla="*/ 6 h 206"/>
                <a:gd name="T14" fmla="*/ 9 w 90"/>
                <a:gd name="T15" fmla="*/ 3 h 206"/>
                <a:gd name="T16" fmla="*/ 6 w 90"/>
                <a:gd name="T17" fmla="*/ 1 h 206"/>
                <a:gd name="T18" fmla="*/ 5 w 90"/>
                <a:gd name="T19" fmla="*/ 0 h 206"/>
                <a:gd name="T20" fmla="*/ 3 w 90"/>
                <a:gd name="T21" fmla="*/ 1 h 206"/>
                <a:gd name="T22" fmla="*/ 1 w 90"/>
                <a:gd name="T23" fmla="*/ 2 h 206"/>
                <a:gd name="T24" fmla="*/ 1 w 90"/>
                <a:gd name="T25" fmla="*/ 3 h 206"/>
                <a:gd name="T26" fmla="*/ 0 w 90"/>
                <a:gd name="T27" fmla="*/ 6 h 206"/>
                <a:gd name="T28" fmla="*/ 1 w 90"/>
                <a:gd name="T29" fmla="*/ 7 h 206"/>
                <a:gd name="T30" fmla="*/ 1 w 90"/>
                <a:gd name="T31" fmla="*/ 10 h 206"/>
                <a:gd name="T32" fmla="*/ 3 w 90"/>
                <a:gd name="T33" fmla="*/ 12 h 206"/>
                <a:gd name="T34" fmla="*/ 5 w 90"/>
                <a:gd name="T35" fmla="*/ 13 h 206"/>
                <a:gd name="T36" fmla="*/ 6 w 90"/>
                <a:gd name="T37" fmla="*/ 15 h 206"/>
                <a:gd name="T38" fmla="*/ 6 w 90"/>
                <a:gd name="T39" fmla="*/ 18 h 206"/>
                <a:gd name="T40" fmla="*/ 6 w 90"/>
                <a:gd name="T41" fmla="*/ 20 h 206"/>
                <a:gd name="T42" fmla="*/ 6 w 90"/>
                <a:gd name="T43" fmla="*/ 23 h 206"/>
                <a:gd name="T44" fmla="*/ 6 w 90"/>
                <a:gd name="T45" fmla="*/ 25 h 206"/>
                <a:gd name="T46" fmla="*/ 6 w 90"/>
                <a:gd name="T47" fmla="*/ 26 h 206"/>
                <a:gd name="T48" fmla="*/ 6 w 90"/>
                <a:gd name="T49" fmla="*/ 26 h 20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90"/>
                <a:gd name="T76" fmla="*/ 0 h 206"/>
                <a:gd name="T77" fmla="*/ 90 w 90"/>
                <a:gd name="T78" fmla="*/ 206 h 20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90" h="206">
                  <a:moveTo>
                    <a:pt x="50" y="206"/>
                  </a:moveTo>
                  <a:lnTo>
                    <a:pt x="65" y="183"/>
                  </a:lnTo>
                  <a:lnTo>
                    <a:pt x="77" y="157"/>
                  </a:lnTo>
                  <a:lnTo>
                    <a:pt x="85" y="128"/>
                  </a:lnTo>
                  <a:lnTo>
                    <a:pt x="90" y="99"/>
                  </a:lnTo>
                  <a:lnTo>
                    <a:pt x="88" y="70"/>
                  </a:lnTo>
                  <a:lnTo>
                    <a:pt x="83" y="45"/>
                  </a:lnTo>
                  <a:lnTo>
                    <a:pt x="70" y="23"/>
                  </a:lnTo>
                  <a:lnTo>
                    <a:pt x="52" y="7"/>
                  </a:lnTo>
                  <a:lnTo>
                    <a:pt x="33" y="0"/>
                  </a:lnTo>
                  <a:lnTo>
                    <a:pt x="18" y="2"/>
                  </a:lnTo>
                  <a:lnTo>
                    <a:pt x="7" y="12"/>
                  </a:lnTo>
                  <a:lnTo>
                    <a:pt x="1" y="26"/>
                  </a:lnTo>
                  <a:lnTo>
                    <a:pt x="0" y="43"/>
                  </a:lnTo>
                  <a:lnTo>
                    <a:pt x="3" y="61"/>
                  </a:lnTo>
                  <a:lnTo>
                    <a:pt x="12" y="80"/>
                  </a:lnTo>
                  <a:lnTo>
                    <a:pt x="27" y="93"/>
                  </a:lnTo>
                  <a:lnTo>
                    <a:pt x="39" y="106"/>
                  </a:lnTo>
                  <a:lnTo>
                    <a:pt x="47" y="122"/>
                  </a:lnTo>
                  <a:lnTo>
                    <a:pt x="52" y="141"/>
                  </a:lnTo>
                  <a:lnTo>
                    <a:pt x="53" y="159"/>
                  </a:lnTo>
                  <a:lnTo>
                    <a:pt x="53" y="178"/>
                  </a:lnTo>
                  <a:lnTo>
                    <a:pt x="53" y="193"/>
                  </a:lnTo>
                  <a:lnTo>
                    <a:pt x="50" y="203"/>
                  </a:lnTo>
                  <a:lnTo>
                    <a:pt x="50" y="206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187" name="Freeform 65"/>
            <p:cNvSpPr>
              <a:spLocks/>
            </p:cNvSpPr>
            <p:nvPr/>
          </p:nvSpPr>
          <p:spPr bwMode="auto">
            <a:xfrm>
              <a:off x="3283" y="2583"/>
              <a:ext cx="100" cy="50"/>
            </a:xfrm>
            <a:custGeom>
              <a:avLst/>
              <a:gdLst>
                <a:gd name="T0" fmla="*/ 0 w 201"/>
                <a:gd name="T1" fmla="*/ 10 h 99"/>
                <a:gd name="T2" fmla="*/ 1 w 201"/>
                <a:gd name="T3" fmla="*/ 11 h 99"/>
                <a:gd name="T4" fmla="*/ 3 w 201"/>
                <a:gd name="T5" fmla="*/ 11 h 99"/>
                <a:gd name="T6" fmla="*/ 4 w 201"/>
                <a:gd name="T7" fmla="*/ 12 h 99"/>
                <a:gd name="T8" fmla="*/ 6 w 201"/>
                <a:gd name="T9" fmla="*/ 12 h 99"/>
                <a:gd name="T10" fmla="*/ 8 w 201"/>
                <a:gd name="T11" fmla="*/ 13 h 99"/>
                <a:gd name="T12" fmla="*/ 10 w 201"/>
                <a:gd name="T13" fmla="*/ 13 h 99"/>
                <a:gd name="T14" fmla="*/ 12 w 201"/>
                <a:gd name="T15" fmla="*/ 13 h 99"/>
                <a:gd name="T16" fmla="*/ 14 w 201"/>
                <a:gd name="T17" fmla="*/ 13 h 99"/>
                <a:gd name="T18" fmla="*/ 15 w 201"/>
                <a:gd name="T19" fmla="*/ 12 h 99"/>
                <a:gd name="T20" fmla="*/ 17 w 201"/>
                <a:gd name="T21" fmla="*/ 12 h 99"/>
                <a:gd name="T22" fmla="*/ 19 w 201"/>
                <a:gd name="T23" fmla="*/ 12 h 99"/>
                <a:gd name="T24" fmla="*/ 20 w 201"/>
                <a:gd name="T25" fmla="*/ 11 h 99"/>
                <a:gd name="T26" fmla="*/ 21 w 201"/>
                <a:gd name="T27" fmla="*/ 10 h 99"/>
                <a:gd name="T28" fmla="*/ 23 w 201"/>
                <a:gd name="T29" fmla="*/ 9 h 99"/>
                <a:gd name="T30" fmla="*/ 23 w 201"/>
                <a:gd name="T31" fmla="*/ 8 h 99"/>
                <a:gd name="T32" fmla="*/ 24 w 201"/>
                <a:gd name="T33" fmla="*/ 6 h 99"/>
                <a:gd name="T34" fmla="*/ 25 w 201"/>
                <a:gd name="T35" fmla="*/ 4 h 99"/>
                <a:gd name="T36" fmla="*/ 24 w 201"/>
                <a:gd name="T37" fmla="*/ 2 h 99"/>
                <a:gd name="T38" fmla="*/ 23 w 201"/>
                <a:gd name="T39" fmla="*/ 1 h 99"/>
                <a:gd name="T40" fmla="*/ 21 w 201"/>
                <a:gd name="T41" fmla="*/ 0 h 99"/>
                <a:gd name="T42" fmla="*/ 19 w 201"/>
                <a:gd name="T43" fmla="*/ 1 h 99"/>
                <a:gd name="T44" fmla="*/ 17 w 201"/>
                <a:gd name="T45" fmla="*/ 2 h 99"/>
                <a:gd name="T46" fmla="*/ 15 w 201"/>
                <a:gd name="T47" fmla="*/ 3 h 99"/>
                <a:gd name="T48" fmla="*/ 13 w 201"/>
                <a:gd name="T49" fmla="*/ 5 h 99"/>
                <a:gd name="T50" fmla="*/ 12 w 201"/>
                <a:gd name="T51" fmla="*/ 7 h 99"/>
                <a:gd name="T52" fmla="*/ 10 w 201"/>
                <a:gd name="T53" fmla="*/ 8 h 99"/>
                <a:gd name="T54" fmla="*/ 8 w 201"/>
                <a:gd name="T55" fmla="*/ 9 h 99"/>
                <a:gd name="T56" fmla="*/ 5 w 201"/>
                <a:gd name="T57" fmla="*/ 10 h 99"/>
                <a:gd name="T58" fmla="*/ 3 w 201"/>
                <a:gd name="T59" fmla="*/ 10 h 99"/>
                <a:gd name="T60" fmla="*/ 1 w 201"/>
                <a:gd name="T61" fmla="*/ 10 h 99"/>
                <a:gd name="T62" fmla="*/ 0 w 201"/>
                <a:gd name="T63" fmla="*/ 10 h 99"/>
                <a:gd name="T64" fmla="*/ 0 w 201"/>
                <a:gd name="T65" fmla="*/ 10 h 99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01"/>
                <a:gd name="T100" fmla="*/ 0 h 99"/>
                <a:gd name="T101" fmla="*/ 201 w 201"/>
                <a:gd name="T102" fmla="*/ 99 h 99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01" h="99">
                  <a:moveTo>
                    <a:pt x="0" y="78"/>
                  </a:moveTo>
                  <a:lnTo>
                    <a:pt x="13" y="84"/>
                  </a:lnTo>
                  <a:lnTo>
                    <a:pt x="26" y="88"/>
                  </a:lnTo>
                  <a:lnTo>
                    <a:pt x="39" y="92"/>
                  </a:lnTo>
                  <a:lnTo>
                    <a:pt x="53" y="95"/>
                  </a:lnTo>
                  <a:lnTo>
                    <a:pt x="68" y="98"/>
                  </a:lnTo>
                  <a:lnTo>
                    <a:pt x="83" y="99"/>
                  </a:lnTo>
                  <a:lnTo>
                    <a:pt x="98" y="99"/>
                  </a:lnTo>
                  <a:lnTo>
                    <a:pt x="113" y="99"/>
                  </a:lnTo>
                  <a:lnTo>
                    <a:pt x="127" y="96"/>
                  </a:lnTo>
                  <a:lnTo>
                    <a:pt x="140" y="93"/>
                  </a:lnTo>
                  <a:lnTo>
                    <a:pt x="152" y="90"/>
                  </a:lnTo>
                  <a:lnTo>
                    <a:pt x="165" y="84"/>
                  </a:lnTo>
                  <a:lnTo>
                    <a:pt x="175" y="77"/>
                  </a:lnTo>
                  <a:lnTo>
                    <a:pt x="184" y="68"/>
                  </a:lnTo>
                  <a:lnTo>
                    <a:pt x="191" y="58"/>
                  </a:lnTo>
                  <a:lnTo>
                    <a:pt x="197" y="47"/>
                  </a:lnTo>
                  <a:lnTo>
                    <a:pt x="201" y="27"/>
                  </a:lnTo>
                  <a:lnTo>
                    <a:pt x="196" y="12"/>
                  </a:lnTo>
                  <a:lnTo>
                    <a:pt x="186" y="3"/>
                  </a:lnTo>
                  <a:lnTo>
                    <a:pt x="171" y="0"/>
                  </a:lnTo>
                  <a:lnTo>
                    <a:pt x="153" y="2"/>
                  </a:lnTo>
                  <a:lnTo>
                    <a:pt x="136" y="9"/>
                  </a:lnTo>
                  <a:lnTo>
                    <a:pt x="120" y="20"/>
                  </a:lnTo>
                  <a:lnTo>
                    <a:pt x="108" y="38"/>
                  </a:lnTo>
                  <a:lnTo>
                    <a:pt x="98" y="52"/>
                  </a:lnTo>
                  <a:lnTo>
                    <a:pt x="83" y="62"/>
                  </a:lnTo>
                  <a:lnTo>
                    <a:pt x="66" y="69"/>
                  </a:lnTo>
                  <a:lnTo>
                    <a:pt x="47" y="73"/>
                  </a:lnTo>
                  <a:lnTo>
                    <a:pt x="29" y="76"/>
                  </a:lnTo>
                  <a:lnTo>
                    <a:pt x="14" y="78"/>
                  </a:lnTo>
                  <a:lnTo>
                    <a:pt x="4" y="78"/>
                  </a:lnTo>
                  <a:lnTo>
                    <a:pt x="0" y="78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188" name="Freeform 66"/>
            <p:cNvSpPr>
              <a:spLocks/>
            </p:cNvSpPr>
            <p:nvPr/>
          </p:nvSpPr>
          <p:spPr bwMode="auto">
            <a:xfrm>
              <a:off x="3281" y="2628"/>
              <a:ext cx="99" cy="50"/>
            </a:xfrm>
            <a:custGeom>
              <a:avLst/>
              <a:gdLst>
                <a:gd name="T0" fmla="*/ 0 w 198"/>
                <a:gd name="T1" fmla="*/ 0 h 100"/>
                <a:gd name="T2" fmla="*/ 2 w 198"/>
                <a:gd name="T3" fmla="*/ 3 h 100"/>
                <a:gd name="T4" fmla="*/ 5 w 198"/>
                <a:gd name="T5" fmla="*/ 6 h 100"/>
                <a:gd name="T6" fmla="*/ 6 w 198"/>
                <a:gd name="T7" fmla="*/ 9 h 100"/>
                <a:gd name="T8" fmla="*/ 10 w 198"/>
                <a:gd name="T9" fmla="*/ 11 h 100"/>
                <a:gd name="T10" fmla="*/ 13 w 198"/>
                <a:gd name="T11" fmla="*/ 12 h 100"/>
                <a:gd name="T12" fmla="*/ 17 w 198"/>
                <a:gd name="T13" fmla="*/ 13 h 100"/>
                <a:gd name="T14" fmla="*/ 20 w 198"/>
                <a:gd name="T15" fmla="*/ 13 h 100"/>
                <a:gd name="T16" fmla="*/ 23 w 198"/>
                <a:gd name="T17" fmla="*/ 12 h 100"/>
                <a:gd name="T18" fmla="*/ 24 w 198"/>
                <a:gd name="T19" fmla="*/ 10 h 100"/>
                <a:gd name="T20" fmla="*/ 25 w 198"/>
                <a:gd name="T21" fmla="*/ 7 h 100"/>
                <a:gd name="T22" fmla="*/ 25 w 198"/>
                <a:gd name="T23" fmla="*/ 6 h 100"/>
                <a:gd name="T24" fmla="*/ 23 w 198"/>
                <a:gd name="T25" fmla="*/ 5 h 100"/>
                <a:gd name="T26" fmla="*/ 22 w 198"/>
                <a:gd name="T27" fmla="*/ 3 h 100"/>
                <a:gd name="T28" fmla="*/ 19 w 198"/>
                <a:gd name="T29" fmla="*/ 3 h 100"/>
                <a:gd name="T30" fmla="*/ 17 w 198"/>
                <a:gd name="T31" fmla="*/ 3 h 100"/>
                <a:gd name="T32" fmla="*/ 13 w 198"/>
                <a:gd name="T33" fmla="*/ 3 h 100"/>
                <a:gd name="T34" fmla="*/ 12 w 198"/>
                <a:gd name="T35" fmla="*/ 5 h 100"/>
                <a:gd name="T36" fmla="*/ 10 w 198"/>
                <a:gd name="T37" fmla="*/ 5 h 100"/>
                <a:gd name="T38" fmla="*/ 7 w 198"/>
                <a:gd name="T39" fmla="*/ 3 h 100"/>
                <a:gd name="T40" fmla="*/ 6 w 198"/>
                <a:gd name="T41" fmla="*/ 3 h 100"/>
                <a:gd name="T42" fmla="*/ 3 w 198"/>
                <a:gd name="T43" fmla="*/ 2 h 100"/>
                <a:gd name="T44" fmla="*/ 2 w 198"/>
                <a:gd name="T45" fmla="*/ 1 h 100"/>
                <a:gd name="T46" fmla="*/ 1 w 198"/>
                <a:gd name="T47" fmla="*/ 1 h 100"/>
                <a:gd name="T48" fmla="*/ 0 w 198"/>
                <a:gd name="T49" fmla="*/ 0 h 100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98"/>
                <a:gd name="T76" fmla="*/ 0 h 100"/>
                <a:gd name="T77" fmla="*/ 198 w 198"/>
                <a:gd name="T78" fmla="*/ 100 h 100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98" h="100">
                  <a:moveTo>
                    <a:pt x="0" y="0"/>
                  </a:moveTo>
                  <a:lnTo>
                    <a:pt x="15" y="23"/>
                  </a:lnTo>
                  <a:lnTo>
                    <a:pt x="33" y="44"/>
                  </a:lnTo>
                  <a:lnTo>
                    <a:pt x="55" y="65"/>
                  </a:lnTo>
                  <a:lnTo>
                    <a:pt x="79" y="81"/>
                  </a:lnTo>
                  <a:lnTo>
                    <a:pt x="105" y="94"/>
                  </a:lnTo>
                  <a:lnTo>
                    <a:pt x="130" y="100"/>
                  </a:lnTo>
                  <a:lnTo>
                    <a:pt x="154" y="99"/>
                  </a:lnTo>
                  <a:lnTo>
                    <a:pt x="177" y="89"/>
                  </a:lnTo>
                  <a:lnTo>
                    <a:pt x="192" y="76"/>
                  </a:lnTo>
                  <a:lnTo>
                    <a:pt x="198" y="61"/>
                  </a:lnTo>
                  <a:lnTo>
                    <a:pt x="194" y="47"/>
                  </a:lnTo>
                  <a:lnTo>
                    <a:pt x="184" y="35"/>
                  </a:lnTo>
                  <a:lnTo>
                    <a:pt x="169" y="26"/>
                  </a:lnTo>
                  <a:lnTo>
                    <a:pt x="151" y="21"/>
                  </a:lnTo>
                  <a:lnTo>
                    <a:pt x="131" y="23"/>
                  </a:lnTo>
                  <a:lnTo>
                    <a:pt x="111" y="29"/>
                  </a:lnTo>
                  <a:lnTo>
                    <a:pt x="95" y="34"/>
                  </a:lnTo>
                  <a:lnTo>
                    <a:pt x="78" y="34"/>
                  </a:lnTo>
                  <a:lnTo>
                    <a:pt x="58" y="29"/>
                  </a:lnTo>
                  <a:lnTo>
                    <a:pt x="41" y="23"/>
                  </a:lnTo>
                  <a:lnTo>
                    <a:pt x="25" y="15"/>
                  </a:lnTo>
                  <a:lnTo>
                    <a:pt x="11" y="8"/>
                  </a:lnTo>
                  <a:lnTo>
                    <a:pt x="3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189" name="Freeform 67"/>
            <p:cNvSpPr>
              <a:spLocks/>
            </p:cNvSpPr>
            <p:nvPr/>
          </p:nvSpPr>
          <p:spPr bwMode="auto">
            <a:xfrm>
              <a:off x="3273" y="2637"/>
              <a:ext cx="68" cy="87"/>
            </a:xfrm>
            <a:custGeom>
              <a:avLst/>
              <a:gdLst>
                <a:gd name="T0" fmla="*/ 0 w 136"/>
                <a:gd name="T1" fmla="*/ 0 h 174"/>
                <a:gd name="T2" fmla="*/ 0 w 136"/>
                <a:gd name="T3" fmla="*/ 3 h 174"/>
                <a:gd name="T4" fmla="*/ 1 w 136"/>
                <a:gd name="T5" fmla="*/ 7 h 174"/>
                <a:gd name="T6" fmla="*/ 1 w 136"/>
                <a:gd name="T7" fmla="*/ 11 h 174"/>
                <a:gd name="T8" fmla="*/ 2 w 136"/>
                <a:gd name="T9" fmla="*/ 14 h 174"/>
                <a:gd name="T10" fmla="*/ 4 w 136"/>
                <a:gd name="T11" fmla="*/ 18 h 174"/>
                <a:gd name="T12" fmla="*/ 6 w 136"/>
                <a:gd name="T13" fmla="*/ 20 h 174"/>
                <a:gd name="T14" fmla="*/ 9 w 136"/>
                <a:gd name="T15" fmla="*/ 22 h 174"/>
                <a:gd name="T16" fmla="*/ 12 w 136"/>
                <a:gd name="T17" fmla="*/ 22 h 174"/>
                <a:gd name="T18" fmla="*/ 14 w 136"/>
                <a:gd name="T19" fmla="*/ 22 h 174"/>
                <a:gd name="T20" fmla="*/ 17 w 136"/>
                <a:gd name="T21" fmla="*/ 21 h 174"/>
                <a:gd name="T22" fmla="*/ 17 w 136"/>
                <a:gd name="T23" fmla="*/ 19 h 174"/>
                <a:gd name="T24" fmla="*/ 17 w 136"/>
                <a:gd name="T25" fmla="*/ 17 h 174"/>
                <a:gd name="T26" fmla="*/ 15 w 136"/>
                <a:gd name="T27" fmla="*/ 14 h 174"/>
                <a:gd name="T28" fmla="*/ 14 w 136"/>
                <a:gd name="T29" fmla="*/ 12 h 174"/>
                <a:gd name="T30" fmla="*/ 12 w 136"/>
                <a:gd name="T31" fmla="*/ 11 h 174"/>
                <a:gd name="T32" fmla="*/ 9 w 136"/>
                <a:gd name="T33" fmla="*/ 11 h 174"/>
                <a:gd name="T34" fmla="*/ 7 w 136"/>
                <a:gd name="T35" fmla="*/ 11 h 174"/>
                <a:gd name="T36" fmla="*/ 5 w 136"/>
                <a:gd name="T37" fmla="*/ 10 h 174"/>
                <a:gd name="T38" fmla="*/ 4 w 136"/>
                <a:gd name="T39" fmla="*/ 7 h 174"/>
                <a:gd name="T40" fmla="*/ 2 w 136"/>
                <a:gd name="T41" fmla="*/ 5 h 174"/>
                <a:gd name="T42" fmla="*/ 1 w 136"/>
                <a:gd name="T43" fmla="*/ 3 h 174"/>
                <a:gd name="T44" fmla="*/ 1 w 136"/>
                <a:gd name="T45" fmla="*/ 1 h 174"/>
                <a:gd name="T46" fmla="*/ 1 w 136"/>
                <a:gd name="T47" fmla="*/ 1 h 174"/>
                <a:gd name="T48" fmla="*/ 0 w 136"/>
                <a:gd name="T49" fmla="*/ 0 h 174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36"/>
                <a:gd name="T76" fmla="*/ 0 h 174"/>
                <a:gd name="T77" fmla="*/ 136 w 136"/>
                <a:gd name="T78" fmla="*/ 174 h 174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36" h="174">
                  <a:moveTo>
                    <a:pt x="0" y="0"/>
                  </a:moveTo>
                  <a:lnTo>
                    <a:pt x="0" y="28"/>
                  </a:lnTo>
                  <a:lnTo>
                    <a:pt x="2" y="56"/>
                  </a:lnTo>
                  <a:lnTo>
                    <a:pt x="10" y="85"/>
                  </a:lnTo>
                  <a:lnTo>
                    <a:pt x="20" y="113"/>
                  </a:lnTo>
                  <a:lnTo>
                    <a:pt x="35" y="137"/>
                  </a:lnTo>
                  <a:lnTo>
                    <a:pt x="53" y="157"/>
                  </a:lnTo>
                  <a:lnTo>
                    <a:pt x="74" y="169"/>
                  </a:lnTo>
                  <a:lnTo>
                    <a:pt x="99" y="174"/>
                  </a:lnTo>
                  <a:lnTo>
                    <a:pt x="118" y="170"/>
                  </a:lnTo>
                  <a:lnTo>
                    <a:pt x="131" y="161"/>
                  </a:lnTo>
                  <a:lnTo>
                    <a:pt x="136" y="147"/>
                  </a:lnTo>
                  <a:lnTo>
                    <a:pt x="133" y="132"/>
                  </a:lnTo>
                  <a:lnTo>
                    <a:pt x="126" y="116"/>
                  </a:lnTo>
                  <a:lnTo>
                    <a:pt x="114" y="102"/>
                  </a:lnTo>
                  <a:lnTo>
                    <a:pt x="96" y="92"/>
                  </a:lnTo>
                  <a:lnTo>
                    <a:pt x="77" y="88"/>
                  </a:lnTo>
                  <a:lnTo>
                    <a:pt x="61" y="83"/>
                  </a:lnTo>
                  <a:lnTo>
                    <a:pt x="46" y="73"/>
                  </a:lnTo>
                  <a:lnTo>
                    <a:pt x="32" y="59"/>
                  </a:lnTo>
                  <a:lnTo>
                    <a:pt x="21" y="43"/>
                  </a:lnTo>
                  <a:lnTo>
                    <a:pt x="12" y="26"/>
                  </a:lnTo>
                  <a:lnTo>
                    <a:pt x="5" y="13"/>
                  </a:lnTo>
                  <a:lnTo>
                    <a:pt x="1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190" name="Freeform 68"/>
            <p:cNvSpPr>
              <a:spLocks/>
            </p:cNvSpPr>
            <p:nvPr/>
          </p:nvSpPr>
          <p:spPr bwMode="auto">
            <a:xfrm>
              <a:off x="3028" y="2593"/>
              <a:ext cx="234" cy="81"/>
            </a:xfrm>
            <a:custGeom>
              <a:avLst/>
              <a:gdLst>
                <a:gd name="T0" fmla="*/ 1 w 469"/>
                <a:gd name="T1" fmla="*/ 0 h 163"/>
                <a:gd name="T2" fmla="*/ 0 w 469"/>
                <a:gd name="T3" fmla="*/ 0 h 163"/>
                <a:gd name="T4" fmla="*/ 0 w 469"/>
                <a:gd name="T5" fmla="*/ 0 h 163"/>
                <a:gd name="T6" fmla="*/ 0 w 469"/>
                <a:gd name="T7" fmla="*/ 1 h 163"/>
                <a:gd name="T8" fmla="*/ 2 w 469"/>
                <a:gd name="T9" fmla="*/ 2 h 163"/>
                <a:gd name="T10" fmla="*/ 4 w 469"/>
                <a:gd name="T11" fmla="*/ 4 h 163"/>
                <a:gd name="T12" fmla="*/ 6 w 469"/>
                <a:gd name="T13" fmla="*/ 6 h 163"/>
                <a:gd name="T14" fmla="*/ 9 w 469"/>
                <a:gd name="T15" fmla="*/ 8 h 163"/>
                <a:gd name="T16" fmla="*/ 13 w 469"/>
                <a:gd name="T17" fmla="*/ 10 h 163"/>
                <a:gd name="T18" fmla="*/ 17 w 469"/>
                <a:gd name="T19" fmla="*/ 13 h 163"/>
                <a:gd name="T20" fmla="*/ 21 w 469"/>
                <a:gd name="T21" fmla="*/ 15 h 163"/>
                <a:gd name="T22" fmla="*/ 26 w 469"/>
                <a:gd name="T23" fmla="*/ 17 h 163"/>
                <a:gd name="T24" fmla="*/ 31 w 469"/>
                <a:gd name="T25" fmla="*/ 18 h 163"/>
                <a:gd name="T26" fmla="*/ 35 w 469"/>
                <a:gd name="T27" fmla="*/ 19 h 163"/>
                <a:gd name="T28" fmla="*/ 40 w 469"/>
                <a:gd name="T29" fmla="*/ 20 h 163"/>
                <a:gd name="T30" fmla="*/ 45 w 469"/>
                <a:gd name="T31" fmla="*/ 20 h 163"/>
                <a:gd name="T32" fmla="*/ 50 w 469"/>
                <a:gd name="T33" fmla="*/ 19 h 163"/>
                <a:gd name="T34" fmla="*/ 53 w 469"/>
                <a:gd name="T35" fmla="*/ 18 h 163"/>
                <a:gd name="T36" fmla="*/ 55 w 469"/>
                <a:gd name="T37" fmla="*/ 16 h 163"/>
                <a:gd name="T38" fmla="*/ 56 w 469"/>
                <a:gd name="T39" fmla="*/ 15 h 163"/>
                <a:gd name="T40" fmla="*/ 57 w 469"/>
                <a:gd name="T41" fmla="*/ 13 h 163"/>
                <a:gd name="T42" fmla="*/ 58 w 469"/>
                <a:gd name="T43" fmla="*/ 11 h 163"/>
                <a:gd name="T44" fmla="*/ 58 w 469"/>
                <a:gd name="T45" fmla="*/ 10 h 163"/>
                <a:gd name="T46" fmla="*/ 58 w 469"/>
                <a:gd name="T47" fmla="*/ 9 h 163"/>
                <a:gd name="T48" fmla="*/ 58 w 469"/>
                <a:gd name="T49" fmla="*/ 8 h 163"/>
                <a:gd name="T50" fmla="*/ 58 w 469"/>
                <a:gd name="T51" fmla="*/ 8 h 163"/>
                <a:gd name="T52" fmla="*/ 58 w 469"/>
                <a:gd name="T53" fmla="*/ 9 h 163"/>
                <a:gd name="T54" fmla="*/ 57 w 469"/>
                <a:gd name="T55" fmla="*/ 10 h 163"/>
                <a:gd name="T56" fmla="*/ 56 w 469"/>
                <a:gd name="T57" fmla="*/ 12 h 163"/>
                <a:gd name="T58" fmla="*/ 55 w 469"/>
                <a:gd name="T59" fmla="*/ 13 h 163"/>
                <a:gd name="T60" fmla="*/ 54 w 469"/>
                <a:gd name="T61" fmla="*/ 15 h 163"/>
                <a:gd name="T62" fmla="*/ 51 w 469"/>
                <a:gd name="T63" fmla="*/ 16 h 163"/>
                <a:gd name="T64" fmla="*/ 49 w 469"/>
                <a:gd name="T65" fmla="*/ 17 h 163"/>
                <a:gd name="T66" fmla="*/ 45 w 469"/>
                <a:gd name="T67" fmla="*/ 18 h 163"/>
                <a:gd name="T68" fmla="*/ 41 w 469"/>
                <a:gd name="T69" fmla="*/ 18 h 163"/>
                <a:gd name="T70" fmla="*/ 37 w 469"/>
                <a:gd name="T71" fmla="*/ 17 h 163"/>
                <a:gd name="T72" fmla="*/ 31 w 469"/>
                <a:gd name="T73" fmla="*/ 16 h 163"/>
                <a:gd name="T74" fmla="*/ 25 w 469"/>
                <a:gd name="T75" fmla="*/ 14 h 163"/>
                <a:gd name="T76" fmla="*/ 18 w 469"/>
                <a:gd name="T77" fmla="*/ 10 h 163"/>
                <a:gd name="T78" fmla="*/ 10 w 469"/>
                <a:gd name="T79" fmla="*/ 6 h 163"/>
                <a:gd name="T80" fmla="*/ 1 w 469"/>
                <a:gd name="T81" fmla="*/ 0 h 163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469"/>
                <a:gd name="T124" fmla="*/ 0 h 163"/>
                <a:gd name="T125" fmla="*/ 469 w 469"/>
                <a:gd name="T126" fmla="*/ 163 h 163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469" h="163">
                  <a:moveTo>
                    <a:pt x="9" y="5"/>
                  </a:moveTo>
                  <a:lnTo>
                    <a:pt x="1" y="0"/>
                  </a:lnTo>
                  <a:lnTo>
                    <a:pt x="0" y="2"/>
                  </a:lnTo>
                  <a:lnTo>
                    <a:pt x="6" y="8"/>
                  </a:lnTo>
                  <a:lnTo>
                    <a:pt x="16" y="19"/>
                  </a:lnTo>
                  <a:lnTo>
                    <a:pt x="32" y="34"/>
                  </a:lnTo>
                  <a:lnTo>
                    <a:pt x="53" y="50"/>
                  </a:lnTo>
                  <a:lnTo>
                    <a:pt x="78" y="67"/>
                  </a:lnTo>
                  <a:lnTo>
                    <a:pt x="107" y="85"/>
                  </a:lnTo>
                  <a:lnTo>
                    <a:pt x="138" y="104"/>
                  </a:lnTo>
                  <a:lnTo>
                    <a:pt x="173" y="121"/>
                  </a:lnTo>
                  <a:lnTo>
                    <a:pt x="210" y="137"/>
                  </a:lnTo>
                  <a:lnTo>
                    <a:pt x="248" y="149"/>
                  </a:lnTo>
                  <a:lnTo>
                    <a:pt x="287" y="158"/>
                  </a:lnTo>
                  <a:lnTo>
                    <a:pt x="326" y="163"/>
                  </a:lnTo>
                  <a:lnTo>
                    <a:pt x="366" y="161"/>
                  </a:lnTo>
                  <a:lnTo>
                    <a:pt x="405" y="154"/>
                  </a:lnTo>
                  <a:lnTo>
                    <a:pt x="425" y="146"/>
                  </a:lnTo>
                  <a:lnTo>
                    <a:pt x="440" y="135"/>
                  </a:lnTo>
                  <a:lnTo>
                    <a:pt x="451" y="121"/>
                  </a:lnTo>
                  <a:lnTo>
                    <a:pt x="460" y="106"/>
                  </a:lnTo>
                  <a:lnTo>
                    <a:pt x="464" y="91"/>
                  </a:lnTo>
                  <a:lnTo>
                    <a:pt x="468" y="80"/>
                  </a:lnTo>
                  <a:lnTo>
                    <a:pt x="469" y="72"/>
                  </a:lnTo>
                  <a:lnTo>
                    <a:pt x="469" y="68"/>
                  </a:lnTo>
                  <a:lnTo>
                    <a:pt x="468" y="70"/>
                  </a:lnTo>
                  <a:lnTo>
                    <a:pt x="465" y="76"/>
                  </a:lnTo>
                  <a:lnTo>
                    <a:pt x="462" y="85"/>
                  </a:lnTo>
                  <a:lnTo>
                    <a:pt x="455" y="97"/>
                  </a:lnTo>
                  <a:lnTo>
                    <a:pt x="445" y="108"/>
                  </a:lnTo>
                  <a:lnTo>
                    <a:pt x="432" y="121"/>
                  </a:lnTo>
                  <a:lnTo>
                    <a:pt x="415" y="131"/>
                  </a:lnTo>
                  <a:lnTo>
                    <a:pt x="393" y="139"/>
                  </a:lnTo>
                  <a:lnTo>
                    <a:pt x="366" y="145"/>
                  </a:lnTo>
                  <a:lnTo>
                    <a:pt x="335" y="145"/>
                  </a:lnTo>
                  <a:lnTo>
                    <a:pt x="297" y="142"/>
                  </a:lnTo>
                  <a:lnTo>
                    <a:pt x="255" y="130"/>
                  </a:lnTo>
                  <a:lnTo>
                    <a:pt x="204" y="113"/>
                  </a:lnTo>
                  <a:lnTo>
                    <a:pt x="146" y="87"/>
                  </a:lnTo>
                  <a:lnTo>
                    <a:pt x="82" y="51"/>
                  </a:lnTo>
                  <a:lnTo>
                    <a:pt x="9" y="5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191" name="Freeform 69"/>
            <p:cNvSpPr>
              <a:spLocks/>
            </p:cNvSpPr>
            <p:nvPr/>
          </p:nvSpPr>
          <p:spPr bwMode="auto">
            <a:xfrm>
              <a:off x="3125" y="2508"/>
              <a:ext cx="71" cy="73"/>
            </a:xfrm>
            <a:custGeom>
              <a:avLst/>
              <a:gdLst>
                <a:gd name="T0" fmla="*/ 10 w 142"/>
                <a:gd name="T1" fmla="*/ 17 h 145"/>
                <a:gd name="T2" fmla="*/ 9 w 142"/>
                <a:gd name="T3" fmla="*/ 19 h 145"/>
                <a:gd name="T4" fmla="*/ 6 w 142"/>
                <a:gd name="T5" fmla="*/ 18 h 145"/>
                <a:gd name="T6" fmla="*/ 4 w 142"/>
                <a:gd name="T7" fmla="*/ 16 h 145"/>
                <a:gd name="T8" fmla="*/ 3 w 142"/>
                <a:gd name="T9" fmla="*/ 15 h 145"/>
                <a:gd name="T10" fmla="*/ 2 w 142"/>
                <a:gd name="T11" fmla="*/ 15 h 145"/>
                <a:gd name="T12" fmla="*/ 1 w 142"/>
                <a:gd name="T13" fmla="*/ 14 h 145"/>
                <a:gd name="T14" fmla="*/ 1 w 142"/>
                <a:gd name="T15" fmla="*/ 13 h 145"/>
                <a:gd name="T16" fmla="*/ 0 w 142"/>
                <a:gd name="T17" fmla="*/ 11 h 145"/>
                <a:gd name="T18" fmla="*/ 1 w 142"/>
                <a:gd name="T19" fmla="*/ 9 h 145"/>
                <a:gd name="T20" fmla="*/ 1 w 142"/>
                <a:gd name="T21" fmla="*/ 7 h 145"/>
                <a:gd name="T22" fmla="*/ 1 w 142"/>
                <a:gd name="T23" fmla="*/ 4 h 145"/>
                <a:gd name="T24" fmla="*/ 2 w 142"/>
                <a:gd name="T25" fmla="*/ 3 h 145"/>
                <a:gd name="T26" fmla="*/ 3 w 142"/>
                <a:gd name="T27" fmla="*/ 2 h 145"/>
                <a:gd name="T28" fmla="*/ 4 w 142"/>
                <a:gd name="T29" fmla="*/ 2 h 145"/>
                <a:gd name="T30" fmla="*/ 6 w 142"/>
                <a:gd name="T31" fmla="*/ 3 h 145"/>
                <a:gd name="T32" fmla="*/ 7 w 142"/>
                <a:gd name="T33" fmla="*/ 2 h 145"/>
                <a:gd name="T34" fmla="*/ 9 w 142"/>
                <a:gd name="T35" fmla="*/ 0 h 145"/>
                <a:gd name="T36" fmla="*/ 11 w 142"/>
                <a:gd name="T37" fmla="*/ 1 h 145"/>
                <a:gd name="T38" fmla="*/ 13 w 142"/>
                <a:gd name="T39" fmla="*/ 3 h 145"/>
                <a:gd name="T40" fmla="*/ 14 w 142"/>
                <a:gd name="T41" fmla="*/ 4 h 145"/>
                <a:gd name="T42" fmla="*/ 15 w 142"/>
                <a:gd name="T43" fmla="*/ 4 h 145"/>
                <a:gd name="T44" fmla="*/ 17 w 142"/>
                <a:gd name="T45" fmla="*/ 5 h 145"/>
                <a:gd name="T46" fmla="*/ 18 w 142"/>
                <a:gd name="T47" fmla="*/ 6 h 145"/>
                <a:gd name="T48" fmla="*/ 18 w 142"/>
                <a:gd name="T49" fmla="*/ 8 h 145"/>
                <a:gd name="T50" fmla="*/ 17 w 142"/>
                <a:gd name="T51" fmla="*/ 10 h 145"/>
                <a:gd name="T52" fmla="*/ 17 w 142"/>
                <a:gd name="T53" fmla="*/ 12 h 145"/>
                <a:gd name="T54" fmla="*/ 17 w 142"/>
                <a:gd name="T55" fmla="*/ 14 h 145"/>
                <a:gd name="T56" fmla="*/ 15 w 142"/>
                <a:gd name="T57" fmla="*/ 16 h 145"/>
                <a:gd name="T58" fmla="*/ 14 w 142"/>
                <a:gd name="T59" fmla="*/ 17 h 145"/>
                <a:gd name="T60" fmla="*/ 13 w 142"/>
                <a:gd name="T61" fmla="*/ 17 h 145"/>
                <a:gd name="T62" fmla="*/ 11 w 142"/>
                <a:gd name="T63" fmla="*/ 16 h 145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42"/>
                <a:gd name="T97" fmla="*/ 0 h 145"/>
                <a:gd name="T98" fmla="*/ 142 w 142"/>
                <a:gd name="T99" fmla="*/ 145 h 145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42" h="145">
                  <a:moveTo>
                    <a:pt x="89" y="123"/>
                  </a:moveTo>
                  <a:lnTo>
                    <a:pt x="85" y="134"/>
                  </a:lnTo>
                  <a:lnTo>
                    <a:pt x="76" y="140"/>
                  </a:lnTo>
                  <a:lnTo>
                    <a:pt x="67" y="145"/>
                  </a:lnTo>
                  <a:lnTo>
                    <a:pt x="57" y="145"/>
                  </a:lnTo>
                  <a:lnTo>
                    <a:pt x="48" y="140"/>
                  </a:lnTo>
                  <a:lnTo>
                    <a:pt x="41" y="134"/>
                  </a:lnTo>
                  <a:lnTo>
                    <a:pt x="37" y="124"/>
                  </a:lnTo>
                  <a:lnTo>
                    <a:pt x="36" y="113"/>
                  </a:lnTo>
                  <a:lnTo>
                    <a:pt x="30" y="114"/>
                  </a:lnTo>
                  <a:lnTo>
                    <a:pt x="25" y="114"/>
                  </a:lnTo>
                  <a:lnTo>
                    <a:pt x="20" y="113"/>
                  </a:lnTo>
                  <a:lnTo>
                    <a:pt x="15" y="112"/>
                  </a:lnTo>
                  <a:lnTo>
                    <a:pt x="11" y="108"/>
                  </a:lnTo>
                  <a:lnTo>
                    <a:pt x="7" y="105"/>
                  </a:lnTo>
                  <a:lnTo>
                    <a:pt x="4" y="101"/>
                  </a:lnTo>
                  <a:lnTo>
                    <a:pt x="2" y="97"/>
                  </a:lnTo>
                  <a:lnTo>
                    <a:pt x="0" y="86"/>
                  </a:lnTo>
                  <a:lnTo>
                    <a:pt x="3" y="76"/>
                  </a:lnTo>
                  <a:lnTo>
                    <a:pt x="9" y="68"/>
                  </a:lnTo>
                  <a:lnTo>
                    <a:pt x="18" y="62"/>
                  </a:lnTo>
                  <a:lnTo>
                    <a:pt x="12" y="53"/>
                  </a:lnTo>
                  <a:lnTo>
                    <a:pt x="10" y="43"/>
                  </a:lnTo>
                  <a:lnTo>
                    <a:pt x="11" y="32"/>
                  </a:lnTo>
                  <a:lnTo>
                    <a:pt x="15" y="23"/>
                  </a:lnTo>
                  <a:lnTo>
                    <a:pt x="19" y="20"/>
                  </a:lnTo>
                  <a:lnTo>
                    <a:pt x="24" y="17"/>
                  </a:lnTo>
                  <a:lnTo>
                    <a:pt x="28" y="16"/>
                  </a:lnTo>
                  <a:lnTo>
                    <a:pt x="33" y="15"/>
                  </a:lnTo>
                  <a:lnTo>
                    <a:pt x="38" y="15"/>
                  </a:lnTo>
                  <a:lnTo>
                    <a:pt x="43" y="16"/>
                  </a:lnTo>
                  <a:lnTo>
                    <a:pt x="49" y="18"/>
                  </a:lnTo>
                  <a:lnTo>
                    <a:pt x="53" y="21"/>
                  </a:lnTo>
                  <a:lnTo>
                    <a:pt x="58" y="10"/>
                  </a:lnTo>
                  <a:lnTo>
                    <a:pt x="66" y="3"/>
                  </a:lnTo>
                  <a:lnTo>
                    <a:pt x="75" y="0"/>
                  </a:lnTo>
                  <a:lnTo>
                    <a:pt x="86" y="0"/>
                  </a:lnTo>
                  <a:lnTo>
                    <a:pt x="95" y="3"/>
                  </a:lnTo>
                  <a:lnTo>
                    <a:pt x="102" y="10"/>
                  </a:lnTo>
                  <a:lnTo>
                    <a:pt x="106" y="21"/>
                  </a:lnTo>
                  <a:lnTo>
                    <a:pt x="106" y="31"/>
                  </a:lnTo>
                  <a:lnTo>
                    <a:pt x="112" y="30"/>
                  </a:lnTo>
                  <a:lnTo>
                    <a:pt x="118" y="30"/>
                  </a:lnTo>
                  <a:lnTo>
                    <a:pt x="123" y="31"/>
                  </a:lnTo>
                  <a:lnTo>
                    <a:pt x="128" y="33"/>
                  </a:lnTo>
                  <a:lnTo>
                    <a:pt x="133" y="36"/>
                  </a:lnTo>
                  <a:lnTo>
                    <a:pt x="136" y="39"/>
                  </a:lnTo>
                  <a:lnTo>
                    <a:pt x="139" y="44"/>
                  </a:lnTo>
                  <a:lnTo>
                    <a:pt x="141" y="48"/>
                  </a:lnTo>
                  <a:lnTo>
                    <a:pt x="142" y="58"/>
                  </a:lnTo>
                  <a:lnTo>
                    <a:pt x="140" y="68"/>
                  </a:lnTo>
                  <a:lnTo>
                    <a:pt x="134" y="76"/>
                  </a:lnTo>
                  <a:lnTo>
                    <a:pt x="125" y="83"/>
                  </a:lnTo>
                  <a:lnTo>
                    <a:pt x="131" y="92"/>
                  </a:lnTo>
                  <a:lnTo>
                    <a:pt x="133" y="101"/>
                  </a:lnTo>
                  <a:lnTo>
                    <a:pt x="132" y="112"/>
                  </a:lnTo>
                  <a:lnTo>
                    <a:pt x="127" y="121"/>
                  </a:lnTo>
                  <a:lnTo>
                    <a:pt x="124" y="124"/>
                  </a:lnTo>
                  <a:lnTo>
                    <a:pt x="119" y="127"/>
                  </a:lnTo>
                  <a:lnTo>
                    <a:pt x="114" y="129"/>
                  </a:lnTo>
                  <a:lnTo>
                    <a:pt x="110" y="129"/>
                  </a:lnTo>
                  <a:lnTo>
                    <a:pt x="104" y="129"/>
                  </a:lnTo>
                  <a:lnTo>
                    <a:pt x="100" y="128"/>
                  </a:lnTo>
                  <a:lnTo>
                    <a:pt x="94" y="127"/>
                  </a:lnTo>
                  <a:lnTo>
                    <a:pt x="89" y="123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192" name="Freeform 70"/>
            <p:cNvSpPr>
              <a:spLocks/>
            </p:cNvSpPr>
            <p:nvPr/>
          </p:nvSpPr>
          <p:spPr bwMode="auto">
            <a:xfrm>
              <a:off x="3149" y="2534"/>
              <a:ext cx="21" cy="20"/>
            </a:xfrm>
            <a:custGeom>
              <a:avLst/>
              <a:gdLst>
                <a:gd name="T0" fmla="*/ 5 w 40"/>
                <a:gd name="T1" fmla="*/ 2 h 39"/>
                <a:gd name="T2" fmla="*/ 5 w 40"/>
                <a:gd name="T3" fmla="*/ 1 h 39"/>
                <a:gd name="T4" fmla="*/ 4 w 40"/>
                <a:gd name="T5" fmla="*/ 1 h 39"/>
                <a:gd name="T6" fmla="*/ 3 w 40"/>
                <a:gd name="T7" fmla="*/ 0 h 39"/>
                <a:gd name="T8" fmla="*/ 2 w 40"/>
                <a:gd name="T9" fmla="*/ 1 h 39"/>
                <a:gd name="T10" fmla="*/ 1 w 40"/>
                <a:gd name="T11" fmla="*/ 1 h 39"/>
                <a:gd name="T12" fmla="*/ 1 w 40"/>
                <a:gd name="T13" fmla="*/ 2 h 39"/>
                <a:gd name="T14" fmla="*/ 0 w 40"/>
                <a:gd name="T15" fmla="*/ 3 h 39"/>
                <a:gd name="T16" fmla="*/ 1 w 40"/>
                <a:gd name="T17" fmla="*/ 4 h 39"/>
                <a:gd name="T18" fmla="*/ 1 w 40"/>
                <a:gd name="T19" fmla="*/ 4 h 39"/>
                <a:gd name="T20" fmla="*/ 2 w 40"/>
                <a:gd name="T21" fmla="*/ 5 h 39"/>
                <a:gd name="T22" fmla="*/ 3 w 40"/>
                <a:gd name="T23" fmla="*/ 5 h 39"/>
                <a:gd name="T24" fmla="*/ 4 w 40"/>
                <a:gd name="T25" fmla="*/ 5 h 39"/>
                <a:gd name="T26" fmla="*/ 5 w 40"/>
                <a:gd name="T27" fmla="*/ 5 h 39"/>
                <a:gd name="T28" fmla="*/ 5 w 40"/>
                <a:gd name="T29" fmla="*/ 4 h 39"/>
                <a:gd name="T30" fmla="*/ 6 w 40"/>
                <a:gd name="T31" fmla="*/ 3 h 39"/>
                <a:gd name="T32" fmla="*/ 5 w 40"/>
                <a:gd name="T33" fmla="*/ 2 h 3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0"/>
                <a:gd name="T52" fmla="*/ 0 h 39"/>
                <a:gd name="T53" fmla="*/ 40 w 40"/>
                <a:gd name="T54" fmla="*/ 39 h 3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0" h="39">
                  <a:moveTo>
                    <a:pt x="39" y="14"/>
                  </a:moveTo>
                  <a:lnTo>
                    <a:pt x="36" y="7"/>
                  </a:lnTo>
                  <a:lnTo>
                    <a:pt x="29" y="2"/>
                  </a:lnTo>
                  <a:lnTo>
                    <a:pt x="22" y="0"/>
                  </a:lnTo>
                  <a:lnTo>
                    <a:pt x="14" y="1"/>
                  </a:lnTo>
                  <a:lnTo>
                    <a:pt x="7" y="4"/>
                  </a:lnTo>
                  <a:lnTo>
                    <a:pt x="2" y="11"/>
                  </a:lnTo>
                  <a:lnTo>
                    <a:pt x="0" y="18"/>
                  </a:lnTo>
                  <a:lnTo>
                    <a:pt x="1" y="26"/>
                  </a:lnTo>
                  <a:lnTo>
                    <a:pt x="5" y="32"/>
                  </a:lnTo>
                  <a:lnTo>
                    <a:pt x="12" y="37"/>
                  </a:lnTo>
                  <a:lnTo>
                    <a:pt x="18" y="39"/>
                  </a:lnTo>
                  <a:lnTo>
                    <a:pt x="26" y="38"/>
                  </a:lnTo>
                  <a:lnTo>
                    <a:pt x="33" y="34"/>
                  </a:lnTo>
                  <a:lnTo>
                    <a:pt x="38" y="29"/>
                  </a:lnTo>
                  <a:lnTo>
                    <a:pt x="40" y="22"/>
                  </a:lnTo>
                  <a:lnTo>
                    <a:pt x="39" y="14"/>
                  </a:lnTo>
                  <a:close/>
                </a:path>
              </a:pathLst>
            </a:custGeom>
            <a:solidFill>
              <a:srgbClr val="FFFF9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193" name="Freeform 71"/>
            <p:cNvSpPr>
              <a:spLocks/>
            </p:cNvSpPr>
            <p:nvPr/>
          </p:nvSpPr>
          <p:spPr bwMode="auto">
            <a:xfrm>
              <a:off x="2944" y="2499"/>
              <a:ext cx="26" cy="26"/>
            </a:xfrm>
            <a:custGeom>
              <a:avLst/>
              <a:gdLst>
                <a:gd name="T0" fmla="*/ 3 w 52"/>
                <a:gd name="T1" fmla="*/ 7 h 50"/>
                <a:gd name="T2" fmla="*/ 5 w 52"/>
                <a:gd name="T3" fmla="*/ 7 h 50"/>
                <a:gd name="T4" fmla="*/ 6 w 52"/>
                <a:gd name="T5" fmla="*/ 6 h 50"/>
                <a:gd name="T6" fmla="*/ 7 w 52"/>
                <a:gd name="T7" fmla="*/ 5 h 50"/>
                <a:gd name="T8" fmla="*/ 7 w 52"/>
                <a:gd name="T9" fmla="*/ 4 h 50"/>
                <a:gd name="T10" fmla="*/ 7 w 52"/>
                <a:gd name="T11" fmla="*/ 2 h 50"/>
                <a:gd name="T12" fmla="*/ 6 w 52"/>
                <a:gd name="T13" fmla="*/ 1 h 50"/>
                <a:gd name="T14" fmla="*/ 5 w 52"/>
                <a:gd name="T15" fmla="*/ 1 h 50"/>
                <a:gd name="T16" fmla="*/ 3 w 52"/>
                <a:gd name="T17" fmla="*/ 0 h 50"/>
                <a:gd name="T18" fmla="*/ 2 w 52"/>
                <a:gd name="T19" fmla="*/ 1 h 50"/>
                <a:gd name="T20" fmla="*/ 1 w 52"/>
                <a:gd name="T21" fmla="*/ 1 h 50"/>
                <a:gd name="T22" fmla="*/ 1 w 52"/>
                <a:gd name="T23" fmla="*/ 2 h 50"/>
                <a:gd name="T24" fmla="*/ 0 w 52"/>
                <a:gd name="T25" fmla="*/ 4 h 50"/>
                <a:gd name="T26" fmla="*/ 1 w 52"/>
                <a:gd name="T27" fmla="*/ 5 h 50"/>
                <a:gd name="T28" fmla="*/ 1 w 52"/>
                <a:gd name="T29" fmla="*/ 6 h 50"/>
                <a:gd name="T30" fmla="*/ 2 w 52"/>
                <a:gd name="T31" fmla="*/ 7 h 50"/>
                <a:gd name="T32" fmla="*/ 3 w 52"/>
                <a:gd name="T33" fmla="*/ 7 h 5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52"/>
                <a:gd name="T52" fmla="*/ 0 h 50"/>
                <a:gd name="T53" fmla="*/ 52 w 52"/>
                <a:gd name="T54" fmla="*/ 50 h 5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52" h="50">
                  <a:moveTo>
                    <a:pt x="26" y="50"/>
                  </a:moveTo>
                  <a:lnTo>
                    <a:pt x="37" y="48"/>
                  </a:lnTo>
                  <a:lnTo>
                    <a:pt x="45" y="42"/>
                  </a:lnTo>
                  <a:lnTo>
                    <a:pt x="49" y="34"/>
                  </a:lnTo>
                  <a:lnTo>
                    <a:pt x="52" y="25"/>
                  </a:lnTo>
                  <a:lnTo>
                    <a:pt x="49" y="15"/>
                  </a:lnTo>
                  <a:lnTo>
                    <a:pt x="45" y="6"/>
                  </a:lnTo>
                  <a:lnTo>
                    <a:pt x="37" y="2"/>
                  </a:lnTo>
                  <a:lnTo>
                    <a:pt x="26" y="0"/>
                  </a:lnTo>
                  <a:lnTo>
                    <a:pt x="16" y="2"/>
                  </a:lnTo>
                  <a:lnTo>
                    <a:pt x="8" y="6"/>
                  </a:lnTo>
                  <a:lnTo>
                    <a:pt x="2" y="15"/>
                  </a:lnTo>
                  <a:lnTo>
                    <a:pt x="0" y="25"/>
                  </a:lnTo>
                  <a:lnTo>
                    <a:pt x="2" y="34"/>
                  </a:lnTo>
                  <a:lnTo>
                    <a:pt x="8" y="42"/>
                  </a:lnTo>
                  <a:lnTo>
                    <a:pt x="16" y="48"/>
                  </a:lnTo>
                  <a:lnTo>
                    <a:pt x="26" y="50"/>
                  </a:lnTo>
                  <a:close/>
                </a:path>
              </a:pathLst>
            </a:custGeom>
            <a:solidFill>
              <a:srgbClr val="FFFF9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194" name="Freeform 72"/>
            <p:cNvSpPr>
              <a:spLocks/>
            </p:cNvSpPr>
            <p:nvPr/>
          </p:nvSpPr>
          <p:spPr bwMode="auto">
            <a:xfrm>
              <a:off x="2930" y="2414"/>
              <a:ext cx="56" cy="78"/>
            </a:xfrm>
            <a:custGeom>
              <a:avLst/>
              <a:gdLst>
                <a:gd name="T0" fmla="*/ 8 w 113"/>
                <a:gd name="T1" fmla="*/ 20 h 156"/>
                <a:gd name="T2" fmla="*/ 5 w 113"/>
                <a:gd name="T3" fmla="*/ 20 h 156"/>
                <a:gd name="T4" fmla="*/ 4 w 113"/>
                <a:gd name="T5" fmla="*/ 19 h 156"/>
                <a:gd name="T6" fmla="*/ 3 w 113"/>
                <a:gd name="T7" fmla="*/ 17 h 156"/>
                <a:gd name="T8" fmla="*/ 2 w 113"/>
                <a:gd name="T9" fmla="*/ 13 h 156"/>
                <a:gd name="T10" fmla="*/ 0 w 113"/>
                <a:gd name="T11" fmla="*/ 10 h 156"/>
                <a:gd name="T12" fmla="*/ 0 w 113"/>
                <a:gd name="T13" fmla="*/ 6 h 156"/>
                <a:gd name="T14" fmla="*/ 0 w 113"/>
                <a:gd name="T15" fmla="*/ 3 h 156"/>
                <a:gd name="T16" fmla="*/ 2 w 113"/>
                <a:gd name="T17" fmla="*/ 1 h 156"/>
                <a:gd name="T18" fmla="*/ 6 w 113"/>
                <a:gd name="T19" fmla="*/ 0 h 156"/>
                <a:gd name="T20" fmla="*/ 11 w 113"/>
                <a:gd name="T21" fmla="*/ 1 h 156"/>
                <a:gd name="T22" fmla="*/ 13 w 113"/>
                <a:gd name="T23" fmla="*/ 3 h 156"/>
                <a:gd name="T24" fmla="*/ 14 w 113"/>
                <a:gd name="T25" fmla="*/ 6 h 156"/>
                <a:gd name="T26" fmla="*/ 13 w 113"/>
                <a:gd name="T27" fmla="*/ 10 h 156"/>
                <a:gd name="T28" fmla="*/ 12 w 113"/>
                <a:gd name="T29" fmla="*/ 13 h 156"/>
                <a:gd name="T30" fmla="*/ 10 w 113"/>
                <a:gd name="T31" fmla="*/ 17 h 156"/>
                <a:gd name="T32" fmla="*/ 9 w 113"/>
                <a:gd name="T33" fmla="*/ 19 h 156"/>
                <a:gd name="T34" fmla="*/ 8 w 113"/>
                <a:gd name="T35" fmla="*/ 20 h 1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13"/>
                <a:gd name="T55" fmla="*/ 0 h 156"/>
                <a:gd name="T56" fmla="*/ 113 w 113"/>
                <a:gd name="T57" fmla="*/ 156 h 15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13" h="156">
                  <a:moveTo>
                    <a:pt x="69" y="156"/>
                  </a:moveTo>
                  <a:lnTo>
                    <a:pt x="44" y="156"/>
                  </a:lnTo>
                  <a:lnTo>
                    <a:pt x="39" y="149"/>
                  </a:lnTo>
                  <a:lnTo>
                    <a:pt x="29" y="131"/>
                  </a:lnTo>
                  <a:lnTo>
                    <a:pt x="17" y="106"/>
                  </a:lnTo>
                  <a:lnTo>
                    <a:pt x="6" y="77"/>
                  </a:lnTo>
                  <a:lnTo>
                    <a:pt x="0" y="50"/>
                  </a:lnTo>
                  <a:lnTo>
                    <a:pt x="5" y="24"/>
                  </a:lnTo>
                  <a:lnTo>
                    <a:pt x="22" y="7"/>
                  </a:lnTo>
                  <a:lnTo>
                    <a:pt x="55" y="0"/>
                  </a:lnTo>
                  <a:lnTo>
                    <a:pt x="91" y="7"/>
                  </a:lnTo>
                  <a:lnTo>
                    <a:pt x="108" y="24"/>
                  </a:lnTo>
                  <a:lnTo>
                    <a:pt x="113" y="50"/>
                  </a:lnTo>
                  <a:lnTo>
                    <a:pt x="107" y="77"/>
                  </a:lnTo>
                  <a:lnTo>
                    <a:pt x="97" y="106"/>
                  </a:lnTo>
                  <a:lnTo>
                    <a:pt x="84" y="131"/>
                  </a:lnTo>
                  <a:lnTo>
                    <a:pt x="74" y="149"/>
                  </a:lnTo>
                  <a:lnTo>
                    <a:pt x="69" y="156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195" name="Freeform 73"/>
            <p:cNvSpPr>
              <a:spLocks/>
            </p:cNvSpPr>
            <p:nvPr/>
          </p:nvSpPr>
          <p:spPr bwMode="auto">
            <a:xfrm>
              <a:off x="2930" y="2414"/>
              <a:ext cx="56" cy="78"/>
            </a:xfrm>
            <a:custGeom>
              <a:avLst/>
              <a:gdLst>
                <a:gd name="T0" fmla="*/ 8 w 113"/>
                <a:gd name="T1" fmla="*/ 20 h 156"/>
                <a:gd name="T2" fmla="*/ 5 w 113"/>
                <a:gd name="T3" fmla="*/ 20 h 156"/>
                <a:gd name="T4" fmla="*/ 4 w 113"/>
                <a:gd name="T5" fmla="*/ 19 h 156"/>
                <a:gd name="T6" fmla="*/ 3 w 113"/>
                <a:gd name="T7" fmla="*/ 17 h 156"/>
                <a:gd name="T8" fmla="*/ 2 w 113"/>
                <a:gd name="T9" fmla="*/ 13 h 156"/>
                <a:gd name="T10" fmla="*/ 0 w 113"/>
                <a:gd name="T11" fmla="*/ 10 h 156"/>
                <a:gd name="T12" fmla="*/ 0 w 113"/>
                <a:gd name="T13" fmla="*/ 6 h 156"/>
                <a:gd name="T14" fmla="*/ 0 w 113"/>
                <a:gd name="T15" fmla="*/ 3 h 156"/>
                <a:gd name="T16" fmla="*/ 2 w 113"/>
                <a:gd name="T17" fmla="*/ 1 h 156"/>
                <a:gd name="T18" fmla="*/ 6 w 113"/>
                <a:gd name="T19" fmla="*/ 0 h 156"/>
                <a:gd name="T20" fmla="*/ 11 w 113"/>
                <a:gd name="T21" fmla="*/ 1 h 156"/>
                <a:gd name="T22" fmla="*/ 13 w 113"/>
                <a:gd name="T23" fmla="*/ 3 h 156"/>
                <a:gd name="T24" fmla="*/ 14 w 113"/>
                <a:gd name="T25" fmla="*/ 6 h 156"/>
                <a:gd name="T26" fmla="*/ 13 w 113"/>
                <a:gd name="T27" fmla="*/ 10 h 156"/>
                <a:gd name="T28" fmla="*/ 12 w 113"/>
                <a:gd name="T29" fmla="*/ 13 h 156"/>
                <a:gd name="T30" fmla="*/ 10 w 113"/>
                <a:gd name="T31" fmla="*/ 17 h 156"/>
                <a:gd name="T32" fmla="*/ 9 w 113"/>
                <a:gd name="T33" fmla="*/ 19 h 156"/>
                <a:gd name="T34" fmla="*/ 8 w 113"/>
                <a:gd name="T35" fmla="*/ 20 h 1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13"/>
                <a:gd name="T55" fmla="*/ 0 h 156"/>
                <a:gd name="T56" fmla="*/ 113 w 113"/>
                <a:gd name="T57" fmla="*/ 156 h 15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13" h="156">
                  <a:moveTo>
                    <a:pt x="69" y="156"/>
                  </a:moveTo>
                  <a:lnTo>
                    <a:pt x="44" y="156"/>
                  </a:lnTo>
                  <a:lnTo>
                    <a:pt x="39" y="149"/>
                  </a:lnTo>
                  <a:lnTo>
                    <a:pt x="29" y="131"/>
                  </a:lnTo>
                  <a:lnTo>
                    <a:pt x="17" y="106"/>
                  </a:lnTo>
                  <a:lnTo>
                    <a:pt x="6" y="77"/>
                  </a:lnTo>
                  <a:lnTo>
                    <a:pt x="0" y="50"/>
                  </a:lnTo>
                  <a:lnTo>
                    <a:pt x="5" y="24"/>
                  </a:lnTo>
                  <a:lnTo>
                    <a:pt x="22" y="7"/>
                  </a:lnTo>
                  <a:lnTo>
                    <a:pt x="55" y="0"/>
                  </a:lnTo>
                  <a:lnTo>
                    <a:pt x="91" y="7"/>
                  </a:lnTo>
                  <a:lnTo>
                    <a:pt x="108" y="24"/>
                  </a:lnTo>
                  <a:lnTo>
                    <a:pt x="113" y="50"/>
                  </a:lnTo>
                  <a:lnTo>
                    <a:pt x="107" y="77"/>
                  </a:lnTo>
                  <a:lnTo>
                    <a:pt x="97" y="106"/>
                  </a:lnTo>
                  <a:lnTo>
                    <a:pt x="84" y="131"/>
                  </a:lnTo>
                  <a:lnTo>
                    <a:pt x="74" y="149"/>
                  </a:lnTo>
                  <a:lnTo>
                    <a:pt x="69" y="156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196" name="Freeform 74"/>
            <p:cNvSpPr>
              <a:spLocks/>
            </p:cNvSpPr>
            <p:nvPr/>
          </p:nvSpPr>
          <p:spPr bwMode="auto">
            <a:xfrm>
              <a:off x="2972" y="2447"/>
              <a:ext cx="76" cy="61"/>
            </a:xfrm>
            <a:custGeom>
              <a:avLst/>
              <a:gdLst>
                <a:gd name="T0" fmla="*/ 1 w 152"/>
                <a:gd name="T1" fmla="*/ 15 h 123"/>
                <a:gd name="T2" fmla="*/ 0 w 152"/>
                <a:gd name="T3" fmla="*/ 12 h 123"/>
                <a:gd name="T4" fmla="*/ 1 w 152"/>
                <a:gd name="T5" fmla="*/ 11 h 123"/>
                <a:gd name="T6" fmla="*/ 1 w 152"/>
                <a:gd name="T7" fmla="*/ 9 h 123"/>
                <a:gd name="T8" fmla="*/ 3 w 152"/>
                <a:gd name="T9" fmla="*/ 6 h 123"/>
                <a:gd name="T10" fmla="*/ 6 w 152"/>
                <a:gd name="T11" fmla="*/ 3 h 123"/>
                <a:gd name="T12" fmla="*/ 9 w 152"/>
                <a:gd name="T13" fmla="*/ 1 h 123"/>
                <a:gd name="T14" fmla="*/ 11 w 152"/>
                <a:gd name="T15" fmla="*/ 0 h 123"/>
                <a:gd name="T16" fmla="*/ 14 w 152"/>
                <a:gd name="T17" fmla="*/ 0 h 123"/>
                <a:gd name="T18" fmla="*/ 18 w 152"/>
                <a:gd name="T19" fmla="*/ 4 h 123"/>
                <a:gd name="T20" fmla="*/ 19 w 152"/>
                <a:gd name="T21" fmla="*/ 6 h 123"/>
                <a:gd name="T22" fmla="*/ 19 w 152"/>
                <a:gd name="T23" fmla="*/ 8 h 123"/>
                <a:gd name="T24" fmla="*/ 19 w 152"/>
                <a:gd name="T25" fmla="*/ 9 h 123"/>
                <a:gd name="T26" fmla="*/ 19 w 152"/>
                <a:gd name="T27" fmla="*/ 11 h 123"/>
                <a:gd name="T28" fmla="*/ 18 w 152"/>
                <a:gd name="T29" fmla="*/ 12 h 123"/>
                <a:gd name="T30" fmla="*/ 15 w 152"/>
                <a:gd name="T31" fmla="*/ 13 h 123"/>
                <a:gd name="T32" fmla="*/ 14 w 152"/>
                <a:gd name="T33" fmla="*/ 14 h 123"/>
                <a:gd name="T34" fmla="*/ 12 w 152"/>
                <a:gd name="T35" fmla="*/ 14 h 123"/>
                <a:gd name="T36" fmla="*/ 10 w 152"/>
                <a:gd name="T37" fmla="*/ 15 h 123"/>
                <a:gd name="T38" fmla="*/ 9 w 152"/>
                <a:gd name="T39" fmla="*/ 15 h 123"/>
                <a:gd name="T40" fmla="*/ 6 w 152"/>
                <a:gd name="T41" fmla="*/ 15 h 123"/>
                <a:gd name="T42" fmla="*/ 5 w 152"/>
                <a:gd name="T43" fmla="*/ 15 h 123"/>
                <a:gd name="T44" fmla="*/ 3 w 152"/>
                <a:gd name="T45" fmla="*/ 15 h 123"/>
                <a:gd name="T46" fmla="*/ 2 w 152"/>
                <a:gd name="T47" fmla="*/ 15 h 123"/>
                <a:gd name="T48" fmla="*/ 1 w 152"/>
                <a:gd name="T49" fmla="*/ 15 h 123"/>
                <a:gd name="T50" fmla="*/ 1 w 152"/>
                <a:gd name="T51" fmla="*/ 15 h 12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52"/>
                <a:gd name="T79" fmla="*/ 0 h 123"/>
                <a:gd name="T80" fmla="*/ 152 w 152"/>
                <a:gd name="T81" fmla="*/ 123 h 123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52" h="123">
                  <a:moveTo>
                    <a:pt x="13" y="122"/>
                  </a:moveTo>
                  <a:lnTo>
                    <a:pt x="0" y="100"/>
                  </a:lnTo>
                  <a:lnTo>
                    <a:pt x="4" y="93"/>
                  </a:lnTo>
                  <a:lnTo>
                    <a:pt x="14" y="75"/>
                  </a:lnTo>
                  <a:lnTo>
                    <a:pt x="29" y="52"/>
                  </a:lnTo>
                  <a:lnTo>
                    <a:pt x="48" y="27"/>
                  </a:lnTo>
                  <a:lnTo>
                    <a:pt x="70" y="9"/>
                  </a:lnTo>
                  <a:lnTo>
                    <a:pt x="93" y="0"/>
                  </a:lnTo>
                  <a:lnTo>
                    <a:pt x="118" y="5"/>
                  </a:lnTo>
                  <a:lnTo>
                    <a:pt x="141" y="32"/>
                  </a:lnTo>
                  <a:lnTo>
                    <a:pt x="149" y="50"/>
                  </a:lnTo>
                  <a:lnTo>
                    <a:pt x="152" y="65"/>
                  </a:lnTo>
                  <a:lnTo>
                    <a:pt x="151" y="79"/>
                  </a:lnTo>
                  <a:lnTo>
                    <a:pt x="146" y="91"/>
                  </a:lnTo>
                  <a:lnTo>
                    <a:pt x="138" y="99"/>
                  </a:lnTo>
                  <a:lnTo>
                    <a:pt x="127" y="107"/>
                  </a:lnTo>
                  <a:lnTo>
                    <a:pt x="114" y="113"/>
                  </a:lnTo>
                  <a:lnTo>
                    <a:pt x="99" y="116"/>
                  </a:lnTo>
                  <a:lnTo>
                    <a:pt x="84" y="120"/>
                  </a:lnTo>
                  <a:lnTo>
                    <a:pt x="69" y="121"/>
                  </a:lnTo>
                  <a:lnTo>
                    <a:pt x="54" y="122"/>
                  </a:lnTo>
                  <a:lnTo>
                    <a:pt x="42" y="123"/>
                  </a:lnTo>
                  <a:lnTo>
                    <a:pt x="30" y="123"/>
                  </a:lnTo>
                  <a:lnTo>
                    <a:pt x="21" y="122"/>
                  </a:lnTo>
                  <a:lnTo>
                    <a:pt x="15" y="122"/>
                  </a:lnTo>
                  <a:lnTo>
                    <a:pt x="13" y="122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197" name="Freeform 75"/>
            <p:cNvSpPr>
              <a:spLocks/>
            </p:cNvSpPr>
            <p:nvPr/>
          </p:nvSpPr>
          <p:spPr bwMode="auto">
            <a:xfrm>
              <a:off x="2972" y="2517"/>
              <a:ext cx="76" cy="61"/>
            </a:xfrm>
            <a:custGeom>
              <a:avLst/>
              <a:gdLst>
                <a:gd name="T0" fmla="*/ 0 w 153"/>
                <a:gd name="T1" fmla="*/ 3 h 122"/>
                <a:gd name="T2" fmla="*/ 1 w 153"/>
                <a:gd name="T3" fmla="*/ 1 h 122"/>
                <a:gd name="T4" fmla="*/ 1 w 153"/>
                <a:gd name="T5" fmla="*/ 1 h 122"/>
                <a:gd name="T6" fmla="*/ 2 w 153"/>
                <a:gd name="T7" fmla="*/ 1 h 122"/>
                <a:gd name="T8" fmla="*/ 3 w 153"/>
                <a:gd name="T9" fmla="*/ 0 h 122"/>
                <a:gd name="T10" fmla="*/ 5 w 153"/>
                <a:gd name="T11" fmla="*/ 0 h 122"/>
                <a:gd name="T12" fmla="*/ 6 w 153"/>
                <a:gd name="T13" fmla="*/ 1 h 122"/>
                <a:gd name="T14" fmla="*/ 8 w 153"/>
                <a:gd name="T15" fmla="*/ 1 h 122"/>
                <a:gd name="T16" fmla="*/ 10 w 153"/>
                <a:gd name="T17" fmla="*/ 1 h 122"/>
                <a:gd name="T18" fmla="*/ 12 w 153"/>
                <a:gd name="T19" fmla="*/ 1 h 122"/>
                <a:gd name="T20" fmla="*/ 14 w 153"/>
                <a:gd name="T21" fmla="*/ 2 h 122"/>
                <a:gd name="T22" fmla="*/ 15 w 153"/>
                <a:gd name="T23" fmla="*/ 2 h 122"/>
                <a:gd name="T24" fmla="*/ 17 w 153"/>
                <a:gd name="T25" fmla="*/ 3 h 122"/>
                <a:gd name="T26" fmla="*/ 18 w 153"/>
                <a:gd name="T27" fmla="*/ 4 h 122"/>
                <a:gd name="T28" fmla="*/ 19 w 153"/>
                <a:gd name="T29" fmla="*/ 6 h 122"/>
                <a:gd name="T30" fmla="*/ 19 w 153"/>
                <a:gd name="T31" fmla="*/ 7 h 122"/>
                <a:gd name="T32" fmla="*/ 18 w 153"/>
                <a:gd name="T33" fmla="*/ 9 h 122"/>
                <a:gd name="T34" fmla="*/ 17 w 153"/>
                <a:gd name="T35" fmla="*/ 12 h 122"/>
                <a:gd name="T36" fmla="*/ 14 w 153"/>
                <a:gd name="T37" fmla="*/ 15 h 122"/>
                <a:gd name="T38" fmla="*/ 11 w 153"/>
                <a:gd name="T39" fmla="*/ 15 h 122"/>
                <a:gd name="T40" fmla="*/ 8 w 153"/>
                <a:gd name="T41" fmla="*/ 15 h 122"/>
                <a:gd name="T42" fmla="*/ 6 w 153"/>
                <a:gd name="T43" fmla="*/ 12 h 122"/>
                <a:gd name="T44" fmla="*/ 3 w 153"/>
                <a:gd name="T45" fmla="*/ 9 h 122"/>
                <a:gd name="T46" fmla="*/ 1 w 153"/>
                <a:gd name="T47" fmla="*/ 6 h 122"/>
                <a:gd name="T48" fmla="*/ 0 w 153"/>
                <a:gd name="T49" fmla="*/ 4 h 122"/>
                <a:gd name="T50" fmla="*/ 0 w 153"/>
                <a:gd name="T51" fmla="*/ 3 h 122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53"/>
                <a:gd name="T79" fmla="*/ 0 h 122"/>
                <a:gd name="T80" fmla="*/ 153 w 153"/>
                <a:gd name="T81" fmla="*/ 122 h 122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53" h="122">
                  <a:moveTo>
                    <a:pt x="0" y="23"/>
                  </a:moveTo>
                  <a:lnTo>
                    <a:pt x="13" y="1"/>
                  </a:lnTo>
                  <a:lnTo>
                    <a:pt x="15" y="1"/>
                  </a:lnTo>
                  <a:lnTo>
                    <a:pt x="21" y="1"/>
                  </a:lnTo>
                  <a:lnTo>
                    <a:pt x="30" y="0"/>
                  </a:lnTo>
                  <a:lnTo>
                    <a:pt x="42" y="0"/>
                  </a:lnTo>
                  <a:lnTo>
                    <a:pt x="54" y="1"/>
                  </a:lnTo>
                  <a:lnTo>
                    <a:pt x="69" y="2"/>
                  </a:lnTo>
                  <a:lnTo>
                    <a:pt x="84" y="4"/>
                  </a:lnTo>
                  <a:lnTo>
                    <a:pt x="99" y="7"/>
                  </a:lnTo>
                  <a:lnTo>
                    <a:pt x="114" y="10"/>
                  </a:lnTo>
                  <a:lnTo>
                    <a:pt x="127" y="16"/>
                  </a:lnTo>
                  <a:lnTo>
                    <a:pt x="138" y="23"/>
                  </a:lnTo>
                  <a:lnTo>
                    <a:pt x="146" y="32"/>
                  </a:lnTo>
                  <a:lnTo>
                    <a:pt x="152" y="43"/>
                  </a:lnTo>
                  <a:lnTo>
                    <a:pt x="153" y="55"/>
                  </a:lnTo>
                  <a:lnTo>
                    <a:pt x="150" y="70"/>
                  </a:lnTo>
                  <a:lnTo>
                    <a:pt x="142" y="89"/>
                  </a:lnTo>
                  <a:lnTo>
                    <a:pt x="118" y="115"/>
                  </a:lnTo>
                  <a:lnTo>
                    <a:pt x="93" y="122"/>
                  </a:lnTo>
                  <a:lnTo>
                    <a:pt x="70" y="114"/>
                  </a:lnTo>
                  <a:lnTo>
                    <a:pt x="48" y="95"/>
                  </a:lnTo>
                  <a:lnTo>
                    <a:pt x="29" y="72"/>
                  </a:lnTo>
                  <a:lnTo>
                    <a:pt x="14" y="48"/>
                  </a:lnTo>
                  <a:lnTo>
                    <a:pt x="4" y="30"/>
                  </a:lnTo>
                  <a:lnTo>
                    <a:pt x="0" y="23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198" name="Freeform 76"/>
            <p:cNvSpPr>
              <a:spLocks/>
            </p:cNvSpPr>
            <p:nvPr/>
          </p:nvSpPr>
          <p:spPr bwMode="auto">
            <a:xfrm>
              <a:off x="2930" y="2532"/>
              <a:ext cx="55" cy="78"/>
            </a:xfrm>
            <a:custGeom>
              <a:avLst/>
              <a:gdLst>
                <a:gd name="T0" fmla="*/ 5 w 112"/>
                <a:gd name="T1" fmla="*/ 0 h 156"/>
                <a:gd name="T2" fmla="*/ 8 w 112"/>
                <a:gd name="T3" fmla="*/ 0 h 156"/>
                <a:gd name="T4" fmla="*/ 9 w 112"/>
                <a:gd name="T5" fmla="*/ 1 h 156"/>
                <a:gd name="T6" fmla="*/ 10 w 112"/>
                <a:gd name="T7" fmla="*/ 3 h 156"/>
                <a:gd name="T8" fmla="*/ 11 w 112"/>
                <a:gd name="T9" fmla="*/ 6 h 156"/>
                <a:gd name="T10" fmla="*/ 13 w 112"/>
                <a:gd name="T11" fmla="*/ 10 h 156"/>
                <a:gd name="T12" fmla="*/ 13 w 112"/>
                <a:gd name="T13" fmla="*/ 13 h 156"/>
                <a:gd name="T14" fmla="*/ 13 w 112"/>
                <a:gd name="T15" fmla="*/ 17 h 156"/>
                <a:gd name="T16" fmla="*/ 11 w 112"/>
                <a:gd name="T17" fmla="*/ 19 h 156"/>
                <a:gd name="T18" fmla="*/ 7 w 112"/>
                <a:gd name="T19" fmla="*/ 20 h 156"/>
                <a:gd name="T20" fmla="*/ 2 w 112"/>
                <a:gd name="T21" fmla="*/ 19 h 156"/>
                <a:gd name="T22" fmla="*/ 0 w 112"/>
                <a:gd name="T23" fmla="*/ 17 h 156"/>
                <a:gd name="T24" fmla="*/ 0 w 112"/>
                <a:gd name="T25" fmla="*/ 13 h 156"/>
                <a:gd name="T26" fmla="*/ 0 w 112"/>
                <a:gd name="T27" fmla="*/ 10 h 156"/>
                <a:gd name="T28" fmla="*/ 1 w 112"/>
                <a:gd name="T29" fmla="*/ 6 h 156"/>
                <a:gd name="T30" fmla="*/ 3 w 112"/>
                <a:gd name="T31" fmla="*/ 3 h 156"/>
                <a:gd name="T32" fmla="*/ 4 w 112"/>
                <a:gd name="T33" fmla="*/ 1 h 156"/>
                <a:gd name="T34" fmla="*/ 5 w 112"/>
                <a:gd name="T35" fmla="*/ 0 h 1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12"/>
                <a:gd name="T55" fmla="*/ 0 h 156"/>
                <a:gd name="T56" fmla="*/ 112 w 112"/>
                <a:gd name="T57" fmla="*/ 156 h 15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12" h="156">
                  <a:moveTo>
                    <a:pt x="43" y="0"/>
                  </a:moveTo>
                  <a:lnTo>
                    <a:pt x="68" y="0"/>
                  </a:lnTo>
                  <a:lnTo>
                    <a:pt x="73" y="7"/>
                  </a:lnTo>
                  <a:lnTo>
                    <a:pt x="83" y="24"/>
                  </a:lnTo>
                  <a:lnTo>
                    <a:pt x="96" y="50"/>
                  </a:lnTo>
                  <a:lnTo>
                    <a:pt x="106" y="77"/>
                  </a:lnTo>
                  <a:lnTo>
                    <a:pt x="112" y="106"/>
                  </a:lnTo>
                  <a:lnTo>
                    <a:pt x="108" y="131"/>
                  </a:lnTo>
                  <a:lnTo>
                    <a:pt x="91" y="149"/>
                  </a:lnTo>
                  <a:lnTo>
                    <a:pt x="56" y="156"/>
                  </a:lnTo>
                  <a:lnTo>
                    <a:pt x="22" y="149"/>
                  </a:lnTo>
                  <a:lnTo>
                    <a:pt x="4" y="131"/>
                  </a:lnTo>
                  <a:lnTo>
                    <a:pt x="0" y="106"/>
                  </a:lnTo>
                  <a:lnTo>
                    <a:pt x="5" y="77"/>
                  </a:lnTo>
                  <a:lnTo>
                    <a:pt x="15" y="50"/>
                  </a:lnTo>
                  <a:lnTo>
                    <a:pt x="28" y="24"/>
                  </a:lnTo>
                  <a:lnTo>
                    <a:pt x="38" y="7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199" name="Freeform 77"/>
            <p:cNvSpPr>
              <a:spLocks/>
            </p:cNvSpPr>
            <p:nvPr/>
          </p:nvSpPr>
          <p:spPr bwMode="auto">
            <a:xfrm>
              <a:off x="2868" y="2515"/>
              <a:ext cx="75" cy="62"/>
            </a:xfrm>
            <a:custGeom>
              <a:avLst/>
              <a:gdLst>
                <a:gd name="T0" fmla="*/ 17 w 151"/>
                <a:gd name="T1" fmla="*/ 1 h 123"/>
                <a:gd name="T2" fmla="*/ 18 w 151"/>
                <a:gd name="T3" fmla="*/ 3 h 123"/>
                <a:gd name="T4" fmla="*/ 18 w 151"/>
                <a:gd name="T5" fmla="*/ 4 h 123"/>
                <a:gd name="T6" fmla="*/ 17 w 151"/>
                <a:gd name="T7" fmla="*/ 6 h 123"/>
                <a:gd name="T8" fmla="*/ 15 w 151"/>
                <a:gd name="T9" fmla="*/ 9 h 123"/>
                <a:gd name="T10" fmla="*/ 12 w 151"/>
                <a:gd name="T11" fmla="*/ 12 h 123"/>
                <a:gd name="T12" fmla="*/ 10 w 151"/>
                <a:gd name="T13" fmla="*/ 15 h 123"/>
                <a:gd name="T14" fmla="*/ 7 w 151"/>
                <a:gd name="T15" fmla="*/ 16 h 123"/>
                <a:gd name="T16" fmla="*/ 4 w 151"/>
                <a:gd name="T17" fmla="*/ 15 h 123"/>
                <a:gd name="T18" fmla="*/ 1 w 151"/>
                <a:gd name="T19" fmla="*/ 12 h 123"/>
                <a:gd name="T20" fmla="*/ 0 w 151"/>
                <a:gd name="T21" fmla="*/ 9 h 123"/>
                <a:gd name="T22" fmla="*/ 0 w 151"/>
                <a:gd name="T23" fmla="*/ 8 h 123"/>
                <a:gd name="T24" fmla="*/ 0 w 151"/>
                <a:gd name="T25" fmla="*/ 6 h 123"/>
                <a:gd name="T26" fmla="*/ 0 w 151"/>
                <a:gd name="T27" fmla="*/ 4 h 123"/>
                <a:gd name="T28" fmla="*/ 1 w 151"/>
                <a:gd name="T29" fmla="*/ 3 h 123"/>
                <a:gd name="T30" fmla="*/ 3 w 151"/>
                <a:gd name="T31" fmla="*/ 2 h 123"/>
                <a:gd name="T32" fmla="*/ 4 w 151"/>
                <a:gd name="T33" fmla="*/ 2 h 123"/>
                <a:gd name="T34" fmla="*/ 6 w 151"/>
                <a:gd name="T35" fmla="*/ 1 h 123"/>
                <a:gd name="T36" fmla="*/ 8 w 151"/>
                <a:gd name="T37" fmla="*/ 1 h 123"/>
                <a:gd name="T38" fmla="*/ 10 w 151"/>
                <a:gd name="T39" fmla="*/ 1 h 123"/>
                <a:gd name="T40" fmla="*/ 12 w 151"/>
                <a:gd name="T41" fmla="*/ 1 h 123"/>
                <a:gd name="T42" fmla="*/ 13 w 151"/>
                <a:gd name="T43" fmla="*/ 0 h 123"/>
                <a:gd name="T44" fmla="*/ 15 w 151"/>
                <a:gd name="T45" fmla="*/ 0 h 123"/>
                <a:gd name="T46" fmla="*/ 16 w 151"/>
                <a:gd name="T47" fmla="*/ 1 h 123"/>
                <a:gd name="T48" fmla="*/ 17 w 151"/>
                <a:gd name="T49" fmla="*/ 1 h 123"/>
                <a:gd name="T50" fmla="*/ 17 w 151"/>
                <a:gd name="T51" fmla="*/ 1 h 12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51"/>
                <a:gd name="T79" fmla="*/ 0 h 123"/>
                <a:gd name="T80" fmla="*/ 151 w 151"/>
                <a:gd name="T81" fmla="*/ 123 h 123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51" h="123">
                  <a:moveTo>
                    <a:pt x="138" y="1"/>
                  </a:moveTo>
                  <a:lnTo>
                    <a:pt x="151" y="23"/>
                  </a:lnTo>
                  <a:lnTo>
                    <a:pt x="147" y="30"/>
                  </a:lnTo>
                  <a:lnTo>
                    <a:pt x="137" y="48"/>
                  </a:lnTo>
                  <a:lnTo>
                    <a:pt x="122" y="71"/>
                  </a:lnTo>
                  <a:lnTo>
                    <a:pt x="103" y="95"/>
                  </a:lnTo>
                  <a:lnTo>
                    <a:pt x="82" y="114"/>
                  </a:lnTo>
                  <a:lnTo>
                    <a:pt x="57" y="123"/>
                  </a:lnTo>
                  <a:lnTo>
                    <a:pt x="34" y="117"/>
                  </a:lnTo>
                  <a:lnTo>
                    <a:pt x="11" y="91"/>
                  </a:lnTo>
                  <a:lnTo>
                    <a:pt x="3" y="72"/>
                  </a:lnTo>
                  <a:lnTo>
                    <a:pt x="0" y="57"/>
                  </a:lnTo>
                  <a:lnTo>
                    <a:pt x="0" y="44"/>
                  </a:lnTo>
                  <a:lnTo>
                    <a:pt x="6" y="32"/>
                  </a:lnTo>
                  <a:lnTo>
                    <a:pt x="14" y="24"/>
                  </a:lnTo>
                  <a:lnTo>
                    <a:pt x="25" y="16"/>
                  </a:lnTo>
                  <a:lnTo>
                    <a:pt x="38" y="10"/>
                  </a:lnTo>
                  <a:lnTo>
                    <a:pt x="52" y="7"/>
                  </a:lnTo>
                  <a:lnTo>
                    <a:pt x="67" y="3"/>
                  </a:lnTo>
                  <a:lnTo>
                    <a:pt x="82" y="2"/>
                  </a:lnTo>
                  <a:lnTo>
                    <a:pt x="97" y="1"/>
                  </a:lnTo>
                  <a:lnTo>
                    <a:pt x="109" y="0"/>
                  </a:lnTo>
                  <a:lnTo>
                    <a:pt x="121" y="0"/>
                  </a:lnTo>
                  <a:lnTo>
                    <a:pt x="130" y="1"/>
                  </a:lnTo>
                  <a:lnTo>
                    <a:pt x="136" y="1"/>
                  </a:lnTo>
                  <a:lnTo>
                    <a:pt x="138" y="1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200" name="Freeform 78"/>
            <p:cNvSpPr>
              <a:spLocks/>
            </p:cNvSpPr>
            <p:nvPr/>
          </p:nvSpPr>
          <p:spPr bwMode="auto">
            <a:xfrm>
              <a:off x="2867" y="2446"/>
              <a:ext cx="76" cy="62"/>
            </a:xfrm>
            <a:custGeom>
              <a:avLst/>
              <a:gdLst>
                <a:gd name="T0" fmla="*/ 19 w 152"/>
                <a:gd name="T1" fmla="*/ 13 h 123"/>
                <a:gd name="T2" fmla="*/ 18 w 152"/>
                <a:gd name="T3" fmla="*/ 16 h 123"/>
                <a:gd name="T4" fmla="*/ 18 w 152"/>
                <a:gd name="T5" fmla="*/ 16 h 123"/>
                <a:gd name="T6" fmla="*/ 17 w 152"/>
                <a:gd name="T7" fmla="*/ 16 h 123"/>
                <a:gd name="T8" fmla="*/ 15 w 152"/>
                <a:gd name="T9" fmla="*/ 16 h 123"/>
                <a:gd name="T10" fmla="*/ 13 w 152"/>
                <a:gd name="T11" fmla="*/ 16 h 123"/>
                <a:gd name="T12" fmla="*/ 12 w 152"/>
                <a:gd name="T13" fmla="*/ 16 h 123"/>
                <a:gd name="T14" fmla="*/ 10 w 152"/>
                <a:gd name="T15" fmla="*/ 16 h 123"/>
                <a:gd name="T16" fmla="*/ 9 w 152"/>
                <a:gd name="T17" fmla="*/ 15 h 123"/>
                <a:gd name="T18" fmla="*/ 6 w 152"/>
                <a:gd name="T19" fmla="*/ 15 h 123"/>
                <a:gd name="T20" fmla="*/ 5 w 152"/>
                <a:gd name="T21" fmla="*/ 14 h 123"/>
                <a:gd name="T22" fmla="*/ 3 w 152"/>
                <a:gd name="T23" fmla="*/ 14 h 123"/>
                <a:gd name="T24" fmla="*/ 1 w 152"/>
                <a:gd name="T25" fmla="*/ 13 h 123"/>
                <a:gd name="T26" fmla="*/ 1 w 152"/>
                <a:gd name="T27" fmla="*/ 12 h 123"/>
                <a:gd name="T28" fmla="*/ 1 w 152"/>
                <a:gd name="T29" fmla="*/ 10 h 123"/>
                <a:gd name="T30" fmla="*/ 0 w 152"/>
                <a:gd name="T31" fmla="*/ 9 h 123"/>
                <a:gd name="T32" fmla="*/ 1 w 152"/>
                <a:gd name="T33" fmla="*/ 7 h 123"/>
                <a:gd name="T34" fmla="*/ 1 w 152"/>
                <a:gd name="T35" fmla="*/ 5 h 123"/>
                <a:gd name="T36" fmla="*/ 5 w 152"/>
                <a:gd name="T37" fmla="*/ 1 h 123"/>
                <a:gd name="T38" fmla="*/ 7 w 152"/>
                <a:gd name="T39" fmla="*/ 0 h 123"/>
                <a:gd name="T40" fmla="*/ 10 w 152"/>
                <a:gd name="T41" fmla="*/ 1 h 123"/>
                <a:gd name="T42" fmla="*/ 13 w 152"/>
                <a:gd name="T43" fmla="*/ 4 h 123"/>
                <a:gd name="T44" fmla="*/ 15 w 152"/>
                <a:gd name="T45" fmla="*/ 7 h 123"/>
                <a:gd name="T46" fmla="*/ 18 w 152"/>
                <a:gd name="T47" fmla="*/ 10 h 123"/>
                <a:gd name="T48" fmla="*/ 19 w 152"/>
                <a:gd name="T49" fmla="*/ 12 h 123"/>
                <a:gd name="T50" fmla="*/ 19 w 152"/>
                <a:gd name="T51" fmla="*/ 13 h 12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52"/>
                <a:gd name="T79" fmla="*/ 0 h 123"/>
                <a:gd name="T80" fmla="*/ 152 w 152"/>
                <a:gd name="T81" fmla="*/ 123 h 123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52" h="123">
                  <a:moveTo>
                    <a:pt x="152" y="99"/>
                  </a:moveTo>
                  <a:lnTo>
                    <a:pt x="139" y="122"/>
                  </a:lnTo>
                  <a:lnTo>
                    <a:pt x="137" y="122"/>
                  </a:lnTo>
                  <a:lnTo>
                    <a:pt x="131" y="122"/>
                  </a:lnTo>
                  <a:lnTo>
                    <a:pt x="122" y="123"/>
                  </a:lnTo>
                  <a:lnTo>
                    <a:pt x="110" y="122"/>
                  </a:lnTo>
                  <a:lnTo>
                    <a:pt x="98" y="122"/>
                  </a:lnTo>
                  <a:lnTo>
                    <a:pt x="83" y="121"/>
                  </a:lnTo>
                  <a:lnTo>
                    <a:pt x="68" y="118"/>
                  </a:lnTo>
                  <a:lnTo>
                    <a:pt x="53" y="116"/>
                  </a:lnTo>
                  <a:lnTo>
                    <a:pt x="39" y="111"/>
                  </a:lnTo>
                  <a:lnTo>
                    <a:pt x="26" y="106"/>
                  </a:lnTo>
                  <a:lnTo>
                    <a:pt x="15" y="99"/>
                  </a:lnTo>
                  <a:lnTo>
                    <a:pt x="7" y="91"/>
                  </a:lnTo>
                  <a:lnTo>
                    <a:pt x="1" y="79"/>
                  </a:lnTo>
                  <a:lnTo>
                    <a:pt x="0" y="66"/>
                  </a:lnTo>
                  <a:lnTo>
                    <a:pt x="3" y="51"/>
                  </a:lnTo>
                  <a:lnTo>
                    <a:pt x="11" y="33"/>
                  </a:lnTo>
                  <a:lnTo>
                    <a:pt x="34" y="6"/>
                  </a:lnTo>
                  <a:lnTo>
                    <a:pt x="58" y="0"/>
                  </a:lnTo>
                  <a:lnTo>
                    <a:pt x="83" y="8"/>
                  </a:lnTo>
                  <a:lnTo>
                    <a:pt x="104" y="27"/>
                  </a:lnTo>
                  <a:lnTo>
                    <a:pt x="123" y="50"/>
                  </a:lnTo>
                  <a:lnTo>
                    <a:pt x="138" y="73"/>
                  </a:lnTo>
                  <a:lnTo>
                    <a:pt x="148" y="92"/>
                  </a:lnTo>
                  <a:lnTo>
                    <a:pt x="152" y="99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201" name="Freeform 79"/>
            <p:cNvSpPr>
              <a:spLocks/>
            </p:cNvSpPr>
            <p:nvPr/>
          </p:nvSpPr>
          <p:spPr bwMode="auto">
            <a:xfrm>
              <a:off x="2555" y="2447"/>
              <a:ext cx="68" cy="74"/>
            </a:xfrm>
            <a:custGeom>
              <a:avLst/>
              <a:gdLst>
                <a:gd name="T0" fmla="*/ 1 w 136"/>
                <a:gd name="T1" fmla="*/ 9 h 148"/>
                <a:gd name="T2" fmla="*/ 0 w 136"/>
                <a:gd name="T3" fmla="*/ 5 h 148"/>
                <a:gd name="T4" fmla="*/ 1 w 136"/>
                <a:gd name="T5" fmla="*/ 5 h 148"/>
                <a:gd name="T6" fmla="*/ 1 w 136"/>
                <a:gd name="T7" fmla="*/ 3 h 148"/>
                <a:gd name="T8" fmla="*/ 3 w 136"/>
                <a:gd name="T9" fmla="*/ 3 h 148"/>
                <a:gd name="T10" fmla="*/ 4 w 136"/>
                <a:gd name="T11" fmla="*/ 3 h 148"/>
                <a:gd name="T12" fmla="*/ 5 w 136"/>
                <a:gd name="T13" fmla="*/ 2 h 148"/>
                <a:gd name="T14" fmla="*/ 7 w 136"/>
                <a:gd name="T15" fmla="*/ 1 h 148"/>
                <a:gd name="T16" fmla="*/ 9 w 136"/>
                <a:gd name="T17" fmla="*/ 1 h 148"/>
                <a:gd name="T18" fmla="*/ 11 w 136"/>
                <a:gd name="T19" fmla="*/ 2 h 148"/>
                <a:gd name="T20" fmla="*/ 12 w 136"/>
                <a:gd name="T21" fmla="*/ 3 h 148"/>
                <a:gd name="T22" fmla="*/ 13 w 136"/>
                <a:gd name="T23" fmla="*/ 2 h 148"/>
                <a:gd name="T24" fmla="*/ 15 w 136"/>
                <a:gd name="T25" fmla="*/ 3 h 148"/>
                <a:gd name="T26" fmla="*/ 17 w 136"/>
                <a:gd name="T27" fmla="*/ 4 h 148"/>
                <a:gd name="T28" fmla="*/ 17 w 136"/>
                <a:gd name="T29" fmla="*/ 5 h 148"/>
                <a:gd name="T30" fmla="*/ 17 w 136"/>
                <a:gd name="T31" fmla="*/ 9 h 148"/>
                <a:gd name="T32" fmla="*/ 17 w 136"/>
                <a:gd name="T33" fmla="*/ 10 h 148"/>
                <a:gd name="T34" fmla="*/ 17 w 136"/>
                <a:gd name="T35" fmla="*/ 12 h 148"/>
                <a:gd name="T36" fmla="*/ 17 w 136"/>
                <a:gd name="T37" fmla="*/ 14 h 148"/>
                <a:gd name="T38" fmla="*/ 15 w 136"/>
                <a:gd name="T39" fmla="*/ 15 h 148"/>
                <a:gd name="T40" fmla="*/ 14 w 136"/>
                <a:gd name="T41" fmla="*/ 15 h 148"/>
                <a:gd name="T42" fmla="*/ 12 w 136"/>
                <a:gd name="T43" fmla="*/ 15 h 148"/>
                <a:gd name="T44" fmla="*/ 11 w 136"/>
                <a:gd name="T45" fmla="*/ 17 h 148"/>
                <a:gd name="T46" fmla="*/ 10 w 136"/>
                <a:gd name="T47" fmla="*/ 19 h 148"/>
                <a:gd name="T48" fmla="*/ 7 w 136"/>
                <a:gd name="T49" fmla="*/ 19 h 148"/>
                <a:gd name="T50" fmla="*/ 5 w 136"/>
                <a:gd name="T51" fmla="*/ 17 h 148"/>
                <a:gd name="T52" fmla="*/ 4 w 136"/>
                <a:gd name="T53" fmla="*/ 15 h 148"/>
                <a:gd name="T54" fmla="*/ 3 w 136"/>
                <a:gd name="T55" fmla="*/ 15 h 148"/>
                <a:gd name="T56" fmla="*/ 2 w 136"/>
                <a:gd name="T57" fmla="*/ 15 h 148"/>
                <a:gd name="T58" fmla="*/ 1 w 136"/>
                <a:gd name="T59" fmla="*/ 14 h 148"/>
                <a:gd name="T60" fmla="*/ 1 w 136"/>
                <a:gd name="T61" fmla="*/ 12 h 148"/>
                <a:gd name="T62" fmla="*/ 1 w 136"/>
                <a:gd name="T63" fmla="*/ 10 h 148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36"/>
                <a:gd name="T97" fmla="*/ 0 h 148"/>
                <a:gd name="T98" fmla="*/ 136 w 136"/>
                <a:gd name="T99" fmla="*/ 148 h 148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36" h="148">
                  <a:moveTo>
                    <a:pt x="14" y="75"/>
                  </a:moveTo>
                  <a:lnTo>
                    <a:pt x="6" y="67"/>
                  </a:lnTo>
                  <a:lnTo>
                    <a:pt x="1" y="57"/>
                  </a:lnTo>
                  <a:lnTo>
                    <a:pt x="0" y="47"/>
                  </a:lnTo>
                  <a:lnTo>
                    <a:pt x="4" y="38"/>
                  </a:lnTo>
                  <a:lnTo>
                    <a:pt x="7" y="33"/>
                  </a:lnTo>
                  <a:lnTo>
                    <a:pt x="11" y="30"/>
                  </a:lnTo>
                  <a:lnTo>
                    <a:pt x="15" y="27"/>
                  </a:lnTo>
                  <a:lnTo>
                    <a:pt x="20" y="25"/>
                  </a:lnTo>
                  <a:lnTo>
                    <a:pt x="24" y="25"/>
                  </a:lnTo>
                  <a:lnTo>
                    <a:pt x="30" y="25"/>
                  </a:lnTo>
                  <a:lnTo>
                    <a:pt x="35" y="25"/>
                  </a:lnTo>
                  <a:lnTo>
                    <a:pt x="41" y="27"/>
                  </a:lnTo>
                  <a:lnTo>
                    <a:pt x="43" y="16"/>
                  </a:lnTo>
                  <a:lnTo>
                    <a:pt x="50" y="8"/>
                  </a:lnTo>
                  <a:lnTo>
                    <a:pt x="58" y="2"/>
                  </a:lnTo>
                  <a:lnTo>
                    <a:pt x="68" y="0"/>
                  </a:lnTo>
                  <a:lnTo>
                    <a:pt x="79" y="2"/>
                  </a:lnTo>
                  <a:lnTo>
                    <a:pt x="87" y="8"/>
                  </a:lnTo>
                  <a:lnTo>
                    <a:pt x="92" y="16"/>
                  </a:lnTo>
                  <a:lnTo>
                    <a:pt x="95" y="26"/>
                  </a:lnTo>
                  <a:lnTo>
                    <a:pt x="100" y="24"/>
                  </a:lnTo>
                  <a:lnTo>
                    <a:pt x="105" y="23"/>
                  </a:lnTo>
                  <a:lnTo>
                    <a:pt x="111" y="23"/>
                  </a:lnTo>
                  <a:lnTo>
                    <a:pt x="117" y="24"/>
                  </a:lnTo>
                  <a:lnTo>
                    <a:pt x="121" y="26"/>
                  </a:lnTo>
                  <a:lnTo>
                    <a:pt x="126" y="29"/>
                  </a:lnTo>
                  <a:lnTo>
                    <a:pt x="129" y="32"/>
                  </a:lnTo>
                  <a:lnTo>
                    <a:pt x="133" y="37"/>
                  </a:lnTo>
                  <a:lnTo>
                    <a:pt x="136" y="46"/>
                  </a:lnTo>
                  <a:lnTo>
                    <a:pt x="135" y="56"/>
                  </a:lnTo>
                  <a:lnTo>
                    <a:pt x="130" y="65"/>
                  </a:lnTo>
                  <a:lnTo>
                    <a:pt x="122" y="73"/>
                  </a:lnTo>
                  <a:lnTo>
                    <a:pt x="130" y="80"/>
                  </a:lnTo>
                  <a:lnTo>
                    <a:pt x="135" y="90"/>
                  </a:lnTo>
                  <a:lnTo>
                    <a:pt x="136" y="100"/>
                  </a:lnTo>
                  <a:lnTo>
                    <a:pt x="133" y="110"/>
                  </a:lnTo>
                  <a:lnTo>
                    <a:pt x="129" y="115"/>
                  </a:lnTo>
                  <a:lnTo>
                    <a:pt x="126" y="118"/>
                  </a:lnTo>
                  <a:lnTo>
                    <a:pt x="121" y="121"/>
                  </a:lnTo>
                  <a:lnTo>
                    <a:pt x="117" y="122"/>
                  </a:lnTo>
                  <a:lnTo>
                    <a:pt x="112" y="123"/>
                  </a:lnTo>
                  <a:lnTo>
                    <a:pt x="106" y="123"/>
                  </a:lnTo>
                  <a:lnTo>
                    <a:pt x="102" y="122"/>
                  </a:lnTo>
                  <a:lnTo>
                    <a:pt x="96" y="121"/>
                  </a:lnTo>
                  <a:lnTo>
                    <a:pt x="94" y="131"/>
                  </a:lnTo>
                  <a:lnTo>
                    <a:pt x="88" y="140"/>
                  </a:lnTo>
                  <a:lnTo>
                    <a:pt x="80" y="146"/>
                  </a:lnTo>
                  <a:lnTo>
                    <a:pt x="69" y="148"/>
                  </a:lnTo>
                  <a:lnTo>
                    <a:pt x="59" y="146"/>
                  </a:lnTo>
                  <a:lnTo>
                    <a:pt x="51" y="140"/>
                  </a:lnTo>
                  <a:lnTo>
                    <a:pt x="45" y="131"/>
                  </a:lnTo>
                  <a:lnTo>
                    <a:pt x="42" y="121"/>
                  </a:lnTo>
                  <a:lnTo>
                    <a:pt x="36" y="123"/>
                  </a:lnTo>
                  <a:lnTo>
                    <a:pt x="31" y="124"/>
                  </a:lnTo>
                  <a:lnTo>
                    <a:pt x="26" y="124"/>
                  </a:lnTo>
                  <a:lnTo>
                    <a:pt x="21" y="123"/>
                  </a:lnTo>
                  <a:lnTo>
                    <a:pt x="16" y="122"/>
                  </a:lnTo>
                  <a:lnTo>
                    <a:pt x="12" y="120"/>
                  </a:lnTo>
                  <a:lnTo>
                    <a:pt x="8" y="116"/>
                  </a:lnTo>
                  <a:lnTo>
                    <a:pt x="5" y="111"/>
                  </a:lnTo>
                  <a:lnTo>
                    <a:pt x="1" y="101"/>
                  </a:lnTo>
                  <a:lnTo>
                    <a:pt x="3" y="92"/>
                  </a:lnTo>
                  <a:lnTo>
                    <a:pt x="7" y="83"/>
                  </a:lnTo>
                  <a:lnTo>
                    <a:pt x="14" y="75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202" name="Freeform 80"/>
            <p:cNvSpPr>
              <a:spLocks/>
            </p:cNvSpPr>
            <p:nvPr/>
          </p:nvSpPr>
          <p:spPr bwMode="auto">
            <a:xfrm>
              <a:off x="2579" y="2473"/>
              <a:ext cx="20" cy="21"/>
            </a:xfrm>
            <a:custGeom>
              <a:avLst/>
              <a:gdLst>
                <a:gd name="T0" fmla="*/ 3 w 39"/>
                <a:gd name="T1" fmla="*/ 6 h 40"/>
                <a:gd name="T2" fmla="*/ 4 w 39"/>
                <a:gd name="T3" fmla="*/ 5 h 40"/>
                <a:gd name="T4" fmla="*/ 5 w 39"/>
                <a:gd name="T5" fmla="*/ 5 h 40"/>
                <a:gd name="T6" fmla="*/ 5 w 39"/>
                <a:gd name="T7" fmla="*/ 4 h 40"/>
                <a:gd name="T8" fmla="*/ 5 w 39"/>
                <a:gd name="T9" fmla="*/ 3 h 40"/>
                <a:gd name="T10" fmla="*/ 5 w 39"/>
                <a:gd name="T11" fmla="*/ 2 h 40"/>
                <a:gd name="T12" fmla="*/ 5 w 39"/>
                <a:gd name="T13" fmla="*/ 1 h 40"/>
                <a:gd name="T14" fmla="*/ 4 w 39"/>
                <a:gd name="T15" fmla="*/ 1 h 40"/>
                <a:gd name="T16" fmla="*/ 3 w 39"/>
                <a:gd name="T17" fmla="*/ 0 h 40"/>
                <a:gd name="T18" fmla="*/ 2 w 39"/>
                <a:gd name="T19" fmla="*/ 1 h 40"/>
                <a:gd name="T20" fmla="*/ 1 w 39"/>
                <a:gd name="T21" fmla="*/ 1 h 40"/>
                <a:gd name="T22" fmla="*/ 1 w 39"/>
                <a:gd name="T23" fmla="*/ 2 h 40"/>
                <a:gd name="T24" fmla="*/ 0 w 39"/>
                <a:gd name="T25" fmla="*/ 3 h 40"/>
                <a:gd name="T26" fmla="*/ 1 w 39"/>
                <a:gd name="T27" fmla="*/ 4 h 40"/>
                <a:gd name="T28" fmla="*/ 1 w 39"/>
                <a:gd name="T29" fmla="*/ 5 h 40"/>
                <a:gd name="T30" fmla="*/ 2 w 39"/>
                <a:gd name="T31" fmla="*/ 5 h 40"/>
                <a:gd name="T32" fmla="*/ 3 w 39"/>
                <a:gd name="T33" fmla="*/ 6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9"/>
                <a:gd name="T52" fmla="*/ 0 h 40"/>
                <a:gd name="T53" fmla="*/ 39 w 39"/>
                <a:gd name="T54" fmla="*/ 40 h 4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9" h="40">
                  <a:moveTo>
                    <a:pt x="19" y="40"/>
                  </a:moveTo>
                  <a:lnTo>
                    <a:pt x="27" y="39"/>
                  </a:lnTo>
                  <a:lnTo>
                    <a:pt x="33" y="34"/>
                  </a:lnTo>
                  <a:lnTo>
                    <a:pt x="38" y="27"/>
                  </a:lnTo>
                  <a:lnTo>
                    <a:pt x="39" y="20"/>
                  </a:lnTo>
                  <a:lnTo>
                    <a:pt x="38" y="12"/>
                  </a:lnTo>
                  <a:lnTo>
                    <a:pt x="33" y="5"/>
                  </a:lnTo>
                  <a:lnTo>
                    <a:pt x="27" y="1"/>
                  </a:lnTo>
                  <a:lnTo>
                    <a:pt x="19" y="0"/>
                  </a:lnTo>
                  <a:lnTo>
                    <a:pt x="12" y="1"/>
                  </a:lnTo>
                  <a:lnTo>
                    <a:pt x="6" y="5"/>
                  </a:lnTo>
                  <a:lnTo>
                    <a:pt x="1" y="12"/>
                  </a:lnTo>
                  <a:lnTo>
                    <a:pt x="0" y="20"/>
                  </a:lnTo>
                  <a:lnTo>
                    <a:pt x="1" y="27"/>
                  </a:lnTo>
                  <a:lnTo>
                    <a:pt x="6" y="34"/>
                  </a:lnTo>
                  <a:lnTo>
                    <a:pt x="12" y="39"/>
                  </a:lnTo>
                  <a:lnTo>
                    <a:pt x="19" y="40"/>
                  </a:lnTo>
                  <a:close/>
                </a:path>
              </a:pathLst>
            </a:custGeom>
            <a:solidFill>
              <a:srgbClr val="FFFF9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203" name="Freeform 81"/>
            <p:cNvSpPr>
              <a:spLocks/>
            </p:cNvSpPr>
            <p:nvPr/>
          </p:nvSpPr>
          <p:spPr bwMode="auto">
            <a:xfrm>
              <a:off x="2642" y="1923"/>
              <a:ext cx="68" cy="74"/>
            </a:xfrm>
            <a:custGeom>
              <a:avLst/>
              <a:gdLst>
                <a:gd name="T0" fmla="*/ 1 w 136"/>
                <a:gd name="T1" fmla="*/ 9 h 147"/>
                <a:gd name="T2" fmla="*/ 0 w 136"/>
                <a:gd name="T3" fmla="*/ 6 h 147"/>
                <a:gd name="T4" fmla="*/ 1 w 136"/>
                <a:gd name="T5" fmla="*/ 5 h 147"/>
                <a:gd name="T6" fmla="*/ 1 w 136"/>
                <a:gd name="T7" fmla="*/ 4 h 147"/>
                <a:gd name="T8" fmla="*/ 3 w 136"/>
                <a:gd name="T9" fmla="*/ 3 h 147"/>
                <a:gd name="T10" fmla="*/ 4 w 136"/>
                <a:gd name="T11" fmla="*/ 4 h 147"/>
                <a:gd name="T12" fmla="*/ 5 w 136"/>
                <a:gd name="T13" fmla="*/ 2 h 147"/>
                <a:gd name="T14" fmla="*/ 7 w 136"/>
                <a:gd name="T15" fmla="*/ 1 h 147"/>
                <a:gd name="T16" fmla="*/ 9 w 136"/>
                <a:gd name="T17" fmla="*/ 1 h 147"/>
                <a:gd name="T18" fmla="*/ 11 w 136"/>
                <a:gd name="T19" fmla="*/ 2 h 147"/>
                <a:gd name="T20" fmla="*/ 12 w 136"/>
                <a:gd name="T21" fmla="*/ 3 h 147"/>
                <a:gd name="T22" fmla="*/ 13 w 136"/>
                <a:gd name="T23" fmla="*/ 3 h 147"/>
                <a:gd name="T24" fmla="*/ 15 w 136"/>
                <a:gd name="T25" fmla="*/ 4 h 147"/>
                <a:gd name="T26" fmla="*/ 17 w 136"/>
                <a:gd name="T27" fmla="*/ 4 h 147"/>
                <a:gd name="T28" fmla="*/ 17 w 136"/>
                <a:gd name="T29" fmla="*/ 6 h 147"/>
                <a:gd name="T30" fmla="*/ 17 w 136"/>
                <a:gd name="T31" fmla="*/ 9 h 147"/>
                <a:gd name="T32" fmla="*/ 17 w 136"/>
                <a:gd name="T33" fmla="*/ 10 h 147"/>
                <a:gd name="T34" fmla="*/ 17 w 136"/>
                <a:gd name="T35" fmla="*/ 13 h 147"/>
                <a:gd name="T36" fmla="*/ 17 w 136"/>
                <a:gd name="T37" fmla="*/ 15 h 147"/>
                <a:gd name="T38" fmla="*/ 15 w 136"/>
                <a:gd name="T39" fmla="*/ 16 h 147"/>
                <a:gd name="T40" fmla="*/ 14 w 136"/>
                <a:gd name="T41" fmla="*/ 16 h 147"/>
                <a:gd name="T42" fmla="*/ 12 w 136"/>
                <a:gd name="T43" fmla="*/ 16 h 147"/>
                <a:gd name="T44" fmla="*/ 11 w 136"/>
                <a:gd name="T45" fmla="*/ 17 h 147"/>
                <a:gd name="T46" fmla="*/ 10 w 136"/>
                <a:gd name="T47" fmla="*/ 19 h 147"/>
                <a:gd name="T48" fmla="*/ 7 w 136"/>
                <a:gd name="T49" fmla="*/ 19 h 147"/>
                <a:gd name="T50" fmla="*/ 5 w 136"/>
                <a:gd name="T51" fmla="*/ 17 h 147"/>
                <a:gd name="T52" fmla="*/ 4 w 136"/>
                <a:gd name="T53" fmla="*/ 16 h 147"/>
                <a:gd name="T54" fmla="*/ 3 w 136"/>
                <a:gd name="T55" fmla="*/ 16 h 147"/>
                <a:gd name="T56" fmla="*/ 2 w 136"/>
                <a:gd name="T57" fmla="*/ 16 h 147"/>
                <a:gd name="T58" fmla="*/ 1 w 136"/>
                <a:gd name="T59" fmla="*/ 15 h 147"/>
                <a:gd name="T60" fmla="*/ 1 w 136"/>
                <a:gd name="T61" fmla="*/ 13 h 147"/>
                <a:gd name="T62" fmla="*/ 1 w 136"/>
                <a:gd name="T63" fmla="*/ 11 h 14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36"/>
                <a:gd name="T97" fmla="*/ 0 h 147"/>
                <a:gd name="T98" fmla="*/ 136 w 136"/>
                <a:gd name="T99" fmla="*/ 147 h 14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36" h="147">
                  <a:moveTo>
                    <a:pt x="14" y="74"/>
                  </a:moveTo>
                  <a:lnTo>
                    <a:pt x="6" y="66"/>
                  </a:lnTo>
                  <a:lnTo>
                    <a:pt x="1" y="57"/>
                  </a:lnTo>
                  <a:lnTo>
                    <a:pt x="0" y="47"/>
                  </a:lnTo>
                  <a:lnTo>
                    <a:pt x="4" y="36"/>
                  </a:lnTo>
                  <a:lnTo>
                    <a:pt x="7" y="33"/>
                  </a:lnTo>
                  <a:lnTo>
                    <a:pt x="11" y="30"/>
                  </a:lnTo>
                  <a:lnTo>
                    <a:pt x="15" y="26"/>
                  </a:lnTo>
                  <a:lnTo>
                    <a:pt x="20" y="25"/>
                  </a:lnTo>
                  <a:lnTo>
                    <a:pt x="25" y="24"/>
                  </a:lnTo>
                  <a:lnTo>
                    <a:pt x="30" y="24"/>
                  </a:lnTo>
                  <a:lnTo>
                    <a:pt x="35" y="25"/>
                  </a:lnTo>
                  <a:lnTo>
                    <a:pt x="41" y="27"/>
                  </a:lnTo>
                  <a:lnTo>
                    <a:pt x="43" y="16"/>
                  </a:lnTo>
                  <a:lnTo>
                    <a:pt x="50" y="8"/>
                  </a:lnTo>
                  <a:lnTo>
                    <a:pt x="58" y="2"/>
                  </a:lnTo>
                  <a:lnTo>
                    <a:pt x="68" y="0"/>
                  </a:lnTo>
                  <a:lnTo>
                    <a:pt x="79" y="2"/>
                  </a:lnTo>
                  <a:lnTo>
                    <a:pt x="87" y="8"/>
                  </a:lnTo>
                  <a:lnTo>
                    <a:pt x="92" y="16"/>
                  </a:lnTo>
                  <a:lnTo>
                    <a:pt x="95" y="26"/>
                  </a:lnTo>
                  <a:lnTo>
                    <a:pt x="101" y="24"/>
                  </a:lnTo>
                  <a:lnTo>
                    <a:pt x="105" y="23"/>
                  </a:lnTo>
                  <a:lnTo>
                    <a:pt x="111" y="23"/>
                  </a:lnTo>
                  <a:lnTo>
                    <a:pt x="116" y="24"/>
                  </a:lnTo>
                  <a:lnTo>
                    <a:pt x="121" y="25"/>
                  </a:lnTo>
                  <a:lnTo>
                    <a:pt x="126" y="28"/>
                  </a:lnTo>
                  <a:lnTo>
                    <a:pt x="129" y="32"/>
                  </a:lnTo>
                  <a:lnTo>
                    <a:pt x="133" y="35"/>
                  </a:lnTo>
                  <a:lnTo>
                    <a:pt x="136" y="46"/>
                  </a:lnTo>
                  <a:lnTo>
                    <a:pt x="135" y="55"/>
                  </a:lnTo>
                  <a:lnTo>
                    <a:pt x="130" y="65"/>
                  </a:lnTo>
                  <a:lnTo>
                    <a:pt x="122" y="72"/>
                  </a:lnTo>
                  <a:lnTo>
                    <a:pt x="130" y="80"/>
                  </a:lnTo>
                  <a:lnTo>
                    <a:pt x="135" y="89"/>
                  </a:lnTo>
                  <a:lnTo>
                    <a:pt x="136" y="100"/>
                  </a:lnTo>
                  <a:lnTo>
                    <a:pt x="133" y="110"/>
                  </a:lnTo>
                  <a:lnTo>
                    <a:pt x="129" y="114"/>
                  </a:lnTo>
                  <a:lnTo>
                    <a:pt x="126" y="117"/>
                  </a:lnTo>
                  <a:lnTo>
                    <a:pt x="121" y="121"/>
                  </a:lnTo>
                  <a:lnTo>
                    <a:pt x="117" y="122"/>
                  </a:lnTo>
                  <a:lnTo>
                    <a:pt x="112" y="123"/>
                  </a:lnTo>
                  <a:lnTo>
                    <a:pt x="106" y="123"/>
                  </a:lnTo>
                  <a:lnTo>
                    <a:pt x="102" y="122"/>
                  </a:lnTo>
                  <a:lnTo>
                    <a:pt x="96" y="121"/>
                  </a:lnTo>
                  <a:lnTo>
                    <a:pt x="94" y="131"/>
                  </a:lnTo>
                  <a:lnTo>
                    <a:pt x="88" y="139"/>
                  </a:lnTo>
                  <a:lnTo>
                    <a:pt x="80" y="145"/>
                  </a:lnTo>
                  <a:lnTo>
                    <a:pt x="69" y="147"/>
                  </a:lnTo>
                  <a:lnTo>
                    <a:pt x="59" y="145"/>
                  </a:lnTo>
                  <a:lnTo>
                    <a:pt x="51" y="139"/>
                  </a:lnTo>
                  <a:lnTo>
                    <a:pt x="45" y="131"/>
                  </a:lnTo>
                  <a:lnTo>
                    <a:pt x="42" y="121"/>
                  </a:lnTo>
                  <a:lnTo>
                    <a:pt x="36" y="123"/>
                  </a:lnTo>
                  <a:lnTo>
                    <a:pt x="31" y="124"/>
                  </a:lnTo>
                  <a:lnTo>
                    <a:pt x="26" y="124"/>
                  </a:lnTo>
                  <a:lnTo>
                    <a:pt x="21" y="123"/>
                  </a:lnTo>
                  <a:lnTo>
                    <a:pt x="16" y="122"/>
                  </a:lnTo>
                  <a:lnTo>
                    <a:pt x="12" y="119"/>
                  </a:lnTo>
                  <a:lnTo>
                    <a:pt x="8" y="116"/>
                  </a:lnTo>
                  <a:lnTo>
                    <a:pt x="5" y="111"/>
                  </a:lnTo>
                  <a:lnTo>
                    <a:pt x="1" y="101"/>
                  </a:lnTo>
                  <a:lnTo>
                    <a:pt x="3" y="92"/>
                  </a:lnTo>
                  <a:lnTo>
                    <a:pt x="7" y="83"/>
                  </a:lnTo>
                  <a:lnTo>
                    <a:pt x="14" y="74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204" name="Freeform 82"/>
            <p:cNvSpPr>
              <a:spLocks/>
            </p:cNvSpPr>
            <p:nvPr/>
          </p:nvSpPr>
          <p:spPr bwMode="auto">
            <a:xfrm>
              <a:off x="2667" y="1949"/>
              <a:ext cx="20" cy="20"/>
            </a:xfrm>
            <a:custGeom>
              <a:avLst/>
              <a:gdLst>
                <a:gd name="T0" fmla="*/ 3 w 39"/>
                <a:gd name="T1" fmla="*/ 5 h 39"/>
                <a:gd name="T2" fmla="*/ 4 w 39"/>
                <a:gd name="T3" fmla="*/ 5 h 39"/>
                <a:gd name="T4" fmla="*/ 5 w 39"/>
                <a:gd name="T5" fmla="*/ 5 h 39"/>
                <a:gd name="T6" fmla="*/ 5 w 39"/>
                <a:gd name="T7" fmla="*/ 4 h 39"/>
                <a:gd name="T8" fmla="*/ 5 w 39"/>
                <a:gd name="T9" fmla="*/ 3 h 39"/>
                <a:gd name="T10" fmla="*/ 5 w 39"/>
                <a:gd name="T11" fmla="*/ 2 h 39"/>
                <a:gd name="T12" fmla="*/ 5 w 39"/>
                <a:gd name="T13" fmla="*/ 1 h 39"/>
                <a:gd name="T14" fmla="*/ 4 w 39"/>
                <a:gd name="T15" fmla="*/ 1 h 39"/>
                <a:gd name="T16" fmla="*/ 3 w 39"/>
                <a:gd name="T17" fmla="*/ 0 h 39"/>
                <a:gd name="T18" fmla="*/ 2 w 39"/>
                <a:gd name="T19" fmla="*/ 1 h 39"/>
                <a:gd name="T20" fmla="*/ 1 w 39"/>
                <a:gd name="T21" fmla="*/ 1 h 39"/>
                <a:gd name="T22" fmla="*/ 1 w 39"/>
                <a:gd name="T23" fmla="*/ 2 h 39"/>
                <a:gd name="T24" fmla="*/ 0 w 39"/>
                <a:gd name="T25" fmla="*/ 3 h 39"/>
                <a:gd name="T26" fmla="*/ 1 w 39"/>
                <a:gd name="T27" fmla="*/ 4 h 39"/>
                <a:gd name="T28" fmla="*/ 1 w 39"/>
                <a:gd name="T29" fmla="*/ 5 h 39"/>
                <a:gd name="T30" fmla="*/ 2 w 39"/>
                <a:gd name="T31" fmla="*/ 5 h 39"/>
                <a:gd name="T32" fmla="*/ 3 w 39"/>
                <a:gd name="T33" fmla="*/ 5 h 3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9"/>
                <a:gd name="T52" fmla="*/ 0 h 39"/>
                <a:gd name="T53" fmla="*/ 39 w 39"/>
                <a:gd name="T54" fmla="*/ 39 h 3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9" h="39">
                  <a:moveTo>
                    <a:pt x="19" y="39"/>
                  </a:moveTo>
                  <a:lnTo>
                    <a:pt x="28" y="38"/>
                  </a:lnTo>
                  <a:lnTo>
                    <a:pt x="33" y="33"/>
                  </a:lnTo>
                  <a:lnTo>
                    <a:pt x="38" y="27"/>
                  </a:lnTo>
                  <a:lnTo>
                    <a:pt x="39" y="19"/>
                  </a:lnTo>
                  <a:lnTo>
                    <a:pt x="38" y="12"/>
                  </a:lnTo>
                  <a:lnTo>
                    <a:pt x="33" y="5"/>
                  </a:lnTo>
                  <a:lnTo>
                    <a:pt x="28" y="1"/>
                  </a:lnTo>
                  <a:lnTo>
                    <a:pt x="19" y="0"/>
                  </a:lnTo>
                  <a:lnTo>
                    <a:pt x="13" y="1"/>
                  </a:lnTo>
                  <a:lnTo>
                    <a:pt x="6" y="5"/>
                  </a:lnTo>
                  <a:lnTo>
                    <a:pt x="1" y="12"/>
                  </a:lnTo>
                  <a:lnTo>
                    <a:pt x="0" y="19"/>
                  </a:lnTo>
                  <a:lnTo>
                    <a:pt x="1" y="27"/>
                  </a:lnTo>
                  <a:lnTo>
                    <a:pt x="6" y="33"/>
                  </a:lnTo>
                  <a:lnTo>
                    <a:pt x="13" y="38"/>
                  </a:lnTo>
                  <a:lnTo>
                    <a:pt x="19" y="39"/>
                  </a:lnTo>
                  <a:close/>
                </a:path>
              </a:pathLst>
            </a:custGeom>
            <a:solidFill>
              <a:srgbClr val="FFFF9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205" name="Freeform 83"/>
            <p:cNvSpPr>
              <a:spLocks/>
            </p:cNvSpPr>
            <p:nvPr/>
          </p:nvSpPr>
          <p:spPr bwMode="auto">
            <a:xfrm>
              <a:off x="2593" y="1695"/>
              <a:ext cx="30" cy="30"/>
            </a:xfrm>
            <a:custGeom>
              <a:avLst/>
              <a:gdLst>
                <a:gd name="T0" fmla="*/ 8 w 60"/>
                <a:gd name="T1" fmla="*/ 4 h 59"/>
                <a:gd name="T2" fmla="*/ 8 w 60"/>
                <a:gd name="T3" fmla="*/ 3 h 59"/>
                <a:gd name="T4" fmla="*/ 8 w 60"/>
                <a:gd name="T5" fmla="*/ 3 h 59"/>
                <a:gd name="T6" fmla="*/ 7 w 60"/>
                <a:gd name="T7" fmla="*/ 2 h 59"/>
                <a:gd name="T8" fmla="*/ 7 w 60"/>
                <a:gd name="T9" fmla="*/ 2 h 59"/>
                <a:gd name="T10" fmla="*/ 6 w 60"/>
                <a:gd name="T11" fmla="*/ 1 h 59"/>
                <a:gd name="T12" fmla="*/ 6 w 60"/>
                <a:gd name="T13" fmla="*/ 1 h 59"/>
                <a:gd name="T14" fmla="*/ 5 w 60"/>
                <a:gd name="T15" fmla="*/ 1 h 59"/>
                <a:gd name="T16" fmla="*/ 4 w 60"/>
                <a:gd name="T17" fmla="*/ 0 h 59"/>
                <a:gd name="T18" fmla="*/ 3 w 60"/>
                <a:gd name="T19" fmla="*/ 1 h 59"/>
                <a:gd name="T20" fmla="*/ 2 w 60"/>
                <a:gd name="T21" fmla="*/ 2 h 59"/>
                <a:gd name="T22" fmla="*/ 1 w 60"/>
                <a:gd name="T23" fmla="*/ 3 h 59"/>
                <a:gd name="T24" fmla="*/ 0 w 60"/>
                <a:gd name="T25" fmla="*/ 4 h 59"/>
                <a:gd name="T26" fmla="*/ 1 w 60"/>
                <a:gd name="T27" fmla="*/ 5 h 59"/>
                <a:gd name="T28" fmla="*/ 1 w 60"/>
                <a:gd name="T29" fmla="*/ 6 h 59"/>
                <a:gd name="T30" fmla="*/ 1 w 60"/>
                <a:gd name="T31" fmla="*/ 6 h 59"/>
                <a:gd name="T32" fmla="*/ 2 w 60"/>
                <a:gd name="T33" fmla="*/ 7 h 59"/>
                <a:gd name="T34" fmla="*/ 2 w 60"/>
                <a:gd name="T35" fmla="*/ 7 h 59"/>
                <a:gd name="T36" fmla="*/ 3 w 60"/>
                <a:gd name="T37" fmla="*/ 8 h 59"/>
                <a:gd name="T38" fmla="*/ 4 w 60"/>
                <a:gd name="T39" fmla="*/ 8 h 59"/>
                <a:gd name="T40" fmla="*/ 4 w 60"/>
                <a:gd name="T41" fmla="*/ 8 h 59"/>
                <a:gd name="T42" fmla="*/ 5 w 60"/>
                <a:gd name="T43" fmla="*/ 8 h 59"/>
                <a:gd name="T44" fmla="*/ 6 w 60"/>
                <a:gd name="T45" fmla="*/ 8 h 59"/>
                <a:gd name="T46" fmla="*/ 6 w 60"/>
                <a:gd name="T47" fmla="*/ 7 h 59"/>
                <a:gd name="T48" fmla="*/ 7 w 60"/>
                <a:gd name="T49" fmla="*/ 7 h 59"/>
                <a:gd name="T50" fmla="*/ 7 w 60"/>
                <a:gd name="T51" fmla="*/ 6 h 59"/>
                <a:gd name="T52" fmla="*/ 8 w 60"/>
                <a:gd name="T53" fmla="*/ 6 h 59"/>
                <a:gd name="T54" fmla="*/ 8 w 60"/>
                <a:gd name="T55" fmla="*/ 5 h 59"/>
                <a:gd name="T56" fmla="*/ 8 w 60"/>
                <a:gd name="T57" fmla="*/ 4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29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5" y="13"/>
                  </a:lnTo>
                  <a:lnTo>
                    <a:pt x="51" y="9"/>
                  </a:lnTo>
                  <a:lnTo>
                    <a:pt x="47" y="5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10" y="9"/>
                  </a:lnTo>
                  <a:lnTo>
                    <a:pt x="3" y="18"/>
                  </a:lnTo>
                  <a:lnTo>
                    <a:pt x="0" y="29"/>
                  </a:lnTo>
                  <a:lnTo>
                    <a:pt x="2" y="35"/>
                  </a:lnTo>
                  <a:lnTo>
                    <a:pt x="3" y="41"/>
                  </a:lnTo>
                  <a:lnTo>
                    <a:pt x="6" y="46"/>
                  </a:lnTo>
                  <a:lnTo>
                    <a:pt x="10" y="50"/>
                  </a:lnTo>
                  <a:lnTo>
                    <a:pt x="14" y="54"/>
                  </a:lnTo>
                  <a:lnTo>
                    <a:pt x="19" y="57"/>
                  </a:lnTo>
                  <a:lnTo>
                    <a:pt x="25" y="58"/>
                  </a:lnTo>
                  <a:lnTo>
                    <a:pt x="30" y="59"/>
                  </a:lnTo>
                  <a:lnTo>
                    <a:pt x="36" y="58"/>
                  </a:lnTo>
                  <a:lnTo>
                    <a:pt x="42" y="57"/>
                  </a:lnTo>
                  <a:lnTo>
                    <a:pt x="47" y="54"/>
                  </a:lnTo>
                  <a:lnTo>
                    <a:pt x="51" y="50"/>
                  </a:lnTo>
                  <a:lnTo>
                    <a:pt x="55" y="46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29"/>
                  </a:lnTo>
                  <a:close/>
                </a:path>
              </a:pathLst>
            </a:custGeom>
            <a:solidFill>
              <a:srgbClr val="5900B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206" name="Freeform 84"/>
            <p:cNvSpPr>
              <a:spLocks/>
            </p:cNvSpPr>
            <p:nvPr/>
          </p:nvSpPr>
          <p:spPr bwMode="auto">
            <a:xfrm>
              <a:off x="2601" y="1702"/>
              <a:ext cx="15" cy="15"/>
            </a:xfrm>
            <a:custGeom>
              <a:avLst/>
              <a:gdLst>
                <a:gd name="T0" fmla="*/ 2 w 30"/>
                <a:gd name="T1" fmla="*/ 4 h 30"/>
                <a:gd name="T2" fmla="*/ 2 w 30"/>
                <a:gd name="T3" fmla="*/ 4 h 30"/>
                <a:gd name="T4" fmla="*/ 2 w 30"/>
                <a:gd name="T5" fmla="*/ 4 h 30"/>
                <a:gd name="T6" fmla="*/ 1 w 30"/>
                <a:gd name="T7" fmla="*/ 4 h 30"/>
                <a:gd name="T8" fmla="*/ 1 w 30"/>
                <a:gd name="T9" fmla="*/ 4 h 30"/>
                <a:gd name="T10" fmla="*/ 1 w 30"/>
                <a:gd name="T11" fmla="*/ 3 h 30"/>
                <a:gd name="T12" fmla="*/ 1 w 30"/>
                <a:gd name="T13" fmla="*/ 3 h 30"/>
                <a:gd name="T14" fmla="*/ 0 w 30"/>
                <a:gd name="T15" fmla="*/ 3 h 30"/>
                <a:gd name="T16" fmla="*/ 0 w 30"/>
                <a:gd name="T17" fmla="*/ 2 h 30"/>
                <a:gd name="T18" fmla="*/ 0 w 30"/>
                <a:gd name="T19" fmla="*/ 2 h 30"/>
                <a:gd name="T20" fmla="*/ 1 w 30"/>
                <a:gd name="T21" fmla="*/ 2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2 w 30"/>
                <a:gd name="T29" fmla="*/ 1 h 30"/>
                <a:gd name="T30" fmla="*/ 2 w 30"/>
                <a:gd name="T31" fmla="*/ 0 h 30"/>
                <a:gd name="T32" fmla="*/ 2 w 30"/>
                <a:gd name="T33" fmla="*/ 0 h 30"/>
                <a:gd name="T34" fmla="*/ 3 w 30"/>
                <a:gd name="T35" fmla="*/ 0 h 30"/>
                <a:gd name="T36" fmla="*/ 3 w 30"/>
                <a:gd name="T37" fmla="*/ 1 h 30"/>
                <a:gd name="T38" fmla="*/ 3 w 30"/>
                <a:gd name="T39" fmla="*/ 1 h 30"/>
                <a:gd name="T40" fmla="*/ 4 w 30"/>
                <a:gd name="T41" fmla="*/ 1 h 30"/>
                <a:gd name="T42" fmla="*/ 4 w 30"/>
                <a:gd name="T43" fmla="*/ 1 h 30"/>
                <a:gd name="T44" fmla="*/ 4 w 30"/>
                <a:gd name="T45" fmla="*/ 2 h 30"/>
                <a:gd name="T46" fmla="*/ 4 w 30"/>
                <a:gd name="T47" fmla="*/ 2 h 30"/>
                <a:gd name="T48" fmla="*/ 4 w 30"/>
                <a:gd name="T49" fmla="*/ 2 h 30"/>
                <a:gd name="T50" fmla="*/ 4 w 30"/>
                <a:gd name="T51" fmla="*/ 3 h 30"/>
                <a:gd name="T52" fmla="*/ 4 w 30"/>
                <a:gd name="T53" fmla="*/ 4 h 30"/>
                <a:gd name="T54" fmla="*/ 3 w 30"/>
                <a:gd name="T55" fmla="*/ 4 h 30"/>
                <a:gd name="T56" fmla="*/ 2 w 30"/>
                <a:gd name="T57" fmla="*/ 4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1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4" y="24"/>
                  </a:lnTo>
                  <a:lnTo>
                    <a:pt x="2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2" y="10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11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6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FF9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207" name="Freeform 85"/>
            <p:cNvSpPr>
              <a:spLocks/>
            </p:cNvSpPr>
            <p:nvPr/>
          </p:nvSpPr>
          <p:spPr bwMode="auto">
            <a:xfrm>
              <a:off x="2352" y="1812"/>
              <a:ext cx="30" cy="30"/>
            </a:xfrm>
            <a:custGeom>
              <a:avLst/>
              <a:gdLst>
                <a:gd name="T0" fmla="*/ 8 w 60"/>
                <a:gd name="T1" fmla="*/ 4 h 60"/>
                <a:gd name="T2" fmla="*/ 8 w 60"/>
                <a:gd name="T3" fmla="*/ 4 h 60"/>
                <a:gd name="T4" fmla="*/ 8 w 60"/>
                <a:gd name="T5" fmla="*/ 3 h 60"/>
                <a:gd name="T6" fmla="*/ 7 w 60"/>
                <a:gd name="T7" fmla="*/ 2 h 60"/>
                <a:gd name="T8" fmla="*/ 7 w 60"/>
                <a:gd name="T9" fmla="*/ 2 h 60"/>
                <a:gd name="T10" fmla="*/ 6 w 60"/>
                <a:gd name="T11" fmla="*/ 1 h 60"/>
                <a:gd name="T12" fmla="*/ 6 w 60"/>
                <a:gd name="T13" fmla="*/ 1 h 60"/>
                <a:gd name="T14" fmla="*/ 5 w 60"/>
                <a:gd name="T15" fmla="*/ 1 h 60"/>
                <a:gd name="T16" fmla="*/ 4 w 60"/>
                <a:gd name="T17" fmla="*/ 0 h 60"/>
                <a:gd name="T18" fmla="*/ 3 w 60"/>
                <a:gd name="T19" fmla="*/ 1 h 60"/>
                <a:gd name="T20" fmla="*/ 1 w 60"/>
                <a:gd name="T21" fmla="*/ 2 h 60"/>
                <a:gd name="T22" fmla="*/ 1 w 60"/>
                <a:gd name="T23" fmla="*/ 3 h 60"/>
                <a:gd name="T24" fmla="*/ 0 w 60"/>
                <a:gd name="T25" fmla="*/ 4 h 60"/>
                <a:gd name="T26" fmla="*/ 0 w 60"/>
                <a:gd name="T27" fmla="*/ 5 h 60"/>
                <a:gd name="T28" fmla="*/ 1 w 60"/>
                <a:gd name="T29" fmla="*/ 6 h 60"/>
                <a:gd name="T30" fmla="*/ 1 w 60"/>
                <a:gd name="T31" fmla="*/ 6 h 60"/>
                <a:gd name="T32" fmla="*/ 1 w 60"/>
                <a:gd name="T33" fmla="*/ 7 h 60"/>
                <a:gd name="T34" fmla="*/ 2 w 60"/>
                <a:gd name="T35" fmla="*/ 7 h 60"/>
                <a:gd name="T36" fmla="*/ 3 w 60"/>
                <a:gd name="T37" fmla="*/ 8 h 60"/>
                <a:gd name="T38" fmla="*/ 3 w 60"/>
                <a:gd name="T39" fmla="*/ 8 h 60"/>
                <a:gd name="T40" fmla="*/ 4 w 60"/>
                <a:gd name="T41" fmla="*/ 8 h 60"/>
                <a:gd name="T42" fmla="*/ 5 w 60"/>
                <a:gd name="T43" fmla="*/ 8 h 60"/>
                <a:gd name="T44" fmla="*/ 6 w 60"/>
                <a:gd name="T45" fmla="*/ 8 h 60"/>
                <a:gd name="T46" fmla="*/ 6 w 60"/>
                <a:gd name="T47" fmla="*/ 7 h 60"/>
                <a:gd name="T48" fmla="*/ 7 w 60"/>
                <a:gd name="T49" fmla="*/ 7 h 60"/>
                <a:gd name="T50" fmla="*/ 7 w 60"/>
                <a:gd name="T51" fmla="*/ 6 h 60"/>
                <a:gd name="T52" fmla="*/ 8 w 60"/>
                <a:gd name="T53" fmla="*/ 6 h 60"/>
                <a:gd name="T54" fmla="*/ 8 w 60"/>
                <a:gd name="T55" fmla="*/ 5 h 60"/>
                <a:gd name="T56" fmla="*/ 8 w 60"/>
                <a:gd name="T57" fmla="*/ 4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5"/>
                  </a:lnTo>
                  <a:lnTo>
                    <a:pt x="57" y="19"/>
                  </a:lnTo>
                  <a:lnTo>
                    <a:pt x="54" y="14"/>
                  </a:lnTo>
                  <a:lnTo>
                    <a:pt x="51" y="10"/>
                  </a:lnTo>
                  <a:lnTo>
                    <a:pt x="46" y="6"/>
                  </a:lnTo>
                  <a:lnTo>
                    <a:pt x="41" y="3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8" y="10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2" y="42"/>
                  </a:lnTo>
                  <a:lnTo>
                    <a:pt x="4" y="46"/>
                  </a:lnTo>
                  <a:lnTo>
                    <a:pt x="8" y="51"/>
                  </a:lnTo>
                  <a:lnTo>
                    <a:pt x="13" y="54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1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7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208" name="Freeform 86"/>
            <p:cNvSpPr>
              <a:spLocks/>
            </p:cNvSpPr>
            <p:nvPr/>
          </p:nvSpPr>
          <p:spPr bwMode="auto">
            <a:xfrm>
              <a:off x="2359" y="1819"/>
              <a:ext cx="15" cy="15"/>
            </a:xfrm>
            <a:custGeom>
              <a:avLst/>
              <a:gdLst>
                <a:gd name="T0" fmla="*/ 2 w 29"/>
                <a:gd name="T1" fmla="*/ 4 h 30"/>
                <a:gd name="T2" fmla="*/ 2 w 29"/>
                <a:gd name="T3" fmla="*/ 4 h 30"/>
                <a:gd name="T4" fmla="*/ 2 w 29"/>
                <a:gd name="T5" fmla="*/ 4 h 30"/>
                <a:gd name="T6" fmla="*/ 1 w 29"/>
                <a:gd name="T7" fmla="*/ 4 h 30"/>
                <a:gd name="T8" fmla="*/ 1 w 29"/>
                <a:gd name="T9" fmla="*/ 4 h 30"/>
                <a:gd name="T10" fmla="*/ 1 w 29"/>
                <a:gd name="T11" fmla="*/ 3 h 30"/>
                <a:gd name="T12" fmla="*/ 1 w 29"/>
                <a:gd name="T13" fmla="*/ 3 h 30"/>
                <a:gd name="T14" fmla="*/ 0 w 29"/>
                <a:gd name="T15" fmla="*/ 3 h 30"/>
                <a:gd name="T16" fmla="*/ 0 w 29"/>
                <a:gd name="T17" fmla="*/ 2 h 30"/>
                <a:gd name="T18" fmla="*/ 0 w 29"/>
                <a:gd name="T19" fmla="*/ 2 h 30"/>
                <a:gd name="T20" fmla="*/ 1 w 29"/>
                <a:gd name="T21" fmla="*/ 2 h 30"/>
                <a:gd name="T22" fmla="*/ 1 w 29"/>
                <a:gd name="T23" fmla="*/ 1 h 30"/>
                <a:gd name="T24" fmla="*/ 1 w 29"/>
                <a:gd name="T25" fmla="*/ 1 h 30"/>
                <a:gd name="T26" fmla="*/ 1 w 29"/>
                <a:gd name="T27" fmla="*/ 1 h 30"/>
                <a:gd name="T28" fmla="*/ 2 w 29"/>
                <a:gd name="T29" fmla="*/ 1 h 30"/>
                <a:gd name="T30" fmla="*/ 2 w 29"/>
                <a:gd name="T31" fmla="*/ 0 h 30"/>
                <a:gd name="T32" fmla="*/ 2 w 29"/>
                <a:gd name="T33" fmla="*/ 0 h 30"/>
                <a:gd name="T34" fmla="*/ 3 w 29"/>
                <a:gd name="T35" fmla="*/ 0 h 30"/>
                <a:gd name="T36" fmla="*/ 3 w 29"/>
                <a:gd name="T37" fmla="*/ 1 h 30"/>
                <a:gd name="T38" fmla="*/ 3 w 29"/>
                <a:gd name="T39" fmla="*/ 1 h 30"/>
                <a:gd name="T40" fmla="*/ 4 w 29"/>
                <a:gd name="T41" fmla="*/ 1 h 30"/>
                <a:gd name="T42" fmla="*/ 4 w 29"/>
                <a:gd name="T43" fmla="*/ 1 h 30"/>
                <a:gd name="T44" fmla="*/ 4 w 29"/>
                <a:gd name="T45" fmla="*/ 2 h 30"/>
                <a:gd name="T46" fmla="*/ 4 w 29"/>
                <a:gd name="T47" fmla="*/ 2 h 30"/>
                <a:gd name="T48" fmla="*/ 4 w 29"/>
                <a:gd name="T49" fmla="*/ 2 h 30"/>
                <a:gd name="T50" fmla="*/ 4 w 29"/>
                <a:gd name="T51" fmla="*/ 3 h 30"/>
                <a:gd name="T52" fmla="*/ 4 w 29"/>
                <a:gd name="T53" fmla="*/ 4 h 30"/>
                <a:gd name="T54" fmla="*/ 3 w 29"/>
                <a:gd name="T55" fmla="*/ 4 h 30"/>
                <a:gd name="T56" fmla="*/ 2 w 29"/>
                <a:gd name="T57" fmla="*/ 4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9"/>
                <a:gd name="T88" fmla="*/ 0 h 30"/>
                <a:gd name="T89" fmla="*/ 29 w 29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9" h="30">
                  <a:moveTo>
                    <a:pt x="15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4" y="26"/>
                  </a:lnTo>
                  <a:lnTo>
                    <a:pt x="2" y="23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1" y="10"/>
                  </a:lnTo>
                  <a:lnTo>
                    <a:pt x="2" y="7"/>
                  </a:lnTo>
                  <a:lnTo>
                    <a:pt x="4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8" y="10"/>
                  </a:lnTo>
                  <a:lnTo>
                    <a:pt x="29" y="13"/>
                  </a:lnTo>
                  <a:lnTo>
                    <a:pt x="29" y="15"/>
                  </a:lnTo>
                  <a:lnTo>
                    <a:pt x="28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FF9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209" name="Freeform 87"/>
            <p:cNvSpPr>
              <a:spLocks/>
            </p:cNvSpPr>
            <p:nvPr/>
          </p:nvSpPr>
          <p:spPr bwMode="auto">
            <a:xfrm>
              <a:off x="2336" y="1607"/>
              <a:ext cx="30" cy="29"/>
            </a:xfrm>
            <a:custGeom>
              <a:avLst/>
              <a:gdLst>
                <a:gd name="T0" fmla="*/ 8 w 60"/>
                <a:gd name="T1" fmla="*/ 3 h 59"/>
                <a:gd name="T2" fmla="*/ 8 w 60"/>
                <a:gd name="T3" fmla="*/ 3 h 59"/>
                <a:gd name="T4" fmla="*/ 8 w 60"/>
                <a:gd name="T5" fmla="*/ 2 h 59"/>
                <a:gd name="T6" fmla="*/ 7 w 60"/>
                <a:gd name="T7" fmla="*/ 1 h 59"/>
                <a:gd name="T8" fmla="*/ 7 w 60"/>
                <a:gd name="T9" fmla="*/ 1 h 59"/>
                <a:gd name="T10" fmla="*/ 6 w 60"/>
                <a:gd name="T11" fmla="*/ 0 h 59"/>
                <a:gd name="T12" fmla="*/ 6 w 60"/>
                <a:gd name="T13" fmla="*/ 0 h 59"/>
                <a:gd name="T14" fmla="*/ 5 w 60"/>
                <a:gd name="T15" fmla="*/ 0 h 59"/>
                <a:gd name="T16" fmla="*/ 4 w 60"/>
                <a:gd name="T17" fmla="*/ 0 h 59"/>
                <a:gd name="T18" fmla="*/ 3 w 60"/>
                <a:gd name="T19" fmla="*/ 0 h 59"/>
                <a:gd name="T20" fmla="*/ 2 w 60"/>
                <a:gd name="T21" fmla="*/ 1 h 59"/>
                <a:gd name="T22" fmla="*/ 1 w 60"/>
                <a:gd name="T23" fmla="*/ 2 h 59"/>
                <a:gd name="T24" fmla="*/ 0 w 60"/>
                <a:gd name="T25" fmla="*/ 3 h 59"/>
                <a:gd name="T26" fmla="*/ 1 w 60"/>
                <a:gd name="T27" fmla="*/ 4 h 59"/>
                <a:gd name="T28" fmla="*/ 1 w 60"/>
                <a:gd name="T29" fmla="*/ 5 h 59"/>
                <a:gd name="T30" fmla="*/ 1 w 60"/>
                <a:gd name="T31" fmla="*/ 5 h 59"/>
                <a:gd name="T32" fmla="*/ 2 w 60"/>
                <a:gd name="T33" fmla="*/ 6 h 59"/>
                <a:gd name="T34" fmla="*/ 2 w 60"/>
                <a:gd name="T35" fmla="*/ 6 h 59"/>
                <a:gd name="T36" fmla="*/ 3 w 60"/>
                <a:gd name="T37" fmla="*/ 7 h 59"/>
                <a:gd name="T38" fmla="*/ 3 w 60"/>
                <a:gd name="T39" fmla="*/ 7 h 59"/>
                <a:gd name="T40" fmla="*/ 4 w 60"/>
                <a:gd name="T41" fmla="*/ 7 h 59"/>
                <a:gd name="T42" fmla="*/ 5 w 60"/>
                <a:gd name="T43" fmla="*/ 7 h 59"/>
                <a:gd name="T44" fmla="*/ 6 w 60"/>
                <a:gd name="T45" fmla="*/ 7 h 59"/>
                <a:gd name="T46" fmla="*/ 6 w 60"/>
                <a:gd name="T47" fmla="*/ 6 h 59"/>
                <a:gd name="T48" fmla="*/ 7 w 60"/>
                <a:gd name="T49" fmla="*/ 6 h 59"/>
                <a:gd name="T50" fmla="*/ 7 w 60"/>
                <a:gd name="T51" fmla="*/ 5 h 59"/>
                <a:gd name="T52" fmla="*/ 8 w 60"/>
                <a:gd name="T53" fmla="*/ 5 h 59"/>
                <a:gd name="T54" fmla="*/ 8 w 60"/>
                <a:gd name="T55" fmla="*/ 4 h 59"/>
                <a:gd name="T56" fmla="*/ 8 w 60"/>
                <a:gd name="T57" fmla="*/ 3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30"/>
                  </a:moveTo>
                  <a:lnTo>
                    <a:pt x="58" y="24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8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1"/>
                  </a:lnTo>
                  <a:lnTo>
                    <a:pt x="5" y="46"/>
                  </a:lnTo>
                  <a:lnTo>
                    <a:pt x="9" y="51"/>
                  </a:lnTo>
                  <a:lnTo>
                    <a:pt x="13" y="54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5" y="59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0" y="51"/>
                  </a:lnTo>
                  <a:lnTo>
                    <a:pt x="54" y="46"/>
                  </a:lnTo>
                  <a:lnTo>
                    <a:pt x="57" y="41"/>
                  </a:lnTo>
                  <a:lnTo>
                    <a:pt x="58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210" name="Freeform 88"/>
            <p:cNvSpPr>
              <a:spLocks/>
            </p:cNvSpPr>
            <p:nvPr/>
          </p:nvSpPr>
          <p:spPr bwMode="auto">
            <a:xfrm>
              <a:off x="2343" y="1614"/>
              <a:ext cx="15" cy="15"/>
            </a:xfrm>
            <a:custGeom>
              <a:avLst/>
              <a:gdLst>
                <a:gd name="T0" fmla="*/ 2 w 30"/>
                <a:gd name="T1" fmla="*/ 4 h 29"/>
                <a:gd name="T2" fmla="*/ 2 w 30"/>
                <a:gd name="T3" fmla="*/ 4 h 29"/>
                <a:gd name="T4" fmla="*/ 2 w 30"/>
                <a:gd name="T5" fmla="*/ 4 h 29"/>
                <a:gd name="T6" fmla="*/ 1 w 30"/>
                <a:gd name="T7" fmla="*/ 4 h 29"/>
                <a:gd name="T8" fmla="*/ 1 w 30"/>
                <a:gd name="T9" fmla="*/ 4 h 29"/>
                <a:gd name="T10" fmla="*/ 1 w 30"/>
                <a:gd name="T11" fmla="*/ 3 h 29"/>
                <a:gd name="T12" fmla="*/ 1 w 30"/>
                <a:gd name="T13" fmla="*/ 3 h 29"/>
                <a:gd name="T14" fmla="*/ 0 w 30"/>
                <a:gd name="T15" fmla="*/ 3 h 29"/>
                <a:gd name="T16" fmla="*/ 0 w 30"/>
                <a:gd name="T17" fmla="*/ 2 h 29"/>
                <a:gd name="T18" fmla="*/ 0 w 30"/>
                <a:gd name="T19" fmla="*/ 2 h 29"/>
                <a:gd name="T20" fmla="*/ 1 w 30"/>
                <a:gd name="T21" fmla="*/ 2 h 29"/>
                <a:gd name="T22" fmla="*/ 1 w 30"/>
                <a:gd name="T23" fmla="*/ 1 h 29"/>
                <a:gd name="T24" fmla="*/ 1 w 30"/>
                <a:gd name="T25" fmla="*/ 1 h 29"/>
                <a:gd name="T26" fmla="*/ 1 w 30"/>
                <a:gd name="T27" fmla="*/ 1 h 29"/>
                <a:gd name="T28" fmla="*/ 2 w 30"/>
                <a:gd name="T29" fmla="*/ 1 h 29"/>
                <a:gd name="T30" fmla="*/ 2 w 30"/>
                <a:gd name="T31" fmla="*/ 0 h 29"/>
                <a:gd name="T32" fmla="*/ 2 w 30"/>
                <a:gd name="T33" fmla="*/ 0 h 29"/>
                <a:gd name="T34" fmla="*/ 3 w 30"/>
                <a:gd name="T35" fmla="*/ 0 h 29"/>
                <a:gd name="T36" fmla="*/ 3 w 30"/>
                <a:gd name="T37" fmla="*/ 1 h 29"/>
                <a:gd name="T38" fmla="*/ 3 w 30"/>
                <a:gd name="T39" fmla="*/ 1 h 29"/>
                <a:gd name="T40" fmla="*/ 4 w 30"/>
                <a:gd name="T41" fmla="*/ 1 h 29"/>
                <a:gd name="T42" fmla="*/ 4 w 30"/>
                <a:gd name="T43" fmla="*/ 1 h 29"/>
                <a:gd name="T44" fmla="*/ 4 w 30"/>
                <a:gd name="T45" fmla="*/ 2 h 29"/>
                <a:gd name="T46" fmla="*/ 4 w 30"/>
                <a:gd name="T47" fmla="*/ 2 h 29"/>
                <a:gd name="T48" fmla="*/ 4 w 30"/>
                <a:gd name="T49" fmla="*/ 2 h 29"/>
                <a:gd name="T50" fmla="*/ 4 w 30"/>
                <a:gd name="T51" fmla="*/ 3 h 29"/>
                <a:gd name="T52" fmla="*/ 4 w 30"/>
                <a:gd name="T53" fmla="*/ 4 h 29"/>
                <a:gd name="T54" fmla="*/ 3 w 30"/>
                <a:gd name="T55" fmla="*/ 4 h 29"/>
                <a:gd name="T56" fmla="*/ 2 w 30"/>
                <a:gd name="T57" fmla="*/ 4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9"/>
                <a:gd name="T89" fmla="*/ 30 w 30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9">
                  <a:moveTo>
                    <a:pt x="15" y="29"/>
                  </a:moveTo>
                  <a:lnTo>
                    <a:pt x="11" y="29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6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8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8" y="21"/>
                  </a:lnTo>
                  <a:lnTo>
                    <a:pt x="25" y="26"/>
                  </a:lnTo>
                  <a:lnTo>
                    <a:pt x="20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FFFF9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211" name="Freeform 89"/>
            <p:cNvSpPr>
              <a:spLocks/>
            </p:cNvSpPr>
            <p:nvPr/>
          </p:nvSpPr>
          <p:spPr bwMode="auto">
            <a:xfrm>
              <a:off x="2456" y="1929"/>
              <a:ext cx="30" cy="30"/>
            </a:xfrm>
            <a:custGeom>
              <a:avLst/>
              <a:gdLst>
                <a:gd name="T0" fmla="*/ 8 w 60"/>
                <a:gd name="T1" fmla="*/ 4 h 60"/>
                <a:gd name="T2" fmla="*/ 8 w 60"/>
                <a:gd name="T3" fmla="*/ 3 h 60"/>
                <a:gd name="T4" fmla="*/ 8 w 60"/>
                <a:gd name="T5" fmla="*/ 3 h 60"/>
                <a:gd name="T6" fmla="*/ 7 w 60"/>
                <a:gd name="T7" fmla="*/ 2 h 60"/>
                <a:gd name="T8" fmla="*/ 7 w 60"/>
                <a:gd name="T9" fmla="*/ 1 h 60"/>
                <a:gd name="T10" fmla="*/ 6 w 60"/>
                <a:gd name="T11" fmla="*/ 1 h 60"/>
                <a:gd name="T12" fmla="*/ 6 w 60"/>
                <a:gd name="T13" fmla="*/ 1 h 60"/>
                <a:gd name="T14" fmla="*/ 5 w 60"/>
                <a:gd name="T15" fmla="*/ 0 h 60"/>
                <a:gd name="T16" fmla="*/ 4 w 60"/>
                <a:gd name="T17" fmla="*/ 0 h 60"/>
                <a:gd name="T18" fmla="*/ 3 w 60"/>
                <a:gd name="T19" fmla="*/ 1 h 60"/>
                <a:gd name="T20" fmla="*/ 2 w 60"/>
                <a:gd name="T21" fmla="*/ 1 h 60"/>
                <a:gd name="T22" fmla="*/ 1 w 60"/>
                <a:gd name="T23" fmla="*/ 3 h 60"/>
                <a:gd name="T24" fmla="*/ 0 w 60"/>
                <a:gd name="T25" fmla="*/ 4 h 60"/>
                <a:gd name="T26" fmla="*/ 1 w 60"/>
                <a:gd name="T27" fmla="*/ 5 h 60"/>
                <a:gd name="T28" fmla="*/ 1 w 60"/>
                <a:gd name="T29" fmla="*/ 6 h 60"/>
                <a:gd name="T30" fmla="*/ 1 w 60"/>
                <a:gd name="T31" fmla="*/ 6 h 60"/>
                <a:gd name="T32" fmla="*/ 2 w 60"/>
                <a:gd name="T33" fmla="*/ 7 h 60"/>
                <a:gd name="T34" fmla="*/ 2 w 60"/>
                <a:gd name="T35" fmla="*/ 7 h 60"/>
                <a:gd name="T36" fmla="*/ 3 w 60"/>
                <a:gd name="T37" fmla="*/ 8 h 60"/>
                <a:gd name="T38" fmla="*/ 3 w 60"/>
                <a:gd name="T39" fmla="*/ 8 h 60"/>
                <a:gd name="T40" fmla="*/ 4 w 60"/>
                <a:gd name="T41" fmla="*/ 8 h 60"/>
                <a:gd name="T42" fmla="*/ 5 w 60"/>
                <a:gd name="T43" fmla="*/ 8 h 60"/>
                <a:gd name="T44" fmla="*/ 6 w 60"/>
                <a:gd name="T45" fmla="*/ 8 h 60"/>
                <a:gd name="T46" fmla="*/ 6 w 60"/>
                <a:gd name="T47" fmla="*/ 7 h 60"/>
                <a:gd name="T48" fmla="*/ 7 w 60"/>
                <a:gd name="T49" fmla="*/ 7 h 60"/>
                <a:gd name="T50" fmla="*/ 7 w 60"/>
                <a:gd name="T51" fmla="*/ 6 h 60"/>
                <a:gd name="T52" fmla="*/ 8 w 60"/>
                <a:gd name="T53" fmla="*/ 6 h 60"/>
                <a:gd name="T54" fmla="*/ 8 w 60"/>
                <a:gd name="T55" fmla="*/ 5 h 60"/>
                <a:gd name="T56" fmla="*/ 8 w 60"/>
                <a:gd name="T57" fmla="*/ 4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9"/>
                  </a:lnTo>
                  <a:lnTo>
                    <a:pt x="55" y="13"/>
                  </a:lnTo>
                  <a:lnTo>
                    <a:pt x="52" y="8"/>
                  </a:lnTo>
                  <a:lnTo>
                    <a:pt x="47" y="5"/>
                  </a:lnTo>
                  <a:lnTo>
                    <a:pt x="42" y="3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6" y="46"/>
                  </a:lnTo>
                  <a:lnTo>
                    <a:pt x="9" y="51"/>
                  </a:lnTo>
                  <a:lnTo>
                    <a:pt x="14" y="54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7" y="54"/>
                  </a:lnTo>
                  <a:lnTo>
                    <a:pt x="52" y="51"/>
                  </a:lnTo>
                  <a:lnTo>
                    <a:pt x="55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212" name="Freeform 90"/>
            <p:cNvSpPr>
              <a:spLocks/>
            </p:cNvSpPr>
            <p:nvPr/>
          </p:nvSpPr>
          <p:spPr bwMode="auto">
            <a:xfrm>
              <a:off x="2463" y="1937"/>
              <a:ext cx="15" cy="15"/>
            </a:xfrm>
            <a:custGeom>
              <a:avLst/>
              <a:gdLst>
                <a:gd name="T0" fmla="*/ 2 w 30"/>
                <a:gd name="T1" fmla="*/ 4 h 30"/>
                <a:gd name="T2" fmla="*/ 2 w 30"/>
                <a:gd name="T3" fmla="*/ 4 h 30"/>
                <a:gd name="T4" fmla="*/ 2 w 30"/>
                <a:gd name="T5" fmla="*/ 4 h 30"/>
                <a:gd name="T6" fmla="*/ 1 w 30"/>
                <a:gd name="T7" fmla="*/ 4 h 30"/>
                <a:gd name="T8" fmla="*/ 1 w 30"/>
                <a:gd name="T9" fmla="*/ 4 h 30"/>
                <a:gd name="T10" fmla="*/ 1 w 30"/>
                <a:gd name="T11" fmla="*/ 3 h 30"/>
                <a:gd name="T12" fmla="*/ 1 w 30"/>
                <a:gd name="T13" fmla="*/ 3 h 30"/>
                <a:gd name="T14" fmla="*/ 0 w 30"/>
                <a:gd name="T15" fmla="*/ 3 h 30"/>
                <a:gd name="T16" fmla="*/ 0 w 30"/>
                <a:gd name="T17" fmla="*/ 2 h 30"/>
                <a:gd name="T18" fmla="*/ 0 w 30"/>
                <a:gd name="T19" fmla="*/ 2 h 30"/>
                <a:gd name="T20" fmla="*/ 1 w 30"/>
                <a:gd name="T21" fmla="*/ 2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2 w 30"/>
                <a:gd name="T29" fmla="*/ 1 h 30"/>
                <a:gd name="T30" fmla="*/ 2 w 30"/>
                <a:gd name="T31" fmla="*/ 0 h 30"/>
                <a:gd name="T32" fmla="*/ 2 w 30"/>
                <a:gd name="T33" fmla="*/ 0 h 30"/>
                <a:gd name="T34" fmla="*/ 3 w 30"/>
                <a:gd name="T35" fmla="*/ 0 h 30"/>
                <a:gd name="T36" fmla="*/ 3 w 30"/>
                <a:gd name="T37" fmla="*/ 1 h 30"/>
                <a:gd name="T38" fmla="*/ 3 w 30"/>
                <a:gd name="T39" fmla="*/ 1 h 30"/>
                <a:gd name="T40" fmla="*/ 4 w 30"/>
                <a:gd name="T41" fmla="*/ 1 h 30"/>
                <a:gd name="T42" fmla="*/ 4 w 30"/>
                <a:gd name="T43" fmla="*/ 1 h 30"/>
                <a:gd name="T44" fmla="*/ 4 w 30"/>
                <a:gd name="T45" fmla="*/ 2 h 30"/>
                <a:gd name="T46" fmla="*/ 4 w 30"/>
                <a:gd name="T47" fmla="*/ 2 h 30"/>
                <a:gd name="T48" fmla="*/ 4 w 30"/>
                <a:gd name="T49" fmla="*/ 2 h 30"/>
                <a:gd name="T50" fmla="*/ 4 w 30"/>
                <a:gd name="T51" fmla="*/ 3 h 30"/>
                <a:gd name="T52" fmla="*/ 4 w 30"/>
                <a:gd name="T53" fmla="*/ 4 h 30"/>
                <a:gd name="T54" fmla="*/ 3 w 30"/>
                <a:gd name="T55" fmla="*/ 4 h 30"/>
                <a:gd name="T56" fmla="*/ 2 w 30"/>
                <a:gd name="T57" fmla="*/ 4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1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4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11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6" y="5"/>
                  </a:lnTo>
                  <a:lnTo>
                    <a:pt x="28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FF9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213" name="Freeform 91"/>
            <p:cNvSpPr>
              <a:spLocks/>
            </p:cNvSpPr>
            <p:nvPr/>
          </p:nvSpPr>
          <p:spPr bwMode="auto">
            <a:xfrm>
              <a:off x="2357" y="1988"/>
              <a:ext cx="30" cy="29"/>
            </a:xfrm>
            <a:custGeom>
              <a:avLst/>
              <a:gdLst>
                <a:gd name="T0" fmla="*/ 8 w 60"/>
                <a:gd name="T1" fmla="*/ 3 h 59"/>
                <a:gd name="T2" fmla="*/ 8 w 60"/>
                <a:gd name="T3" fmla="*/ 3 h 59"/>
                <a:gd name="T4" fmla="*/ 8 w 60"/>
                <a:gd name="T5" fmla="*/ 2 h 59"/>
                <a:gd name="T6" fmla="*/ 7 w 60"/>
                <a:gd name="T7" fmla="*/ 1 h 59"/>
                <a:gd name="T8" fmla="*/ 7 w 60"/>
                <a:gd name="T9" fmla="*/ 1 h 59"/>
                <a:gd name="T10" fmla="*/ 6 w 60"/>
                <a:gd name="T11" fmla="*/ 0 h 59"/>
                <a:gd name="T12" fmla="*/ 6 w 60"/>
                <a:gd name="T13" fmla="*/ 0 h 59"/>
                <a:gd name="T14" fmla="*/ 5 w 60"/>
                <a:gd name="T15" fmla="*/ 0 h 59"/>
                <a:gd name="T16" fmla="*/ 4 w 60"/>
                <a:gd name="T17" fmla="*/ 0 h 59"/>
                <a:gd name="T18" fmla="*/ 3 w 60"/>
                <a:gd name="T19" fmla="*/ 0 h 59"/>
                <a:gd name="T20" fmla="*/ 2 w 60"/>
                <a:gd name="T21" fmla="*/ 1 h 59"/>
                <a:gd name="T22" fmla="*/ 1 w 60"/>
                <a:gd name="T23" fmla="*/ 2 h 59"/>
                <a:gd name="T24" fmla="*/ 0 w 60"/>
                <a:gd name="T25" fmla="*/ 3 h 59"/>
                <a:gd name="T26" fmla="*/ 1 w 60"/>
                <a:gd name="T27" fmla="*/ 4 h 59"/>
                <a:gd name="T28" fmla="*/ 1 w 60"/>
                <a:gd name="T29" fmla="*/ 5 h 59"/>
                <a:gd name="T30" fmla="*/ 1 w 60"/>
                <a:gd name="T31" fmla="*/ 5 h 59"/>
                <a:gd name="T32" fmla="*/ 2 w 60"/>
                <a:gd name="T33" fmla="*/ 6 h 59"/>
                <a:gd name="T34" fmla="*/ 2 w 60"/>
                <a:gd name="T35" fmla="*/ 6 h 59"/>
                <a:gd name="T36" fmla="*/ 3 w 60"/>
                <a:gd name="T37" fmla="*/ 7 h 59"/>
                <a:gd name="T38" fmla="*/ 3 w 60"/>
                <a:gd name="T39" fmla="*/ 7 h 59"/>
                <a:gd name="T40" fmla="*/ 4 w 60"/>
                <a:gd name="T41" fmla="*/ 7 h 59"/>
                <a:gd name="T42" fmla="*/ 5 w 60"/>
                <a:gd name="T43" fmla="*/ 7 h 59"/>
                <a:gd name="T44" fmla="*/ 6 w 60"/>
                <a:gd name="T45" fmla="*/ 7 h 59"/>
                <a:gd name="T46" fmla="*/ 6 w 60"/>
                <a:gd name="T47" fmla="*/ 6 h 59"/>
                <a:gd name="T48" fmla="*/ 7 w 60"/>
                <a:gd name="T49" fmla="*/ 6 h 59"/>
                <a:gd name="T50" fmla="*/ 7 w 60"/>
                <a:gd name="T51" fmla="*/ 5 h 59"/>
                <a:gd name="T52" fmla="*/ 8 w 60"/>
                <a:gd name="T53" fmla="*/ 5 h 59"/>
                <a:gd name="T54" fmla="*/ 8 w 60"/>
                <a:gd name="T55" fmla="*/ 4 h 59"/>
                <a:gd name="T56" fmla="*/ 8 w 60"/>
                <a:gd name="T57" fmla="*/ 3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2"/>
                  </a:lnTo>
                  <a:lnTo>
                    <a:pt x="51" y="8"/>
                  </a:lnTo>
                  <a:lnTo>
                    <a:pt x="46" y="4"/>
                  </a:lnTo>
                  <a:lnTo>
                    <a:pt x="42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8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3" y="40"/>
                  </a:lnTo>
                  <a:lnTo>
                    <a:pt x="6" y="46"/>
                  </a:lnTo>
                  <a:lnTo>
                    <a:pt x="9" y="50"/>
                  </a:lnTo>
                  <a:lnTo>
                    <a:pt x="14" y="54"/>
                  </a:lnTo>
                  <a:lnTo>
                    <a:pt x="19" y="56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6" y="59"/>
                  </a:lnTo>
                  <a:lnTo>
                    <a:pt x="42" y="56"/>
                  </a:lnTo>
                  <a:lnTo>
                    <a:pt x="46" y="54"/>
                  </a:lnTo>
                  <a:lnTo>
                    <a:pt x="51" y="50"/>
                  </a:lnTo>
                  <a:lnTo>
                    <a:pt x="54" y="46"/>
                  </a:lnTo>
                  <a:lnTo>
                    <a:pt x="58" y="40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214" name="Freeform 92"/>
            <p:cNvSpPr>
              <a:spLocks/>
            </p:cNvSpPr>
            <p:nvPr/>
          </p:nvSpPr>
          <p:spPr bwMode="auto">
            <a:xfrm>
              <a:off x="2365" y="1995"/>
              <a:ext cx="15" cy="15"/>
            </a:xfrm>
            <a:custGeom>
              <a:avLst/>
              <a:gdLst>
                <a:gd name="T0" fmla="*/ 2 w 30"/>
                <a:gd name="T1" fmla="*/ 4 h 29"/>
                <a:gd name="T2" fmla="*/ 2 w 30"/>
                <a:gd name="T3" fmla="*/ 4 h 29"/>
                <a:gd name="T4" fmla="*/ 2 w 30"/>
                <a:gd name="T5" fmla="*/ 4 h 29"/>
                <a:gd name="T6" fmla="*/ 1 w 30"/>
                <a:gd name="T7" fmla="*/ 4 h 29"/>
                <a:gd name="T8" fmla="*/ 1 w 30"/>
                <a:gd name="T9" fmla="*/ 4 h 29"/>
                <a:gd name="T10" fmla="*/ 1 w 30"/>
                <a:gd name="T11" fmla="*/ 3 h 29"/>
                <a:gd name="T12" fmla="*/ 1 w 30"/>
                <a:gd name="T13" fmla="*/ 3 h 29"/>
                <a:gd name="T14" fmla="*/ 0 w 30"/>
                <a:gd name="T15" fmla="*/ 3 h 29"/>
                <a:gd name="T16" fmla="*/ 0 w 30"/>
                <a:gd name="T17" fmla="*/ 2 h 29"/>
                <a:gd name="T18" fmla="*/ 0 w 30"/>
                <a:gd name="T19" fmla="*/ 2 h 29"/>
                <a:gd name="T20" fmla="*/ 1 w 30"/>
                <a:gd name="T21" fmla="*/ 2 h 29"/>
                <a:gd name="T22" fmla="*/ 1 w 30"/>
                <a:gd name="T23" fmla="*/ 1 h 29"/>
                <a:gd name="T24" fmla="*/ 1 w 30"/>
                <a:gd name="T25" fmla="*/ 1 h 29"/>
                <a:gd name="T26" fmla="*/ 1 w 30"/>
                <a:gd name="T27" fmla="*/ 1 h 29"/>
                <a:gd name="T28" fmla="*/ 2 w 30"/>
                <a:gd name="T29" fmla="*/ 1 h 29"/>
                <a:gd name="T30" fmla="*/ 2 w 30"/>
                <a:gd name="T31" fmla="*/ 0 h 29"/>
                <a:gd name="T32" fmla="*/ 2 w 30"/>
                <a:gd name="T33" fmla="*/ 0 h 29"/>
                <a:gd name="T34" fmla="*/ 3 w 30"/>
                <a:gd name="T35" fmla="*/ 0 h 29"/>
                <a:gd name="T36" fmla="*/ 3 w 30"/>
                <a:gd name="T37" fmla="*/ 1 h 29"/>
                <a:gd name="T38" fmla="*/ 3 w 30"/>
                <a:gd name="T39" fmla="*/ 1 h 29"/>
                <a:gd name="T40" fmla="*/ 4 w 30"/>
                <a:gd name="T41" fmla="*/ 1 h 29"/>
                <a:gd name="T42" fmla="*/ 4 w 30"/>
                <a:gd name="T43" fmla="*/ 1 h 29"/>
                <a:gd name="T44" fmla="*/ 4 w 30"/>
                <a:gd name="T45" fmla="*/ 2 h 29"/>
                <a:gd name="T46" fmla="*/ 4 w 30"/>
                <a:gd name="T47" fmla="*/ 2 h 29"/>
                <a:gd name="T48" fmla="*/ 4 w 30"/>
                <a:gd name="T49" fmla="*/ 2 h 29"/>
                <a:gd name="T50" fmla="*/ 4 w 30"/>
                <a:gd name="T51" fmla="*/ 3 h 29"/>
                <a:gd name="T52" fmla="*/ 4 w 30"/>
                <a:gd name="T53" fmla="*/ 4 h 29"/>
                <a:gd name="T54" fmla="*/ 3 w 30"/>
                <a:gd name="T55" fmla="*/ 4 h 29"/>
                <a:gd name="T56" fmla="*/ 2 w 30"/>
                <a:gd name="T57" fmla="*/ 4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9"/>
                <a:gd name="T89" fmla="*/ 30 w 30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9">
                  <a:moveTo>
                    <a:pt x="15" y="29"/>
                  </a:moveTo>
                  <a:lnTo>
                    <a:pt x="13" y="29"/>
                  </a:lnTo>
                  <a:lnTo>
                    <a:pt x="9" y="27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3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3" y="6"/>
                  </a:lnTo>
                  <a:lnTo>
                    <a:pt x="5" y="3"/>
                  </a:lnTo>
                  <a:lnTo>
                    <a:pt x="7" y="2"/>
                  </a:lnTo>
                  <a:lnTo>
                    <a:pt x="9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3"/>
                  </a:lnTo>
                  <a:lnTo>
                    <a:pt x="27" y="6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6" y="25"/>
                  </a:lnTo>
                  <a:lnTo>
                    <a:pt x="21" y="27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FFFF9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215" name="Freeform 93"/>
            <p:cNvSpPr>
              <a:spLocks/>
            </p:cNvSpPr>
            <p:nvPr/>
          </p:nvSpPr>
          <p:spPr bwMode="auto">
            <a:xfrm>
              <a:off x="2658" y="2044"/>
              <a:ext cx="30" cy="30"/>
            </a:xfrm>
            <a:custGeom>
              <a:avLst/>
              <a:gdLst>
                <a:gd name="T0" fmla="*/ 8 w 59"/>
                <a:gd name="T1" fmla="*/ 4 h 60"/>
                <a:gd name="T2" fmla="*/ 8 w 59"/>
                <a:gd name="T3" fmla="*/ 4 h 60"/>
                <a:gd name="T4" fmla="*/ 8 w 59"/>
                <a:gd name="T5" fmla="*/ 3 h 60"/>
                <a:gd name="T6" fmla="*/ 7 w 59"/>
                <a:gd name="T7" fmla="*/ 2 h 60"/>
                <a:gd name="T8" fmla="*/ 7 w 59"/>
                <a:gd name="T9" fmla="*/ 2 h 60"/>
                <a:gd name="T10" fmla="*/ 6 w 59"/>
                <a:gd name="T11" fmla="*/ 1 h 60"/>
                <a:gd name="T12" fmla="*/ 6 w 59"/>
                <a:gd name="T13" fmla="*/ 1 h 60"/>
                <a:gd name="T14" fmla="*/ 5 w 59"/>
                <a:gd name="T15" fmla="*/ 1 h 60"/>
                <a:gd name="T16" fmla="*/ 4 w 59"/>
                <a:gd name="T17" fmla="*/ 0 h 60"/>
                <a:gd name="T18" fmla="*/ 3 w 59"/>
                <a:gd name="T19" fmla="*/ 1 h 60"/>
                <a:gd name="T20" fmla="*/ 2 w 59"/>
                <a:gd name="T21" fmla="*/ 2 h 60"/>
                <a:gd name="T22" fmla="*/ 1 w 59"/>
                <a:gd name="T23" fmla="*/ 3 h 60"/>
                <a:gd name="T24" fmla="*/ 0 w 59"/>
                <a:gd name="T25" fmla="*/ 4 h 60"/>
                <a:gd name="T26" fmla="*/ 1 w 59"/>
                <a:gd name="T27" fmla="*/ 5 h 60"/>
                <a:gd name="T28" fmla="*/ 1 w 59"/>
                <a:gd name="T29" fmla="*/ 6 h 60"/>
                <a:gd name="T30" fmla="*/ 1 w 59"/>
                <a:gd name="T31" fmla="*/ 6 h 60"/>
                <a:gd name="T32" fmla="*/ 2 w 59"/>
                <a:gd name="T33" fmla="*/ 7 h 60"/>
                <a:gd name="T34" fmla="*/ 2 w 59"/>
                <a:gd name="T35" fmla="*/ 7 h 60"/>
                <a:gd name="T36" fmla="*/ 3 w 59"/>
                <a:gd name="T37" fmla="*/ 8 h 60"/>
                <a:gd name="T38" fmla="*/ 3 w 59"/>
                <a:gd name="T39" fmla="*/ 8 h 60"/>
                <a:gd name="T40" fmla="*/ 4 w 59"/>
                <a:gd name="T41" fmla="*/ 8 h 60"/>
                <a:gd name="T42" fmla="*/ 5 w 59"/>
                <a:gd name="T43" fmla="*/ 8 h 60"/>
                <a:gd name="T44" fmla="*/ 6 w 59"/>
                <a:gd name="T45" fmla="*/ 8 h 60"/>
                <a:gd name="T46" fmla="*/ 6 w 59"/>
                <a:gd name="T47" fmla="*/ 7 h 60"/>
                <a:gd name="T48" fmla="*/ 7 w 59"/>
                <a:gd name="T49" fmla="*/ 7 h 60"/>
                <a:gd name="T50" fmla="*/ 7 w 59"/>
                <a:gd name="T51" fmla="*/ 6 h 60"/>
                <a:gd name="T52" fmla="*/ 8 w 59"/>
                <a:gd name="T53" fmla="*/ 6 h 60"/>
                <a:gd name="T54" fmla="*/ 8 w 59"/>
                <a:gd name="T55" fmla="*/ 5 h 60"/>
                <a:gd name="T56" fmla="*/ 8 w 59"/>
                <a:gd name="T57" fmla="*/ 4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9"/>
                <a:gd name="T88" fmla="*/ 0 h 60"/>
                <a:gd name="T89" fmla="*/ 59 w 59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9" h="60">
                  <a:moveTo>
                    <a:pt x="59" y="30"/>
                  </a:moveTo>
                  <a:lnTo>
                    <a:pt x="58" y="25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5" y="2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9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7"/>
                  </a:lnTo>
                  <a:lnTo>
                    <a:pt x="9" y="51"/>
                  </a:lnTo>
                  <a:lnTo>
                    <a:pt x="13" y="55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5" y="59"/>
                  </a:lnTo>
                  <a:lnTo>
                    <a:pt x="41" y="58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2"/>
                  </a:lnTo>
                  <a:lnTo>
                    <a:pt x="58" y="36"/>
                  </a:lnTo>
                  <a:lnTo>
                    <a:pt x="59" y="30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216" name="Freeform 94"/>
            <p:cNvSpPr>
              <a:spLocks/>
            </p:cNvSpPr>
            <p:nvPr/>
          </p:nvSpPr>
          <p:spPr bwMode="auto">
            <a:xfrm>
              <a:off x="2666" y="2051"/>
              <a:ext cx="15" cy="15"/>
            </a:xfrm>
            <a:custGeom>
              <a:avLst/>
              <a:gdLst>
                <a:gd name="T0" fmla="*/ 2 w 30"/>
                <a:gd name="T1" fmla="*/ 4 h 30"/>
                <a:gd name="T2" fmla="*/ 2 w 30"/>
                <a:gd name="T3" fmla="*/ 4 h 30"/>
                <a:gd name="T4" fmla="*/ 2 w 30"/>
                <a:gd name="T5" fmla="*/ 4 h 30"/>
                <a:gd name="T6" fmla="*/ 1 w 30"/>
                <a:gd name="T7" fmla="*/ 4 h 30"/>
                <a:gd name="T8" fmla="*/ 1 w 30"/>
                <a:gd name="T9" fmla="*/ 4 h 30"/>
                <a:gd name="T10" fmla="*/ 1 w 30"/>
                <a:gd name="T11" fmla="*/ 3 h 30"/>
                <a:gd name="T12" fmla="*/ 1 w 30"/>
                <a:gd name="T13" fmla="*/ 3 h 30"/>
                <a:gd name="T14" fmla="*/ 0 w 30"/>
                <a:gd name="T15" fmla="*/ 3 h 30"/>
                <a:gd name="T16" fmla="*/ 0 w 30"/>
                <a:gd name="T17" fmla="*/ 2 h 30"/>
                <a:gd name="T18" fmla="*/ 0 w 30"/>
                <a:gd name="T19" fmla="*/ 2 h 30"/>
                <a:gd name="T20" fmla="*/ 1 w 30"/>
                <a:gd name="T21" fmla="*/ 2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2 w 30"/>
                <a:gd name="T29" fmla="*/ 1 h 30"/>
                <a:gd name="T30" fmla="*/ 2 w 30"/>
                <a:gd name="T31" fmla="*/ 0 h 30"/>
                <a:gd name="T32" fmla="*/ 2 w 30"/>
                <a:gd name="T33" fmla="*/ 0 h 30"/>
                <a:gd name="T34" fmla="*/ 3 w 30"/>
                <a:gd name="T35" fmla="*/ 0 h 30"/>
                <a:gd name="T36" fmla="*/ 3 w 30"/>
                <a:gd name="T37" fmla="*/ 1 h 30"/>
                <a:gd name="T38" fmla="*/ 3 w 30"/>
                <a:gd name="T39" fmla="*/ 1 h 30"/>
                <a:gd name="T40" fmla="*/ 4 w 30"/>
                <a:gd name="T41" fmla="*/ 1 h 30"/>
                <a:gd name="T42" fmla="*/ 4 w 30"/>
                <a:gd name="T43" fmla="*/ 1 h 30"/>
                <a:gd name="T44" fmla="*/ 4 w 30"/>
                <a:gd name="T45" fmla="*/ 2 h 30"/>
                <a:gd name="T46" fmla="*/ 4 w 30"/>
                <a:gd name="T47" fmla="*/ 2 h 30"/>
                <a:gd name="T48" fmla="*/ 4 w 30"/>
                <a:gd name="T49" fmla="*/ 2 h 30"/>
                <a:gd name="T50" fmla="*/ 4 w 30"/>
                <a:gd name="T51" fmla="*/ 3 h 30"/>
                <a:gd name="T52" fmla="*/ 4 w 30"/>
                <a:gd name="T53" fmla="*/ 4 h 30"/>
                <a:gd name="T54" fmla="*/ 3 w 30"/>
                <a:gd name="T55" fmla="*/ 4 h 30"/>
                <a:gd name="T56" fmla="*/ 2 w 30"/>
                <a:gd name="T57" fmla="*/ 4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6" y="27"/>
                  </a:lnTo>
                  <a:lnTo>
                    <a:pt x="4" y="26"/>
                  </a:lnTo>
                  <a:lnTo>
                    <a:pt x="3" y="24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3" y="7"/>
                  </a:lnTo>
                  <a:lnTo>
                    <a:pt x="4" y="5"/>
                  </a:lnTo>
                  <a:lnTo>
                    <a:pt x="6" y="3"/>
                  </a:lnTo>
                  <a:lnTo>
                    <a:pt x="9" y="2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0" y="2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8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8" y="21"/>
                  </a:lnTo>
                  <a:lnTo>
                    <a:pt x="25" y="26"/>
                  </a:lnTo>
                  <a:lnTo>
                    <a:pt x="20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FF9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217" name="Freeform 95"/>
            <p:cNvSpPr>
              <a:spLocks/>
            </p:cNvSpPr>
            <p:nvPr/>
          </p:nvSpPr>
          <p:spPr bwMode="auto">
            <a:xfrm>
              <a:off x="2674" y="1787"/>
              <a:ext cx="30" cy="30"/>
            </a:xfrm>
            <a:custGeom>
              <a:avLst/>
              <a:gdLst>
                <a:gd name="T0" fmla="*/ 8 w 60"/>
                <a:gd name="T1" fmla="*/ 4 h 60"/>
                <a:gd name="T2" fmla="*/ 8 w 60"/>
                <a:gd name="T3" fmla="*/ 3 h 60"/>
                <a:gd name="T4" fmla="*/ 8 w 60"/>
                <a:gd name="T5" fmla="*/ 3 h 60"/>
                <a:gd name="T6" fmla="*/ 7 w 60"/>
                <a:gd name="T7" fmla="*/ 2 h 60"/>
                <a:gd name="T8" fmla="*/ 7 w 60"/>
                <a:gd name="T9" fmla="*/ 2 h 60"/>
                <a:gd name="T10" fmla="*/ 6 w 60"/>
                <a:gd name="T11" fmla="*/ 1 h 60"/>
                <a:gd name="T12" fmla="*/ 6 w 60"/>
                <a:gd name="T13" fmla="*/ 1 h 60"/>
                <a:gd name="T14" fmla="*/ 5 w 60"/>
                <a:gd name="T15" fmla="*/ 1 h 60"/>
                <a:gd name="T16" fmla="*/ 4 w 60"/>
                <a:gd name="T17" fmla="*/ 0 h 60"/>
                <a:gd name="T18" fmla="*/ 3 w 60"/>
                <a:gd name="T19" fmla="*/ 1 h 60"/>
                <a:gd name="T20" fmla="*/ 2 w 60"/>
                <a:gd name="T21" fmla="*/ 2 h 60"/>
                <a:gd name="T22" fmla="*/ 1 w 60"/>
                <a:gd name="T23" fmla="*/ 3 h 60"/>
                <a:gd name="T24" fmla="*/ 0 w 60"/>
                <a:gd name="T25" fmla="*/ 4 h 60"/>
                <a:gd name="T26" fmla="*/ 1 w 60"/>
                <a:gd name="T27" fmla="*/ 5 h 60"/>
                <a:gd name="T28" fmla="*/ 1 w 60"/>
                <a:gd name="T29" fmla="*/ 6 h 60"/>
                <a:gd name="T30" fmla="*/ 1 w 60"/>
                <a:gd name="T31" fmla="*/ 6 h 60"/>
                <a:gd name="T32" fmla="*/ 2 w 60"/>
                <a:gd name="T33" fmla="*/ 7 h 60"/>
                <a:gd name="T34" fmla="*/ 2 w 60"/>
                <a:gd name="T35" fmla="*/ 7 h 60"/>
                <a:gd name="T36" fmla="*/ 3 w 60"/>
                <a:gd name="T37" fmla="*/ 8 h 60"/>
                <a:gd name="T38" fmla="*/ 3 w 60"/>
                <a:gd name="T39" fmla="*/ 8 h 60"/>
                <a:gd name="T40" fmla="*/ 4 w 60"/>
                <a:gd name="T41" fmla="*/ 8 h 60"/>
                <a:gd name="T42" fmla="*/ 5 w 60"/>
                <a:gd name="T43" fmla="*/ 8 h 60"/>
                <a:gd name="T44" fmla="*/ 6 w 60"/>
                <a:gd name="T45" fmla="*/ 8 h 60"/>
                <a:gd name="T46" fmla="*/ 6 w 60"/>
                <a:gd name="T47" fmla="*/ 7 h 60"/>
                <a:gd name="T48" fmla="*/ 7 w 60"/>
                <a:gd name="T49" fmla="*/ 7 h 60"/>
                <a:gd name="T50" fmla="*/ 7 w 60"/>
                <a:gd name="T51" fmla="*/ 6 h 60"/>
                <a:gd name="T52" fmla="*/ 8 w 60"/>
                <a:gd name="T53" fmla="*/ 6 h 60"/>
                <a:gd name="T54" fmla="*/ 8 w 60"/>
                <a:gd name="T55" fmla="*/ 5 h 60"/>
                <a:gd name="T56" fmla="*/ 8 w 60"/>
                <a:gd name="T57" fmla="*/ 4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4"/>
                  </a:lnTo>
                  <a:lnTo>
                    <a:pt x="51" y="9"/>
                  </a:lnTo>
                  <a:lnTo>
                    <a:pt x="46" y="6"/>
                  </a:lnTo>
                  <a:lnTo>
                    <a:pt x="41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2"/>
                  </a:lnTo>
                  <a:lnTo>
                    <a:pt x="14" y="55"/>
                  </a:lnTo>
                  <a:lnTo>
                    <a:pt x="18" y="58"/>
                  </a:lnTo>
                  <a:lnTo>
                    <a:pt x="24" y="60"/>
                  </a:lnTo>
                  <a:lnTo>
                    <a:pt x="30" y="60"/>
                  </a:lnTo>
                  <a:lnTo>
                    <a:pt x="36" y="60"/>
                  </a:lnTo>
                  <a:lnTo>
                    <a:pt x="41" y="58"/>
                  </a:lnTo>
                  <a:lnTo>
                    <a:pt x="46" y="55"/>
                  </a:lnTo>
                  <a:lnTo>
                    <a:pt x="51" y="52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218" name="Freeform 96"/>
            <p:cNvSpPr>
              <a:spLocks/>
            </p:cNvSpPr>
            <p:nvPr/>
          </p:nvSpPr>
          <p:spPr bwMode="auto">
            <a:xfrm>
              <a:off x="2682" y="1795"/>
              <a:ext cx="15" cy="15"/>
            </a:xfrm>
            <a:custGeom>
              <a:avLst/>
              <a:gdLst>
                <a:gd name="T0" fmla="*/ 2 w 30"/>
                <a:gd name="T1" fmla="*/ 4 h 30"/>
                <a:gd name="T2" fmla="*/ 2 w 30"/>
                <a:gd name="T3" fmla="*/ 4 h 30"/>
                <a:gd name="T4" fmla="*/ 2 w 30"/>
                <a:gd name="T5" fmla="*/ 4 h 30"/>
                <a:gd name="T6" fmla="*/ 1 w 30"/>
                <a:gd name="T7" fmla="*/ 4 h 30"/>
                <a:gd name="T8" fmla="*/ 1 w 30"/>
                <a:gd name="T9" fmla="*/ 4 h 30"/>
                <a:gd name="T10" fmla="*/ 1 w 30"/>
                <a:gd name="T11" fmla="*/ 3 h 30"/>
                <a:gd name="T12" fmla="*/ 1 w 30"/>
                <a:gd name="T13" fmla="*/ 3 h 30"/>
                <a:gd name="T14" fmla="*/ 0 w 30"/>
                <a:gd name="T15" fmla="*/ 3 h 30"/>
                <a:gd name="T16" fmla="*/ 0 w 30"/>
                <a:gd name="T17" fmla="*/ 2 h 30"/>
                <a:gd name="T18" fmla="*/ 0 w 30"/>
                <a:gd name="T19" fmla="*/ 2 h 30"/>
                <a:gd name="T20" fmla="*/ 1 w 30"/>
                <a:gd name="T21" fmla="*/ 2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2 w 30"/>
                <a:gd name="T29" fmla="*/ 1 h 30"/>
                <a:gd name="T30" fmla="*/ 2 w 30"/>
                <a:gd name="T31" fmla="*/ 0 h 30"/>
                <a:gd name="T32" fmla="*/ 2 w 30"/>
                <a:gd name="T33" fmla="*/ 0 h 30"/>
                <a:gd name="T34" fmla="*/ 3 w 30"/>
                <a:gd name="T35" fmla="*/ 0 h 30"/>
                <a:gd name="T36" fmla="*/ 3 w 30"/>
                <a:gd name="T37" fmla="*/ 1 h 30"/>
                <a:gd name="T38" fmla="*/ 3 w 30"/>
                <a:gd name="T39" fmla="*/ 1 h 30"/>
                <a:gd name="T40" fmla="*/ 4 w 30"/>
                <a:gd name="T41" fmla="*/ 1 h 30"/>
                <a:gd name="T42" fmla="*/ 4 w 30"/>
                <a:gd name="T43" fmla="*/ 1 h 30"/>
                <a:gd name="T44" fmla="*/ 4 w 30"/>
                <a:gd name="T45" fmla="*/ 2 h 30"/>
                <a:gd name="T46" fmla="*/ 4 w 30"/>
                <a:gd name="T47" fmla="*/ 2 h 30"/>
                <a:gd name="T48" fmla="*/ 4 w 30"/>
                <a:gd name="T49" fmla="*/ 2 h 30"/>
                <a:gd name="T50" fmla="*/ 4 w 30"/>
                <a:gd name="T51" fmla="*/ 3 h 30"/>
                <a:gd name="T52" fmla="*/ 4 w 30"/>
                <a:gd name="T53" fmla="*/ 4 h 30"/>
                <a:gd name="T54" fmla="*/ 3 w 30"/>
                <a:gd name="T55" fmla="*/ 4 h 30"/>
                <a:gd name="T56" fmla="*/ 2 w 30"/>
                <a:gd name="T57" fmla="*/ 4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7" y="28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1" y="9"/>
                  </a:lnTo>
                  <a:lnTo>
                    <a:pt x="2" y="7"/>
                  </a:lnTo>
                  <a:lnTo>
                    <a:pt x="4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3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5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FF9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219" name="Freeform 97"/>
            <p:cNvSpPr>
              <a:spLocks/>
            </p:cNvSpPr>
            <p:nvPr/>
          </p:nvSpPr>
          <p:spPr bwMode="auto">
            <a:xfrm>
              <a:off x="2677" y="2164"/>
              <a:ext cx="30" cy="29"/>
            </a:xfrm>
            <a:custGeom>
              <a:avLst/>
              <a:gdLst>
                <a:gd name="T0" fmla="*/ 8 w 58"/>
                <a:gd name="T1" fmla="*/ 3 h 60"/>
                <a:gd name="T2" fmla="*/ 8 w 58"/>
                <a:gd name="T3" fmla="*/ 3 h 60"/>
                <a:gd name="T4" fmla="*/ 8 w 58"/>
                <a:gd name="T5" fmla="*/ 2 h 60"/>
                <a:gd name="T6" fmla="*/ 7 w 58"/>
                <a:gd name="T7" fmla="*/ 1 h 60"/>
                <a:gd name="T8" fmla="*/ 7 w 58"/>
                <a:gd name="T9" fmla="*/ 1 h 60"/>
                <a:gd name="T10" fmla="*/ 6 w 58"/>
                <a:gd name="T11" fmla="*/ 0 h 60"/>
                <a:gd name="T12" fmla="*/ 6 w 58"/>
                <a:gd name="T13" fmla="*/ 0 h 60"/>
                <a:gd name="T14" fmla="*/ 5 w 58"/>
                <a:gd name="T15" fmla="*/ 0 h 60"/>
                <a:gd name="T16" fmla="*/ 4 w 58"/>
                <a:gd name="T17" fmla="*/ 0 h 60"/>
                <a:gd name="T18" fmla="*/ 3 w 58"/>
                <a:gd name="T19" fmla="*/ 0 h 60"/>
                <a:gd name="T20" fmla="*/ 1 w 58"/>
                <a:gd name="T21" fmla="*/ 1 h 60"/>
                <a:gd name="T22" fmla="*/ 1 w 58"/>
                <a:gd name="T23" fmla="*/ 2 h 60"/>
                <a:gd name="T24" fmla="*/ 0 w 58"/>
                <a:gd name="T25" fmla="*/ 3 h 60"/>
                <a:gd name="T26" fmla="*/ 0 w 58"/>
                <a:gd name="T27" fmla="*/ 4 h 60"/>
                <a:gd name="T28" fmla="*/ 1 w 58"/>
                <a:gd name="T29" fmla="*/ 5 h 60"/>
                <a:gd name="T30" fmla="*/ 1 w 58"/>
                <a:gd name="T31" fmla="*/ 5 h 60"/>
                <a:gd name="T32" fmla="*/ 1 w 58"/>
                <a:gd name="T33" fmla="*/ 6 h 60"/>
                <a:gd name="T34" fmla="*/ 2 w 58"/>
                <a:gd name="T35" fmla="*/ 6 h 60"/>
                <a:gd name="T36" fmla="*/ 3 w 58"/>
                <a:gd name="T37" fmla="*/ 7 h 60"/>
                <a:gd name="T38" fmla="*/ 3 w 58"/>
                <a:gd name="T39" fmla="*/ 7 h 60"/>
                <a:gd name="T40" fmla="*/ 4 w 58"/>
                <a:gd name="T41" fmla="*/ 7 h 60"/>
                <a:gd name="T42" fmla="*/ 5 w 58"/>
                <a:gd name="T43" fmla="*/ 7 h 60"/>
                <a:gd name="T44" fmla="*/ 6 w 58"/>
                <a:gd name="T45" fmla="*/ 7 h 60"/>
                <a:gd name="T46" fmla="*/ 6 w 58"/>
                <a:gd name="T47" fmla="*/ 6 h 60"/>
                <a:gd name="T48" fmla="*/ 7 w 58"/>
                <a:gd name="T49" fmla="*/ 6 h 60"/>
                <a:gd name="T50" fmla="*/ 7 w 58"/>
                <a:gd name="T51" fmla="*/ 5 h 60"/>
                <a:gd name="T52" fmla="*/ 8 w 58"/>
                <a:gd name="T53" fmla="*/ 5 h 60"/>
                <a:gd name="T54" fmla="*/ 8 w 58"/>
                <a:gd name="T55" fmla="*/ 4 h 60"/>
                <a:gd name="T56" fmla="*/ 8 w 58"/>
                <a:gd name="T57" fmla="*/ 3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8"/>
                <a:gd name="T88" fmla="*/ 0 h 60"/>
                <a:gd name="T89" fmla="*/ 58 w 58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8" h="60">
                  <a:moveTo>
                    <a:pt x="58" y="30"/>
                  </a:moveTo>
                  <a:lnTo>
                    <a:pt x="58" y="24"/>
                  </a:lnTo>
                  <a:lnTo>
                    <a:pt x="56" y="18"/>
                  </a:lnTo>
                  <a:lnTo>
                    <a:pt x="54" y="14"/>
                  </a:lnTo>
                  <a:lnTo>
                    <a:pt x="50" y="9"/>
                  </a:lnTo>
                  <a:lnTo>
                    <a:pt x="46" y="6"/>
                  </a:lnTo>
                  <a:lnTo>
                    <a:pt x="40" y="2"/>
                  </a:lnTo>
                  <a:lnTo>
                    <a:pt x="34" y="1"/>
                  </a:lnTo>
                  <a:lnTo>
                    <a:pt x="28" y="0"/>
                  </a:lnTo>
                  <a:lnTo>
                    <a:pt x="17" y="2"/>
                  </a:lnTo>
                  <a:lnTo>
                    <a:pt x="8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2" y="42"/>
                  </a:lnTo>
                  <a:lnTo>
                    <a:pt x="4" y="46"/>
                  </a:lnTo>
                  <a:lnTo>
                    <a:pt x="8" y="51"/>
                  </a:lnTo>
                  <a:lnTo>
                    <a:pt x="12" y="54"/>
                  </a:lnTo>
                  <a:lnTo>
                    <a:pt x="18" y="58"/>
                  </a:lnTo>
                  <a:lnTo>
                    <a:pt x="23" y="59"/>
                  </a:lnTo>
                  <a:lnTo>
                    <a:pt x="28" y="60"/>
                  </a:lnTo>
                  <a:lnTo>
                    <a:pt x="34" y="59"/>
                  </a:lnTo>
                  <a:lnTo>
                    <a:pt x="40" y="58"/>
                  </a:lnTo>
                  <a:lnTo>
                    <a:pt x="46" y="54"/>
                  </a:lnTo>
                  <a:lnTo>
                    <a:pt x="50" y="51"/>
                  </a:lnTo>
                  <a:lnTo>
                    <a:pt x="54" y="46"/>
                  </a:lnTo>
                  <a:lnTo>
                    <a:pt x="56" y="42"/>
                  </a:lnTo>
                  <a:lnTo>
                    <a:pt x="58" y="36"/>
                  </a:lnTo>
                  <a:lnTo>
                    <a:pt x="58" y="30"/>
                  </a:lnTo>
                  <a:close/>
                </a:path>
              </a:pathLst>
            </a:custGeom>
            <a:solidFill>
              <a:srgbClr val="5900B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220" name="Freeform 98"/>
            <p:cNvSpPr>
              <a:spLocks/>
            </p:cNvSpPr>
            <p:nvPr/>
          </p:nvSpPr>
          <p:spPr bwMode="auto">
            <a:xfrm>
              <a:off x="2685" y="2171"/>
              <a:ext cx="14" cy="15"/>
            </a:xfrm>
            <a:custGeom>
              <a:avLst/>
              <a:gdLst>
                <a:gd name="T0" fmla="*/ 2 w 28"/>
                <a:gd name="T1" fmla="*/ 4 h 30"/>
                <a:gd name="T2" fmla="*/ 2 w 28"/>
                <a:gd name="T3" fmla="*/ 4 h 30"/>
                <a:gd name="T4" fmla="*/ 2 w 28"/>
                <a:gd name="T5" fmla="*/ 4 h 30"/>
                <a:gd name="T6" fmla="*/ 1 w 28"/>
                <a:gd name="T7" fmla="*/ 4 h 30"/>
                <a:gd name="T8" fmla="*/ 1 w 28"/>
                <a:gd name="T9" fmla="*/ 4 h 30"/>
                <a:gd name="T10" fmla="*/ 1 w 28"/>
                <a:gd name="T11" fmla="*/ 3 h 30"/>
                <a:gd name="T12" fmla="*/ 1 w 28"/>
                <a:gd name="T13" fmla="*/ 3 h 30"/>
                <a:gd name="T14" fmla="*/ 0 w 28"/>
                <a:gd name="T15" fmla="*/ 3 h 30"/>
                <a:gd name="T16" fmla="*/ 0 w 28"/>
                <a:gd name="T17" fmla="*/ 2 h 30"/>
                <a:gd name="T18" fmla="*/ 0 w 28"/>
                <a:gd name="T19" fmla="*/ 2 h 30"/>
                <a:gd name="T20" fmla="*/ 1 w 28"/>
                <a:gd name="T21" fmla="*/ 2 h 30"/>
                <a:gd name="T22" fmla="*/ 1 w 28"/>
                <a:gd name="T23" fmla="*/ 1 h 30"/>
                <a:gd name="T24" fmla="*/ 1 w 28"/>
                <a:gd name="T25" fmla="*/ 1 h 30"/>
                <a:gd name="T26" fmla="*/ 1 w 28"/>
                <a:gd name="T27" fmla="*/ 1 h 30"/>
                <a:gd name="T28" fmla="*/ 2 w 28"/>
                <a:gd name="T29" fmla="*/ 1 h 30"/>
                <a:gd name="T30" fmla="*/ 2 w 28"/>
                <a:gd name="T31" fmla="*/ 0 h 30"/>
                <a:gd name="T32" fmla="*/ 2 w 28"/>
                <a:gd name="T33" fmla="*/ 0 h 30"/>
                <a:gd name="T34" fmla="*/ 3 w 28"/>
                <a:gd name="T35" fmla="*/ 0 h 30"/>
                <a:gd name="T36" fmla="*/ 3 w 28"/>
                <a:gd name="T37" fmla="*/ 1 h 30"/>
                <a:gd name="T38" fmla="*/ 3 w 28"/>
                <a:gd name="T39" fmla="*/ 1 h 30"/>
                <a:gd name="T40" fmla="*/ 4 w 28"/>
                <a:gd name="T41" fmla="*/ 1 h 30"/>
                <a:gd name="T42" fmla="*/ 4 w 28"/>
                <a:gd name="T43" fmla="*/ 1 h 30"/>
                <a:gd name="T44" fmla="*/ 4 w 28"/>
                <a:gd name="T45" fmla="*/ 2 h 30"/>
                <a:gd name="T46" fmla="*/ 4 w 28"/>
                <a:gd name="T47" fmla="*/ 2 h 30"/>
                <a:gd name="T48" fmla="*/ 4 w 28"/>
                <a:gd name="T49" fmla="*/ 2 h 30"/>
                <a:gd name="T50" fmla="*/ 4 w 28"/>
                <a:gd name="T51" fmla="*/ 3 h 30"/>
                <a:gd name="T52" fmla="*/ 4 w 28"/>
                <a:gd name="T53" fmla="*/ 4 h 30"/>
                <a:gd name="T54" fmla="*/ 3 w 28"/>
                <a:gd name="T55" fmla="*/ 4 h 30"/>
                <a:gd name="T56" fmla="*/ 2 w 28"/>
                <a:gd name="T57" fmla="*/ 4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8"/>
                <a:gd name="T88" fmla="*/ 0 h 30"/>
                <a:gd name="T89" fmla="*/ 28 w 28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8" h="30">
                  <a:moveTo>
                    <a:pt x="13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5" y="28"/>
                  </a:lnTo>
                  <a:lnTo>
                    <a:pt x="3" y="25"/>
                  </a:lnTo>
                  <a:lnTo>
                    <a:pt x="2" y="23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1" y="9"/>
                  </a:lnTo>
                  <a:lnTo>
                    <a:pt x="2" y="7"/>
                  </a:lnTo>
                  <a:lnTo>
                    <a:pt x="3" y="5"/>
                  </a:lnTo>
                  <a:lnTo>
                    <a:pt x="5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3" y="0"/>
                  </a:lnTo>
                  <a:lnTo>
                    <a:pt x="17" y="0"/>
                  </a:lnTo>
                  <a:lnTo>
                    <a:pt x="19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7" y="9"/>
                  </a:lnTo>
                  <a:lnTo>
                    <a:pt x="28" y="13"/>
                  </a:lnTo>
                  <a:lnTo>
                    <a:pt x="28" y="15"/>
                  </a:lnTo>
                  <a:lnTo>
                    <a:pt x="27" y="21"/>
                  </a:lnTo>
                  <a:lnTo>
                    <a:pt x="25" y="25"/>
                  </a:lnTo>
                  <a:lnTo>
                    <a:pt x="19" y="29"/>
                  </a:lnTo>
                  <a:lnTo>
                    <a:pt x="13" y="30"/>
                  </a:lnTo>
                  <a:close/>
                </a:path>
              </a:pathLst>
            </a:custGeom>
            <a:solidFill>
              <a:srgbClr val="FFFF9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221" name="Freeform 99"/>
            <p:cNvSpPr>
              <a:spLocks/>
            </p:cNvSpPr>
            <p:nvPr/>
          </p:nvSpPr>
          <p:spPr bwMode="auto">
            <a:xfrm>
              <a:off x="2539" y="2259"/>
              <a:ext cx="29" cy="30"/>
            </a:xfrm>
            <a:custGeom>
              <a:avLst/>
              <a:gdLst>
                <a:gd name="T0" fmla="*/ 7 w 60"/>
                <a:gd name="T1" fmla="*/ 4 h 60"/>
                <a:gd name="T2" fmla="*/ 7 w 60"/>
                <a:gd name="T3" fmla="*/ 3 h 60"/>
                <a:gd name="T4" fmla="*/ 7 w 60"/>
                <a:gd name="T5" fmla="*/ 3 h 60"/>
                <a:gd name="T6" fmla="*/ 6 w 60"/>
                <a:gd name="T7" fmla="*/ 2 h 60"/>
                <a:gd name="T8" fmla="*/ 6 w 60"/>
                <a:gd name="T9" fmla="*/ 1 h 60"/>
                <a:gd name="T10" fmla="*/ 5 w 60"/>
                <a:gd name="T11" fmla="*/ 1 h 60"/>
                <a:gd name="T12" fmla="*/ 5 w 60"/>
                <a:gd name="T13" fmla="*/ 1 h 60"/>
                <a:gd name="T14" fmla="*/ 4 w 60"/>
                <a:gd name="T15" fmla="*/ 1 h 60"/>
                <a:gd name="T16" fmla="*/ 3 w 60"/>
                <a:gd name="T17" fmla="*/ 0 h 60"/>
                <a:gd name="T18" fmla="*/ 2 w 60"/>
                <a:gd name="T19" fmla="*/ 1 h 60"/>
                <a:gd name="T20" fmla="*/ 1 w 60"/>
                <a:gd name="T21" fmla="*/ 1 h 60"/>
                <a:gd name="T22" fmla="*/ 0 w 60"/>
                <a:gd name="T23" fmla="*/ 3 h 60"/>
                <a:gd name="T24" fmla="*/ 0 w 60"/>
                <a:gd name="T25" fmla="*/ 4 h 60"/>
                <a:gd name="T26" fmla="*/ 0 w 60"/>
                <a:gd name="T27" fmla="*/ 5 h 60"/>
                <a:gd name="T28" fmla="*/ 0 w 60"/>
                <a:gd name="T29" fmla="*/ 6 h 60"/>
                <a:gd name="T30" fmla="*/ 0 w 60"/>
                <a:gd name="T31" fmla="*/ 6 h 60"/>
                <a:gd name="T32" fmla="*/ 1 w 60"/>
                <a:gd name="T33" fmla="*/ 7 h 60"/>
                <a:gd name="T34" fmla="*/ 1 w 60"/>
                <a:gd name="T35" fmla="*/ 7 h 60"/>
                <a:gd name="T36" fmla="*/ 2 w 60"/>
                <a:gd name="T37" fmla="*/ 8 h 60"/>
                <a:gd name="T38" fmla="*/ 3 w 60"/>
                <a:gd name="T39" fmla="*/ 8 h 60"/>
                <a:gd name="T40" fmla="*/ 3 w 60"/>
                <a:gd name="T41" fmla="*/ 8 h 60"/>
                <a:gd name="T42" fmla="*/ 4 w 60"/>
                <a:gd name="T43" fmla="*/ 8 h 60"/>
                <a:gd name="T44" fmla="*/ 5 w 60"/>
                <a:gd name="T45" fmla="*/ 8 h 60"/>
                <a:gd name="T46" fmla="*/ 5 w 60"/>
                <a:gd name="T47" fmla="*/ 7 h 60"/>
                <a:gd name="T48" fmla="*/ 6 w 60"/>
                <a:gd name="T49" fmla="*/ 7 h 60"/>
                <a:gd name="T50" fmla="*/ 6 w 60"/>
                <a:gd name="T51" fmla="*/ 6 h 60"/>
                <a:gd name="T52" fmla="*/ 7 w 60"/>
                <a:gd name="T53" fmla="*/ 6 h 60"/>
                <a:gd name="T54" fmla="*/ 7 w 60"/>
                <a:gd name="T55" fmla="*/ 5 h 60"/>
                <a:gd name="T56" fmla="*/ 7 w 60"/>
                <a:gd name="T57" fmla="*/ 4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9"/>
                  </a:lnTo>
                  <a:lnTo>
                    <a:pt x="54" y="13"/>
                  </a:lnTo>
                  <a:lnTo>
                    <a:pt x="51" y="8"/>
                  </a:lnTo>
                  <a:lnTo>
                    <a:pt x="46" y="5"/>
                  </a:lnTo>
                  <a:lnTo>
                    <a:pt x="42" y="3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8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6"/>
                  </a:lnTo>
                  <a:lnTo>
                    <a:pt x="8" y="51"/>
                  </a:lnTo>
                  <a:lnTo>
                    <a:pt x="13" y="54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222" name="Freeform 100"/>
            <p:cNvSpPr>
              <a:spLocks/>
            </p:cNvSpPr>
            <p:nvPr/>
          </p:nvSpPr>
          <p:spPr bwMode="auto">
            <a:xfrm>
              <a:off x="2546" y="2267"/>
              <a:ext cx="15" cy="15"/>
            </a:xfrm>
            <a:custGeom>
              <a:avLst/>
              <a:gdLst>
                <a:gd name="T0" fmla="*/ 2 w 30"/>
                <a:gd name="T1" fmla="*/ 4 h 30"/>
                <a:gd name="T2" fmla="*/ 2 w 30"/>
                <a:gd name="T3" fmla="*/ 4 h 30"/>
                <a:gd name="T4" fmla="*/ 2 w 30"/>
                <a:gd name="T5" fmla="*/ 4 h 30"/>
                <a:gd name="T6" fmla="*/ 1 w 30"/>
                <a:gd name="T7" fmla="*/ 4 h 30"/>
                <a:gd name="T8" fmla="*/ 1 w 30"/>
                <a:gd name="T9" fmla="*/ 4 h 30"/>
                <a:gd name="T10" fmla="*/ 1 w 30"/>
                <a:gd name="T11" fmla="*/ 3 h 30"/>
                <a:gd name="T12" fmla="*/ 1 w 30"/>
                <a:gd name="T13" fmla="*/ 3 h 30"/>
                <a:gd name="T14" fmla="*/ 0 w 30"/>
                <a:gd name="T15" fmla="*/ 3 h 30"/>
                <a:gd name="T16" fmla="*/ 0 w 30"/>
                <a:gd name="T17" fmla="*/ 2 h 30"/>
                <a:gd name="T18" fmla="*/ 0 w 30"/>
                <a:gd name="T19" fmla="*/ 2 h 30"/>
                <a:gd name="T20" fmla="*/ 1 w 30"/>
                <a:gd name="T21" fmla="*/ 2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2 w 30"/>
                <a:gd name="T29" fmla="*/ 1 h 30"/>
                <a:gd name="T30" fmla="*/ 2 w 30"/>
                <a:gd name="T31" fmla="*/ 0 h 30"/>
                <a:gd name="T32" fmla="*/ 2 w 30"/>
                <a:gd name="T33" fmla="*/ 0 h 30"/>
                <a:gd name="T34" fmla="*/ 3 w 30"/>
                <a:gd name="T35" fmla="*/ 0 h 30"/>
                <a:gd name="T36" fmla="*/ 3 w 30"/>
                <a:gd name="T37" fmla="*/ 1 h 30"/>
                <a:gd name="T38" fmla="*/ 3 w 30"/>
                <a:gd name="T39" fmla="*/ 1 h 30"/>
                <a:gd name="T40" fmla="*/ 4 w 30"/>
                <a:gd name="T41" fmla="*/ 1 h 30"/>
                <a:gd name="T42" fmla="*/ 4 w 30"/>
                <a:gd name="T43" fmla="*/ 1 h 30"/>
                <a:gd name="T44" fmla="*/ 4 w 30"/>
                <a:gd name="T45" fmla="*/ 2 h 30"/>
                <a:gd name="T46" fmla="*/ 4 w 30"/>
                <a:gd name="T47" fmla="*/ 2 h 30"/>
                <a:gd name="T48" fmla="*/ 4 w 30"/>
                <a:gd name="T49" fmla="*/ 2 h 30"/>
                <a:gd name="T50" fmla="*/ 4 w 30"/>
                <a:gd name="T51" fmla="*/ 3 h 30"/>
                <a:gd name="T52" fmla="*/ 4 w 30"/>
                <a:gd name="T53" fmla="*/ 4 h 30"/>
                <a:gd name="T54" fmla="*/ 3 w 30"/>
                <a:gd name="T55" fmla="*/ 4 h 30"/>
                <a:gd name="T56" fmla="*/ 2 w 30"/>
                <a:gd name="T57" fmla="*/ 4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FF9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223" name="Freeform 101"/>
            <p:cNvSpPr>
              <a:spLocks/>
            </p:cNvSpPr>
            <p:nvPr/>
          </p:nvSpPr>
          <p:spPr bwMode="auto">
            <a:xfrm>
              <a:off x="2416" y="2291"/>
              <a:ext cx="30" cy="30"/>
            </a:xfrm>
            <a:custGeom>
              <a:avLst/>
              <a:gdLst>
                <a:gd name="T0" fmla="*/ 8 w 60"/>
                <a:gd name="T1" fmla="*/ 4 h 59"/>
                <a:gd name="T2" fmla="*/ 8 w 60"/>
                <a:gd name="T3" fmla="*/ 3 h 59"/>
                <a:gd name="T4" fmla="*/ 8 w 60"/>
                <a:gd name="T5" fmla="*/ 3 h 59"/>
                <a:gd name="T6" fmla="*/ 7 w 60"/>
                <a:gd name="T7" fmla="*/ 2 h 59"/>
                <a:gd name="T8" fmla="*/ 7 w 60"/>
                <a:gd name="T9" fmla="*/ 2 h 59"/>
                <a:gd name="T10" fmla="*/ 6 w 60"/>
                <a:gd name="T11" fmla="*/ 1 h 59"/>
                <a:gd name="T12" fmla="*/ 6 w 60"/>
                <a:gd name="T13" fmla="*/ 1 h 59"/>
                <a:gd name="T14" fmla="*/ 5 w 60"/>
                <a:gd name="T15" fmla="*/ 1 h 59"/>
                <a:gd name="T16" fmla="*/ 4 w 60"/>
                <a:gd name="T17" fmla="*/ 0 h 59"/>
                <a:gd name="T18" fmla="*/ 3 w 60"/>
                <a:gd name="T19" fmla="*/ 1 h 59"/>
                <a:gd name="T20" fmla="*/ 2 w 60"/>
                <a:gd name="T21" fmla="*/ 2 h 59"/>
                <a:gd name="T22" fmla="*/ 1 w 60"/>
                <a:gd name="T23" fmla="*/ 3 h 59"/>
                <a:gd name="T24" fmla="*/ 0 w 60"/>
                <a:gd name="T25" fmla="*/ 4 h 59"/>
                <a:gd name="T26" fmla="*/ 1 w 60"/>
                <a:gd name="T27" fmla="*/ 5 h 59"/>
                <a:gd name="T28" fmla="*/ 1 w 60"/>
                <a:gd name="T29" fmla="*/ 6 h 59"/>
                <a:gd name="T30" fmla="*/ 1 w 60"/>
                <a:gd name="T31" fmla="*/ 6 h 59"/>
                <a:gd name="T32" fmla="*/ 1 w 60"/>
                <a:gd name="T33" fmla="*/ 7 h 59"/>
                <a:gd name="T34" fmla="*/ 2 w 60"/>
                <a:gd name="T35" fmla="*/ 7 h 59"/>
                <a:gd name="T36" fmla="*/ 3 w 60"/>
                <a:gd name="T37" fmla="*/ 8 h 59"/>
                <a:gd name="T38" fmla="*/ 3 w 60"/>
                <a:gd name="T39" fmla="*/ 8 h 59"/>
                <a:gd name="T40" fmla="*/ 4 w 60"/>
                <a:gd name="T41" fmla="*/ 8 h 59"/>
                <a:gd name="T42" fmla="*/ 5 w 60"/>
                <a:gd name="T43" fmla="*/ 8 h 59"/>
                <a:gd name="T44" fmla="*/ 6 w 60"/>
                <a:gd name="T45" fmla="*/ 8 h 59"/>
                <a:gd name="T46" fmla="*/ 6 w 60"/>
                <a:gd name="T47" fmla="*/ 7 h 59"/>
                <a:gd name="T48" fmla="*/ 7 w 60"/>
                <a:gd name="T49" fmla="*/ 7 h 59"/>
                <a:gd name="T50" fmla="*/ 7 w 60"/>
                <a:gd name="T51" fmla="*/ 6 h 59"/>
                <a:gd name="T52" fmla="*/ 8 w 60"/>
                <a:gd name="T53" fmla="*/ 6 h 59"/>
                <a:gd name="T54" fmla="*/ 8 w 60"/>
                <a:gd name="T55" fmla="*/ 5 h 59"/>
                <a:gd name="T56" fmla="*/ 8 w 60"/>
                <a:gd name="T57" fmla="*/ 4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30"/>
                  </a:moveTo>
                  <a:lnTo>
                    <a:pt x="58" y="24"/>
                  </a:lnTo>
                  <a:lnTo>
                    <a:pt x="57" y="18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2"/>
                  </a:lnTo>
                  <a:lnTo>
                    <a:pt x="35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4" y="47"/>
                  </a:lnTo>
                  <a:lnTo>
                    <a:pt x="8" y="51"/>
                  </a:lnTo>
                  <a:lnTo>
                    <a:pt x="12" y="55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5" y="59"/>
                  </a:lnTo>
                  <a:lnTo>
                    <a:pt x="41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8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224" name="Freeform 102"/>
            <p:cNvSpPr>
              <a:spLocks/>
            </p:cNvSpPr>
            <p:nvPr/>
          </p:nvSpPr>
          <p:spPr bwMode="auto">
            <a:xfrm>
              <a:off x="2423" y="2298"/>
              <a:ext cx="15" cy="15"/>
            </a:xfrm>
            <a:custGeom>
              <a:avLst/>
              <a:gdLst>
                <a:gd name="T0" fmla="*/ 2 w 30"/>
                <a:gd name="T1" fmla="*/ 4 h 30"/>
                <a:gd name="T2" fmla="*/ 2 w 30"/>
                <a:gd name="T3" fmla="*/ 4 h 30"/>
                <a:gd name="T4" fmla="*/ 2 w 30"/>
                <a:gd name="T5" fmla="*/ 4 h 30"/>
                <a:gd name="T6" fmla="*/ 1 w 30"/>
                <a:gd name="T7" fmla="*/ 4 h 30"/>
                <a:gd name="T8" fmla="*/ 1 w 30"/>
                <a:gd name="T9" fmla="*/ 4 h 30"/>
                <a:gd name="T10" fmla="*/ 1 w 30"/>
                <a:gd name="T11" fmla="*/ 3 h 30"/>
                <a:gd name="T12" fmla="*/ 1 w 30"/>
                <a:gd name="T13" fmla="*/ 3 h 30"/>
                <a:gd name="T14" fmla="*/ 0 w 30"/>
                <a:gd name="T15" fmla="*/ 3 h 30"/>
                <a:gd name="T16" fmla="*/ 0 w 30"/>
                <a:gd name="T17" fmla="*/ 2 h 30"/>
                <a:gd name="T18" fmla="*/ 0 w 30"/>
                <a:gd name="T19" fmla="*/ 2 h 30"/>
                <a:gd name="T20" fmla="*/ 1 w 30"/>
                <a:gd name="T21" fmla="*/ 2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2 w 30"/>
                <a:gd name="T29" fmla="*/ 1 h 30"/>
                <a:gd name="T30" fmla="*/ 2 w 30"/>
                <a:gd name="T31" fmla="*/ 0 h 30"/>
                <a:gd name="T32" fmla="*/ 2 w 30"/>
                <a:gd name="T33" fmla="*/ 0 h 30"/>
                <a:gd name="T34" fmla="*/ 3 w 30"/>
                <a:gd name="T35" fmla="*/ 0 h 30"/>
                <a:gd name="T36" fmla="*/ 3 w 30"/>
                <a:gd name="T37" fmla="*/ 1 h 30"/>
                <a:gd name="T38" fmla="*/ 3 w 30"/>
                <a:gd name="T39" fmla="*/ 1 h 30"/>
                <a:gd name="T40" fmla="*/ 4 w 30"/>
                <a:gd name="T41" fmla="*/ 1 h 30"/>
                <a:gd name="T42" fmla="*/ 4 w 30"/>
                <a:gd name="T43" fmla="*/ 1 h 30"/>
                <a:gd name="T44" fmla="*/ 4 w 30"/>
                <a:gd name="T45" fmla="*/ 2 h 30"/>
                <a:gd name="T46" fmla="*/ 4 w 30"/>
                <a:gd name="T47" fmla="*/ 2 h 30"/>
                <a:gd name="T48" fmla="*/ 4 w 30"/>
                <a:gd name="T49" fmla="*/ 2 h 30"/>
                <a:gd name="T50" fmla="*/ 4 w 30"/>
                <a:gd name="T51" fmla="*/ 3 h 30"/>
                <a:gd name="T52" fmla="*/ 4 w 30"/>
                <a:gd name="T53" fmla="*/ 4 h 30"/>
                <a:gd name="T54" fmla="*/ 3 w 30"/>
                <a:gd name="T55" fmla="*/ 4 h 30"/>
                <a:gd name="T56" fmla="*/ 2 w 30"/>
                <a:gd name="T57" fmla="*/ 4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1" y="30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6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8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8" y="20"/>
                  </a:lnTo>
                  <a:lnTo>
                    <a:pt x="25" y="25"/>
                  </a:lnTo>
                  <a:lnTo>
                    <a:pt x="20" y="28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FF9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225" name="Freeform 103"/>
            <p:cNvSpPr>
              <a:spLocks/>
            </p:cNvSpPr>
            <p:nvPr/>
          </p:nvSpPr>
          <p:spPr bwMode="auto">
            <a:xfrm>
              <a:off x="2344" y="2212"/>
              <a:ext cx="30" cy="29"/>
            </a:xfrm>
            <a:custGeom>
              <a:avLst/>
              <a:gdLst>
                <a:gd name="T0" fmla="*/ 8 w 60"/>
                <a:gd name="T1" fmla="*/ 4 h 57"/>
                <a:gd name="T2" fmla="*/ 8 w 60"/>
                <a:gd name="T3" fmla="*/ 3 h 57"/>
                <a:gd name="T4" fmla="*/ 8 w 60"/>
                <a:gd name="T5" fmla="*/ 3 h 57"/>
                <a:gd name="T6" fmla="*/ 7 w 60"/>
                <a:gd name="T7" fmla="*/ 2 h 57"/>
                <a:gd name="T8" fmla="*/ 7 w 60"/>
                <a:gd name="T9" fmla="*/ 1 h 57"/>
                <a:gd name="T10" fmla="*/ 6 w 60"/>
                <a:gd name="T11" fmla="*/ 1 h 57"/>
                <a:gd name="T12" fmla="*/ 6 w 60"/>
                <a:gd name="T13" fmla="*/ 1 h 57"/>
                <a:gd name="T14" fmla="*/ 5 w 60"/>
                <a:gd name="T15" fmla="*/ 0 h 57"/>
                <a:gd name="T16" fmla="*/ 4 w 60"/>
                <a:gd name="T17" fmla="*/ 0 h 57"/>
                <a:gd name="T18" fmla="*/ 3 w 60"/>
                <a:gd name="T19" fmla="*/ 1 h 57"/>
                <a:gd name="T20" fmla="*/ 2 w 60"/>
                <a:gd name="T21" fmla="*/ 1 h 57"/>
                <a:gd name="T22" fmla="*/ 1 w 60"/>
                <a:gd name="T23" fmla="*/ 3 h 57"/>
                <a:gd name="T24" fmla="*/ 0 w 60"/>
                <a:gd name="T25" fmla="*/ 4 h 57"/>
                <a:gd name="T26" fmla="*/ 1 w 60"/>
                <a:gd name="T27" fmla="*/ 5 h 57"/>
                <a:gd name="T28" fmla="*/ 1 w 60"/>
                <a:gd name="T29" fmla="*/ 5 h 57"/>
                <a:gd name="T30" fmla="*/ 1 w 60"/>
                <a:gd name="T31" fmla="*/ 6 h 57"/>
                <a:gd name="T32" fmla="*/ 1 w 60"/>
                <a:gd name="T33" fmla="*/ 7 h 57"/>
                <a:gd name="T34" fmla="*/ 2 w 60"/>
                <a:gd name="T35" fmla="*/ 7 h 57"/>
                <a:gd name="T36" fmla="*/ 3 w 60"/>
                <a:gd name="T37" fmla="*/ 7 h 57"/>
                <a:gd name="T38" fmla="*/ 3 w 60"/>
                <a:gd name="T39" fmla="*/ 8 h 57"/>
                <a:gd name="T40" fmla="*/ 4 w 60"/>
                <a:gd name="T41" fmla="*/ 8 h 57"/>
                <a:gd name="T42" fmla="*/ 5 w 60"/>
                <a:gd name="T43" fmla="*/ 8 h 57"/>
                <a:gd name="T44" fmla="*/ 6 w 60"/>
                <a:gd name="T45" fmla="*/ 7 h 57"/>
                <a:gd name="T46" fmla="*/ 6 w 60"/>
                <a:gd name="T47" fmla="*/ 7 h 57"/>
                <a:gd name="T48" fmla="*/ 7 w 60"/>
                <a:gd name="T49" fmla="*/ 7 h 57"/>
                <a:gd name="T50" fmla="*/ 7 w 60"/>
                <a:gd name="T51" fmla="*/ 6 h 57"/>
                <a:gd name="T52" fmla="*/ 8 w 60"/>
                <a:gd name="T53" fmla="*/ 5 h 57"/>
                <a:gd name="T54" fmla="*/ 8 w 60"/>
                <a:gd name="T55" fmla="*/ 5 h 57"/>
                <a:gd name="T56" fmla="*/ 8 w 60"/>
                <a:gd name="T57" fmla="*/ 4 h 5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7"/>
                <a:gd name="T89" fmla="*/ 60 w 60"/>
                <a:gd name="T90" fmla="*/ 57 h 57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7">
                  <a:moveTo>
                    <a:pt x="60" y="27"/>
                  </a:moveTo>
                  <a:lnTo>
                    <a:pt x="59" y="23"/>
                  </a:lnTo>
                  <a:lnTo>
                    <a:pt x="57" y="17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7"/>
                  </a:lnTo>
                  <a:lnTo>
                    <a:pt x="0" y="27"/>
                  </a:lnTo>
                  <a:lnTo>
                    <a:pt x="1" y="33"/>
                  </a:lnTo>
                  <a:lnTo>
                    <a:pt x="2" y="39"/>
                  </a:lnTo>
                  <a:lnTo>
                    <a:pt x="4" y="45"/>
                  </a:lnTo>
                  <a:lnTo>
                    <a:pt x="8" y="49"/>
                  </a:lnTo>
                  <a:lnTo>
                    <a:pt x="12" y="53"/>
                  </a:lnTo>
                  <a:lnTo>
                    <a:pt x="18" y="55"/>
                  </a:lnTo>
                  <a:lnTo>
                    <a:pt x="24" y="57"/>
                  </a:lnTo>
                  <a:lnTo>
                    <a:pt x="30" y="57"/>
                  </a:lnTo>
                  <a:lnTo>
                    <a:pt x="35" y="57"/>
                  </a:lnTo>
                  <a:lnTo>
                    <a:pt x="41" y="55"/>
                  </a:lnTo>
                  <a:lnTo>
                    <a:pt x="46" y="53"/>
                  </a:lnTo>
                  <a:lnTo>
                    <a:pt x="50" y="49"/>
                  </a:lnTo>
                  <a:lnTo>
                    <a:pt x="54" y="45"/>
                  </a:lnTo>
                  <a:lnTo>
                    <a:pt x="57" y="39"/>
                  </a:lnTo>
                  <a:lnTo>
                    <a:pt x="59" y="33"/>
                  </a:lnTo>
                  <a:lnTo>
                    <a:pt x="60" y="27"/>
                  </a:lnTo>
                  <a:close/>
                </a:path>
              </a:pathLst>
            </a:custGeom>
            <a:solidFill>
              <a:srgbClr val="5900B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226" name="Freeform 104"/>
            <p:cNvSpPr>
              <a:spLocks/>
            </p:cNvSpPr>
            <p:nvPr/>
          </p:nvSpPr>
          <p:spPr bwMode="auto">
            <a:xfrm>
              <a:off x="2351" y="2219"/>
              <a:ext cx="15" cy="14"/>
            </a:xfrm>
            <a:custGeom>
              <a:avLst/>
              <a:gdLst>
                <a:gd name="T0" fmla="*/ 2 w 30"/>
                <a:gd name="T1" fmla="*/ 4 h 27"/>
                <a:gd name="T2" fmla="*/ 2 w 30"/>
                <a:gd name="T3" fmla="*/ 4 h 27"/>
                <a:gd name="T4" fmla="*/ 2 w 30"/>
                <a:gd name="T5" fmla="*/ 4 h 27"/>
                <a:gd name="T6" fmla="*/ 1 w 30"/>
                <a:gd name="T7" fmla="*/ 4 h 27"/>
                <a:gd name="T8" fmla="*/ 1 w 30"/>
                <a:gd name="T9" fmla="*/ 3 h 27"/>
                <a:gd name="T10" fmla="*/ 1 w 30"/>
                <a:gd name="T11" fmla="*/ 3 h 27"/>
                <a:gd name="T12" fmla="*/ 1 w 30"/>
                <a:gd name="T13" fmla="*/ 3 h 27"/>
                <a:gd name="T14" fmla="*/ 0 w 30"/>
                <a:gd name="T15" fmla="*/ 2 h 27"/>
                <a:gd name="T16" fmla="*/ 0 w 30"/>
                <a:gd name="T17" fmla="*/ 2 h 27"/>
                <a:gd name="T18" fmla="*/ 0 w 30"/>
                <a:gd name="T19" fmla="*/ 2 h 27"/>
                <a:gd name="T20" fmla="*/ 1 w 30"/>
                <a:gd name="T21" fmla="*/ 1 h 27"/>
                <a:gd name="T22" fmla="*/ 1 w 30"/>
                <a:gd name="T23" fmla="*/ 1 h 27"/>
                <a:gd name="T24" fmla="*/ 1 w 30"/>
                <a:gd name="T25" fmla="*/ 1 h 27"/>
                <a:gd name="T26" fmla="*/ 1 w 30"/>
                <a:gd name="T27" fmla="*/ 1 h 27"/>
                <a:gd name="T28" fmla="*/ 2 w 30"/>
                <a:gd name="T29" fmla="*/ 0 h 27"/>
                <a:gd name="T30" fmla="*/ 2 w 30"/>
                <a:gd name="T31" fmla="*/ 0 h 27"/>
                <a:gd name="T32" fmla="*/ 2 w 30"/>
                <a:gd name="T33" fmla="*/ 0 h 27"/>
                <a:gd name="T34" fmla="*/ 3 w 30"/>
                <a:gd name="T35" fmla="*/ 0 h 27"/>
                <a:gd name="T36" fmla="*/ 3 w 30"/>
                <a:gd name="T37" fmla="*/ 0 h 27"/>
                <a:gd name="T38" fmla="*/ 3 w 30"/>
                <a:gd name="T39" fmla="*/ 1 h 27"/>
                <a:gd name="T40" fmla="*/ 4 w 30"/>
                <a:gd name="T41" fmla="*/ 1 h 27"/>
                <a:gd name="T42" fmla="*/ 4 w 30"/>
                <a:gd name="T43" fmla="*/ 1 h 27"/>
                <a:gd name="T44" fmla="*/ 4 w 30"/>
                <a:gd name="T45" fmla="*/ 1 h 27"/>
                <a:gd name="T46" fmla="*/ 4 w 30"/>
                <a:gd name="T47" fmla="*/ 2 h 27"/>
                <a:gd name="T48" fmla="*/ 4 w 30"/>
                <a:gd name="T49" fmla="*/ 2 h 27"/>
                <a:gd name="T50" fmla="*/ 4 w 30"/>
                <a:gd name="T51" fmla="*/ 3 h 27"/>
                <a:gd name="T52" fmla="*/ 4 w 30"/>
                <a:gd name="T53" fmla="*/ 3 h 27"/>
                <a:gd name="T54" fmla="*/ 3 w 30"/>
                <a:gd name="T55" fmla="*/ 4 h 27"/>
                <a:gd name="T56" fmla="*/ 2 w 30"/>
                <a:gd name="T57" fmla="*/ 4 h 2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7"/>
                <a:gd name="T89" fmla="*/ 30 w 30"/>
                <a:gd name="T90" fmla="*/ 27 h 27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7">
                  <a:moveTo>
                    <a:pt x="15" y="27"/>
                  </a:moveTo>
                  <a:lnTo>
                    <a:pt x="11" y="27"/>
                  </a:lnTo>
                  <a:lnTo>
                    <a:pt x="9" y="26"/>
                  </a:lnTo>
                  <a:lnTo>
                    <a:pt x="7" y="25"/>
                  </a:lnTo>
                  <a:lnTo>
                    <a:pt x="4" y="23"/>
                  </a:lnTo>
                  <a:lnTo>
                    <a:pt x="2" y="21"/>
                  </a:lnTo>
                  <a:lnTo>
                    <a:pt x="1" y="18"/>
                  </a:lnTo>
                  <a:lnTo>
                    <a:pt x="0" y="16"/>
                  </a:lnTo>
                  <a:lnTo>
                    <a:pt x="0" y="12"/>
                  </a:lnTo>
                  <a:lnTo>
                    <a:pt x="0" y="10"/>
                  </a:lnTo>
                  <a:lnTo>
                    <a:pt x="1" y="7"/>
                  </a:lnTo>
                  <a:lnTo>
                    <a:pt x="2" y="4"/>
                  </a:lnTo>
                  <a:lnTo>
                    <a:pt x="4" y="2"/>
                  </a:lnTo>
                  <a:lnTo>
                    <a:pt x="7" y="1"/>
                  </a:lnTo>
                  <a:lnTo>
                    <a:pt x="9" y="0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0"/>
                  </a:lnTo>
                  <a:lnTo>
                    <a:pt x="23" y="1"/>
                  </a:lnTo>
                  <a:lnTo>
                    <a:pt x="25" y="2"/>
                  </a:lnTo>
                  <a:lnTo>
                    <a:pt x="26" y="4"/>
                  </a:lnTo>
                  <a:lnTo>
                    <a:pt x="29" y="7"/>
                  </a:lnTo>
                  <a:lnTo>
                    <a:pt x="30" y="10"/>
                  </a:lnTo>
                  <a:lnTo>
                    <a:pt x="30" y="12"/>
                  </a:lnTo>
                  <a:lnTo>
                    <a:pt x="29" y="18"/>
                  </a:lnTo>
                  <a:lnTo>
                    <a:pt x="25" y="23"/>
                  </a:lnTo>
                  <a:lnTo>
                    <a:pt x="20" y="26"/>
                  </a:lnTo>
                  <a:lnTo>
                    <a:pt x="15" y="27"/>
                  </a:lnTo>
                  <a:close/>
                </a:path>
              </a:pathLst>
            </a:custGeom>
            <a:solidFill>
              <a:srgbClr val="FFFF9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227" name="Freeform 105"/>
            <p:cNvSpPr>
              <a:spLocks/>
            </p:cNvSpPr>
            <p:nvPr/>
          </p:nvSpPr>
          <p:spPr bwMode="auto">
            <a:xfrm>
              <a:off x="2458" y="2403"/>
              <a:ext cx="30" cy="30"/>
            </a:xfrm>
            <a:custGeom>
              <a:avLst/>
              <a:gdLst>
                <a:gd name="T0" fmla="*/ 8 w 60"/>
                <a:gd name="T1" fmla="*/ 4 h 60"/>
                <a:gd name="T2" fmla="*/ 8 w 60"/>
                <a:gd name="T3" fmla="*/ 3 h 60"/>
                <a:gd name="T4" fmla="*/ 8 w 60"/>
                <a:gd name="T5" fmla="*/ 3 h 60"/>
                <a:gd name="T6" fmla="*/ 7 w 60"/>
                <a:gd name="T7" fmla="*/ 2 h 60"/>
                <a:gd name="T8" fmla="*/ 7 w 60"/>
                <a:gd name="T9" fmla="*/ 1 h 60"/>
                <a:gd name="T10" fmla="*/ 6 w 60"/>
                <a:gd name="T11" fmla="*/ 1 h 60"/>
                <a:gd name="T12" fmla="*/ 6 w 60"/>
                <a:gd name="T13" fmla="*/ 1 h 60"/>
                <a:gd name="T14" fmla="*/ 5 w 60"/>
                <a:gd name="T15" fmla="*/ 1 h 60"/>
                <a:gd name="T16" fmla="*/ 4 w 60"/>
                <a:gd name="T17" fmla="*/ 0 h 60"/>
                <a:gd name="T18" fmla="*/ 3 w 60"/>
                <a:gd name="T19" fmla="*/ 1 h 60"/>
                <a:gd name="T20" fmla="*/ 2 w 60"/>
                <a:gd name="T21" fmla="*/ 1 h 60"/>
                <a:gd name="T22" fmla="*/ 1 w 60"/>
                <a:gd name="T23" fmla="*/ 3 h 60"/>
                <a:gd name="T24" fmla="*/ 0 w 60"/>
                <a:gd name="T25" fmla="*/ 4 h 60"/>
                <a:gd name="T26" fmla="*/ 1 w 60"/>
                <a:gd name="T27" fmla="*/ 5 h 60"/>
                <a:gd name="T28" fmla="*/ 1 w 60"/>
                <a:gd name="T29" fmla="*/ 6 h 60"/>
                <a:gd name="T30" fmla="*/ 1 w 60"/>
                <a:gd name="T31" fmla="*/ 6 h 60"/>
                <a:gd name="T32" fmla="*/ 2 w 60"/>
                <a:gd name="T33" fmla="*/ 7 h 60"/>
                <a:gd name="T34" fmla="*/ 2 w 60"/>
                <a:gd name="T35" fmla="*/ 7 h 60"/>
                <a:gd name="T36" fmla="*/ 3 w 60"/>
                <a:gd name="T37" fmla="*/ 8 h 60"/>
                <a:gd name="T38" fmla="*/ 3 w 60"/>
                <a:gd name="T39" fmla="*/ 8 h 60"/>
                <a:gd name="T40" fmla="*/ 4 w 60"/>
                <a:gd name="T41" fmla="*/ 8 h 60"/>
                <a:gd name="T42" fmla="*/ 5 w 60"/>
                <a:gd name="T43" fmla="*/ 8 h 60"/>
                <a:gd name="T44" fmla="*/ 6 w 60"/>
                <a:gd name="T45" fmla="*/ 8 h 60"/>
                <a:gd name="T46" fmla="*/ 6 w 60"/>
                <a:gd name="T47" fmla="*/ 7 h 60"/>
                <a:gd name="T48" fmla="*/ 7 w 60"/>
                <a:gd name="T49" fmla="*/ 7 h 60"/>
                <a:gd name="T50" fmla="*/ 7 w 60"/>
                <a:gd name="T51" fmla="*/ 6 h 60"/>
                <a:gd name="T52" fmla="*/ 8 w 60"/>
                <a:gd name="T53" fmla="*/ 6 h 60"/>
                <a:gd name="T54" fmla="*/ 8 w 60"/>
                <a:gd name="T55" fmla="*/ 5 h 60"/>
                <a:gd name="T56" fmla="*/ 8 w 60"/>
                <a:gd name="T57" fmla="*/ 4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9"/>
                  </a:lnTo>
                  <a:lnTo>
                    <a:pt x="54" y="13"/>
                  </a:lnTo>
                  <a:lnTo>
                    <a:pt x="51" y="8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6" y="46"/>
                  </a:lnTo>
                  <a:lnTo>
                    <a:pt x="9" y="51"/>
                  </a:lnTo>
                  <a:lnTo>
                    <a:pt x="14" y="54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1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228" name="Freeform 106"/>
            <p:cNvSpPr>
              <a:spLocks/>
            </p:cNvSpPr>
            <p:nvPr/>
          </p:nvSpPr>
          <p:spPr bwMode="auto">
            <a:xfrm>
              <a:off x="2466" y="2411"/>
              <a:ext cx="15" cy="15"/>
            </a:xfrm>
            <a:custGeom>
              <a:avLst/>
              <a:gdLst>
                <a:gd name="T0" fmla="*/ 2 w 30"/>
                <a:gd name="T1" fmla="*/ 4 h 30"/>
                <a:gd name="T2" fmla="*/ 2 w 30"/>
                <a:gd name="T3" fmla="*/ 4 h 30"/>
                <a:gd name="T4" fmla="*/ 2 w 30"/>
                <a:gd name="T5" fmla="*/ 4 h 30"/>
                <a:gd name="T6" fmla="*/ 1 w 30"/>
                <a:gd name="T7" fmla="*/ 4 h 30"/>
                <a:gd name="T8" fmla="*/ 1 w 30"/>
                <a:gd name="T9" fmla="*/ 4 h 30"/>
                <a:gd name="T10" fmla="*/ 1 w 30"/>
                <a:gd name="T11" fmla="*/ 3 h 30"/>
                <a:gd name="T12" fmla="*/ 1 w 30"/>
                <a:gd name="T13" fmla="*/ 3 h 30"/>
                <a:gd name="T14" fmla="*/ 0 w 30"/>
                <a:gd name="T15" fmla="*/ 3 h 30"/>
                <a:gd name="T16" fmla="*/ 0 w 30"/>
                <a:gd name="T17" fmla="*/ 2 h 30"/>
                <a:gd name="T18" fmla="*/ 0 w 30"/>
                <a:gd name="T19" fmla="*/ 2 h 30"/>
                <a:gd name="T20" fmla="*/ 1 w 30"/>
                <a:gd name="T21" fmla="*/ 2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2 w 30"/>
                <a:gd name="T29" fmla="*/ 1 h 30"/>
                <a:gd name="T30" fmla="*/ 2 w 30"/>
                <a:gd name="T31" fmla="*/ 0 h 30"/>
                <a:gd name="T32" fmla="*/ 2 w 30"/>
                <a:gd name="T33" fmla="*/ 0 h 30"/>
                <a:gd name="T34" fmla="*/ 3 w 30"/>
                <a:gd name="T35" fmla="*/ 0 h 30"/>
                <a:gd name="T36" fmla="*/ 3 w 30"/>
                <a:gd name="T37" fmla="*/ 1 h 30"/>
                <a:gd name="T38" fmla="*/ 3 w 30"/>
                <a:gd name="T39" fmla="*/ 1 h 30"/>
                <a:gd name="T40" fmla="*/ 4 w 30"/>
                <a:gd name="T41" fmla="*/ 1 h 30"/>
                <a:gd name="T42" fmla="*/ 4 w 30"/>
                <a:gd name="T43" fmla="*/ 1 h 30"/>
                <a:gd name="T44" fmla="*/ 4 w 30"/>
                <a:gd name="T45" fmla="*/ 2 h 30"/>
                <a:gd name="T46" fmla="*/ 4 w 30"/>
                <a:gd name="T47" fmla="*/ 2 h 30"/>
                <a:gd name="T48" fmla="*/ 4 w 30"/>
                <a:gd name="T49" fmla="*/ 2 h 30"/>
                <a:gd name="T50" fmla="*/ 4 w 30"/>
                <a:gd name="T51" fmla="*/ 3 h 30"/>
                <a:gd name="T52" fmla="*/ 4 w 30"/>
                <a:gd name="T53" fmla="*/ 4 h 30"/>
                <a:gd name="T54" fmla="*/ 3 w 30"/>
                <a:gd name="T55" fmla="*/ 4 h 30"/>
                <a:gd name="T56" fmla="*/ 2 w 30"/>
                <a:gd name="T57" fmla="*/ 4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7"/>
                  </a:lnTo>
                  <a:lnTo>
                    <a:pt x="5" y="5"/>
                  </a:lnTo>
                  <a:lnTo>
                    <a:pt x="7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FF9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229" name="Freeform 107"/>
            <p:cNvSpPr>
              <a:spLocks/>
            </p:cNvSpPr>
            <p:nvPr/>
          </p:nvSpPr>
          <p:spPr bwMode="auto">
            <a:xfrm>
              <a:off x="2403" y="2539"/>
              <a:ext cx="30" cy="30"/>
            </a:xfrm>
            <a:custGeom>
              <a:avLst/>
              <a:gdLst>
                <a:gd name="T0" fmla="*/ 8 w 60"/>
                <a:gd name="T1" fmla="*/ 4 h 60"/>
                <a:gd name="T2" fmla="*/ 8 w 60"/>
                <a:gd name="T3" fmla="*/ 3 h 60"/>
                <a:gd name="T4" fmla="*/ 8 w 60"/>
                <a:gd name="T5" fmla="*/ 3 h 60"/>
                <a:gd name="T6" fmla="*/ 7 w 60"/>
                <a:gd name="T7" fmla="*/ 2 h 60"/>
                <a:gd name="T8" fmla="*/ 7 w 60"/>
                <a:gd name="T9" fmla="*/ 2 h 60"/>
                <a:gd name="T10" fmla="*/ 6 w 60"/>
                <a:gd name="T11" fmla="*/ 1 h 60"/>
                <a:gd name="T12" fmla="*/ 6 w 60"/>
                <a:gd name="T13" fmla="*/ 1 h 60"/>
                <a:gd name="T14" fmla="*/ 5 w 60"/>
                <a:gd name="T15" fmla="*/ 1 h 60"/>
                <a:gd name="T16" fmla="*/ 4 w 60"/>
                <a:gd name="T17" fmla="*/ 0 h 60"/>
                <a:gd name="T18" fmla="*/ 3 w 60"/>
                <a:gd name="T19" fmla="*/ 1 h 60"/>
                <a:gd name="T20" fmla="*/ 1 w 60"/>
                <a:gd name="T21" fmla="*/ 2 h 60"/>
                <a:gd name="T22" fmla="*/ 1 w 60"/>
                <a:gd name="T23" fmla="*/ 3 h 60"/>
                <a:gd name="T24" fmla="*/ 0 w 60"/>
                <a:gd name="T25" fmla="*/ 4 h 60"/>
                <a:gd name="T26" fmla="*/ 0 w 60"/>
                <a:gd name="T27" fmla="*/ 5 h 60"/>
                <a:gd name="T28" fmla="*/ 1 w 60"/>
                <a:gd name="T29" fmla="*/ 6 h 60"/>
                <a:gd name="T30" fmla="*/ 1 w 60"/>
                <a:gd name="T31" fmla="*/ 6 h 60"/>
                <a:gd name="T32" fmla="*/ 1 w 60"/>
                <a:gd name="T33" fmla="*/ 7 h 60"/>
                <a:gd name="T34" fmla="*/ 2 w 60"/>
                <a:gd name="T35" fmla="*/ 7 h 60"/>
                <a:gd name="T36" fmla="*/ 3 w 60"/>
                <a:gd name="T37" fmla="*/ 8 h 60"/>
                <a:gd name="T38" fmla="*/ 3 w 60"/>
                <a:gd name="T39" fmla="*/ 8 h 60"/>
                <a:gd name="T40" fmla="*/ 4 w 60"/>
                <a:gd name="T41" fmla="*/ 8 h 60"/>
                <a:gd name="T42" fmla="*/ 5 w 60"/>
                <a:gd name="T43" fmla="*/ 8 h 60"/>
                <a:gd name="T44" fmla="*/ 6 w 60"/>
                <a:gd name="T45" fmla="*/ 8 h 60"/>
                <a:gd name="T46" fmla="*/ 6 w 60"/>
                <a:gd name="T47" fmla="*/ 7 h 60"/>
                <a:gd name="T48" fmla="*/ 7 w 60"/>
                <a:gd name="T49" fmla="*/ 7 h 60"/>
                <a:gd name="T50" fmla="*/ 7 w 60"/>
                <a:gd name="T51" fmla="*/ 6 h 60"/>
                <a:gd name="T52" fmla="*/ 8 w 60"/>
                <a:gd name="T53" fmla="*/ 6 h 60"/>
                <a:gd name="T54" fmla="*/ 8 w 60"/>
                <a:gd name="T55" fmla="*/ 5 h 60"/>
                <a:gd name="T56" fmla="*/ 8 w 60"/>
                <a:gd name="T57" fmla="*/ 4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4"/>
                  </a:lnTo>
                  <a:lnTo>
                    <a:pt x="51" y="9"/>
                  </a:lnTo>
                  <a:lnTo>
                    <a:pt x="46" y="6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8" y="9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3" y="41"/>
                  </a:lnTo>
                  <a:lnTo>
                    <a:pt x="5" y="46"/>
                  </a:lnTo>
                  <a:lnTo>
                    <a:pt x="8" y="51"/>
                  </a:lnTo>
                  <a:lnTo>
                    <a:pt x="13" y="54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1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230" name="Freeform 108"/>
            <p:cNvSpPr>
              <a:spLocks/>
            </p:cNvSpPr>
            <p:nvPr/>
          </p:nvSpPr>
          <p:spPr bwMode="auto">
            <a:xfrm>
              <a:off x="2410" y="2546"/>
              <a:ext cx="15" cy="15"/>
            </a:xfrm>
            <a:custGeom>
              <a:avLst/>
              <a:gdLst>
                <a:gd name="T0" fmla="*/ 2 w 29"/>
                <a:gd name="T1" fmla="*/ 4 h 30"/>
                <a:gd name="T2" fmla="*/ 2 w 29"/>
                <a:gd name="T3" fmla="*/ 4 h 30"/>
                <a:gd name="T4" fmla="*/ 2 w 29"/>
                <a:gd name="T5" fmla="*/ 4 h 30"/>
                <a:gd name="T6" fmla="*/ 1 w 29"/>
                <a:gd name="T7" fmla="*/ 4 h 30"/>
                <a:gd name="T8" fmla="*/ 1 w 29"/>
                <a:gd name="T9" fmla="*/ 4 h 30"/>
                <a:gd name="T10" fmla="*/ 1 w 29"/>
                <a:gd name="T11" fmla="*/ 3 h 30"/>
                <a:gd name="T12" fmla="*/ 1 w 29"/>
                <a:gd name="T13" fmla="*/ 3 h 30"/>
                <a:gd name="T14" fmla="*/ 0 w 29"/>
                <a:gd name="T15" fmla="*/ 3 h 30"/>
                <a:gd name="T16" fmla="*/ 0 w 29"/>
                <a:gd name="T17" fmla="*/ 2 h 30"/>
                <a:gd name="T18" fmla="*/ 0 w 29"/>
                <a:gd name="T19" fmla="*/ 2 h 30"/>
                <a:gd name="T20" fmla="*/ 1 w 29"/>
                <a:gd name="T21" fmla="*/ 2 h 30"/>
                <a:gd name="T22" fmla="*/ 1 w 29"/>
                <a:gd name="T23" fmla="*/ 1 h 30"/>
                <a:gd name="T24" fmla="*/ 1 w 29"/>
                <a:gd name="T25" fmla="*/ 1 h 30"/>
                <a:gd name="T26" fmla="*/ 1 w 29"/>
                <a:gd name="T27" fmla="*/ 1 h 30"/>
                <a:gd name="T28" fmla="*/ 2 w 29"/>
                <a:gd name="T29" fmla="*/ 1 h 30"/>
                <a:gd name="T30" fmla="*/ 2 w 29"/>
                <a:gd name="T31" fmla="*/ 0 h 30"/>
                <a:gd name="T32" fmla="*/ 2 w 29"/>
                <a:gd name="T33" fmla="*/ 0 h 30"/>
                <a:gd name="T34" fmla="*/ 3 w 29"/>
                <a:gd name="T35" fmla="*/ 0 h 30"/>
                <a:gd name="T36" fmla="*/ 3 w 29"/>
                <a:gd name="T37" fmla="*/ 1 h 30"/>
                <a:gd name="T38" fmla="*/ 3 w 29"/>
                <a:gd name="T39" fmla="*/ 1 h 30"/>
                <a:gd name="T40" fmla="*/ 4 w 29"/>
                <a:gd name="T41" fmla="*/ 1 h 30"/>
                <a:gd name="T42" fmla="*/ 4 w 29"/>
                <a:gd name="T43" fmla="*/ 1 h 30"/>
                <a:gd name="T44" fmla="*/ 4 w 29"/>
                <a:gd name="T45" fmla="*/ 2 h 30"/>
                <a:gd name="T46" fmla="*/ 4 w 29"/>
                <a:gd name="T47" fmla="*/ 2 h 30"/>
                <a:gd name="T48" fmla="*/ 4 w 29"/>
                <a:gd name="T49" fmla="*/ 2 h 30"/>
                <a:gd name="T50" fmla="*/ 4 w 29"/>
                <a:gd name="T51" fmla="*/ 3 h 30"/>
                <a:gd name="T52" fmla="*/ 4 w 29"/>
                <a:gd name="T53" fmla="*/ 4 h 30"/>
                <a:gd name="T54" fmla="*/ 3 w 29"/>
                <a:gd name="T55" fmla="*/ 4 h 30"/>
                <a:gd name="T56" fmla="*/ 2 w 29"/>
                <a:gd name="T57" fmla="*/ 4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9"/>
                <a:gd name="T88" fmla="*/ 0 h 30"/>
                <a:gd name="T89" fmla="*/ 29 w 29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9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3" y="23"/>
                  </a:lnTo>
                  <a:lnTo>
                    <a:pt x="1" y="21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2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5"/>
                  </a:lnTo>
                  <a:lnTo>
                    <a:pt x="27" y="7"/>
                  </a:lnTo>
                  <a:lnTo>
                    <a:pt x="28" y="9"/>
                  </a:lnTo>
                  <a:lnTo>
                    <a:pt x="29" y="12"/>
                  </a:lnTo>
                  <a:lnTo>
                    <a:pt x="29" y="15"/>
                  </a:lnTo>
                  <a:lnTo>
                    <a:pt x="28" y="21"/>
                  </a:lnTo>
                  <a:lnTo>
                    <a:pt x="26" y="25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FF9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231" name="Freeform 109"/>
            <p:cNvSpPr>
              <a:spLocks/>
            </p:cNvSpPr>
            <p:nvPr/>
          </p:nvSpPr>
          <p:spPr bwMode="auto">
            <a:xfrm>
              <a:off x="2480" y="2665"/>
              <a:ext cx="30" cy="29"/>
            </a:xfrm>
            <a:custGeom>
              <a:avLst/>
              <a:gdLst>
                <a:gd name="T0" fmla="*/ 8 w 59"/>
                <a:gd name="T1" fmla="*/ 3 h 59"/>
                <a:gd name="T2" fmla="*/ 8 w 59"/>
                <a:gd name="T3" fmla="*/ 2 h 59"/>
                <a:gd name="T4" fmla="*/ 8 w 59"/>
                <a:gd name="T5" fmla="*/ 2 h 59"/>
                <a:gd name="T6" fmla="*/ 7 w 59"/>
                <a:gd name="T7" fmla="*/ 1 h 59"/>
                <a:gd name="T8" fmla="*/ 7 w 59"/>
                <a:gd name="T9" fmla="*/ 1 h 59"/>
                <a:gd name="T10" fmla="*/ 6 w 59"/>
                <a:gd name="T11" fmla="*/ 0 h 59"/>
                <a:gd name="T12" fmla="*/ 6 w 59"/>
                <a:gd name="T13" fmla="*/ 0 h 59"/>
                <a:gd name="T14" fmla="*/ 5 w 59"/>
                <a:gd name="T15" fmla="*/ 0 h 59"/>
                <a:gd name="T16" fmla="*/ 4 w 59"/>
                <a:gd name="T17" fmla="*/ 0 h 59"/>
                <a:gd name="T18" fmla="*/ 3 w 59"/>
                <a:gd name="T19" fmla="*/ 0 h 59"/>
                <a:gd name="T20" fmla="*/ 2 w 59"/>
                <a:gd name="T21" fmla="*/ 1 h 59"/>
                <a:gd name="T22" fmla="*/ 1 w 59"/>
                <a:gd name="T23" fmla="*/ 2 h 59"/>
                <a:gd name="T24" fmla="*/ 0 w 59"/>
                <a:gd name="T25" fmla="*/ 3 h 59"/>
                <a:gd name="T26" fmla="*/ 1 w 59"/>
                <a:gd name="T27" fmla="*/ 4 h 59"/>
                <a:gd name="T28" fmla="*/ 1 w 59"/>
                <a:gd name="T29" fmla="*/ 5 h 59"/>
                <a:gd name="T30" fmla="*/ 1 w 59"/>
                <a:gd name="T31" fmla="*/ 5 h 59"/>
                <a:gd name="T32" fmla="*/ 2 w 59"/>
                <a:gd name="T33" fmla="*/ 6 h 59"/>
                <a:gd name="T34" fmla="*/ 2 w 59"/>
                <a:gd name="T35" fmla="*/ 6 h 59"/>
                <a:gd name="T36" fmla="*/ 3 w 59"/>
                <a:gd name="T37" fmla="*/ 7 h 59"/>
                <a:gd name="T38" fmla="*/ 3 w 59"/>
                <a:gd name="T39" fmla="*/ 7 h 59"/>
                <a:gd name="T40" fmla="*/ 4 w 59"/>
                <a:gd name="T41" fmla="*/ 7 h 59"/>
                <a:gd name="T42" fmla="*/ 5 w 59"/>
                <a:gd name="T43" fmla="*/ 7 h 59"/>
                <a:gd name="T44" fmla="*/ 6 w 59"/>
                <a:gd name="T45" fmla="*/ 7 h 59"/>
                <a:gd name="T46" fmla="*/ 6 w 59"/>
                <a:gd name="T47" fmla="*/ 6 h 59"/>
                <a:gd name="T48" fmla="*/ 7 w 59"/>
                <a:gd name="T49" fmla="*/ 6 h 59"/>
                <a:gd name="T50" fmla="*/ 7 w 59"/>
                <a:gd name="T51" fmla="*/ 5 h 59"/>
                <a:gd name="T52" fmla="*/ 8 w 59"/>
                <a:gd name="T53" fmla="*/ 5 h 59"/>
                <a:gd name="T54" fmla="*/ 8 w 59"/>
                <a:gd name="T55" fmla="*/ 4 h 59"/>
                <a:gd name="T56" fmla="*/ 8 w 59"/>
                <a:gd name="T57" fmla="*/ 3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9"/>
                <a:gd name="T88" fmla="*/ 0 h 59"/>
                <a:gd name="T89" fmla="*/ 59 w 59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9" h="59">
                  <a:moveTo>
                    <a:pt x="59" y="29"/>
                  </a:moveTo>
                  <a:lnTo>
                    <a:pt x="58" y="23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8"/>
                  </a:lnTo>
                  <a:lnTo>
                    <a:pt x="46" y="5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7"/>
                  </a:lnTo>
                  <a:lnTo>
                    <a:pt x="0" y="29"/>
                  </a:lnTo>
                  <a:lnTo>
                    <a:pt x="1" y="35"/>
                  </a:lnTo>
                  <a:lnTo>
                    <a:pt x="2" y="40"/>
                  </a:lnTo>
                  <a:lnTo>
                    <a:pt x="5" y="46"/>
                  </a:lnTo>
                  <a:lnTo>
                    <a:pt x="9" y="51"/>
                  </a:lnTo>
                  <a:lnTo>
                    <a:pt x="13" y="54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5" y="59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0" y="51"/>
                  </a:lnTo>
                  <a:lnTo>
                    <a:pt x="54" y="46"/>
                  </a:lnTo>
                  <a:lnTo>
                    <a:pt x="57" y="40"/>
                  </a:lnTo>
                  <a:lnTo>
                    <a:pt x="58" y="35"/>
                  </a:lnTo>
                  <a:lnTo>
                    <a:pt x="59" y="29"/>
                  </a:lnTo>
                  <a:close/>
                </a:path>
              </a:pathLst>
            </a:custGeom>
            <a:solidFill>
              <a:srgbClr val="5900B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232" name="Freeform 110"/>
            <p:cNvSpPr>
              <a:spLocks/>
            </p:cNvSpPr>
            <p:nvPr/>
          </p:nvSpPr>
          <p:spPr bwMode="auto">
            <a:xfrm>
              <a:off x="2487" y="2672"/>
              <a:ext cx="15" cy="14"/>
            </a:xfrm>
            <a:custGeom>
              <a:avLst/>
              <a:gdLst>
                <a:gd name="T0" fmla="*/ 2 w 29"/>
                <a:gd name="T1" fmla="*/ 3 h 29"/>
                <a:gd name="T2" fmla="*/ 2 w 29"/>
                <a:gd name="T3" fmla="*/ 3 h 29"/>
                <a:gd name="T4" fmla="*/ 2 w 29"/>
                <a:gd name="T5" fmla="*/ 3 h 29"/>
                <a:gd name="T6" fmla="*/ 1 w 29"/>
                <a:gd name="T7" fmla="*/ 3 h 29"/>
                <a:gd name="T8" fmla="*/ 1 w 29"/>
                <a:gd name="T9" fmla="*/ 3 h 29"/>
                <a:gd name="T10" fmla="*/ 1 w 29"/>
                <a:gd name="T11" fmla="*/ 2 h 29"/>
                <a:gd name="T12" fmla="*/ 1 w 29"/>
                <a:gd name="T13" fmla="*/ 2 h 29"/>
                <a:gd name="T14" fmla="*/ 0 w 29"/>
                <a:gd name="T15" fmla="*/ 2 h 29"/>
                <a:gd name="T16" fmla="*/ 0 w 29"/>
                <a:gd name="T17" fmla="*/ 1 h 29"/>
                <a:gd name="T18" fmla="*/ 0 w 29"/>
                <a:gd name="T19" fmla="*/ 1 h 29"/>
                <a:gd name="T20" fmla="*/ 1 w 29"/>
                <a:gd name="T21" fmla="*/ 1 h 29"/>
                <a:gd name="T22" fmla="*/ 1 w 29"/>
                <a:gd name="T23" fmla="*/ 0 h 29"/>
                <a:gd name="T24" fmla="*/ 1 w 29"/>
                <a:gd name="T25" fmla="*/ 0 h 29"/>
                <a:gd name="T26" fmla="*/ 1 w 29"/>
                <a:gd name="T27" fmla="*/ 0 h 29"/>
                <a:gd name="T28" fmla="*/ 2 w 29"/>
                <a:gd name="T29" fmla="*/ 0 h 29"/>
                <a:gd name="T30" fmla="*/ 2 w 29"/>
                <a:gd name="T31" fmla="*/ 0 h 29"/>
                <a:gd name="T32" fmla="*/ 2 w 29"/>
                <a:gd name="T33" fmla="*/ 0 h 29"/>
                <a:gd name="T34" fmla="*/ 3 w 29"/>
                <a:gd name="T35" fmla="*/ 0 h 29"/>
                <a:gd name="T36" fmla="*/ 3 w 29"/>
                <a:gd name="T37" fmla="*/ 0 h 29"/>
                <a:gd name="T38" fmla="*/ 3 w 29"/>
                <a:gd name="T39" fmla="*/ 0 h 29"/>
                <a:gd name="T40" fmla="*/ 4 w 29"/>
                <a:gd name="T41" fmla="*/ 0 h 29"/>
                <a:gd name="T42" fmla="*/ 4 w 29"/>
                <a:gd name="T43" fmla="*/ 0 h 29"/>
                <a:gd name="T44" fmla="*/ 4 w 29"/>
                <a:gd name="T45" fmla="*/ 1 h 29"/>
                <a:gd name="T46" fmla="*/ 4 w 29"/>
                <a:gd name="T47" fmla="*/ 1 h 29"/>
                <a:gd name="T48" fmla="*/ 4 w 29"/>
                <a:gd name="T49" fmla="*/ 1 h 29"/>
                <a:gd name="T50" fmla="*/ 4 w 29"/>
                <a:gd name="T51" fmla="*/ 2 h 29"/>
                <a:gd name="T52" fmla="*/ 4 w 29"/>
                <a:gd name="T53" fmla="*/ 3 h 29"/>
                <a:gd name="T54" fmla="*/ 3 w 29"/>
                <a:gd name="T55" fmla="*/ 3 h 29"/>
                <a:gd name="T56" fmla="*/ 2 w 29"/>
                <a:gd name="T57" fmla="*/ 3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9"/>
                <a:gd name="T88" fmla="*/ 0 h 29"/>
                <a:gd name="T89" fmla="*/ 29 w 29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9" h="29">
                  <a:moveTo>
                    <a:pt x="15" y="29"/>
                  </a:moveTo>
                  <a:lnTo>
                    <a:pt x="11" y="29"/>
                  </a:lnTo>
                  <a:lnTo>
                    <a:pt x="9" y="28"/>
                  </a:lnTo>
                  <a:lnTo>
                    <a:pt x="6" y="27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7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1" y="8"/>
                  </a:lnTo>
                  <a:lnTo>
                    <a:pt x="2" y="6"/>
                  </a:lnTo>
                  <a:lnTo>
                    <a:pt x="4" y="4"/>
                  </a:lnTo>
                  <a:lnTo>
                    <a:pt x="6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2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8" y="8"/>
                  </a:lnTo>
                  <a:lnTo>
                    <a:pt x="29" y="12"/>
                  </a:lnTo>
                  <a:lnTo>
                    <a:pt x="29" y="14"/>
                  </a:lnTo>
                  <a:lnTo>
                    <a:pt x="28" y="20"/>
                  </a:lnTo>
                  <a:lnTo>
                    <a:pt x="25" y="24"/>
                  </a:lnTo>
                  <a:lnTo>
                    <a:pt x="20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FFFF9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233" name="Freeform 111"/>
            <p:cNvSpPr>
              <a:spLocks/>
            </p:cNvSpPr>
            <p:nvPr/>
          </p:nvSpPr>
          <p:spPr bwMode="auto">
            <a:xfrm>
              <a:off x="2624" y="2585"/>
              <a:ext cx="30" cy="29"/>
            </a:xfrm>
            <a:custGeom>
              <a:avLst/>
              <a:gdLst>
                <a:gd name="T0" fmla="*/ 8 w 60"/>
                <a:gd name="T1" fmla="*/ 3 h 59"/>
                <a:gd name="T2" fmla="*/ 8 w 60"/>
                <a:gd name="T3" fmla="*/ 3 h 59"/>
                <a:gd name="T4" fmla="*/ 8 w 60"/>
                <a:gd name="T5" fmla="*/ 2 h 59"/>
                <a:gd name="T6" fmla="*/ 7 w 60"/>
                <a:gd name="T7" fmla="*/ 1 h 59"/>
                <a:gd name="T8" fmla="*/ 7 w 60"/>
                <a:gd name="T9" fmla="*/ 1 h 59"/>
                <a:gd name="T10" fmla="*/ 6 w 60"/>
                <a:gd name="T11" fmla="*/ 0 h 59"/>
                <a:gd name="T12" fmla="*/ 6 w 60"/>
                <a:gd name="T13" fmla="*/ 0 h 59"/>
                <a:gd name="T14" fmla="*/ 5 w 60"/>
                <a:gd name="T15" fmla="*/ 0 h 59"/>
                <a:gd name="T16" fmla="*/ 4 w 60"/>
                <a:gd name="T17" fmla="*/ 0 h 59"/>
                <a:gd name="T18" fmla="*/ 3 w 60"/>
                <a:gd name="T19" fmla="*/ 0 h 59"/>
                <a:gd name="T20" fmla="*/ 2 w 60"/>
                <a:gd name="T21" fmla="*/ 1 h 59"/>
                <a:gd name="T22" fmla="*/ 1 w 60"/>
                <a:gd name="T23" fmla="*/ 2 h 59"/>
                <a:gd name="T24" fmla="*/ 0 w 60"/>
                <a:gd name="T25" fmla="*/ 3 h 59"/>
                <a:gd name="T26" fmla="*/ 1 w 60"/>
                <a:gd name="T27" fmla="*/ 4 h 59"/>
                <a:gd name="T28" fmla="*/ 1 w 60"/>
                <a:gd name="T29" fmla="*/ 5 h 59"/>
                <a:gd name="T30" fmla="*/ 1 w 60"/>
                <a:gd name="T31" fmla="*/ 5 h 59"/>
                <a:gd name="T32" fmla="*/ 2 w 60"/>
                <a:gd name="T33" fmla="*/ 6 h 59"/>
                <a:gd name="T34" fmla="*/ 2 w 60"/>
                <a:gd name="T35" fmla="*/ 6 h 59"/>
                <a:gd name="T36" fmla="*/ 3 w 60"/>
                <a:gd name="T37" fmla="*/ 7 h 59"/>
                <a:gd name="T38" fmla="*/ 4 w 60"/>
                <a:gd name="T39" fmla="*/ 7 h 59"/>
                <a:gd name="T40" fmla="*/ 4 w 60"/>
                <a:gd name="T41" fmla="*/ 7 h 59"/>
                <a:gd name="T42" fmla="*/ 5 w 60"/>
                <a:gd name="T43" fmla="*/ 7 h 59"/>
                <a:gd name="T44" fmla="*/ 6 w 60"/>
                <a:gd name="T45" fmla="*/ 7 h 59"/>
                <a:gd name="T46" fmla="*/ 6 w 60"/>
                <a:gd name="T47" fmla="*/ 6 h 59"/>
                <a:gd name="T48" fmla="*/ 7 w 60"/>
                <a:gd name="T49" fmla="*/ 6 h 59"/>
                <a:gd name="T50" fmla="*/ 7 w 60"/>
                <a:gd name="T51" fmla="*/ 5 h 59"/>
                <a:gd name="T52" fmla="*/ 8 w 60"/>
                <a:gd name="T53" fmla="*/ 5 h 59"/>
                <a:gd name="T54" fmla="*/ 8 w 60"/>
                <a:gd name="T55" fmla="*/ 4 h 59"/>
                <a:gd name="T56" fmla="*/ 8 w 60"/>
                <a:gd name="T57" fmla="*/ 3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5" y="13"/>
                  </a:lnTo>
                  <a:lnTo>
                    <a:pt x="51" y="8"/>
                  </a:lnTo>
                  <a:lnTo>
                    <a:pt x="47" y="5"/>
                  </a:lnTo>
                  <a:lnTo>
                    <a:pt x="42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10" y="8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2" y="36"/>
                  </a:lnTo>
                  <a:lnTo>
                    <a:pt x="3" y="40"/>
                  </a:lnTo>
                  <a:lnTo>
                    <a:pt x="6" y="46"/>
                  </a:lnTo>
                  <a:lnTo>
                    <a:pt x="10" y="51"/>
                  </a:lnTo>
                  <a:lnTo>
                    <a:pt x="14" y="54"/>
                  </a:lnTo>
                  <a:lnTo>
                    <a:pt x="19" y="56"/>
                  </a:lnTo>
                  <a:lnTo>
                    <a:pt x="25" y="59"/>
                  </a:lnTo>
                  <a:lnTo>
                    <a:pt x="30" y="59"/>
                  </a:lnTo>
                  <a:lnTo>
                    <a:pt x="36" y="59"/>
                  </a:lnTo>
                  <a:lnTo>
                    <a:pt x="42" y="56"/>
                  </a:lnTo>
                  <a:lnTo>
                    <a:pt x="47" y="54"/>
                  </a:lnTo>
                  <a:lnTo>
                    <a:pt x="51" y="51"/>
                  </a:lnTo>
                  <a:lnTo>
                    <a:pt x="55" y="46"/>
                  </a:lnTo>
                  <a:lnTo>
                    <a:pt x="58" y="40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234" name="Freeform 112"/>
            <p:cNvSpPr>
              <a:spLocks/>
            </p:cNvSpPr>
            <p:nvPr/>
          </p:nvSpPr>
          <p:spPr bwMode="auto">
            <a:xfrm>
              <a:off x="2631" y="2592"/>
              <a:ext cx="15" cy="14"/>
            </a:xfrm>
            <a:custGeom>
              <a:avLst/>
              <a:gdLst>
                <a:gd name="T0" fmla="*/ 2 w 30"/>
                <a:gd name="T1" fmla="*/ 3 h 29"/>
                <a:gd name="T2" fmla="*/ 2 w 30"/>
                <a:gd name="T3" fmla="*/ 3 h 29"/>
                <a:gd name="T4" fmla="*/ 2 w 30"/>
                <a:gd name="T5" fmla="*/ 3 h 29"/>
                <a:gd name="T6" fmla="*/ 1 w 30"/>
                <a:gd name="T7" fmla="*/ 3 h 29"/>
                <a:gd name="T8" fmla="*/ 1 w 30"/>
                <a:gd name="T9" fmla="*/ 3 h 29"/>
                <a:gd name="T10" fmla="*/ 1 w 30"/>
                <a:gd name="T11" fmla="*/ 2 h 29"/>
                <a:gd name="T12" fmla="*/ 1 w 30"/>
                <a:gd name="T13" fmla="*/ 2 h 29"/>
                <a:gd name="T14" fmla="*/ 0 w 30"/>
                <a:gd name="T15" fmla="*/ 2 h 29"/>
                <a:gd name="T16" fmla="*/ 0 w 30"/>
                <a:gd name="T17" fmla="*/ 1 h 29"/>
                <a:gd name="T18" fmla="*/ 0 w 30"/>
                <a:gd name="T19" fmla="*/ 1 h 29"/>
                <a:gd name="T20" fmla="*/ 1 w 30"/>
                <a:gd name="T21" fmla="*/ 1 h 29"/>
                <a:gd name="T22" fmla="*/ 1 w 30"/>
                <a:gd name="T23" fmla="*/ 0 h 29"/>
                <a:gd name="T24" fmla="*/ 1 w 30"/>
                <a:gd name="T25" fmla="*/ 0 h 29"/>
                <a:gd name="T26" fmla="*/ 1 w 30"/>
                <a:gd name="T27" fmla="*/ 0 h 29"/>
                <a:gd name="T28" fmla="*/ 2 w 30"/>
                <a:gd name="T29" fmla="*/ 0 h 29"/>
                <a:gd name="T30" fmla="*/ 2 w 30"/>
                <a:gd name="T31" fmla="*/ 0 h 29"/>
                <a:gd name="T32" fmla="*/ 2 w 30"/>
                <a:gd name="T33" fmla="*/ 0 h 29"/>
                <a:gd name="T34" fmla="*/ 3 w 30"/>
                <a:gd name="T35" fmla="*/ 0 h 29"/>
                <a:gd name="T36" fmla="*/ 3 w 30"/>
                <a:gd name="T37" fmla="*/ 0 h 29"/>
                <a:gd name="T38" fmla="*/ 3 w 30"/>
                <a:gd name="T39" fmla="*/ 0 h 29"/>
                <a:gd name="T40" fmla="*/ 4 w 30"/>
                <a:gd name="T41" fmla="*/ 0 h 29"/>
                <a:gd name="T42" fmla="*/ 4 w 30"/>
                <a:gd name="T43" fmla="*/ 0 h 29"/>
                <a:gd name="T44" fmla="*/ 4 w 30"/>
                <a:gd name="T45" fmla="*/ 1 h 29"/>
                <a:gd name="T46" fmla="*/ 4 w 30"/>
                <a:gd name="T47" fmla="*/ 1 h 29"/>
                <a:gd name="T48" fmla="*/ 4 w 30"/>
                <a:gd name="T49" fmla="*/ 1 h 29"/>
                <a:gd name="T50" fmla="*/ 4 w 30"/>
                <a:gd name="T51" fmla="*/ 2 h 29"/>
                <a:gd name="T52" fmla="*/ 4 w 30"/>
                <a:gd name="T53" fmla="*/ 3 h 29"/>
                <a:gd name="T54" fmla="*/ 3 w 30"/>
                <a:gd name="T55" fmla="*/ 3 h 29"/>
                <a:gd name="T56" fmla="*/ 2 w 30"/>
                <a:gd name="T57" fmla="*/ 3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9"/>
                <a:gd name="T89" fmla="*/ 30 w 30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9">
                  <a:moveTo>
                    <a:pt x="15" y="29"/>
                  </a:moveTo>
                  <a:lnTo>
                    <a:pt x="12" y="29"/>
                  </a:lnTo>
                  <a:lnTo>
                    <a:pt x="10" y="28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3" y="23"/>
                  </a:lnTo>
                  <a:lnTo>
                    <a:pt x="2" y="20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2" y="9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5"/>
                  </a:lnTo>
                  <a:lnTo>
                    <a:pt x="27" y="7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5"/>
                  </a:lnTo>
                  <a:lnTo>
                    <a:pt x="21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FFFF9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235" name="Freeform 113"/>
            <p:cNvSpPr>
              <a:spLocks/>
            </p:cNvSpPr>
            <p:nvPr/>
          </p:nvSpPr>
          <p:spPr bwMode="auto">
            <a:xfrm>
              <a:off x="2621" y="2333"/>
              <a:ext cx="30" cy="30"/>
            </a:xfrm>
            <a:custGeom>
              <a:avLst/>
              <a:gdLst>
                <a:gd name="T0" fmla="*/ 8 w 60"/>
                <a:gd name="T1" fmla="*/ 4 h 60"/>
                <a:gd name="T2" fmla="*/ 8 w 60"/>
                <a:gd name="T3" fmla="*/ 3 h 60"/>
                <a:gd name="T4" fmla="*/ 8 w 60"/>
                <a:gd name="T5" fmla="*/ 3 h 60"/>
                <a:gd name="T6" fmla="*/ 7 w 60"/>
                <a:gd name="T7" fmla="*/ 2 h 60"/>
                <a:gd name="T8" fmla="*/ 7 w 60"/>
                <a:gd name="T9" fmla="*/ 2 h 60"/>
                <a:gd name="T10" fmla="*/ 6 w 60"/>
                <a:gd name="T11" fmla="*/ 1 h 60"/>
                <a:gd name="T12" fmla="*/ 6 w 60"/>
                <a:gd name="T13" fmla="*/ 1 h 60"/>
                <a:gd name="T14" fmla="*/ 5 w 60"/>
                <a:gd name="T15" fmla="*/ 1 h 60"/>
                <a:gd name="T16" fmla="*/ 4 w 60"/>
                <a:gd name="T17" fmla="*/ 0 h 60"/>
                <a:gd name="T18" fmla="*/ 3 w 60"/>
                <a:gd name="T19" fmla="*/ 1 h 60"/>
                <a:gd name="T20" fmla="*/ 2 w 60"/>
                <a:gd name="T21" fmla="*/ 2 h 60"/>
                <a:gd name="T22" fmla="*/ 1 w 60"/>
                <a:gd name="T23" fmla="*/ 3 h 60"/>
                <a:gd name="T24" fmla="*/ 0 w 60"/>
                <a:gd name="T25" fmla="*/ 4 h 60"/>
                <a:gd name="T26" fmla="*/ 1 w 60"/>
                <a:gd name="T27" fmla="*/ 5 h 60"/>
                <a:gd name="T28" fmla="*/ 1 w 60"/>
                <a:gd name="T29" fmla="*/ 6 h 60"/>
                <a:gd name="T30" fmla="*/ 1 w 60"/>
                <a:gd name="T31" fmla="*/ 6 h 60"/>
                <a:gd name="T32" fmla="*/ 2 w 60"/>
                <a:gd name="T33" fmla="*/ 7 h 60"/>
                <a:gd name="T34" fmla="*/ 2 w 60"/>
                <a:gd name="T35" fmla="*/ 7 h 60"/>
                <a:gd name="T36" fmla="*/ 3 w 60"/>
                <a:gd name="T37" fmla="*/ 8 h 60"/>
                <a:gd name="T38" fmla="*/ 3 w 60"/>
                <a:gd name="T39" fmla="*/ 8 h 60"/>
                <a:gd name="T40" fmla="*/ 4 w 60"/>
                <a:gd name="T41" fmla="*/ 8 h 60"/>
                <a:gd name="T42" fmla="*/ 5 w 60"/>
                <a:gd name="T43" fmla="*/ 8 h 60"/>
                <a:gd name="T44" fmla="*/ 6 w 60"/>
                <a:gd name="T45" fmla="*/ 8 h 60"/>
                <a:gd name="T46" fmla="*/ 6 w 60"/>
                <a:gd name="T47" fmla="*/ 7 h 60"/>
                <a:gd name="T48" fmla="*/ 7 w 60"/>
                <a:gd name="T49" fmla="*/ 7 h 60"/>
                <a:gd name="T50" fmla="*/ 7 w 60"/>
                <a:gd name="T51" fmla="*/ 6 h 60"/>
                <a:gd name="T52" fmla="*/ 8 w 60"/>
                <a:gd name="T53" fmla="*/ 6 h 60"/>
                <a:gd name="T54" fmla="*/ 8 w 60"/>
                <a:gd name="T55" fmla="*/ 5 h 60"/>
                <a:gd name="T56" fmla="*/ 8 w 60"/>
                <a:gd name="T57" fmla="*/ 4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8" y="24"/>
                  </a:lnTo>
                  <a:lnTo>
                    <a:pt x="57" y="18"/>
                  </a:lnTo>
                  <a:lnTo>
                    <a:pt x="55" y="14"/>
                  </a:lnTo>
                  <a:lnTo>
                    <a:pt x="52" y="9"/>
                  </a:lnTo>
                  <a:lnTo>
                    <a:pt x="47" y="6"/>
                  </a:lnTo>
                  <a:lnTo>
                    <a:pt x="41" y="2"/>
                  </a:lnTo>
                  <a:lnTo>
                    <a:pt x="35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1"/>
                  </a:lnTo>
                  <a:lnTo>
                    <a:pt x="5" y="47"/>
                  </a:lnTo>
                  <a:lnTo>
                    <a:pt x="9" y="52"/>
                  </a:lnTo>
                  <a:lnTo>
                    <a:pt x="14" y="55"/>
                  </a:lnTo>
                  <a:lnTo>
                    <a:pt x="18" y="57"/>
                  </a:lnTo>
                  <a:lnTo>
                    <a:pt x="24" y="60"/>
                  </a:lnTo>
                  <a:lnTo>
                    <a:pt x="30" y="60"/>
                  </a:lnTo>
                  <a:lnTo>
                    <a:pt x="35" y="60"/>
                  </a:lnTo>
                  <a:lnTo>
                    <a:pt x="41" y="57"/>
                  </a:lnTo>
                  <a:lnTo>
                    <a:pt x="47" y="55"/>
                  </a:lnTo>
                  <a:lnTo>
                    <a:pt x="52" y="52"/>
                  </a:lnTo>
                  <a:lnTo>
                    <a:pt x="55" y="47"/>
                  </a:lnTo>
                  <a:lnTo>
                    <a:pt x="57" y="41"/>
                  </a:lnTo>
                  <a:lnTo>
                    <a:pt x="58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236" name="Freeform 114"/>
            <p:cNvSpPr>
              <a:spLocks/>
            </p:cNvSpPr>
            <p:nvPr/>
          </p:nvSpPr>
          <p:spPr bwMode="auto">
            <a:xfrm>
              <a:off x="2628" y="2341"/>
              <a:ext cx="15" cy="15"/>
            </a:xfrm>
            <a:custGeom>
              <a:avLst/>
              <a:gdLst>
                <a:gd name="T0" fmla="*/ 2 w 30"/>
                <a:gd name="T1" fmla="*/ 4 h 29"/>
                <a:gd name="T2" fmla="*/ 2 w 30"/>
                <a:gd name="T3" fmla="*/ 4 h 29"/>
                <a:gd name="T4" fmla="*/ 2 w 30"/>
                <a:gd name="T5" fmla="*/ 4 h 29"/>
                <a:gd name="T6" fmla="*/ 1 w 30"/>
                <a:gd name="T7" fmla="*/ 4 h 29"/>
                <a:gd name="T8" fmla="*/ 1 w 30"/>
                <a:gd name="T9" fmla="*/ 3 h 29"/>
                <a:gd name="T10" fmla="*/ 1 w 30"/>
                <a:gd name="T11" fmla="*/ 3 h 29"/>
                <a:gd name="T12" fmla="*/ 1 w 30"/>
                <a:gd name="T13" fmla="*/ 3 h 29"/>
                <a:gd name="T14" fmla="*/ 0 w 30"/>
                <a:gd name="T15" fmla="*/ 3 h 29"/>
                <a:gd name="T16" fmla="*/ 0 w 30"/>
                <a:gd name="T17" fmla="*/ 2 h 29"/>
                <a:gd name="T18" fmla="*/ 0 w 30"/>
                <a:gd name="T19" fmla="*/ 2 h 29"/>
                <a:gd name="T20" fmla="*/ 1 w 30"/>
                <a:gd name="T21" fmla="*/ 1 h 29"/>
                <a:gd name="T22" fmla="*/ 1 w 30"/>
                <a:gd name="T23" fmla="*/ 1 h 29"/>
                <a:gd name="T24" fmla="*/ 1 w 30"/>
                <a:gd name="T25" fmla="*/ 1 h 29"/>
                <a:gd name="T26" fmla="*/ 1 w 30"/>
                <a:gd name="T27" fmla="*/ 1 h 29"/>
                <a:gd name="T28" fmla="*/ 2 w 30"/>
                <a:gd name="T29" fmla="*/ 1 h 29"/>
                <a:gd name="T30" fmla="*/ 2 w 30"/>
                <a:gd name="T31" fmla="*/ 0 h 29"/>
                <a:gd name="T32" fmla="*/ 2 w 30"/>
                <a:gd name="T33" fmla="*/ 0 h 29"/>
                <a:gd name="T34" fmla="*/ 3 w 30"/>
                <a:gd name="T35" fmla="*/ 0 h 29"/>
                <a:gd name="T36" fmla="*/ 3 w 30"/>
                <a:gd name="T37" fmla="*/ 1 h 29"/>
                <a:gd name="T38" fmla="*/ 3 w 30"/>
                <a:gd name="T39" fmla="*/ 1 h 29"/>
                <a:gd name="T40" fmla="*/ 4 w 30"/>
                <a:gd name="T41" fmla="*/ 1 h 29"/>
                <a:gd name="T42" fmla="*/ 4 w 30"/>
                <a:gd name="T43" fmla="*/ 1 h 29"/>
                <a:gd name="T44" fmla="*/ 4 w 30"/>
                <a:gd name="T45" fmla="*/ 1 h 29"/>
                <a:gd name="T46" fmla="*/ 4 w 30"/>
                <a:gd name="T47" fmla="*/ 2 h 29"/>
                <a:gd name="T48" fmla="*/ 4 w 30"/>
                <a:gd name="T49" fmla="*/ 2 h 29"/>
                <a:gd name="T50" fmla="*/ 4 w 30"/>
                <a:gd name="T51" fmla="*/ 3 h 29"/>
                <a:gd name="T52" fmla="*/ 4 w 30"/>
                <a:gd name="T53" fmla="*/ 3 h 29"/>
                <a:gd name="T54" fmla="*/ 3 w 30"/>
                <a:gd name="T55" fmla="*/ 4 h 29"/>
                <a:gd name="T56" fmla="*/ 2 w 30"/>
                <a:gd name="T57" fmla="*/ 4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9"/>
                <a:gd name="T89" fmla="*/ 30 w 30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9">
                  <a:moveTo>
                    <a:pt x="15" y="29"/>
                  </a:moveTo>
                  <a:lnTo>
                    <a:pt x="12" y="29"/>
                  </a:lnTo>
                  <a:lnTo>
                    <a:pt x="10" y="28"/>
                  </a:lnTo>
                  <a:lnTo>
                    <a:pt x="7" y="26"/>
                  </a:lnTo>
                  <a:lnTo>
                    <a:pt x="4" y="24"/>
                  </a:lnTo>
                  <a:lnTo>
                    <a:pt x="3" y="22"/>
                  </a:lnTo>
                  <a:lnTo>
                    <a:pt x="1" y="20"/>
                  </a:lnTo>
                  <a:lnTo>
                    <a:pt x="0" y="17"/>
                  </a:lnTo>
                  <a:lnTo>
                    <a:pt x="0" y="14"/>
                  </a:lnTo>
                  <a:lnTo>
                    <a:pt x="0" y="11"/>
                  </a:lnTo>
                  <a:lnTo>
                    <a:pt x="1" y="8"/>
                  </a:lnTo>
                  <a:lnTo>
                    <a:pt x="3" y="6"/>
                  </a:lnTo>
                  <a:lnTo>
                    <a:pt x="4" y="3"/>
                  </a:lnTo>
                  <a:lnTo>
                    <a:pt x="7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0" y="1"/>
                  </a:lnTo>
                  <a:lnTo>
                    <a:pt x="23" y="2"/>
                  </a:lnTo>
                  <a:lnTo>
                    <a:pt x="25" y="3"/>
                  </a:lnTo>
                  <a:lnTo>
                    <a:pt x="27" y="6"/>
                  </a:lnTo>
                  <a:lnTo>
                    <a:pt x="28" y="8"/>
                  </a:lnTo>
                  <a:lnTo>
                    <a:pt x="30" y="11"/>
                  </a:lnTo>
                  <a:lnTo>
                    <a:pt x="30" y="14"/>
                  </a:lnTo>
                  <a:lnTo>
                    <a:pt x="28" y="20"/>
                  </a:lnTo>
                  <a:lnTo>
                    <a:pt x="25" y="24"/>
                  </a:lnTo>
                  <a:lnTo>
                    <a:pt x="20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FFFF9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237" name="Freeform 115"/>
            <p:cNvSpPr>
              <a:spLocks/>
            </p:cNvSpPr>
            <p:nvPr/>
          </p:nvSpPr>
          <p:spPr bwMode="auto">
            <a:xfrm>
              <a:off x="2709" y="2526"/>
              <a:ext cx="30" cy="30"/>
            </a:xfrm>
            <a:custGeom>
              <a:avLst/>
              <a:gdLst>
                <a:gd name="T0" fmla="*/ 8 w 60"/>
                <a:gd name="T1" fmla="*/ 4 h 59"/>
                <a:gd name="T2" fmla="*/ 8 w 60"/>
                <a:gd name="T3" fmla="*/ 3 h 59"/>
                <a:gd name="T4" fmla="*/ 8 w 60"/>
                <a:gd name="T5" fmla="*/ 3 h 59"/>
                <a:gd name="T6" fmla="*/ 7 w 60"/>
                <a:gd name="T7" fmla="*/ 2 h 59"/>
                <a:gd name="T8" fmla="*/ 7 w 60"/>
                <a:gd name="T9" fmla="*/ 1 h 59"/>
                <a:gd name="T10" fmla="*/ 6 w 60"/>
                <a:gd name="T11" fmla="*/ 1 h 59"/>
                <a:gd name="T12" fmla="*/ 6 w 60"/>
                <a:gd name="T13" fmla="*/ 1 h 59"/>
                <a:gd name="T14" fmla="*/ 5 w 60"/>
                <a:gd name="T15" fmla="*/ 1 h 59"/>
                <a:gd name="T16" fmla="*/ 4 w 60"/>
                <a:gd name="T17" fmla="*/ 0 h 59"/>
                <a:gd name="T18" fmla="*/ 3 w 60"/>
                <a:gd name="T19" fmla="*/ 1 h 59"/>
                <a:gd name="T20" fmla="*/ 2 w 60"/>
                <a:gd name="T21" fmla="*/ 1 h 59"/>
                <a:gd name="T22" fmla="*/ 1 w 60"/>
                <a:gd name="T23" fmla="*/ 3 h 59"/>
                <a:gd name="T24" fmla="*/ 0 w 60"/>
                <a:gd name="T25" fmla="*/ 4 h 59"/>
                <a:gd name="T26" fmla="*/ 1 w 60"/>
                <a:gd name="T27" fmla="*/ 5 h 59"/>
                <a:gd name="T28" fmla="*/ 1 w 60"/>
                <a:gd name="T29" fmla="*/ 6 h 59"/>
                <a:gd name="T30" fmla="*/ 1 w 60"/>
                <a:gd name="T31" fmla="*/ 6 h 59"/>
                <a:gd name="T32" fmla="*/ 2 w 60"/>
                <a:gd name="T33" fmla="*/ 7 h 59"/>
                <a:gd name="T34" fmla="*/ 2 w 60"/>
                <a:gd name="T35" fmla="*/ 7 h 59"/>
                <a:gd name="T36" fmla="*/ 3 w 60"/>
                <a:gd name="T37" fmla="*/ 8 h 59"/>
                <a:gd name="T38" fmla="*/ 3 w 60"/>
                <a:gd name="T39" fmla="*/ 8 h 59"/>
                <a:gd name="T40" fmla="*/ 4 w 60"/>
                <a:gd name="T41" fmla="*/ 8 h 59"/>
                <a:gd name="T42" fmla="*/ 5 w 60"/>
                <a:gd name="T43" fmla="*/ 8 h 59"/>
                <a:gd name="T44" fmla="*/ 6 w 60"/>
                <a:gd name="T45" fmla="*/ 8 h 59"/>
                <a:gd name="T46" fmla="*/ 6 w 60"/>
                <a:gd name="T47" fmla="*/ 7 h 59"/>
                <a:gd name="T48" fmla="*/ 7 w 60"/>
                <a:gd name="T49" fmla="*/ 7 h 59"/>
                <a:gd name="T50" fmla="*/ 7 w 60"/>
                <a:gd name="T51" fmla="*/ 6 h 59"/>
                <a:gd name="T52" fmla="*/ 8 w 60"/>
                <a:gd name="T53" fmla="*/ 6 h 59"/>
                <a:gd name="T54" fmla="*/ 8 w 60"/>
                <a:gd name="T55" fmla="*/ 5 h 59"/>
                <a:gd name="T56" fmla="*/ 8 w 60"/>
                <a:gd name="T57" fmla="*/ 4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29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2"/>
                  </a:lnTo>
                  <a:lnTo>
                    <a:pt x="51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6"/>
                  </a:lnTo>
                  <a:lnTo>
                    <a:pt x="9" y="50"/>
                  </a:lnTo>
                  <a:lnTo>
                    <a:pt x="14" y="54"/>
                  </a:lnTo>
                  <a:lnTo>
                    <a:pt x="18" y="57"/>
                  </a:lnTo>
                  <a:lnTo>
                    <a:pt x="24" y="58"/>
                  </a:lnTo>
                  <a:lnTo>
                    <a:pt x="30" y="59"/>
                  </a:lnTo>
                  <a:lnTo>
                    <a:pt x="36" y="58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1" y="50"/>
                  </a:lnTo>
                  <a:lnTo>
                    <a:pt x="54" y="46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29"/>
                  </a:lnTo>
                  <a:close/>
                </a:path>
              </a:pathLst>
            </a:custGeom>
            <a:solidFill>
              <a:srgbClr val="5900B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238" name="Freeform 116"/>
            <p:cNvSpPr>
              <a:spLocks/>
            </p:cNvSpPr>
            <p:nvPr/>
          </p:nvSpPr>
          <p:spPr bwMode="auto">
            <a:xfrm>
              <a:off x="2716" y="2533"/>
              <a:ext cx="15" cy="15"/>
            </a:xfrm>
            <a:custGeom>
              <a:avLst/>
              <a:gdLst>
                <a:gd name="T0" fmla="*/ 2 w 30"/>
                <a:gd name="T1" fmla="*/ 4 h 30"/>
                <a:gd name="T2" fmla="*/ 2 w 30"/>
                <a:gd name="T3" fmla="*/ 4 h 30"/>
                <a:gd name="T4" fmla="*/ 2 w 30"/>
                <a:gd name="T5" fmla="*/ 4 h 30"/>
                <a:gd name="T6" fmla="*/ 1 w 30"/>
                <a:gd name="T7" fmla="*/ 4 h 30"/>
                <a:gd name="T8" fmla="*/ 1 w 30"/>
                <a:gd name="T9" fmla="*/ 4 h 30"/>
                <a:gd name="T10" fmla="*/ 1 w 30"/>
                <a:gd name="T11" fmla="*/ 3 h 30"/>
                <a:gd name="T12" fmla="*/ 1 w 30"/>
                <a:gd name="T13" fmla="*/ 3 h 30"/>
                <a:gd name="T14" fmla="*/ 0 w 30"/>
                <a:gd name="T15" fmla="*/ 3 h 30"/>
                <a:gd name="T16" fmla="*/ 0 w 30"/>
                <a:gd name="T17" fmla="*/ 2 h 30"/>
                <a:gd name="T18" fmla="*/ 0 w 30"/>
                <a:gd name="T19" fmla="*/ 2 h 30"/>
                <a:gd name="T20" fmla="*/ 1 w 30"/>
                <a:gd name="T21" fmla="*/ 2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2 w 30"/>
                <a:gd name="T29" fmla="*/ 1 h 30"/>
                <a:gd name="T30" fmla="*/ 2 w 30"/>
                <a:gd name="T31" fmla="*/ 0 h 30"/>
                <a:gd name="T32" fmla="*/ 2 w 30"/>
                <a:gd name="T33" fmla="*/ 0 h 30"/>
                <a:gd name="T34" fmla="*/ 3 w 30"/>
                <a:gd name="T35" fmla="*/ 0 h 30"/>
                <a:gd name="T36" fmla="*/ 3 w 30"/>
                <a:gd name="T37" fmla="*/ 1 h 30"/>
                <a:gd name="T38" fmla="*/ 3 w 30"/>
                <a:gd name="T39" fmla="*/ 1 h 30"/>
                <a:gd name="T40" fmla="*/ 4 w 30"/>
                <a:gd name="T41" fmla="*/ 1 h 30"/>
                <a:gd name="T42" fmla="*/ 4 w 30"/>
                <a:gd name="T43" fmla="*/ 1 h 30"/>
                <a:gd name="T44" fmla="*/ 4 w 30"/>
                <a:gd name="T45" fmla="*/ 2 h 30"/>
                <a:gd name="T46" fmla="*/ 4 w 30"/>
                <a:gd name="T47" fmla="*/ 2 h 30"/>
                <a:gd name="T48" fmla="*/ 4 w 30"/>
                <a:gd name="T49" fmla="*/ 2 h 30"/>
                <a:gd name="T50" fmla="*/ 4 w 30"/>
                <a:gd name="T51" fmla="*/ 3 h 30"/>
                <a:gd name="T52" fmla="*/ 4 w 30"/>
                <a:gd name="T53" fmla="*/ 4 h 30"/>
                <a:gd name="T54" fmla="*/ 3 w 30"/>
                <a:gd name="T55" fmla="*/ 4 h 30"/>
                <a:gd name="T56" fmla="*/ 2 w 30"/>
                <a:gd name="T57" fmla="*/ 4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3" y="24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FF9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239" name="Freeform 117"/>
            <p:cNvSpPr>
              <a:spLocks/>
            </p:cNvSpPr>
            <p:nvPr/>
          </p:nvSpPr>
          <p:spPr bwMode="auto">
            <a:xfrm>
              <a:off x="2821" y="2427"/>
              <a:ext cx="30" cy="30"/>
            </a:xfrm>
            <a:custGeom>
              <a:avLst/>
              <a:gdLst>
                <a:gd name="T0" fmla="*/ 8 w 58"/>
                <a:gd name="T1" fmla="*/ 4 h 58"/>
                <a:gd name="T2" fmla="*/ 8 w 58"/>
                <a:gd name="T3" fmla="*/ 3 h 58"/>
                <a:gd name="T4" fmla="*/ 8 w 58"/>
                <a:gd name="T5" fmla="*/ 3 h 58"/>
                <a:gd name="T6" fmla="*/ 7 w 58"/>
                <a:gd name="T7" fmla="*/ 2 h 58"/>
                <a:gd name="T8" fmla="*/ 7 w 58"/>
                <a:gd name="T9" fmla="*/ 1 h 58"/>
                <a:gd name="T10" fmla="*/ 6 w 58"/>
                <a:gd name="T11" fmla="*/ 1 h 58"/>
                <a:gd name="T12" fmla="*/ 6 w 58"/>
                <a:gd name="T13" fmla="*/ 1 h 58"/>
                <a:gd name="T14" fmla="*/ 5 w 58"/>
                <a:gd name="T15" fmla="*/ 0 h 58"/>
                <a:gd name="T16" fmla="*/ 4 w 58"/>
                <a:gd name="T17" fmla="*/ 0 h 58"/>
                <a:gd name="T18" fmla="*/ 3 w 58"/>
                <a:gd name="T19" fmla="*/ 1 h 58"/>
                <a:gd name="T20" fmla="*/ 1 w 58"/>
                <a:gd name="T21" fmla="*/ 1 h 58"/>
                <a:gd name="T22" fmla="*/ 1 w 58"/>
                <a:gd name="T23" fmla="*/ 3 h 58"/>
                <a:gd name="T24" fmla="*/ 0 w 58"/>
                <a:gd name="T25" fmla="*/ 4 h 58"/>
                <a:gd name="T26" fmla="*/ 0 w 58"/>
                <a:gd name="T27" fmla="*/ 5 h 58"/>
                <a:gd name="T28" fmla="*/ 1 w 58"/>
                <a:gd name="T29" fmla="*/ 6 h 58"/>
                <a:gd name="T30" fmla="*/ 1 w 58"/>
                <a:gd name="T31" fmla="*/ 6 h 58"/>
                <a:gd name="T32" fmla="*/ 1 w 58"/>
                <a:gd name="T33" fmla="*/ 7 h 58"/>
                <a:gd name="T34" fmla="*/ 2 w 58"/>
                <a:gd name="T35" fmla="*/ 7 h 58"/>
                <a:gd name="T36" fmla="*/ 3 w 58"/>
                <a:gd name="T37" fmla="*/ 8 h 58"/>
                <a:gd name="T38" fmla="*/ 3 w 58"/>
                <a:gd name="T39" fmla="*/ 8 h 58"/>
                <a:gd name="T40" fmla="*/ 4 w 58"/>
                <a:gd name="T41" fmla="*/ 8 h 58"/>
                <a:gd name="T42" fmla="*/ 5 w 58"/>
                <a:gd name="T43" fmla="*/ 8 h 58"/>
                <a:gd name="T44" fmla="*/ 6 w 58"/>
                <a:gd name="T45" fmla="*/ 8 h 58"/>
                <a:gd name="T46" fmla="*/ 6 w 58"/>
                <a:gd name="T47" fmla="*/ 7 h 58"/>
                <a:gd name="T48" fmla="*/ 7 w 58"/>
                <a:gd name="T49" fmla="*/ 7 h 58"/>
                <a:gd name="T50" fmla="*/ 7 w 58"/>
                <a:gd name="T51" fmla="*/ 6 h 58"/>
                <a:gd name="T52" fmla="*/ 8 w 58"/>
                <a:gd name="T53" fmla="*/ 6 h 58"/>
                <a:gd name="T54" fmla="*/ 8 w 58"/>
                <a:gd name="T55" fmla="*/ 5 h 58"/>
                <a:gd name="T56" fmla="*/ 8 w 58"/>
                <a:gd name="T57" fmla="*/ 4 h 5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8"/>
                <a:gd name="T88" fmla="*/ 0 h 58"/>
                <a:gd name="T89" fmla="*/ 58 w 58"/>
                <a:gd name="T90" fmla="*/ 58 h 5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8" h="58">
                  <a:moveTo>
                    <a:pt x="58" y="28"/>
                  </a:moveTo>
                  <a:lnTo>
                    <a:pt x="58" y="23"/>
                  </a:lnTo>
                  <a:lnTo>
                    <a:pt x="56" y="18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0" y="2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17" y="2"/>
                  </a:lnTo>
                  <a:lnTo>
                    <a:pt x="8" y="8"/>
                  </a:lnTo>
                  <a:lnTo>
                    <a:pt x="2" y="17"/>
                  </a:lnTo>
                  <a:lnTo>
                    <a:pt x="0" y="28"/>
                  </a:lnTo>
                  <a:lnTo>
                    <a:pt x="0" y="34"/>
                  </a:lnTo>
                  <a:lnTo>
                    <a:pt x="2" y="40"/>
                  </a:lnTo>
                  <a:lnTo>
                    <a:pt x="4" y="46"/>
                  </a:lnTo>
                  <a:lnTo>
                    <a:pt x="8" y="50"/>
                  </a:lnTo>
                  <a:lnTo>
                    <a:pt x="12" y="54"/>
                  </a:lnTo>
                  <a:lnTo>
                    <a:pt x="18" y="56"/>
                  </a:lnTo>
                  <a:lnTo>
                    <a:pt x="23" y="58"/>
                  </a:lnTo>
                  <a:lnTo>
                    <a:pt x="28" y="58"/>
                  </a:lnTo>
                  <a:lnTo>
                    <a:pt x="34" y="58"/>
                  </a:lnTo>
                  <a:lnTo>
                    <a:pt x="40" y="56"/>
                  </a:lnTo>
                  <a:lnTo>
                    <a:pt x="46" y="54"/>
                  </a:lnTo>
                  <a:lnTo>
                    <a:pt x="50" y="50"/>
                  </a:lnTo>
                  <a:lnTo>
                    <a:pt x="54" y="46"/>
                  </a:lnTo>
                  <a:lnTo>
                    <a:pt x="56" y="40"/>
                  </a:lnTo>
                  <a:lnTo>
                    <a:pt x="58" y="34"/>
                  </a:lnTo>
                  <a:lnTo>
                    <a:pt x="58" y="28"/>
                  </a:lnTo>
                  <a:close/>
                </a:path>
              </a:pathLst>
            </a:custGeom>
            <a:solidFill>
              <a:srgbClr val="5900B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240" name="Freeform 118"/>
            <p:cNvSpPr>
              <a:spLocks/>
            </p:cNvSpPr>
            <p:nvPr/>
          </p:nvSpPr>
          <p:spPr bwMode="auto">
            <a:xfrm>
              <a:off x="2829" y="2435"/>
              <a:ext cx="14" cy="14"/>
            </a:xfrm>
            <a:custGeom>
              <a:avLst/>
              <a:gdLst>
                <a:gd name="T0" fmla="*/ 1 w 29"/>
                <a:gd name="T1" fmla="*/ 4 h 28"/>
                <a:gd name="T2" fmla="*/ 1 w 29"/>
                <a:gd name="T3" fmla="*/ 4 h 28"/>
                <a:gd name="T4" fmla="*/ 1 w 29"/>
                <a:gd name="T5" fmla="*/ 4 h 28"/>
                <a:gd name="T6" fmla="*/ 0 w 29"/>
                <a:gd name="T7" fmla="*/ 4 h 28"/>
                <a:gd name="T8" fmla="*/ 0 w 29"/>
                <a:gd name="T9" fmla="*/ 3 h 28"/>
                <a:gd name="T10" fmla="*/ 0 w 29"/>
                <a:gd name="T11" fmla="*/ 3 h 28"/>
                <a:gd name="T12" fmla="*/ 0 w 29"/>
                <a:gd name="T13" fmla="*/ 3 h 28"/>
                <a:gd name="T14" fmla="*/ 0 w 29"/>
                <a:gd name="T15" fmla="*/ 3 h 28"/>
                <a:gd name="T16" fmla="*/ 0 w 29"/>
                <a:gd name="T17" fmla="*/ 2 h 28"/>
                <a:gd name="T18" fmla="*/ 0 w 29"/>
                <a:gd name="T19" fmla="*/ 2 h 28"/>
                <a:gd name="T20" fmla="*/ 0 w 29"/>
                <a:gd name="T21" fmla="*/ 1 h 28"/>
                <a:gd name="T22" fmla="*/ 0 w 29"/>
                <a:gd name="T23" fmla="*/ 1 h 28"/>
                <a:gd name="T24" fmla="*/ 0 w 29"/>
                <a:gd name="T25" fmla="*/ 1 h 28"/>
                <a:gd name="T26" fmla="*/ 0 w 29"/>
                <a:gd name="T27" fmla="*/ 1 h 28"/>
                <a:gd name="T28" fmla="*/ 1 w 29"/>
                <a:gd name="T29" fmla="*/ 1 h 28"/>
                <a:gd name="T30" fmla="*/ 1 w 29"/>
                <a:gd name="T31" fmla="*/ 0 h 28"/>
                <a:gd name="T32" fmla="*/ 1 w 29"/>
                <a:gd name="T33" fmla="*/ 0 h 28"/>
                <a:gd name="T34" fmla="*/ 2 w 29"/>
                <a:gd name="T35" fmla="*/ 0 h 28"/>
                <a:gd name="T36" fmla="*/ 2 w 29"/>
                <a:gd name="T37" fmla="*/ 1 h 28"/>
                <a:gd name="T38" fmla="*/ 3 w 29"/>
                <a:gd name="T39" fmla="*/ 1 h 28"/>
                <a:gd name="T40" fmla="*/ 3 w 29"/>
                <a:gd name="T41" fmla="*/ 1 h 28"/>
                <a:gd name="T42" fmla="*/ 3 w 29"/>
                <a:gd name="T43" fmla="*/ 1 h 28"/>
                <a:gd name="T44" fmla="*/ 3 w 29"/>
                <a:gd name="T45" fmla="*/ 1 h 28"/>
                <a:gd name="T46" fmla="*/ 3 w 29"/>
                <a:gd name="T47" fmla="*/ 2 h 28"/>
                <a:gd name="T48" fmla="*/ 3 w 29"/>
                <a:gd name="T49" fmla="*/ 2 h 28"/>
                <a:gd name="T50" fmla="*/ 3 w 29"/>
                <a:gd name="T51" fmla="*/ 3 h 28"/>
                <a:gd name="T52" fmla="*/ 3 w 29"/>
                <a:gd name="T53" fmla="*/ 3 h 28"/>
                <a:gd name="T54" fmla="*/ 2 w 29"/>
                <a:gd name="T55" fmla="*/ 4 h 28"/>
                <a:gd name="T56" fmla="*/ 1 w 29"/>
                <a:gd name="T57" fmla="*/ 4 h 2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9"/>
                <a:gd name="T88" fmla="*/ 0 h 28"/>
                <a:gd name="T89" fmla="*/ 29 w 29"/>
                <a:gd name="T90" fmla="*/ 28 h 2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9" h="28">
                  <a:moveTo>
                    <a:pt x="14" y="28"/>
                  </a:moveTo>
                  <a:lnTo>
                    <a:pt x="12" y="28"/>
                  </a:lnTo>
                  <a:lnTo>
                    <a:pt x="10" y="27"/>
                  </a:lnTo>
                  <a:lnTo>
                    <a:pt x="6" y="26"/>
                  </a:lnTo>
                  <a:lnTo>
                    <a:pt x="4" y="24"/>
                  </a:lnTo>
                  <a:lnTo>
                    <a:pt x="3" y="21"/>
                  </a:lnTo>
                  <a:lnTo>
                    <a:pt x="2" y="19"/>
                  </a:lnTo>
                  <a:lnTo>
                    <a:pt x="0" y="17"/>
                  </a:lnTo>
                  <a:lnTo>
                    <a:pt x="0" y="13"/>
                  </a:lnTo>
                  <a:lnTo>
                    <a:pt x="0" y="11"/>
                  </a:lnTo>
                  <a:lnTo>
                    <a:pt x="2" y="8"/>
                  </a:lnTo>
                  <a:lnTo>
                    <a:pt x="3" y="5"/>
                  </a:lnTo>
                  <a:lnTo>
                    <a:pt x="4" y="3"/>
                  </a:lnTo>
                  <a:lnTo>
                    <a:pt x="6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4" y="0"/>
                  </a:lnTo>
                  <a:lnTo>
                    <a:pt x="18" y="0"/>
                  </a:lnTo>
                  <a:lnTo>
                    <a:pt x="20" y="1"/>
                  </a:lnTo>
                  <a:lnTo>
                    <a:pt x="24" y="2"/>
                  </a:lnTo>
                  <a:lnTo>
                    <a:pt x="26" y="3"/>
                  </a:lnTo>
                  <a:lnTo>
                    <a:pt x="27" y="5"/>
                  </a:lnTo>
                  <a:lnTo>
                    <a:pt x="28" y="8"/>
                  </a:lnTo>
                  <a:lnTo>
                    <a:pt x="29" y="11"/>
                  </a:lnTo>
                  <a:lnTo>
                    <a:pt x="29" y="13"/>
                  </a:lnTo>
                  <a:lnTo>
                    <a:pt x="28" y="19"/>
                  </a:lnTo>
                  <a:lnTo>
                    <a:pt x="26" y="24"/>
                  </a:lnTo>
                  <a:lnTo>
                    <a:pt x="20" y="27"/>
                  </a:lnTo>
                  <a:lnTo>
                    <a:pt x="14" y="28"/>
                  </a:lnTo>
                  <a:close/>
                </a:path>
              </a:pathLst>
            </a:custGeom>
            <a:solidFill>
              <a:srgbClr val="FFFF9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241" name="Freeform 119"/>
            <p:cNvSpPr>
              <a:spLocks/>
            </p:cNvSpPr>
            <p:nvPr/>
          </p:nvSpPr>
          <p:spPr bwMode="auto">
            <a:xfrm>
              <a:off x="2818" y="2606"/>
              <a:ext cx="30" cy="30"/>
            </a:xfrm>
            <a:custGeom>
              <a:avLst/>
              <a:gdLst>
                <a:gd name="T0" fmla="*/ 8 w 60"/>
                <a:gd name="T1" fmla="*/ 4 h 60"/>
                <a:gd name="T2" fmla="*/ 8 w 60"/>
                <a:gd name="T3" fmla="*/ 3 h 60"/>
                <a:gd name="T4" fmla="*/ 8 w 60"/>
                <a:gd name="T5" fmla="*/ 3 h 60"/>
                <a:gd name="T6" fmla="*/ 7 w 60"/>
                <a:gd name="T7" fmla="*/ 2 h 60"/>
                <a:gd name="T8" fmla="*/ 7 w 60"/>
                <a:gd name="T9" fmla="*/ 1 h 60"/>
                <a:gd name="T10" fmla="*/ 6 w 60"/>
                <a:gd name="T11" fmla="*/ 1 h 60"/>
                <a:gd name="T12" fmla="*/ 6 w 60"/>
                <a:gd name="T13" fmla="*/ 1 h 60"/>
                <a:gd name="T14" fmla="*/ 5 w 60"/>
                <a:gd name="T15" fmla="*/ 0 h 60"/>
                <a:gd name="T16" fmla="*/ 4 w 60"/>
                <a:gd name="T17" fmla="*/ 0 h 60"/>
                <a:gd name="T18" fmla="*/ 3 w 60"/>
                <a:gd name="T19" fmla="*/ 1 h 60"/>
                <a:gd name="T20" fmla="*/ 2 w 60"/>
                <a:gd name="T21" fmla="*/ 1 h 60"/>
                <a:gd name="T22" fmla="*/ 1 w 60"/>
                <a:gd name="T23" fmla="*/ 3 h 60"/>
                <a:gd name="T24" fmla="*/ 0 w 60"/>
                <a:gd name="T25" fmla="*/ 4 h 60"/>
                <a:gd name="T26" fmla="*/ 1 w 60"/>
                <a:gd name="T27" fmla="*/ 5 h 60"/>
                <a:gd name="T28" fmla="*/ 1 w 60"/>
                <a:gd name="T29" fmla="*/ 6 h 60"/>
                <a:gd name="T30" fmla="*/ 1 w 60"/>
                <a:gd name="T31" fmla="*/ 6 h 60"/>
                <a:gd name="T32" fmla="*/ 2 w 60"/>
                <a:gd name="T33" fmla="*/ 7 h 60"/>
                <a:gd name="T34" fmla="*/ 2 w 60"/>
                <a:gd name="T35" fmla="*/ 7 h 60"/>
                <a:gd name="T36" fmla="*/ 3 w 60"/>
                <a:gd name="T37" fmla="*/ 8 h 60"/>
                <a:gd name="T38" fmla="*/ 3 w 60"/>
                <a:gd name="T39" fmla="*/ 8 h 60"/>
                <a:gd name="T40" fmla="*/ 4 w 60"/>
                <a:gd name="T41" fmla="*/ 8 h 60"/>
                <a:gd name="T42" fmla="*/ 5 w 60"/>
                <a:gd name="T43" fmla="*/ 8 h 60"/>
                <a:gd name="T44" fmla="*/ 6 w 60"/>
                <a:gd name="T45" fmla="*/ 8 h 60"/>
                <a:gd name="T46" fmla="*/ 6 w 60"/>
                <a:gd name="T47" fmla="*/ 7 h 60"/>
                <a:gd name="T48" fmla="*/ 7 w 60"/>
                <a:gd name="T49" fmla="*/ 7 h 60"/>
                <a:gd name="T50" fmla="*/ 7 w 60"/>
                <a:gd name="T51" fmla="*/ 6 h 60"/>
                <a:gd name="T52" fmla="*/ 8 w 60"/>
                <a:gd name="T53" fmla="*/ 6 h 60"/>
                <a:gd name="T54" fmla="*/ 8 w 60"/>
                <a:gd name="T55" fmla="*/ 5 h 60"/>
                <a:gd name="T56" fmla="*/ 8 w 60"/>
                <a:gd name="T57" fmla="*/ 4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6"/>
                  </a:lnTo>
                  <a:lnTo>
                    <a:pt x="9" y="50"/>
                  </a:lnTo>
                  <a:lnTo>
                    <a:pt x="14" y="54"/>
                  </a:lnTo>
                  <a:lnTo>
                    <a:pt x="18" y="57"/>
                  </a:lnTo>
                  <a:lnTo>
                    <a:pt x="24" y="58"/>
                  </a:lnTo>
                  <a:lnTo>
                    <a:pt x="30" y="60"/>
                  </a:lnTo>
                  <a:lnTo>
                    <a:pt x="35" y="58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0" y="50"/>
                  </a:lnTo>
                  <a:lnTo>
                    <a:pt x="54" y="46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242" name="Freeform 120"/>
            <p:cNvSpPr>
              <a:spLocks/>
            </p:cNvSpPr>
            <p:nvPr/>
          </p:nvSpPr>
          <p:spPr bwMode="auto">
            <a:xfrm>
              <a:off x="2826" y="2613"/>
              <a:ext cx="15" cy="15"/>
            </a:xfrm>
            <a:custGeom>
              <a:avLst/>
              <a:gdLst>
                <a:gd name="T0" fmla="*/ 2 w 30"/>
                <a:gd name="T1" fmla="*/ 4 h 28"/>
                <a:gd name="T2" fmla="*/ 2 w 30"/>
                <a:gd name="T3" fmla="*/ 4 h 28"/>
                <a:gd name="T4" fmla="*/ 2 w 30"/>
                <a:gd name="T5" fmla="*/ 4 h 28"/>
                <a:gd name="T6" fmla="*/ 1 w 30"/>
                <a:gd name="T7" fmla="*/ 4 h 28"/>
                <a:gd name="T8" fmla="*/ 1 w 30"/>
                <a:gd name="T9" fmla="*/ 4 h 28"/>
                <a:gd name="T10" fmla="*/ 1 w 30"/>
                <a:gd name="T11" fmla="*/ 3 h 28"/>
                <a:gd name="T12" fmla="*/ 1 w 30"/>
                <a:gd name="T13" fmla="*/ 3 h 28"/>
                <a:gd name="T14" fmla="*/ 0 w 30"/>
                <a:gd name="T15" fmla="*/ 3 h 28"/>
                <a:gd name="T16" fmla="*/ 0 w 30"/>
                <a:gd name="T17" fmla="*/ 2 h 28"/>
                <a:gd name="T18" fmla="*/ 0 w 30"/>
                <a:gd name="T19" fmla="*/ 2 h 28"/>
                <a:gd name="T20" fmla="*/ 1 w 30"/>
                <a:gd name="T21" fmla="*/ 2 h 28"/>
                <a:gd name="T22" fmla="*/ 1 w 30"/>
                <a:gd name="T23" fmla="*/ 1 h 28"/>
                <a:gd name="T24" fmla="*/ 1 w 30"/>
                <a:gd name="T25" fmla="*/ 1 h 28"/>
                <a:gd name="T26" fmla="*/ 1 w 30"/>
                <a:gd name="T27" fmla="*/ 1 h 28"/>
                <a:gd name="T28" fmla="*/ 2 w 30"/>
                <a:gd name="T29" fmla="*/ 1 h 28"/>
                <a:gd name="T30" fmla="*/ 2 w 30"/>
                <a:gd name="T31" fmla="*/ 0 h 28"/>
                <a:gd name="T32" fmla="*/ 2 w 30"/>
                <a:gd name="T33" fmla="*/ 0 h 28"/>
                <a:gd name="T34" fmla="*/ 3 w 30"/>
                <a:gd name="T35" fmla="*/ 0 h 28"/>
                <a:gd name="T36" fmla="*/ 3 w 30"/>
                <a:gd name="T37" fmla="*/ 1 h 28"/>
                <a:gd name="T38" fmla="*/ 3 w 30"/>
                <a:gd name="T39" fmla="*/ 1 h 28"/>
                <a:gd name="T40" fmla="*/ 4 w 30"/>
                <a:gd name="T41" fmla="*/ 1 h 28"/>
                <a:gd name="T42" fmla="*/ 4 w 30"/>
                <a:gd name="T43" fmla="*/ 1 h 28"/>
                <a:gd name="T44" fmla="*/ 4 w 30"/>
                <a:gd name="T45" fmla="*/ 2 h 28"/>
                <a:gd name="T46" fmla="*/ 4 w 30"/>
                <a:gd name="T47" fmla="*/ 2 h 28"/>
                <a:gd name="T48" fmla="*/ 4 w 30"/>
                <a:gd name="T49" fmla="*/ 2 h 28"/>
                <a:gd name="T50" fmla="*/ 4 w 30"/>
                <a:gd name="T51" fmla="*/ 3 h 28"/>
                <a:gd name="T52" fmla="*/ 4 w 30"/>
                <a:gd name="T53" fmla="*/ 4 h 28"/>
                <a:gd name="T54" fmla="*/ 3 w 30"/>
                <a:gd name="T55" fmla="*/ 4 h 28"/>
                <a:gd name="T56" fmla="*/ 2 w 30"/>
                <a:gd name="T57" fmla="*/ 4 h 2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8"/>
                <a:gd name="T89" fmla="*/ 30 w 30"/>
                <a:gd name="T90" fmla="*/ 28 h 2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8">
                  <a:moveTo>
                    <a:pt x="15" y="28"/>
                  </a:moveTo>
                  <a:lnTo>
                    <a:pt x="11" y="28"/>
                  </a:lnTo>
                  <a:lnTo>
                    <a:pt x="9" y="27"/>
                  </a:lnTo>
                  <a:lnTo>
                    <a:pt x="7" y="26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2" y="7"/>
                  </a:lnTo>
                  <a:lnTo>
                    <a:pt x="4" y="4"/>
                  </a:lnTo>
                  <a:lnTo>
                    <a:pt x="7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2"/>
                  </a:lnTo>
                  <a:lnTo>
                    <a:pt x="25" y="4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0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FFFF9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243" name="Freeform 121"/>
            <p:cNvSpPr>
              <a:spLocks/>
            </p:cNvSpPr>
            <p:nvPr/>
          </p:nvSpPr>
          <p:spPr bwMode="auto">
            <a:xfrm>
              <a:off x="2802" y="2723"/>
              <a:ext cx="30" cy="30"/>
            </a:xfrm>
            <a:custGeom>
              <a:avLst/>
              <a:gdLst>
                <a:gd name="T0" fmla="*/ 8 w 59"/>
                <a:gd name="T1" fmla="*/ 4 h 60"/>
                <a:gd name="T2" fmla="*/ 8 w 59"/>
                <a:gd name="T3" fmla="*/ 4 h 60"/>
                <a:gd name="T4" fmla="*/ 8 w 59"/>
                <a:gd name="T5" fmla="*/ 3 h 60"/>
                <a:gd name="T6" fmla="*/ 7 w 59"/>
                <a:gd name="T7" fmla="*/ 2 h 60"/>
                <a:gd name="T8" fmla="*/ 7 w 59"/>
                <a:gd name="T9" fmla="*/ 2 h 60"/>
                <a:gd name="T10" fmla="*/ 6 w 59"/>
                <a:gd name="T11" fmla="*/ 1 h 60"/>
                <a:gd name="T12" fmla="*/ 6 w 59"/>
                <a:gd name="T13" fmla="*/ 1 h 60"/>
                <a:gd name="T14" fmla="*/ 5 w 59"/>
                <a:gd name="T15" fmla="*/ 1 h 60"/>
                <a:gd name="T16" fmla="*/ 4 w 59"/>
                <a:gd name="T17" fmla="*/ 0 h 60"/>
                <a:gd name="T18" fmla="*/ 3 w 59"/>
                <a:gd name="T19" fmla="*/ 1 h 60"/>
                <a:gd name="T20" fmla="*/ 2 w 59"/>
                <a:gd name="T21" fmla="*/ 2 h 60"/>
                <a:gd name="T22" fmla="*/ 1 w 59"/>
                <a:gd name="T23" fmla="*/ 3 h 60"/>
                <a:gd name="T24" fmla="*/ 0 w 59"/>
                <a:gd name="T25" fmla="*/ 4 h 60"/>
                <a:gd name="T26" fmla="*/ 1 w 59"/>
                <a:gd name="T27" fmla="*/ 5 h 60"/>
                <a:gd name="T28" fmla="*/ 1 w 59"/>
                <a:gd name="T29" fmla="*/ 6 h 60"/>
                <a:gd name="T30" fmla="*/ 1 w 59"/>
                <a:gd name="T31" fmla="*/ 6 h 60"/>
                <a:gd name="T32" fmla="*/ 2 w 59"/>
                <a:gd name="T33" fmla="*/ 7 h 60"/>
                <a:gd name="T34" fmla="*/ 2 w 59"/>
                <a:gd name="T35" fmla="*/ 7 h 60"/>
                <a:gd name="T36" fmla="*/ 3 w 59"/>
                <a:gd name="T37" fmla="*/ 8 h 60"/>
                <a:gd name="T38" fmla="*/ 3 w 59"/>
                <a:gd name="T39" fmla="*/ 8 h 60"/>
                <a:gd name="T40" fmla="*/ 4 w 59"/>
                <a:gd name="T41" fmla="*/ 8 h 60"/>
                <a:gd name="T42" fmla="*/ 5 w 59"/>
                <a:gd name="T43" fmla="*/ 8 h 60"/>
                <a:gd name="T44" fmla="*/ 6 w 59"/>
                <a:gd name="T45" fmla="*/ 8 h 60"/>
                <a:gd name="T46" fmla="*/ 6 w 59"/>
                <a:gd name="T47" fmla="*/ 7 h 60"/>
                <a:gd name="T48" fmla="*/ 7 w 59"/>
                <a:gd name="T49" fmla="*/ 7 h 60"/>
                <a:gd name="T50" fmla="*/ 7 w 59"/>
                <a:gd name="T51" fmla="*/ 6 h 60"/>
                <a:gd name="T52" fmla="*/ 8 w 59"/>
                <a:gd name="T53" fmla="*/ 6 h 60"/>
                <a:gd name="T54" fmla="*/ 8 w 59"/>
                <a:gd name="T55" fmla="*/ 5 h 60"/>
                <a:gd name="T56" fmla="*/ 8 w 59"/>
                <a:gd name="T57" fmla="*/ 4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9"/>
                <a:gd name="T88" fmla="*/ 0 h 60"/>
                <a:gd name="T89" fmla="*/ 59 w 59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9" h="60">
                  <a:moveTo>
                    <a:pt x="59" y="30"/>
                  </a:moveTo>
                  <a:lnTo>
                    <a:pt x="58" y="25"/>
                  </a:lnTo>
                  <a:lnTo>
                    <a:pt x="57" y="19"/>
                  </a:lnTo>
                  <a:lnTo>
                    <a:pt x="54" y="14"/>
                  </a:lnTo>
                  <a:lnTo>
                    <a:pt x="50" y="10"/>
                  </a:lnTo>
                  <a:lnTo>
                    <a:pt x="46" y="6"/>
                  </a:lnTo>
                  <a:lnTo>
                    <a:pt x="41" y="3"/>
                  </a:lnTo>
                  <a:lnTo>
                    <a:pt x="35" y="2"/>
                  </a:lnTo>
                  <a:lnTo>
                    <a:pt x="29" y="0"/>
                  </a:lnTo>
                  <a:lnTo>
                    <a:pt x="18" y="3"/>
                  </a:lnTo>
                  <a:lnTo>
                    <a:pt x="9" y="10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8"/>
                  </a:lnTo>
                  <a:lnTo>
                    <a:pt x="9" y="52"/>
                  </a:lnTo>
                  <a:lnTo>
                    <a:pt x="13" y="56"/>
                  </a:lnTo>
                  <a:lnTo>
                    <a:pt x="18" y="58"/>
                  </a:lnTo>
                  <a:lnTo>
                    <a:pt x="24" y="60"/>
                  </a:lnTo>
                  <a:lnTo>
                    <a:pt x="29" y="60"/>
                  </a:lnTo>
                  <a:lnTo>
                    <a:pt x="35" y="60"/>
                  </a:lnTo>
                  <a:lnTo>
                    <a:pt x="41" y="58"/>
                  </a:lnTo>
                  <a:lnTo>
                    <a:pt x="46" y="56"/>
                  </a:lnTo>
                  <a:lnTo>
                    <a:pt x="50" y="52"/>
                  </a:lnTo>
                  <a:lnTo>
                    <a:pt x="54" y="48"/>
                  </a:lnTo>
                  <a:lnTo>
                    <a:pt x="57" y="42"/>
                  </a:lnTo>
                  <a:lnTo>
                    <a:pt x="58" y="36"/>
                  </a:lnTo>
                  <a:lnTo>
                    <a:pt x="59" y="30"/>
                  </a:lnTo>
                  <a:close/>
                </a:path>
              </a:pathLst>
            </a:custGeom>
            <a:solidFill>
              <a:srgbClr val="5900B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244" name="Freeform 122"/>
            <p:cNvSpPr>
              <a:spLocks/>
            </p:cNvSpPr>
            <p:nvPr/>
          </p:nvSpPr>
          <p:spPr bwMode="auto">
            <a:xfrm>
              <a:off x="2810" y="2730"/>
              <a:ext cx="15" cy="15"/>
            </a:xfrm>
            <a:custGeom>
              <a:avLst/>
              <a:gdLst>
                <a:gd name="T0" fmla="*/ 2 w 30"/>
                <a:gd name="T1" fmla="*/ 4 h 30"/>
                <a:gd name="T2" fmla="*/ 2 w 30"/>
                <a:gd name="T3" fmla="*/ 4 h 30"/>
                <a:gd name="T4" fmla="*/ 2 w 30"/>
                <a:gd name="T5" fmla="*/ 4 h 30"/>
                <a:gd name="T6" fmla="*/ 1 w 30"/>
                <a:gd name="T7" fmla="*/ 4 h 30"/>
                <a:gd name="T8" fmla="*/ 1 w 30"/>
                <a:gd name="T9" fmla="*/ 4 h 30"/>
                <a:gd name="T10" fmla="*/ 1 w 30"/>
                <a:gd name="T11" fmla="*/ 3 h 30"/>
                <a:gd name="T12" fmla="*/ 1 w 30"/>
                <a:gd name="T13" fmla="*/ 3 h 30"/>
                <a:gd name="T14" fmla="*/ 0 w 30"/>
                <a:gd name="T15" fmla="*/ 3 h 30"/>
                <a:gd name="T16" fmla="*/ 0 w 30"/>
                <a:gd name="T17" fmla="*/ 2 h 30"/>
                <a:gd name="T18" fmla="*/ 0 w 30"/>
                <a:gd name="T19" fmla="*/ 2 h 30"/>
                <a:gd name="T20" fmla="*/ 1 w 30"/>
                <a:gd name="T21" fmla="*/ 2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2 w 30"/>
                <a:gd name="T29" fmla="*/ 1 h 30"/>
                <a:gd name="T30" fmla="*/ 2 w 30"/>
                <a:gd name="T31" fmla="*/ 0 h 30"/>
                <a:gd name="T32" fmla="*/ 2 w 30"/>
                <a:gd name="T33" fmla="*/ 0 h 30"/>
                <a:gd name="T34" fmla="*/ 3 w 30"/>
                <a:gd name="T35" fmla="*/ 0 h 30"/>
                <a:gd name="T36" fmla="*/ 3 w 30"/>
                <a:gd name="T37" fmla="*/ 1 h 30"/>
                <a:gd name="T38" fmla="*/ 3 w 30"/>
                <a:gd name="T39" fmla="*/ 1 h 30"/>
                <a:gd name="T40" fmla="*/ 4 w 30"/>
                <a:gd name="T41" fmla="*/ 1 h 30"/>
                <a:gd name="T42" fmla="*/ 4 w 30"/>
                <a:gd name="T43" fmla="*/ 1 h 30"/>
                <a:gd name="T44" fmla="*/ 4 w 30"/>
                <a:gd name="T45" fmla="*/ 2 h 30"/>
                <a:gd name="T46" fmla="*/ 4 w 30"/>
                <a:gd name="T47" fmla="*/ 2 h 30"/>
                <a:gd name="T48" fmla="*/ 4 w 30"/>
                <a:gd name="T49" fmla="*/ 2 h 30"/>
                <a:gd name="T50" fmla="*/ 4 w 30"/>
                <a:gd name="T51" fmla="*/ 3 h 30"/>
                <a:gd name="T52" fmla="*/ 4 w 30"/>
                <a:gd name="T53" fmla="*/ 4 h 30"/>
                <a:gd name="T54" fmla="*/ 3 w 30"/>
                <a:gd name="T55" fmla="*/ 4 h 30"/>
                <a:gd name="T56" fmla="*/ 2 w 30"/>
                <a:gd name="T57" fmla="*/ 4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0" y="29"/>
                  </a:lnTo>
                  <a:lnTo>
                    <a:pt x="7" y="28"/>
                  </a:lnTo>
                  <a:lnTo>
                    <a:pt x="5" y="26"/>
                  </a:lnTo>
                  <a:lnTo>
                    <a:pt x="4" y="23"/>
                  </a:lnTo>
                  <a:lnTo>
                    <a:pt x="2" y="21"/>
                  </a:lnTo>
                  <a:lnTo>
                    <a:pt x="0" y="19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2" y="10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4"/>
                  </a:lnTo>
                  <a:lnTo>
                    <a:pt x="10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2"/>
                  </a:lnTo>
                  <a:lnTo>
                    <a:pt x="24" y="4"/>
                  </a:lnTo>
                  <a:lnTo>
                    <a:pt x="26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3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FF9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245" name="Freeform 123"/>
            <p:cNvSpPr>
              <a:spLocks/>
            </p:cNvSpPr>
            <p:nvPr/>
          </p:nvSpPr>
          <p:spPr bwMode="auto">
            <a:xfrm>
              <a:off x="3018" y="2652"/>
              <a:ext cx="30" cy="30"/>
            </a:xfrm>
            <a:custGeom>
              <a:avLst/>
              <a:gdLst>
                <a:gd name="T0" fmla="*/ 8 w 60"/>
                <a:gd name="T1" fmla="*/ 4 h 60"/>
                <a:gd name="T2" fmla="*/ 8 w 60"/>
                <a:gd name="T3" fmla="*/ 3 h 60"/>
                <a:gd name="T4" fmla="*/ 8 w 60"/>
                <a:gd name="T5" fmla="*/ 3 h 60"/>
                <a:gd name="T6" fmla="*/ 7 w 60"/>
                <a:gd name="T7" fmla="*/ 2 h 60"/>
                <a:gd name="T8" fmla="*/ 7 w 60"/>
                <a:gd name="T9" fmla="*/ 2 h 60"/>
                <a:gd name="T10" fmla="*/ 6 w 60"/>
                <a:gd name="T11" fmla="*/ 1 h 60"/>
                <a:gd name="T12" fmla="*/ 6 w 60"/>
                <a:gd name="T13" fmla="*/ 1 h 60"/>
                <a:gd name="T14" fmla="*/ 5 w 60"/>
                <a:gd name="T15" fmla="*/ 1 h 60"/>
                <a:gd name="T16" fmla="*/ 4 w 60"/>
                <a:gd name="T17" fmla="*/ 0 h 60"/>
                <a:gd name="T18" fmla="*/ 3 w 60"/>
                <a:gd name="T19" fmla="*/ 1 h 60"/>
                <a:gd name="T20" fmla="*/ 2 w 60"/>
                <a:gd name="T21" fmla="*/ 2 h 60"/>
                <a:gd name="T22" fmla="*/ 1 w 60"/>
                <a:gd name="T23" fmla="*/ 3 h 60"/>
                <a:gd name="T24" fmla="*/ 0 w 60"/>
                <a:gd name="T25" fmla="*/ 4 h 60"/>
                <a:gd name="T26" fmla="*/ 1 w 60"/>
                <a:gd name="T27" fmla="*/ 5 h 60"/>
                <a:gd name="T28" fmla="*/ 1 w 60"/>
                <a:gd name="T29" fmla="*/ 6 h 60"/>
                <a:gd name="T30" fmla="*/ 1 w 60"/>
                <a:gd name="T31" fmla="*/ 6 h 60"/>
                <a:gd name="T32" fmla="*/ 2 w 60"/>
                <a:gd name="T33" fmla="*/ 7 h 60"/>
                <a:gd name="T34" fmla="*/ 2 w 60"/>
                <a:gd name="T35" fmla="*/ 7 h 60"/>
                <a:gd name="T36" fmla="*/ 3 w 60"/>
                <a:gd name="T37" fmla="*/ 8 h 60"/>
                <a:gd name="T38" fmla="*/ 3 w 60"/>
                <a:gd name="T39" fmla="*/ 8 h 60"/>
                <a:gd name="T40" fmla="*/ 4 w 60"/>
                <a:gd name="T41" fmla="*/ 8 h 60"/>
                <a:gd name="T42" fmla="*/ 5 w 60"/>
                <a:gd name="T43" fmla="*/ 8 h 60"/>
                <a:gd name="T44" fmla="*/ 6 w 60"/>
                <a:gd name="T45" fmla="*/ 8 h 60"/>
                <a:gd name="T46" fmla="*/ 6 w 60"/>
                <a:gd name="T47" fmla="*/ 7 h 60"/>
                <a:gd name="T48" fmla="*/ 7 w 60"/>
                <a:gd name="T49" fmla="*/ 7 h 60"/>
                <a:gd name="T50" fmla="*/ 7 w 60"/>
                <a:gd name="T51" fmla="*/ 6 h 60"/>
                <a:gd name="T52" fmla="*/ 8 w 60"/>
                <a:gd name="T53" fmla="*/ 6 h 60"/>
                <a:gd name="T54" fmla="*/ 8 w 60"/>
                <a:gd name="T55" fmla="*/ 5 h 60"/>
                <a:gd name="T56" fmla="*/ 8 w 60"/>
                <a:gd name="T57" fmla="*/ 4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4"/>
                  </a:lnTo>
                  <a:lnTo>
                    <a:pt x="51" y="9"/>
                  </a:lnTo>
                  <a:lnTo>
                    <a:pt x="46" y="6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9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3" y="41"/>
                  </a:lnTo>
                  <a:lnTo>
                    <a:pt x="6" y="46"/>
                  </a:lnTo>
                  <a:lnTo>
                    <a:pt x="9" y="51"/>
                  </a:lnTo>
                  <a:lnTo>
                    <a:pt x="14" y="54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1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246" name="Freeform 124"/>
            <p:cNvSpPr>
              <a:spLocks/>
            </p:cNvSpPr>
            <p:nvPr/>
          </p:nvSpPr>
          <p:spPr bwMode="auto">
            <a:xfrm>
              <a:off x="3025" y="2660"/>
              <a:ext cx="15" cy="15"/>
            </a:xfrm>
            <a:custGeom>
              <a:avLst/>
              <a:gdLst>
                <a:gd name="T0" fmla="*/ 2 w 30"/>
                <a:gd name="T1" fmla="*/ 4 h 30"/>
                <a:gd name="T2" fmla="*/ 2 w 30"/>
                <a:gd name="T3" fmla="*/ 4 h 30"/>
                <a:gd name="T4" fmla="*/ 2 w 30"/>
                <a:gd name="T5" fmla="*/ 4 h 30"/>
                <a:gd name="T6" fmla="*/ 1 w 30"/>
                <a:gd name="T7" fmla="*/ 4 h 30"/>
                <a:gd name="T8" fmla="*/ 1 w 30"/>
                <a:gd name="T9" fmla="*/ 4 h 30"/>
                <a:gd name="T10" fmla="*/ 1 w 30"/>
                <a:gd name="T11" fmla="*/ 3 h 30"/>
                <a:gd name="T12" fmla="*/ 1 w 30"/>
                <a:gd name="T13" fmla="*/ 3 h 30"/>
                <a:gd name="T14" fmla="*/ 0 w 30"/>
                <a:gd name="T15" fmla="*/ 3 h 30"/>
                <a:gd name="T16" fmla="*/ 0 w 30"/>
                <a:gd name="T17" fmla="*/ 2 h 30"/>
                <a:gd name="T18" fmla="*/ 0 w 30"/>
                <a:gd name="T19" fmla="*/ 2 h 30"/>
                <a:gd name="T20" fmla="*/ 1 w 30"/>
                <a:gd name="T21" fmla="*/ 2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2 w 30"/>
                <a:gd name="T29" fmla="*/ 1 h 30"/>
                <a:gd name="T30" fmla="*/ 2 w 30"/>
                <a:gd name="T31" fmla="*/ 0 h 30"/>
                <a:gd name="T32" fmla="*/ 2 w 30"/>
                <a:gd name="T33" fmla="*/ 0 h 30"/>
                <a:gd name="T34" fmla="*/ 3 w 30"/>
                <a:gd name="T35" fmla="*/ 0 h 30"/>
                <a:gd name="T36" fmla="*/ 3 w 30"/>
                <a:gd name="T37" fmla="*/ 1 h 30"/>
                <a:gd name="T38" fmla="*/ 3 w 30"/>
                <a:gd name="T39" fmla="*/ 1 h 30"/>
                <a:gd name="T40" fmla="*/ 4 w 30"/>
                <a:gd name="T41" fmla="*/ 1 h 30"/>
                <a:gd name="T42" fmla="*/ 4 w 30"/>
                <a:gd name="T43" fmla="*/ 1 h 30"/>
                <a:gd name="T44" fmla="*/ 4 w 30"/>
                <a:gd name="T45" fmla="*/ 2 h 30"/>
                <a:gd name="T46" fmla="*/ 4 w 30"/>
                <a:gd name="T47" fmla="*/ 2 h 30"/>
                <a:gd name="T48" fmla="*/ 4 w 30"/>
                <a:gd name="T49" fmla="*/ 2 h 30"/>
                <a:gd name="T50" fmla="*/ 4 w 30"/>
                <a:gd name="T51" fmla="*/ 3 h 30"/>
                <a:gd name="T52" fmla="*/ 4 w 30"/>
                <a:gd name="T53" fmla="*/ 4 h 30"/>
                <a:gd name="T54" fmla="*/ 3 w 30"/>
                <a:gd name="T55" fmla="*/ 4 h 30"/>
                <a:gd name="T56" fmla="*/ 2 w 30"/>
                <a:gd name="T57" fmla="*/ 4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9" y="29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4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4" y="7"/>
                  </a:lnTo>
                  <a:lnTo>
                    <a:pt x="5" y="4"/>
                  </a:lnTo>
                  <a:lnTo>
                    <a:pt x="7" y="2"/>
                  </a:lnTo>
                  <a:lnTo>
                    <a:pt x="9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4"/>
                  </a:lnTo>
                  <a:lnTo>
                    <a:pt x="28" y="7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5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FF9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247" name="Freeform 125"/>
            <p:cNvSpPr>
              <a:spLocks/>
            </p:cNvSpPr>
            <p:nvPr/>
          </p:nvSpPr>
          <p:spPr bwMode="auto">
            <a:xfrm>
              <a:off x="3124" y="2731"/>
              <a:ext cx="30" cy="30"/>
            </a:xfrm>
            <a:custGeom>
              <a:avLst/>
              <a:gdLst>
                <a:gd name="T0" fmla="*/ 8 w 60"/>
                <a:gd name="T1" fmla="*/ 4 h 59"/>
                <a:gd name="T2" fmla="*/ 8 w 60"/>
                <a:gd name="T3" fmla="*/ 3 h 59"/>
                <a:gd name="T4" fmla="*/ 8 w 60"/>
                <a:gd name="T5" fmla="*/ 3 h 59"/>
                <a:gd name="T6" fmla="*/ 7 w 60"/>
                <a:gd name="T7" fmla="*/ 2 h 59"/>
                <a:gd name="T8" fmla="*/ 7 w 60"/>
                <a:gd name="T9" fmla="*/ 2 h 59"/>
                <a:gd name="T10" fmla="*/ 6 w 60"/>
                <a:gd name="T11" fmla="*/ 1 h 59"/>
                <a:gd name="T12" fmla="*/ 6 w 60"/>
                <a:gd name="T13" fmla="*/ 1 h 59"/>
                <a:gd name="T14" fmla="*/ 5 w 60"/>
                <a:gd name="T15" fmla="*/ 1 h 59"/>
                <a:gd name="T16" fmla="*/ 4 w 60"/>
                <a:gd name="T17" fmla="*/ 0 h 59"/>
                <a:gd name="T18" fmla="*/ 3 w 60"/>
                <a:gd name="T19" fmla="*/ 1 h 59"/>
                <a:gd name="T20" fmla="*/ 2 w 60"/>
                <a:gd name="T21" fmla="*/ 2 h 59"/>
                <a:gd name="T22" fmla="*/ 1 w 60"/>
                <a:gd name="T23" fmla="*/ 3 h 59"/>
                <a:gd name="T24" fmla="*/ 0 w 60"/>
                <a:gd name="T25" fmla="*/ 4 h 59"/>
                <a:gd name="T26" fmla="*/ 1 w 60"/>
                <a:gd name="T27" fmla="*/ 5 h 59"/>
                <a:gd name="T28" fmla="*/ 1 w 60"/>
                <a:gd name="T29" fmla="*/ 6 h 59"/>
                <a:gd name="T30" fmla="*/ 1 w 60"/>
                <a:gd name="T31" fmla="*/ 6 h 59"/>
                <a:gd name="T32" fmla="*/ 2 w 60"/>
                <a:gd name="T33" fmla="*/ 7 h 59"/>
                <a:gd name="T34" fmla="*/ 2 w 60"/>
                <a:gd name="T35" fmla="*/ 7 h 59"/>
                <a:gd name="T36" fmla="*/ 3 w 60"/>
                <a:gd name="T37" fmla="*/ 8 h 59"/>
                <a:gd name="T38" fmla="*/ 4 w 60"/>
                <a:gd name="T39" fmla="*/ 8 h 59"/>
                <a:gd name="T40" fmla="*/ 4 w 60"/>
                <a:gd name="T41" fmla="*/ 8 h 59"/>
                <a:gd name="T42" fmla="*/ 5 w 60"/>
                <a:gd name="T43" fmla="*/ 8 h 59"/>
                <a:gd name="T44" fmla="*/ 6 w 60"/>
                <a:gd name="T45" fmla="*/ 8 h 59"/>
                <a:gd name="T46" fmla="*/ 6 w 60"/>
                <a:gd name="T47" fmla="*/ 7 h 59"/>
                <a:gd name="T48" fmla="*/ 7 w 60"/>
                <a:gd name="T49" fmla="*/ 7 h 59"/>
                <a:gd name="T50" fmla="*/ 7 w 60"/>
                <a:gd name="T51" fmla="*/ 6 h 59"/>
                <a:gd name="T52" fmla="*/ 8 w 60"/>
                <a:gd name="T53" fmla="*/ 6 h 59"/>
                <a:gd name="T54" fmla="*/ 8 w 60"/>
                <a:gd name="T55" fmla="*/ 5 h 59"/>
                <a:gd name="T56" fmla="*/ 8 w 60"/>
                <a:gd name="T57" fmla="*/ 4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6" y="13"/>
                  </a:lnTo>
                  <a:lnTo>
                    <a:pt x="52" y="9"/>
                  </a:lnTo>
                  <a:lnTo>
                    <a:pt x="48" y="5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10" y="9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3" y="41"/>
                  </a:lnTo>
                  <a:lnTo>
                    <a:pt x="6" y="47"/>
                  </a:lnTo>
                  <a:lnTo>
                    <a:pt x="10" y="51"/>
                  </a:lnTo>
                  <a:lnTo>
                    <a:pt x="14" y="55"/>
                  </a:lnTo>
                  <a:lnTo>
                    <a:pt x="19" y="57"/>
                  </a:lnTo>
                  <a:lnTo>
                    <a:pt x="25" y="58"/>
                  </a:lnTo>
                  <a:lnTo>
                    <a:pt x="30" y="59"/>
                  </a:lnTo>
                  <a:lnTo>
                    <a:pt x="36" y="58"/>
                  </a:lnTo>
                  <a:lnTo>
                    <a:pt x="42" y="57"/>
                  </a:lnTo>
                  <a:lnTo>
                    <a:pt x="48" y="55"/>
                  </a:lnTo>
                  <a:lnTo>
                    <a:pt x="52" y="51"/>
                  </a:lnTo>
                  <a:lnTo>
                    <a:pt x="56" y="47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248" name="Freeform 126"/>
            <p:cNvSpPr>
              <a:spLocks/>
            </p:cNvSpPr>
            <p:nvPr/>
          </p:nvSpPr>
          <p:spPr bwMode="auto">
            <a:xfrm>
              <a:off x="3132" y="2738"/>
              <a:ext cx="15" cy="15"/>
            </a:xfrm>
            <a:custGeom>
              <a:avLst/>
              <a:gdLst>
                <a:gd name="T0" fmla="*/ 2 w 30"/>
                <a:gd name="T1" fmla="*/ 4 h 29"/>
                <a:gd name="T2" fmla="*/ 2 w 30"/>
                <a:gd name="T3" fmla="*/ 4 h 29"/>
                <a:gd name="T4" fmla="*/ 2 w 30"/>
                <a:gd name="T5" fmla="*/ 4 h 29"/>
                <a:gd name="T6" fmla="*/ 1 w 30"/>
                <a:gd name="T7" fmla="*/ 4 h 29"/>
                <a:gd name="T8" fmla="*/ 1 w 30"/>
                <a:gd name="T9" fmla="*/ 4 h 29"/>
                <a:gd name="T10" fmla="*/ 1 w 30"/>
                <a:gd name="T11" fmla="*/ 3 h 29"/>
                <a:gd name="T12" fmla="*/ 1 w 30"/>
                <a:gd name="T13" fmla="*/ 3 h 29"/>
                <a:gd name="T14" fmla="*/ 0 w 30"/>
                <a:gd name="T15" fmla="*/ 3 h 29"/>
                <a:gd name="T16" fmla="*/ 0 w 30"/>
                <a:gd name="T17" fmla="*/ 2 h 29"/>
                <a:gd name="T18" fmla="*/ 0 w 30"/>
                <a:gd name="T19" fmla="*/ 2 h 29"/>
                <a:gd name="T20" fmla="*/ 1 w 30"/>
                <a:gd name="T21" fmla="*/ 2 h 29"/>
                <a:gd name="T22" fmla="*/ 1 w 30"/>
                <a:gd name="T23" fmla="*/ 1 h 29"/>
                <a:gd name="T24" fmla="*/ 1 w 30"/>
                <a:gd name="T25" fmla="*/ 1 h 29"/>
                <a:gd name="T26" fmla="*/ 1 w 30"/>
                <a:gd name="T27" fmla="*/ 1 h 29"/>
                <a:gd name="T28" fmla="*/ 2 w 30"/>
                <a:gd name="T29" fmla="*/ 1 h 29"/>
                <a:gd name="T30" fmla="*/ 2 w 30"/>
                <a:gd name="T31" fmla="*/ 0 h 29"/>
                <a:gd name="T32" fmla="*/ 2 w 30"/>
                <a:gd name="T33" fmla="*/ 0 h 29"/>
                <a:gd name="T34" fmla="*/ 3 w 30"/>
                <a:gd name="T35" fmla="*/ 0 h 29"/>
                <a:gd name="T36" fmla="*/ 3 w 30"/>
                <a:gd name="T37" fmla="*/ 1 h 29"/>
                <a:gd name="T38" fmla="*/ 3 w 30"/>
                <a:gd name="T39" fmla="*/ 1 h 29"/>
                <a:gd name="T40" fmla="*/ 4 w 30"/>
                <a:gd name="T41" fmla="*/ 1 h 29"/>
                <a:gd name="T42" fmla="*/ 4 w 30"/>
                <a:gd name="T43" fmla="*/ 1 h 29"/>
                <a:gd name="T44" fmla="*/ 4 w 30"/>
                <a:gd name="T45" fmla="*/ 2 h 29"/>
                <a:gd name="T46" fmla="*/ 4 w 30"/>
                <a:gd name="T47" fmla="*/ 2 h 29"/>
                <a:gd name="T48" fmla="*/ 4 w 30"/>
                <a:gd name="T49" fmla="*/ 2 h 29"/>
                <a:gd name="T50" fmla="*/ 4 w 30"/>
                <a:gd name="T51" fmla="*/ 3 h 29"/>
                <a:gd name="T52" fmla="*/ 4 w 30"/>
                <a:gd name="T53" fmla="*/ 4 h 29"/>
                <a:gd name="T54" fmla="*/ 3 w 30"/>
                <a:gd name="T55" fmla="*/ 4 h 29"/>
                <a:gd name="T56" fmla="*/ 2 w 30"/>
                <a:gd name="T57" fmla="*/ 4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9"/>
                <a:gd name="T89" fmla="*/ 30 w 30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9">
                  <a:moveTo>
                    <a:pt x="15" y="29"/>
                  </a:moveTo>
                  <a:lnTo>
                    <a:pt x="13" y="29"/>
                  </a:lnTo>
                  <a:lnTo>
                    <a:pt x="11" y="28"/>
                  </a:lnTo>
                  <a:lnTo>
                    <a:pt x="7" y="27"/>
                  </a:lnTo>
                  <a:lnTo>
                    <a:pt x="5" y="25"/>
                  </a:lnTo>
                  <a:lnTo>
                    <a:pt x="4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4" y="6"/>
                  </a:lnTo>
                  <a:lnTo>
                    <a:pt x="5" y="4"/>
                  </a:lnTo>
                  <a:lnTo>
                    <a:pt x="7" y="3"/>
                  </a:lnTo>
                  <a:lnTo>
                    <a:pt x="11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6" y="4"/>
                  </a:lnTo>
                  <a:lnTo>
                    <a:pt x="28" y="6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6" y="25"/>
                  </a:lnTo>
                  <a:lnTo>
                    <a:pt x="21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FFFF9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249" name="Freeform 127"/>
            <p:cNvSpPr>
              <a:spLocks/>
            </p:cNvSpPr>
            <p:nvPr/>
          </p:nvSpPr>
          <p:spPr bwMode="auto">
            <a:xfrm>
              <a:off x="3079" y="2462"/>
              <a:ext cx="30" cy="30"/>
            </a:xfrm>
            <a:custGeom>
              <a:avLst/>
              <a:gdLst>
                <a:gd name="T0" fmla="*/ 8 w 59"/>
                <a:gd name="T1" fmla="*/ 4 h 60"/>
                <a:gd name="T2" fmla="*/ 8 w 59"/>
                <a:gd name="T3" fmla="*/ 3 h 60"/>
                <a:gd name="T4" fmla="*/ 8 w 59"/>
                <a:gd name="T5" fmla="*/ 3 h 60"/>
                <a:gd name="T6" fmla="*/ 7 w 59"/>
                <a:gd name="T7" fmla="*/ 2 h 60"/>
                <a:gd name="T8" fmla="*/ 7 w 59"/>
                <a:gd name="T9" fmla="*/ 1 h 60"/>
                <a:gd name="T10" fmla="*/ 6 w 59"/>
                <a:gd name="T11" fmla="*/ 1 h 60"/>
                <a:gd name="T12" fmla="*/ 6 w 59"/>
                <a:gd name="T13" fmla="*/ 1 h 60"/>
                <a:gd name="T14" fmla="*/ 5 w 59"/>
                <a:gd name="T15" fmla="*/ 0 h 60"/>
                <a:gd name="T16" fmla="*/ 4 w 59"/>
                <a:gd name="T17" fmla="*/ 0 h 60"/>
                <a:gd name="T18" fmla="*/ 3 w 59"/>
                <a:gd name="T19" fmla="*/ 1 h 60"/>
                <a:gd name="T20" fmla="*/ 2 w 59"/>
                <a:gd name="T21" fmla="*/ 1 h 60"/>
                <a:gd name="T22" fmla="*/ 1 w 59"/>
                <a:gd name="T23" fmla="*/ 3 h 60"/>
                <a:gd name="T24" fmla="*/ 0 w 59"/>
                <a:gd name="T25" fmla="*/ 4 h 60"/>
                <a:gd name="T26" fmla="*/ 0 w 59"/>
                <a:gd name="T27" fmla="*/ 5 h 60"/>
                <a:gd name="T28" fmla="*/ 1 w 59"/>
                <a:gd name="T29" fmla="*/ 6 h 60"/>
                <a:gd name="T30" fmla="*/ 1 w 59"/>
                <a:gd name="T31" fmla="*/ 6 h 60"/>
                <a:gd name="T32" fmla="*/ 2 w 59"/>
                <a:gd name="T33" fmla="*/ 7 h 60"/>
                <a:gd name="T34" fmla="*/ 2 w 59"/>
                <a:gd name="T35" fmla="*/ 7 h 60"/>
                <a:gd name="T36" fmla="*/ 3 w 59"/>
                <a:gd name="T37" fmla="*/ 8 h 60"/>
                <a:gd name="T38" fmla="*/ 4 w 59"/>
                <a:gd name="T39" fmla="*/ 8 h 60"/>
                <a:gd name="T40" fmla="*/ 4 w 59"/>
                <a:gd name="T41" fmla="*/ 8 h 60"/>
                <a:gd name="T42" fmla="*/ 5 w 59"/>
                <a:gd name="T43" fmla="*/ 8 h 60"/>
                <a:gd name="T44" fmla="*/ 6 w 59"/>
                <a:gd name="T45" fmla="*/ 8 h 60"/>
                <a:gd name="T46" fmla="*/ 6 w 59"/>
                <a:gd name="T47" fmla="*/ 7 h 60"/>
                <a:gd name="T48" fmla="*/ 7 w 59"/>
                <a:gd name="T49" fmla="*/ 7 h 60"/>
                <a:gd name="T50" fmla="*/ 7 w 59"/>
                <a:gd name="T51" fmla="*/ 6 h 60"/>
                <a:gd name="T52" fmla="*/ 8 w 59"/>
                <a:gd name="T53" fmla="*/ 6 h 60"/>
                <a:gd name="T54" fmla="*/ 8 w 59"/>
                <a:gd name="T55" fmla="*/ 5 h 60"/>
                <a:gd name="T56" fmla="*/ 8 w 59"/>
                <a:gd name="T57" fmla="*/ 4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9"/>
                <a:gd name="T88" fmla="*/ 0 h 60"/>
                <a:gd name="T89" fmla="*/ 59 w 59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9" h="60">
                  <a:moveTo>
                    <a:pt x="59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5" y="12"/>
                  </a:lnTo>
                  <a:lnTo>
                    <a:pt x="51" y="8"/>
                  </a:lnTo>
                  <a:lnTo>
                    <a:pt x="47" y="4"/>
                  </a:lnTo>
                  <a:lnTo>
                    <a:pt x="41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8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0" y="35"/>
                  </a:lnTo>
                  <a:lnTo>
                    <a:pt x="3" y="41"/>
                  </a:lnTo>
                  <a:lnTo>
                    <a:pt x="5" y="46"/>
                  </a:lnTo>
                  <a:lnTo>
                    <a:pt x="9" y="50"/>
                  </a:lnTo>
                  <a:lnTo>
                    <a:pt x="13" y="54"/>
                  </a:lnTo>
                  <a:lnTo>
                    <a:pt x="19" y="57"/>
                  </a:lnTo>
                  <a:lnTo>
                    <a:pt x="25" y="58"/>
                  </a:lnTo>
                  <a:lnTo>
                    <a:pt x="30" y="60"/>
                  </a:lnTo>
                  <a:lnTo>
                    <a:pt x="36" y="58"/>
                  </a:lnTo>
                  <a:lnTo>
                    <a:pt x="41" y="57"/>
                  </a:lnTo>
                  <a:lnTo>
                    <a:pt x="47" y="54"/>
                  </a:lnTo>
                  <a:lnTo>
                    <a:pt x="51" y="50"/>
                  </a:lnTo>
                  <a:lnTo>
                    <a:pt x="55" y="46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59" y="30"/>
                  </a:lnTo>
                  <a:close/>
                </a:path>
              </a:pathLst>
            </a:custGeom>
            <a:solidFill>
              <a:srgbClr val="5900B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250" name="Freeform 128"/>
            <p:cNvSpPr>
              <a:spLocks/>
            </p:cNvSpPr>
            <p:nvPr/>
          </p:nvSpPr>
          <p:spPr bwMode="auto">
            <a:xfrm>
              <a:off x="3087" y="2469"/>
              <a:ext cx="14" cy="15"/>
            </a:xfrm>
            <a:custGeom>
              <a:avLst/>
              <a:gdLst>
                <a:gd name="T0" fmla="*/ 1 w 29"/>
                <a:gd name="T1" fmla="*/ 4 h 28"/>
                <a:gd name="T2" fmla="*/ 1 w 29"/>
                <a:gd name="T3" fmla="*/ 4 h 28"/>
                <a:gd name="T4" fmla="*/ 1 w 29"/>
                <a:gd name="T5" fmla="*/ 4 h 28"/>
                <a:gd name="T6" fmla="*/ 0 w 29"/>
                <a:gd name="T7" fmla="*/ 4 h 28"/>
                <a:gd name="T8" fmla="*/ 0 w 29"/>
                <a:gd name="T9" fmla="*/ 4 h 28"/>
                <a:gd name="T10" fmla="*/ 0 w 29"/>
                <a:gd name="T11" fmla="*/ 3 h 28"/>
                <a:gd name="T12" fmla="*/ 0 w 29"/>
                <a:gd name="T13" fmla="*/ 3 h 28"/>
                <a:gd name="T14" fmla="*/ 0 w 29"/>
                <a:gd name="T15" fmla="*/ 3 h 28"/>
                <a:gd name="T16" fmla="*/ 0 w 29"/>
                <a:gd name="T17" fmla="*/ 2 h 28"/>
                <a:gd name="T18" fmla="*/ 0 w 29"/>
                <a:gd name="T19" fmla="*/ 2 h 28"/>
                <a:gd name="T20" fmla="*/ 0 w 29"/>
                <a:gd name="T21" fmla="*/ 2 h 28"/>
                <a:gd name="T22" fmla="*/ 0 w 29"/>
                <a:gd name="T23" fmla="*/ 1 h 28"/>
                <a:gd name="T24" fmla="*/ 0 w 29"/>
                <a:gd name="T25" fmla="*/ 1 h 28"/>
                <a:gd name="T26" fmla="*/ 0 w 29"/>
                <a:gd name="T27" fmla="*/ 1 h 28"/>
                <a:gd name="T28" fmla="*/ 1 w 29"/>
                <a:gd name="T29" fmla="*/ 1 h 28"/>
                <a:gd name="T30" fmla="*/ 1 w 29"/>
                <a:gd name="T31" fmla="*/ 0 h 28"/>
                <a:gd name="T32" fmla="*/ 1 w 29"/>
                <a:gd name="T33" fmla="*/ 0 h 28"/>
                <a:gd name="T34" fmla="*/ 2 w 29"/>
                <a:gd name="T35" fmla="*/ 0 h 28"/>
                <a:gd name="T36" fmla="*/ 2 w 29"/>
                <a:gd name="T37" fmla="*/ 1 h 28"/>
                <a:gd name="T38" fmla="*/ 2 w 29"/>
                <a:gd name="T39" fmla="*/ 1 h 28"/>
                <a:gd name="T40" fmla="*/ 3 w 29"/>
                <a:gd name="T41" fmla="*/ 1 h 28"/>
                <a:gd name="T42" fmla="*/ 3 w 29"/>
                <a:gd name="T43" fmla="*/ 1 h 28"/>
                <a:gd name="T44" fmla="*/ 3 w 29"/>
                <a:gd name="T45" fmla="*/ 2 h 28"/>
                <a:gd name="T46" fmla="*/ 3 w 29"/>
                <a:gd name="T47" fmla="*/ 2 h 28"/>
                <a:gd name="T48" fmla="*/ 3 w 29"/>
                <a:gd name="T49" fmla="*/ 2 h 28"/>
                <a:gd name="T50" fmla="*/ 3 w 29"/>
                <a:gd name="T51" fmla="*/ 3 h 28"/>
                <a:gd name="T52" fmla="*/ 3 w 29"/>
                <a:gd name="T53" fmla="*/ 4 h 28"/>
                <a:gd name="T54" fmla="*/ 2 w 29"/>
                <a:gd name="T55" fmla="*/ 4 h 28"/>
                <a:gd name="T56" fmla="*/ 1 w 29"/>
                <a:gd name="T57" fmla="*/ 4 h 2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9"/>
                <a:gd name="T88" fmla="*/ 0 h 28"/>
                <a:gd name="T89" fmla="*/ 29 w 29"/>
                <a:gd name="T90" fmla="*/ 28 h 2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9" h="28">
                  <a:moveTo>
                    <a:pt x="15" y="28"/>
                  </a:moveTo>
                  <a:lnTo>
                    <a:pt x="12" y="28"/>
                  </a:lnTo>
                  <a:lnTo>
                    <a:pt x="10" y="27"/>
                  </a:lnTo>
                  <a:lnTo>
                    <a:pt x="6" y="26"/>
                  </a:lnTo>
                  <a:lnTo>
                    <a:pt x="4" y="25"/>
                  </a:lnTo>
                  <a:lnTo>
                    <a:pt x="3" y="23"/>
                  </a:lnTo>
                  <a:lnTo>
                    <a:pt x="2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2" y="9"/>
                  </a:lnTo>
                  <a:lnTo>
                    <a:pt x="3" y="7"/>
                  </a:lnTo>
                  <a:lnTo>
                    <a:pt x="4" y="4"/>
                  </a:lnTo>
                  <a:lnTo>
                    <a:pt x="6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4"/>
                  </a:lnTo>
                  <a:lnTo>
                    <a:pt x="27" y="7"/>
                  </a:lnTo>
                  <a:lnTo>
                    <a:pt x="28" y="9"/>
                  </a:lnTo>
                  <a:lnTo>
                    <a:pt x="29" y="11"/>
                  </a:lnTo>
                  <a:lnTo>
                    <a:pt x="29" y="15"/>
                  </a:lnTo>
                  <a:lnTo>
                    <a:pt x="28" y="20"/>
                  </a:lnTo>
                  <a:lnTo>
                    <a:pt x="26" y="25"/>
                  </a:lnTo>
                  <a:lnTo>
                    <a:pt x="21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FFFF9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251" name="Freeform 129"/>
            <p:cNvSpPr>
              <a:spLocks/>
            </p:cNvSpPr>
            <p:nvPr/>
          </p:nvSpPr>
          <p:spPr bwMode="auto">
            <a:xfrm>
              <a:off x="3234" y="2443"/>
              <a:ext cx="30" cy="30"/>
            </a:xfrm>
            <a:custGeom>
              <a:avLst/>
              <a:gdLst>
                <a:gd name="T0" fmla="*/ 8 w 60"/>
                <a:gd name="T1" fmla="*/ 4 h 60"/>
                <a:gd name="T2" fmla="*/ 8 w 60"/>
                <a:gd name="T3" fmla="*/ 3 h 60"/>
                <a:gd name="T4" fmla="*/ 8 w 60"/>
                <a:gd name="T5" fmla="*/ 3 h 60"/>
                <a:gd name="T6" fmla="*/ 7 w 60"/>
                <a:gd name="T7" fmla="*/ 2 h 60"/>
                <a:gd name="T8" fmla="*/ 7 w 60"/>
                <a:gd name="T9" fmla="*/ 2 h 60"/>
                <a:gd name="T10" fmla="*/ 6 w 60"/>
                <a:gd name="T11" fmla="*/ 1 h 60"/>
                <a:gd name="T12" fmla="*/ 6 w 60"/>
                <a:gd name="T13" fmla="*/ 1 h 60"/>
                <a:gd name="T14" fmla="*/ 5 w 60"/>
                <a:gd name="T15" fmla="*/ 1 h 60"/>
                <a:gd name="T16" fmla="*/ 4 w 60"/>
                <a:gd name="T17" fmla="*/ 0 h 60"/>
                <a:gd name="T18" fmla="*/ 3 w 60"/>
                <a:gd name="T19" fmla="*/ 1 h 60"/>
                <a:gd name="T20" fmla="*/ 2 w 60"/>
                <a:gd name="T21" fmla="*/ 2 h 60"/>
                <a:gd name="T22" fmla="*/ 1 w 60"/>
                <a:gd name="T23" fmla="*/ 3 h 60"/>
                <a:gd name="T24" fmla="*/ 0 w 60"/>
                <a:gd name="T25" fmla="*/ 4 h 60"/>
                <a:gd name="T26" fmla="*/ 1 w 60"/>
                <a:gd name="T27" fmla="*/ 5 h 60"/>
                <a:gd name="T28" fmla="*/ 1 w 60"/>
                <a:gd name="T29" fmla="*/ 6 h 60"/>
                <a:gd name="T30" fmla="*/ 1 w 60"/>
                <a:gd name="T31" fmla="*/ 6 h 60"/>
                <a:gd name="T32" fmla="*/ 2 w 60"/>
                <a:gd name="T33" fmla="*/ 7 h 60"/>
                <a:gd name="T34" fmla="*/ 2 w 60"/>
                <a:gd name="T35" fmla="*/ 7 h 60"/>
                <a:gd name="T36" fmla="*/ 3 w 60"/>
                <a:gd name="T37" fmla="*/ 8 h 60"/>
                <a:gd name="T38" fmla="*/ 3 w 60"/>
                <a:gd name="T39" fmla="*/ 8 h 60"/>
                <a:gd name="T40" fmla="*/ 4 w 60"/>
                <a:gd name="T41" fmla="*/ 8 h 60"/>
                <a:gd name="T42" fmla="*/ 5 w 60"/>
                <a:gd name="T43" fmla="*/ 8 h 60"/>
                <a:gd name="T44" fmla="*/ 6 w 60"/>
                <a:gd name="T45" fmla="*/ 8 h 60"/>
                <a:gd name="T46" fmla="*/ 6 w 60"/>
                <a:gd name="T47" fmla="*/ 7 h 60"/>
                <a:gd name="T48" fmla="*/ 7 w 60"/>
                <a:gd name="T49" fmla="*/ 7 h 60"/>
                <a:gd name="T50" fmla="*/ 7 w 60"/>
                <a:gd name="T51" fmla="*/ 6 h 60"/>
                <a:gd name="T52" fmla="*/ 8 w 60"/>
                <a:gd name="T53" fmla="*/ 6 h 60"/>
                <a:gd name="T54" fmla="*/ 8 w 60"/>
                <a:gd name="T55" fmla="*/ 5 h 60"/>
                <a:gd name="T56" fmla="*/ 8 w 60"/>
                <a:gd name="T57" fmla="*/ 4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3"/>
                  </a:lnTo>
                  <a:lnTo>
                    <a:pt x="51" y="9"/>
                  </a:lnTo>
                  <a:lnTo>
                    <a:pt x="46" y="5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2"/>
                  </a:lnTo>
                  <a:lnTo>
                    <a:pt x="14" y="55"/>
                  </a:lnTo>
                  <a:lnTo>
                    <a:pt x="19" y="57"/>
                  </a:lnTo>
                  <a:lnTo>
                    <a:pt x="24" y="58"/>
                  </a:lnTo>
                  <a:lnTo>
                    <a:pt x="30" y="60"/>
                  </a:lnTo>
                  <a:lnTo>
                    <a:pt x="36" y="58"/>
                  </a:lnTo>
                  <a:lnTo>
                    <a:pt x="42" y="57"/>
                  </a:lnTo>
                  <a:lnTo>
                    <a:pt x="46" y="55"/>
                  </a:lnTo>
                  <a:lnTo>
                    <a:pt x="51" y="52"/>
                  </a:lnTo>
                  <a:lnTo>
                    <a:pt x="54" y="47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252" name="Freeform 130"/>
            <p:cNvSpPr>
              <a:spLocks/>
            </p:cNvSpPr>
            <p:nvPr/>
          </p:nvSpPr>
          <p:spPr bwMode="auto">
            <a:xfrm>
              <a:off x="3241" y="2450"/>
              <a:ext cx="15" cy="15"/>
            </a:xfrm>
            <a:custGeom>
              <a:avLst/>
              <a:gdLst>
                <a:gd name="T0" fmla="*/ 2 w 30"/>
                <a:gd name="T1" fmla="*/ 4 h 30"/>
                <a:gd name="T2" fmla="*/ 2 w 30"/>
                <a:gd name="T3" fmla="*/ 4 h 30"/>
                <a:gd name="T4" fmla="*/ 2 w 30"/>
                <a:gd name="T5" fmla="*/ 4 h 30"/>
                <a:gd name="T6" fmla="*/ 1 w 30"/>
                <a:gd name="T7" fmla="*/ 4 h 30"/>
                <a:gd name="T8" fmla="*/ 1 w 30"/>
                <a:gd name="T9" fmla="*/ 4 h 30"/>
                <a:gd name="T10" fmla="*/ 1 w 30"/>
                <a:gd name="T11" fmla="*/ 3 h 30"/>
                <a:gd name="T12" fmla="*/ 1 w 30"/>
                <a:gd name="T13" fmla="*/ 3 h 30"/>
                <a:gd name="T14" fmla="*/ 0 w 30"/>
                <a:gd name="T15" fmla="*/ 3 h 30"/>
                <a:gd name="T16" fmla="*/ 0 w 30"/>
                <a:gd name="T17" fmla="*/ 2 h 30"/>
                <a:gd name="T18" fmla="*/ 0 w 30"/>
                <a:gd name="T19" fmla="*/ 2 h 30"/>
                <a:gd name="T20" fmla="*/ 1 w 30"/>
                <a:gd name="T21" fmla="*/ 2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2 w 30"/>
                <a:gd name="T29" fmla="*/ 1 h 30"/>
                <a:gd name="T30" fmla="*/ 2 w 30"/>
                <a:gd name="T31" fmla="*/ 0 h 30"/>
                <a:gd name="T32" fmla="*/ 2 w 30"/>
                <a:gd name="T33" fmla="*/ 0 h 30"/>
                <a:gd name="T34" fmla="*/ 3 w 30"/>
                <a:gd name="T35" fmla="*/ 0 h 30"/>
                <a:gd name="T36" fmla="*/ 3 w 30"/>
                <a:gd name="T37" fmla="*/ 1 h 30"/>
                <a:gd name="T38" fmla="*/ 3 w 30"/>
                <a:gd name="T39" fmla="*/ 1 h 30"/>
                <a:gd name="T40" fmla="*/ 4 w 30"/>
                <a:gd name="T41" fmla="*/ 1 h 30"/>
                <a:gd name="T42" fmla="*/ 4 w 30"/>
                <a:gd name="T43" fmla="*/ 1 h 30"/>
                <a:gd name="T44" fmla="*/ 4 w 30"/>
                <a:gd name="T45" fmla="*/ 2 h 30"/>
                <a:gd name="T46" fmla="*/ 4 w 30"/>
                <a:gd name="T47" fmla="*/ 2 h 30"/>
                <a:gd name="T48" fmla="*/ 4 w 30"/>
                <a:gd name="T49" fmla="*/ 2 h 30"/>
                <a:gd name="T50" fmla="*/ 4 w 30"/>
                <a:gd name="T51" fmla="*/ 3 h 30"/>
                <a:gd name="T52" fmla="*/ 4 w 30"/>
                <a:gd name="T53" fmla="*/ 4 h 30"/>
                <a:gd name="T54" fmla="*/ 3 w 30"/>
                <a:gd name="T55" fmla="*/ 4 h 30"/>
                <a:gd name="T56" fmla="*/ 2 w 30"/>
                <a:gd name="T57" fmla="*/ 4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5" y="25"/>
                  </a:lnTo>
                  <a:lnTo>
                    <a:pt x="4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4" y="7"/>
                  </a:lnTo>
                  <a:lnTo>
                    <a:pt x="5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8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8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FF9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253" name="Freeform 131"/>
            <p:cNvSpPr>
              <a:spLocks/>
            </p:cNvSpPr>
            <p:nvPr/>
          </p:nvSpPr>
          <p:spPr bwMode="auto">
            <a:xfrm>
              <a:off x="3207" y="2590"/>
              <a:ext cx="30" cy="30"/>
            </a:xfrm>
            <a:custGeom>
              <a:avLst/>
              <a:gdLst>
                <a:gd name="T0" fmla="*/ 8 w 60"/>
                <a:gd name="T1" fmla="*/ 4 h 60"/>
                <a:gd name="T2" fmla="*/ 8 w 60"/>
                <a:gd name="T3" fmla="*/ 4 h 60"/>
                <a:gd name="T4" fmla="*/ 8 w 60"/>
                <a:gd name="T5" fmla="*/ 3 h 60"/>
                <a:gd name="T6" fmla="*/ 7 w 60"/>
                <a:gd name="T7" fmla="*/ 2 h 60"/>
                <a:gd name="T8" fmla="*/ 7 w 60"/>
                <a:gd name="T9" fmla="*/ 2 h 60"/>
                <a:gd name="T10" fmla="*/ 6 w 60"/>
                <a:gd name="T11" fmla="*/ 1 h 60"/>
                <a:gd name="T12" fmla="*/ 6 w 60"/>
                <a:gd name="T13" fmla="*/ 1 h 60"/>
                <a:gd name="T14" fmla="*/ 5 w 60"/>
                <a:gd name="T15" fmla="*/ 1 h 60"/>
                <a:gd name="T16" fmla="*/ 4 w 60"/>
                <a:gd name="T17" fmla="*/ 0 h 60"/>
                <a:gd name="T18" fmla="*/ 3 w 60"/>
                <a:gd name="T19" fmla="*/ 1 h 60"/>
                <a:gd name="T20" fmla="*/ 2 w 60"/>
                <a:gd name="T21" fmla="*/ 2 h 60"/>
                <a:gd name="T22" fmla="*/ 1 w 60"/>
                <a:gd name="T23" fmla="*/ 3 h 60"/>
                <a:gd name="T24" fmla="*/ 0 w 60"/>
                <a:gd name="T25" fmla="*/ 4 h 60"/>
                <a:gd name="T26" fmla="*/ 1 w 60"/>
                <a:gd name="T27" fmla="*/ 5 h 60"/>
                <a:gd name="T28" fmla="*/ 1 w 60"/>
                <a:gd name="T29" fmla="*/ 6 h 60"/>
                <a:gd name="T30" fmla="*/ 1 w 60"/>
                <a:gd name="T31" fmla="*/ 6 h 60"/>
                <a:gd name="T32" fmla="*/ 1 w 60"/>
                <a:gd name="T33" fmla="*/ 7 h 60"/>
                <a:gd name="T34" fmla="*/ 2 w 60"/>
                <a:gd name="T35" fmla="*/ 7 h 60"/>
                <a:gd name="T36" fmla="*/ 3 w 60"/>
                <a:gd name="T37" fmla="*/ 8 h 60"/>
                <a:gd name="T38" fmla="*/ 3 w 60"/>
                <a:gd name="T39" fmla="*/ 8 h 60"/>
                <a:gd name="T40" fmla="*/ 4 w 60"/>
                <a:gd name="T41" fmla="*/ 8 h 60"/>
                <a:gd name="T42" fmla="*/ 5 w 60"/>
                <a:gd name="T43" fmla="*/ 8 h 60"/>
                <a:gd name="T44" fmla="*/ 6 w 60"/>
                <a:gd name="T45" fmla="*/ 8 h 60"/>
                <a:gd name="T46" fmla="*/ 6 w 60"/>
                <a:gd name="T47" fmla="*/ 7 h 60"/>
                <a:gd name="T48" fmla="*/ 7 w 60"/>
                <a:gd name="T49" fmla="*/ 7 h 60"/>
                <a:gd name="T50" fmla="*/ 7 w 60"/>
                <a:gd name="T51" fmla="*/ 6 h 60"/>
                <a:gd name="T52" fmla="*/ 8 w 60"/>
                <a:gd name="T53" fmla="*/ 6 h 60"/>
                <a:gd name="T54" fmla="*/ 8 w 60"/>
                <a:gd name="T55" fmla="*/ 5 h 60"/>
                <a:gd name="T56" fmla="*/ 8 w 60"/>
                <a:gd name="T57" fmla="*/ 4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5"/>
                  </a:lnTo>
                  <a:lnTo>
                    <a:pt x="58" y="19"/>
                  </a:lnTo>
                  <a:lnTo>
                    <a:pt x="54" y="14"/>
                  </a:lnTo>
                  <a:lnTo>
                    <a:pt x="51" y="10"/>
                  </a:lnTo>
                  <a:lnTo>
                    <a:pt x="46" y="6"/>
                  </a:lnTo>
                  <a:lnTo>
                    <a:pt x="42" y="3"/>
                  </a:lnTo>
                  <a:lnTo>
                    <a:pt x="36" y="2"/>
                  </a:lnTo>
                  <a:lnTo>
                    <a:pt x="30" y="0"/>
                  </a:lnTo>
                  <a:lnTo>
                    <a:pt x="19" y="3"/>
                  </a:lnTo>
                  <a:lnTo>
                    <a:pt x="9" y="10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6"/>
                  </a:lnTo>
                  <a:lnTo>
                    <a:pt x="8" y="51"/>
                  </a:lnTo>
                  <a:lnTo>
                    <a:pt x="13" y="55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5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254" name="Freeform 132"/>
            <p:cNvSpPr>
              <a:spLocks/>
            </p:cNvSpPr>
            <p:nvPr/>
          </p:nvSpPr>
          <p:spPr bwMode="auto">
            <a:xfrm>
              <a:off x="3215" y="2597"/>
              <a:ext cx="15" cy="15"/>
            </a:xfrm>
            <a:custGeom>
              <a:avLst/>
              <a:gdLst>
                <a:gd name="T0" fmla="*/ 2 w 30"/>
                <a:gd name="T1" fmla="*/ 4 h 30"/>
                <a:gd name="T2" fmla="*/ 2 w 30"/>
                <a:gd name="T3" fmla="*/ 4 h 30"/>
                <a:gd name="T4" fmla="*/ 2 w 30"/>
                <a:gd name="T5" fmla="*/ 4 h 30"/>
                <a:gd name="T6" fmla="*/ 1 w 30"/>
                <a:gd name="T7" fmla="*/ 4 h 30"/>
                <a:gd name="T8" fmla="*/ 1 w 30"/>
                <a:gd name="T9" fmla="*/ 4 h 30"/>
                <a:gd name="T10" fmla="*/ 1 w 30"/>
                <a:gd name="T11" fmla="*/ 3 h 30"/>
                <a:gd name="T12" fmla="*/ 1 w 30"/>
                <a:gd name="T13" fmla="*/ 3 h 30"/>
                <a:gd name="T14" fmla="*/ 0 w 30"/>
                <a:gd name="T15" fmla="*/ 3 h 30"/>
                <a:gd name="T16" fmla="*/ 0 w 30"/>
                <a:gd name="T17" fmla="*/ 2 h 30"/>
                <a:gd name="T18" fmla="*/ 0 w 30"/>
                <a:gd name="T19" fmla="*/ 2 h 30"/>
                <a:gd name="T20" fmla="*/ 1 w 30"/>
                <a:gd name="T21" fmla="*/ 2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2 w 30"/>
                <a:gd name="T29" fmla="*/ 1 h 30"/>
                <a:gd name="T30" fmla="*/ 2 w 30"/>
                <a:gd name="T31" fmla="*/ 0 h 30"/>
                <a:gd name="T32" fmla="*/ 2 w 30"/>
                <a:gd name="T33" fmla="*/ 0 h 30"/>
                <a:gd name="T34" fmla="*/ 3 w 30"/>
                <a:gd name="T35" fmla="*/ 0 h 30"/>
                <a:gd name="T36" fmla="*/ 3 w 30"/>
                <a:gd name="T37" fmla="*/ 1 h 30"/>
                <a:gd name="T38" fmla="*/ 3 w 30"/>
                <a:gd name="T39" fmla="*/ 1 h 30"/>
                <a:gd name="T40" fmla="*/ 4 w 30"/>
                <a:gd name="T41" fmla="*/ 1 h 30"/>
                <a:gd name="T42" fmla="*/ 4 w 30"/>
                <a:gd name="T43" fmla="*/ 1 h 30"/>
                <a:gd name="T44" fmla="*/ 4 w 30"/>
                <a:gd name="T45" fmla="*/ 2 h 30"/>
                <a:gd name="T46" fmla="*/ 4 w 30"/>
                <a:gd name="T47" fmla="*/ 2 h 30"/>
                <a:gd name="T48" fmla="*/ 4 w 30"/>
                <a:gd name="T49" fmla="*/ 2 h 30"/>
                <a:gd name="T50" fmla="*/ 4 w 30"/>
                <a:gd name="T51" fmla="*/ 3 h 30"/>
                <a:gd name="T52" fmla="*/ 4 w 30"/>
                <a:gd name="T53" fmla="*/ 4 h 30"/>
                <a:gd name="T54" fmla="*/ 3 w 30"/>
                <a:gd name="T55" fmla="*/ 4 h 30"/>
                <a:gd name="T56" fmla="*/ 2 w 30"/>
                <a:gd name="T57" fmla="*/ 4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2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FF9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255" name="Freeform 133"/>
            <p:cNvSpPr>
              <a:spLocks/>
            </p:cNvSpPr>
            <p:nvPr/>
          </p:nvSpPr>
          <p:spPr bwMode="auto">
            <a:xfrm>
              <a:off x="3231" y="2715"/>
              <a:ext cx="30" cy="30"/>
            </a:xfrm>
            <a:custGeom>
              <a:avLst/>
              <a:gdLst>
                <a:gd name="T0" fmla="*/ 8 w 58"/>
                <a:gd name="T1" fmla="*/ 4 h 59"/>
                <a:gd name="T2" fmla="*/ 8 w 58"/>
                <a:gd name="T3" fmla="*/ 3 h 59"/>
                <a:gd name="T4" fmla="*/ 8 w 58"/>
                <a:gd name="T5" fmla="*/ 3 h 59"/>
                <a:gd name="T6" fmla="*/ 7 w 58"/>
                <a:gd name="T7" fmla="*/ 2 h 59"/>
                <a:gd name="T8" fmla="*/ 7 w 58"/>
                <a:gd name="T9" fmla="*/ 2 h 59"/>
                <a:gd name="T10" fmla="*/ 6 w 58"/>
                <a:gd name="T11" fmla="*/ 1 h 59"/>
                <a:gd name="T12" fmla="*/ 6 w 58"/>
                <a:gd name="T13" fmla="*/ 1 h 59"/>
                <a:gd name="T14" fmla="*/ 5 w 58"/>
                <a:gd name="T15" fmla="*/ 0 h 59"/>
                <a:gd name="T16" fmla="*/ 4 w 58"/>
                <a:gd name="T17" fmla="*/ 0 h 59"/>
                <a:gd name="T18" fmla="*/ 3 w 58"/>
                <a:gd name="T19" fmla="*/ 1 h 59"/>
                <a:gd name="T20" fmla="*/ 1 w 58"/>
                <a:gd name="T21" fmla="*/ 2 h 59"/>
                <a:gd name="T22" fmla="*/ 1 w 58"/>
                <a:gd name="T23" fmla="*/ 3 h 59"/>
                <a:gd name="T24" fmla="*/ 0 w 58"/>
                <a:gd name="T25" fmla="*/ 4 h 59"/>
                <a:gd name="T26" fmla="*/ 0 w 58"/>
                <a:gd name="T27" fmla="*/ 5 h 59"/>
                <a:gd name="T28" fmla="*/ 1 w 58"/>
                <a:gd name="T29" fmla="*/ 6 h 59"/>
                <a:gd name="T30" fmla="*/ 1 w 58"/>
                <a:gd name="T31" fmla="*/ 6 h 59"/>
                <a:gd name="T32" fmla="*/ 1 w 58"/>
                <a:gd name="T33" fmla="*/ 7 h 59"/>
                <a:gd name="T34" fmla="*/ 2 w 58"/>
                <a:gd name="T35" fmla="*/ 7 h 59"/>
                <a:gd name="T36" fmla="*/ 3 w 58"/>
                <a:gd name="T37" fmla="*/ 8 h 59"/>
                <a:gd name="T38" fmla="*/ 3 w 58"/>
                <a:gd name="T39" fmla="*/ 8 h 59"/>
                <a:gd name="T40" fmla="*/ 4 w 58"/>
                <a:gd name="T41" fmla="*/ 8 h 59"/>
                <a:gd name="T42" fmla="*/ 5 w 58"/>
                <a:gd name="T43" fmla="*/ 8 h 59"/>
                <a:gd name="T44" fmla="*/ 6 w 58"/>
                <a:gd name="T45" fmla="*/ 8 h 59"/>
                <a:gd name="T46" fmla="*/ 6 w 58"/>
                <a:gd name="T47" fmla="*/ 7 h 59"/>
                <a:gd name="T48" fmla="*/ 7 w 58"/>
                <a:gd name="T49" fmla="*/ 7 h 59"/>
                <a:gd name="T50" fmla="*/ 7 w 58"/>
                <a:gd name="T51" fmla="*/ 6 h 59"/>
                <a:gd name="T52" fmla="*/ 8 w 58"/>
                <a:gd name="T53" fmla="*/ 6 h 59"/>
                <a:gd name="T54" fmla="*/ 8 w 58"/>
                <a:gd name="T55" fmla="*/ 5 h 59"/>
                <a:gd name="T56" fmla="*/ 8 w 58"/>
                <a:gd name="T57" fmla="*/ 4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8"/>
                <a:gd name="T88" fmla="*/ 0 h 59"/>
                <a:gd name="T89" fmla="*/ 58 w 58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8" h="59">
                  <a:moveTo>
                    <a:pt x="58" y="29"/>
                  </a:moveTo>
                  <a:lnTo>
                    <a:pt x="58" y="23"/>
                  </a:lnTo>
                  <a:lnTo>
                    <a:pt x="56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0" y="3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17" y="3"/>
                  </a:lnTo>
                  <a:lnTo>
                    <a:pt x="8" y="9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0" y="35"/>
                  </a:lnTo>
                  <a:lnTo>
                    <a:pt x="2" y="41"/>
                  </a:lnTo>
                  <a:lnTo>
                    <a:pt x="4" y="47"/>
                  </a:lnTo>
                  <a:lnTo>
                    <a:pt x="8" y="51"/>
                  </a:lnTo>
                  <a:lnTo>
                    <a:pt x="12" y="55"/>
                  </a:lnTo>
                  <a:lnTo>
                    <a:pt x="18" y="57"/>
                  </a:lnTo>
                  <a:lnTo>
                    <a:pt x="23" y="59"/>
                  </a:lnTo>
                  <a:lnTo>
                    <a:pt x="28" y="59"/>
                  </a:lnTo>
                  <a:lnTo>
                    <a:pt x="34" y="59"/>
                  </a:lnTo>
                  <a:lnTo>
                    <a:pt x="40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6" y="41"/>
                  </a:lnTo>
                  <a:lnTo>
                    <a:pt x="58" y="35"/>
                  </a:lnTo>
                  <a:lnTo>
                    <a:pt x="58" y="29"/>
                  </a:lnTo>
                  <a:close/>
                </a:path>
              </a:pathLst>
            </a:custGeom>
            <a:solidFill>
              <a:srgbClr val="5900B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256" name="Freeform 134"/>
            <p:cNvSpPr>
              <a:spLocks/>
            </p:cNvSpPr>
            <p:nvPr/>
          </p:nvSpPr>
          <p:spPr bwMode="auto">
            <a:xfrm>
              <a:off x="3239" y="2723"/>
              <a:ext cx="14" cy="14"/>
            </a:xfrm>
            <a:custGeom>
              <a:avLst/>
              <a:gdLst>
                <a:gd name="T0" fmla="*/ 2 w 28"/>
                <a:gd name="T1" fmla="*/ 3 h 29"/>
                <a:gd name="T2" fmla="*/ 2 w 28"/>
                <a:gd name="T3" fmla="*/ 3 h 29"/>
                <a:gd name="T4" fmla="*/ 2 w 28"/>
                <a:gd name="T5" fmla="*/ 3 h 29"/>
                <a:gd name="T6" fmla="*/ 1 w 28"/>
                <a:gd name="T7" fmla="*/ 3 h 29"/>
                <a:gd name="T8" fmla="*/ 1 w 28"/>
                <a:gd name="T9" fmla="*/ 3 h 29"/>
                <a:gd name="T10" fmla="*/ 1 w 28"/>
                <a:gd name="T11" fmla="*/ 2 h 29"/>
                <a:gd name="T12" fmla="*/ 1 w 28"/>
                <a:gd name="T13" fmla="*/ 2 h 29"/>
                <a:gd name="T14" fmla="*/ 0 w 28"/>
                <a:gd name="T15" fmla="*/ 2 h 29"/>
                <a:gd name="T16" fmla="*/ 0 w 28"/>
                <a:gd name="T17" fmla="*/ 1 h 29"/>
                <a:gd name="T18" fmla="*/ 0 w 28"/>
                <a:gd name="T19" fmla="*/ 1 h 29"/>
                <a:gd name="T20" fmla="*/ 1 w 28"/>
                <a:gd name="T21" fmla="*/ 1 h 29"/>
                <a:gd name="T22" fmla="*/ 1 w 28"/>
                <a:gd name="T23" fmla="*/ 0 h 29"/>
                <a:gd name="T24" fmla="*/ 1 w 28"/>
                <a:gd name="T25" fmla="*/ 0 h 29"/>
                <a:gd name="T26" fmla="*/ 1 w 28"/>
                <a:gd name="T27" fmla="*/ 0 h 29"/>
                <a:gd name="T28" fmla="*/ 2 w 28"/>
                <a:gd name="T29" fmla="*/ 0 h 29"/>
                <a:gd name="T30" fmla="*/ 2 w 28"/>
                <a:gd name="T31" fmla="*/ 0 h 29"/>
                <a:gd name="T32" fmla="*/ 2 w 28"/>
                <a:gd name="T33" fmla="*/ 0 h 29"/>
                <a:gd name="T34" fmla="*/ 3 w 28"/>
                <a:gd name="T35" fmla="*/ 0 h 29"/>
                <a:gd name="T36" fmla="*/ 3 w 28"/>
                <a:gd name="T37" fmla="*/ 0 h 29"/>
                <a:gd name="T38" fmla="*/ 3 w 28"/>
                <a:gd name="T39" fmla="*/ 0 h 29"/>
                <a:gd name="T40" fmla="*/ 4 w 28"/>
                <a:gd name="T41" fmla="*/ 0 h 29"/>
                <a:gd name="T42" fmla="*/ 4 w 28"/>
                <a:gd name="T43" fmla="*/ 0 h 29"/>
                <a:gd name="T44" fmla="*/ 4 w 28"/>
                <a:gd name="T45" fmla="*/ 1 h 29"/>
                <a:gd name="T46" fmla="*/ 4 w 28"/>
                <a:gd name="T47" fmla="*/ 1 h 29"/>
                <a:gd name="T48" fmla="*/ 4 w 28"/>
                <a:gd name="T49" fmla="*/ 1 h 29"/>
                <a:gd name="T50" fmla="*/ 4 w 28"/>
                <a:gd name="T51" fmla="*/ 2 h 29"/>
                <a:gd name="T52" fmla="*/ 4 w 28"/>
                <a:gd name="T53" fmla="*/ 3 h 29"/>
                <a:gd name="T54" fmla="*/ 3 w 28"/>
                <a:gd name="T55" fmla="*/ 3 h 29"/>
                <a:gd name="T56" fmla="*/ 2 w 28"/>
                <a:gd name="T57" fmla="*/ 3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8"/>
                <a:gd name="T88" fmla="*/ 0 h 29"/>
                <a:gd name="T89" fmla="*/ 28 w 28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8" h="29">
                  <a:moveTo>
                    <a:pt x="13" y="29"/>
                  </a:moveTo>
                  <a:lnTo>
                    <a:pt x="11" y="29"/>
                  </a:lnTo>
                  <a:lnTo>
                    <a:pt x="9" y="28"/>
                  </a:lnTo>
                  <a:lnTo>
                    <a:pt x="5" y="27"/>
                  </a:lnTo>
                  <a:lnTo>
                    <a:pt x="3" y="25"/>
                  </a:lnTo>
                  <a:lnTo>
                    <a:pt x="2" y="22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1" y="8"/>
                  </a:lnTo>
                  <a:lnTo>
                    <a:pt x="2" y="6"/>
                  </a:lnTo>
                  <a:lnTo>
                    <a:pt x="3" y="4"/>
                  </a:lnTo>
                  <a:lnTo>
                    <a:pt x="5" y="3"/>
                  </a:lnTo>
                  <a:lnTo>
                    <a:pt x="9" y="2"/>
                  </a:lnTo>
                  <a:lnTo>
                    <a:pt x="11" y="0"/>
                  </a:lnTo>
                  <a:lnTo>
                    <a:pt x="13" y="0"/>
                  </a:lnTo>
                  <a:lnTo>
                    <a:pt x="17" y="0"/>
                  </a:lnTo>
                  <a:lnTo>
                    <a:pt x="19" y="2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7" y="8"/>
                  </a:lnTo>
                  <a:lnTo>
                    <a:pt x="28" y="12"/>
                  </a:lnTo>
                  <a:lnTo>
                    <a:pt x="28" y="14"/>
                  </a:lnTo>
                  <a:lnTo>
                    <a:pt x="27" y="20"/>
                  </a:lnTo>
                  <a:lnTo>
                    <a:pt x="25" y="25"/>
                  </a:lnTo>
                  <a:lnTo>
                    <a:pt x="19" y="28"/>
                  </a:lnTo>
                  <a:lnTo>
                    <a:pt x="13" y="29"/>
                  </a:lnTo>
                  <a:close/>
                </a:path>
              </a:pathLst>
            </a:custGeom>
            <a:solidFill>
              <a:srgbClr val="FFFF9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257" name="Freeform 135"/>
            <p:cNvSpPr>
              <a:spLocks/>
            </p:cNvSpPr>
            <p:nvPr/>
          </p:nvSpPr>
          <p:spPr bwMode="auto">
            <a:xfrm>
              <a:off x="3380" y="2742"/>
              <a:ext cx="30" cy="30"/>
            </a:xfrm>
            <a:custGeom>
              <a:avLst/>
              <a:gdLst>
                <a:gd name="T0" fmla="*/ 8 w 60"/>
                <a:gd name="T1" fmla="*/ 4 h 58"/>
                <a:gd name="T2" fmla="*/ 8 w 60"/>
                <a:gd name="T3" fmla="*/ 3 h 58"/>
                <a:gd name="T4" fmla="*/ 8 w 60"/>
                <a:gd name="T5" fmla="*/ 3 h 58"/>
                <a:gd name="T6" fmla="*/ 7 w 60"/>
                <a:gd name="T7" fmla="*/ 2 h 58"/>
                <a:gd name="T8" fmla="*/ 7 w 60"/>
                <a:gd name="T9" fmla="*/ 1 h 58"/>
                <a:gd name="T10" fmla="*/ 6 w 60"/>
                <a:gd name="T11" fmla="*/ 1 h 58"/>
                <a:gd name="T12" fmla="*/ 6 w 60"/>
                <a:gd name="T13" fmla="*/ 1 h 58"/>
                <a:gd name="T14" fmla="*/ 5 w 60"/>
                <a:gd name="T15" fmla="*/ 0 h 58"/>
                <a:gd name="T16" fmla="*/ 4 w 60"/>
                <a:gd name="T17" fmla="*/ 0 h 58"/>
                <a:gd name="T18" fmla="*/ 3 w 60"/>
                <a:gd name="T19" fmla="*/ 1 h 58"/>
                <a:gd name="T20" fmla="*/ 1 w 60"/>
                <a:gd name="T21" fmla="*/ 1 h 58"/>
                <a:gd name="T22" fmla="*/ 1 w 60"/>
                <a:gd name="T23" fmla="*/ 3 h 58"/>
                <a:gd name="T24" fmla="*/ 0 w 60"/>
                <a:gd name="T25" fmla="*/ 4 h 58"/>
                <a:gd name="T26" fmla="*/ 1 w 60"/>
                <a:gd name="T27" fmla="*/ 5 h 58"/>
                <a:gd name="T28" fmla="*/ 1 w 60"/>
                <a:gd name="T29" fmla="*/ 6 h 58"/>
                <a:gd name="T30" fmla="*/ 1 w 60"/>
                <a:gd name="T31" fmla="*/ 6 h 58"/>
                <a:gd name="T32" fmla="*/ 1 w 60"/>
                <a:gd name="T33" fmla="*/ 7 h 58"/>
                <a:gd name="T34" fmla="*/ 2 w 60"/>
                <a:gd name="T35" fmla="*/ 7 h 58"/>
                <a:gd name="T36" fmla="*/ 3 w 60"/>
                <a:gd name="T37" fmla="*/ 8 h 58"/>
                <a:gd name="T38" fmla="*/ 3 w 60"/>
                <a:gd name="T39" fmla="*/ 8 h 58"/>
                <a:gd name="T40" fmla="*/ 4 w 60"/>
                <a:gd name="T41" fmla="*/ 8 h 58"/>
                <a:gd name="T42" fmla="*/ 5 w 60"/>
                <a:gd name="T43" fmla="*/ 8 h 58"/>
                <a:gd name="T44" fmla="*/ 6 w 60"/>
                <a:gd name="T45" fmla="*/ 8 h 58"/>
                <a:gd name="T46" fmla="*/ 6 w 60"/>
                <a:gd name="T47" fmla="*/ 7 h 58"/>
                <a:gd name="T48" fmla="*/ 7 w 60"/>
                <a:gd name="T49" fmla="*/ 7 h 58"/>
                <a:gd name="T50" fmla="*/ 7 w 60"/>
                <a:gd name="T51" fmla="*/ 6 h 58"/>
                <a:gd name="T52" fmla="*/ 8 w 60"/>
                <a:gd name="T53" fmla="*/ 6 h 58"/>
                <a:gd name="T54" fmla="*/ 8 w 60"/>
                <a:gd name="T55" fmla="*/ 5 h 58"/>
                <a:gd name="T56" fmla="*/ 8 w 60"/>
                <a:gd name="T57" fmla="*/ 4 h 5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8"/>
                <a:gd name="T89" fmla="*/ 60 w 60"/>
                <a:gd name="T90" fmla="*/ 58 h 5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8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2"/>
                  </a:lnTo>
                  <a:lnTo>
                    <a:pt x="51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8" y="8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0"/>
                  </a:lnTo>
                  <a:lnTo>
                    <a:pt x="4" y="46"/>
                  </a:lnTo>
                  <a:lnTo>
                    <a:pt x="8" y="50"/>
                  </a:lnTo>
                  <a:lnTo>
                    <a:pt x="12" y="54"/>
                  </a:lnTo>
                  <a:lnTo>
                    <a:pt x="18" y="56"/>
                  </a:lnTo>
                  <a:lnTo>
                    <a:pt x="24" y="58"/>
                  </a:lnTo>
                  <a:lnTo>
                    <a:pt x="30" y="58"/>
                  </a:lnTo>
                  <a:lnTo>
                    <a:pt x="36" y="58"/>
                  </a:lnTo>
                  <a:lnTo>
                    <a:pt x="41" y="56"/>
                  </a:lnTo>
                  <a:lnTo>
                    <a:pt x="46" y="54"/>
                  </a:lnTo>
                  <a:lnTo>
                    <a:pt x="51" y="50"/>
                  </a:lnTo>
                  <a:lnTo>
                    <a:pt x="54" y="46"/>
                  </a:lnTo>
                  <a:lnTo>
                    <a:pt x="57" y="40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6800E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258" name="Freeform 136"/>
            <p:cNvSpPr>
              <a:spLocks/>
            </p:cNvSpPr>
            <p:nvPr/>
          </p:nvSpPr>
          <p:spPr bwMode="auto">
            <a:xfrm>
              <a:off x="3388" y="2750"/>
              <a:ext cx="15" cy="14"/>
            </a:xfrm>
            <a:custGeom>
              <a:avLst/>
              <a:gdLst>
                <a:gd name="T0" fmla="*/ 2 w 30"/>
                <a:gd name="T1" fmla="*/ 4 h 28"/>
                <a:gd name="T2" fmla="*/ 2 w 30"/>
                <a:gd name="T3" fmla="*/ 4 h 28"/>
                <a:gd name="T4" fmla="*/ 2 w 30"/>
                <a:gd name="T5" fmla="*/ 4 h 28"/>
                <a:gd name="T6" fmla="*/ 1 w 30"/>
                <a:gd name="T7" fmla="*/ 4 h 28"/>
                <a:gd name="T8" fmla="*/ 1 w 30"/>
                <a:gd name="T9" fmla="*/ 4 h 28"/>
                <a:gd name="T10" fmla="*/ 1 w 30"/>
                <a:gd name="T11" fmla="*/ 3 h 28"/>
                <a:gd name="T12" fmla="*/ 1 w 30"/>
                <a:gd name="T13" fmla="*/ 3 h 28"/>
                <a:gd name="T14" fmla="*/ 0 w 30"/>
                <a:gd name="T15" fmla="*/ 3 h 28"/>
                <a:gd name="T16" fmla="*/ 0 w 30"/>
                <a:gd name="T17" fmla="*/ 2 h 28"/>
                <a:gd name="T18" fmla="*/ 0 w 30"/>
                <a:gd name="T19" fmla="*/ 2 h 28"/>
                <a:gd name="T20" fmla="*/ 1 w 30"/>
                <a:gd name="T21" fmla="*/ 2 h 28"/>
                <a:gd name="T22" fmla="*/ 1 w 30"/>
                <a:gd name="T23" fmla="*/ 1 h 28"/>
                <a:gd name="T24" fmla="*/ 1 w 30"/>
                <a:gd name="T25" fmla="*/ 1 h 28"/>
                <a:gd name="T26" fmla="*/ 1 w 30"/>
                <a:gd name="T27" fmla="*/ 1 h 28"/>
                <a:gd name="T28" fmla="*/ 2 w 30"/>
                <a:gd name="T29" fmla="*/ 1 h 28"/>
                <a:gd name="T30" fmla="*/ 2 w 30"/>
                <a:gd name="T31" fmla="*/ 0 h 28"/>
                <a:gd name="T32" fmla="*/ 2 w 30"/>
                <a:gd name="T33" fmla="*/ 0 h 28"/>
                <a:gd name="T34" fmla="*/ 3 w 30"/>
                <a:gd name="T35" fmla="*/ 0 h 28"/>
                <a:gd name="T36" fmla="*/ 3 w 30"/>
                <a:gd name="T37" fmla="*/ 1 h 28"/>
                <a:gd name="T38" fmla="*/ 3 w 30"/>
                <a:gd name="T39" fmla="*/ 1 h 28"/>
                <a:gd name="T40" fmla="*/ 4 w 30"/>
                <a:gd name="T41" fmla="*/ 1 h 28"/>
                <a:gd name="T42" fmla="*/ 4 w 30"/>
                <a:gd name="T43" fmla="*/ 1 h 28"/>
                <a:gd name="T44" fmla="*/ 4 w 30"/>
                <a:gd name="T45" fmla="*/ 2 h 28"/>
                <a:gd name="T46" fmla="*/ 4 w 30"/>
                <a:gd name="T47" fmla="*/ 2 h 28"/>
                <a:gd name="T48" fmla="*/ 4 w 30"/>
                <a:gd name="T49" fmla="*/ 2 h 28"/>
                <a:gd name="T50" fmla="*/ 4 w 30"/>
                <a:gd name="T51" fmla="*/ 3 h 28"/>
                <a:gd name="T52" fmla="*/ 4 w 30"/>
                <a:gd name="T53" fmla="*/ 4 h 28"/>
                <a:gd name="T54" fmla="*/ 3 w 30"/>
                <a:gd name="T55" fmla="*/ 4 h 28"/>
                <a:gd name="T56" fmla="*/ 2 w 30"/>
                <a:gd name="T57" fmla="*/ 4 h 2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8"/>
                <a:gd name="T89" fmla="*/ 30 w 30"/>
                <a:gd name="T90" fmla="*/ 28 h 2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8">
                  <a:moveTo>
                    <a:pt x="15" y="28"/>
                  </a:moveTo>
                  <a:lnTo>
                    <a:pt x="11" y="28"/>
                  </a:lnTo>
                  <a:lnTo>
                    <a:pt x="9" y="27"/>
                  </a:lnTo>
                  <a:lnTo>
                    <a:pt x="7" y="26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2" y="5"/>
                  </a:lnTo>
                  <a:lnTo>
                    <a:pt x="4" y="3"/>
                  </a:lnTo>
                  <a:lnTo>
                    <a:pt x="7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5" y="3"/>
                  </a:lnTo>
                  <a:lnTo>
                    <a:pt x="26" y="5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FFFF9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259" name="Freeform 137"/>
            <p:cNvSpPr>
              <a:spLocks/>
            </p:cNvSpPr>
            <p:nvPr/>
          </p:nvSpPr>
          <p:spPr bwMode="auto">
            <a:xfrm>
              <a:off x="3407" y="2643"/>
              <a:ext cx="30" cy="30"/>
            </a:xfrm>
            <a:custGeom>
              <a:avLst/>
              <a:gdLst>
                <a:gd name="T0" fmla="*/ 8 w 60"/>
                <a:gd name="T1" fmla="*/ 4 h 59"/>
                <a:gd name="T2" fmla="*/ 8 w 60"/>
                <a:gd name="T3" fmla="*/ 3 h 59"/>
                <a:gd name="T4" fmla="*/ 8 w 60"/>
                <a:gd name="T5" fmla="*/ 3 h 59"/>
                <a:gd name="T6" fmla="*/ 7 w 60"/>
                <a:gd name="T7" fmla="*/ 2 h 59"/>
                <a:gd name="T8" fmla="*/ 7 w 60"/>
                <a:gd name="T9" fmla="*/ 2 h 59"/>
                <a:gd name="T10" fmla="*/ 6 w 60"/>
                <a:gd name="T11" fmla="*/ 1 h 59"/>
                <a:gd name="T12" fmla="*/ 6 w 60"/>
                <a:gd name="T13" fmla="*/ 1 h 59"/>
                <a:gd name="T14" fmla="*/ 5 w 60"/>
                <a:gd name="T15" fmla="*/ 0 h 59"/>
                <a:gd name="T16" fmla="*/ 4 w 60"/>
                <a:gd name="T17" fmla="*/ 0 h 59"/>
                <a:gd name="T18" fmla="*/ 3 w 60"/>
                <a:gd name="T19" fmla="*/ 1 h 59"/>
                <a:gd name="T20" fmla="*/ 2 w 60"/>
                <a:gd name="T21" fmla="*/ 2 h 59"/>
                <a:gd name="T22" fmla="*/ 1 w 60"/>
                <a:gd name="T23" fmla="*/ 3 h 59"/>
                <a:gd name="T24" fmla="*/ 0 w 60"/>
                <a:gd name="T25" fmla="*/ 4 h 59"/>
                <a:gd name="T26" fmla="*/ 1 w 60"/>
                <a:gd name="T27" fmla="*/ 5 h 59"/>
                <a:gd name="T28" fmla="*/ 1 w 60"/>
                <a:gd name="T29" fmla="*/ 6 h 59"/>
                <a:gd name="T30" fmla="*/ 1 w 60"/>
                <a:gd name="T31" fmla="*/ 6 h 59"/>
                <a:gd name="T32" fmla="*/ 2 w 60"/>
                <a:gd name="T33" fmla="*/ 7 h 59"/>
                <a:gd name="T34" fmla="*/ 2 w 60"/>
                <a:gd name="T35" fmla="*/ 7 h 59"/>
                <a:gd name="T36" fmla="*/ 3 w 60"/>
                <a:gd name="T37" fmla="*/ 8 h 59"/>
                <a:gd name="T38" fmla="*/ 3 w 60"/>
                <a:gd name="T39" fmla="*/ 8 h 59"/>
                <a:gd name="T40" fmla="*/ 4 w 60"/>
                <a:gd name="T41" fmla="*/ 8 h 59"/>
                <a:gd name="T42" fmla="*/ 5 w 60"/>
                <a:gd name="T43" fmla="*/ 8 h 59"/>
                <a:gd name="T44" fmla="*/ 6 w 60"/>
                <a:gd name="T45" fmla="*/ 8 h 59"/>
                <a:gd name="T46" fmla="*/ 6 w 60"/>
                <a:gd name="T47" fmla="*/ 7 h 59"/>
                <a:gd name="T48" fmla="*/ 7 w 60"/>
                <a:gd name="T49" fmla="*/ 7 h 59"/>
                <a:gd name="T50" fmla="*/ 7 w 60"/>
                <a:gd name="T51" fmla="*/ 6 h 59"/>
                <a:gd name="T52" fmla="*/ 8 w 60"/>
                <a:gd name="T53" fmla="*/ 6 h 59"/>
                <a:gd name="T54" fmla="*/ 8 w 60"/>
                <a:gd name="T55" fmla="*/ 5 h 59"/>
                <a:gd name="T56" fmla="*/ 8 w 60"/>
                <a:gd name="T57" fmla="*/ 4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29"/>
                  </a:moveTo>
                  <a:lnTo>
                    <a:pt x="59" y="24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1"/>
                  </a:lnTo>
                  <a:lnTo>
                    <a:pt x="14" y="55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6" y="59"/>
                  </a:lnTo>
                  <a:lnTo>
                    <a:pt x="41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60" y="29"/>
                  </a:lnTo>
                  <a:close/>
                </a:path>
              </a:pathLst>
            </a:custGeom>
            <a:solidFill>
              <a:srgbClr val="5900B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260" name="Freeform 138"/>
            <p:cNvSpPr>
              <a:spLocks/>
            </p:cNvSpPr>
            <p:nvPr/>
          </p:nvSpPr>
          <p:spPr bwMode="auto">
            <a:xfrm>
              <a:off x="3414" y="2651"/>
              <a:ext cx="15" cy="14"/>
            </a:xfrm>
            <a:custGeom>
              <a:avLst/>
              <a:gdLst>
                <a:gd name="T0" fmla="*/ 2 w 30"/>
                <a:gd name="T1" fmla="*/ 3 h 29"/>
                <a:gd name="T2" fmla="*/ 2 w 30"/>
                <a:gd name="T3" fmla="*/ 3 h 29"/>
                <a:gd name="T4" fmla="*/ 2 w 30"/>
                <a:gd name="T5" fmla="*/ 3 h 29"/>
                <a:gd name="T6" fmla="*/ 1 w 30"/>
                <a:gd name="T7" fmla="*/ 3 h 29"/>
                <a:gd name="T8" fmla="*/ 1 w 30"/>
                <a:gd name="T9" fmla="*/ 3 h 29"/>
                <a:gd name="T10" fmla="*/ 1 w 30"/>
                <a:gd name="T11" fmla="*/ 2 h 29"/>
                <a:gd name="T12" fmla="*/ 1 w 30"/>
                <a:gd name="T13" fmla="*/ 2 h 29"/>
                <a:gd name="T14" fmla="*/ 0 w 30"/>
                <a:gd name="T15" fmla="*/ 2 h 29"/>
                <a:gd name="T16" fmla="*/ 0 w 30"/>
                <a:gd name="T17" fmla="*/ 1 h 29"/>
                <a:gd name="T18" fmla="*/ 0 w 30"/>
                <a:gd name="T19" fmla="*/ 1 h 29"/>
                <a:gd name="T20" fmla="*/ 1 w 30"/>
                <a:gd name="T21" fmla="*/ 1 h 29"/>
                <a:gd name="T22" fmla="*/ 1 w 30"/>
                <a:gd name="T23" fmla="*/ 0 h 29"/>
                <a:gd name="T24" fmla="*/ 1 w 30"/>
                <a:gd name="T25" fmla="*/ 0 h 29"/>
                <a:gd name="T26" fmla="*/ 1 w 30"/>
                <a:gd name="T27" fmla="*/ 0 h 29"/>
                <a:gd name="T28" fmla="*/ 2 w 30"/>
                <a:gd name="T29" fmla="*/ 0 h 29"/>
                <a:gd name="T30" fmla="*/ 2 w 30"/>
                <a:gd name="T31" fmla="*/ 0 h 29"/>
                <a:gd name="T32" fmla="*/ 2 w 30"/>
                <a:gd name="T33" fmla="*/ 0 h 29"/>
                <a:gd name="T34" fmla="*/ 3 w 30"/>
                <a:gd name="T35" fmla="*/ 0 h 29"/>
                <a:gd name="T36" fmla="*/ 3 w 30"/>
                <a:gd name="T37" fmla="*/ 0 h 29"/>
                <a:gd name="T38" fmla="*/ 3 w 30"/>
                <a:gd name="T39" fmla="*/ 0 h 29"/>
                <a:gd name="T40" fmla="*/ 4 w 30"/>
                <a:gd name="T41" fmla="*/ 0 h 29"/>
                <a:gd name="T42" fmla="*/ 4 w 30"/>
                <a:gd name="T43" fmla="*/ 0 h 29"/>
                <a:gd name="T44" fmla="*/ 4 w 30"/>
                <a:gd name="T45" fmla="*/ 1 h 29"/>
                <a:gd name="T46" fmla="*/ 4 w 30"/>
                <a:gd name="T47" fmla="*/ 1 h 29"/>
                <a:gd name="T48" fmla="*/ 4 w 30"/>
                <a:gd name="T49" fmla="*/ 1 h 29"/>
                <a:gd name="T50" fmla="*/ 4 w 30"/>
                <a:gd name="T51" fmla="*/ 2 h 29"/>
                <a:gd name="T52" fmla="*/ 4 w 30"/>
                <a:gd name="T53" fmla="*/ 3 h 29"/>
                <a:gd name="T54" fmla="*/ 3 w 30"/>
                <a:gd name="T55" fmla="*/ 3 h 29"/>
                <a:gd name="T56" fmla="*/ 2 w 30"/>
                <a:gd name="T57" fmla="*/ 3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9"/>
                <a:gd name="T89" fmla="*/ 30 w 30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9">
                  <a:moveTo>
                    <a:pt x="15" y="29"/>
                  </a:moveTo>
                  <a:lnTo>
                    <a:pt x="12" y="29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3" y="22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1" y="9"/>
                  </a:lnTo>
                  <a:lnTo>
                    <a:pt x="3" y="6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2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4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FFFF9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261" name="Freeform 139"/>
            <p:cNvSpPr>
              <a:spLocks/>
            </p:cNvSpPr>
            <p:nvPr/>
          </p:nvSpPr>
          <p:spPr bwMode="auto">
            <a:xfrm>
              <a:off x="3407" y="2515"/>
              <a:ext cx="30" cy="30"/>
            </a:xfrm>
            <a:custGeom>
              <a:avLst/>
              <a:gdLst>
                <a:gd name="T0" fmla="*/ 8 w 60"/>
                <a:gd name="T1" fmla="*/ 4 h 60"/>
                <a:gd name="T2" fmla="*/ 8 w 60"/>
                <a:gd name="T3" fmla="*/ 3 h 60"/>
                <a:gd name="T4" fmla="*/ 8 w 60"/>
                <a:gd name="T5" fmla="*/ 3 h 60"/>
                <a:gd name="T6" fmla="*/ 7 w 60"/>
                <a:gd name="T7" fmla="*/ 2 h 60"/>
                <a:gd name="T8" fmla="*/ 7 w 60"/>
                <a:gd name="T9" fmla="*/ 2 h 60"/>
                <a:gd name="T10" fmla="*/ 6 w 60"/>
                <a:gd name="T11" fmla="*/ 1 h 60"/>
                <a:gd name="T12" fmla="*/ 6 w 60"/>
                <a:gd name="T13" fmla="*/ 1 h 60"/>
                <a:gd name="T14" fmla="*/ 5 w 60"/>
                <a:gd name="T15" fmla="*/ 1 h 60"/>
                <a:gd name="T16" fmla="*/ 4 w 60"/>
                <a:gd name="T17" fmla="*/ 0 h 60"/>
                <a:gd name="T18" fmla="*/ 3 w 60"/>
                <a:gd name="T19" fmla="*/ 1 h 60"/>
                <a:gd name="T20" fmla="*/ 2 w 60"/>
                <a:gd name="T21" fmla="*/ 2 h 60"/>
                <a:gd name="T22" fmla="*/ 1 w 60"/>
                <a:gd name="T23" fmla="*/ 3 h 60"/>
                <a:gd name="T24" fmla="*/ 0 w 60"/>
                <a:gd name="T25" fmla="*/ 4 h 60"/>
                <a:gd name="T26" fmla="*/ 1 w 60"/>
                <a:gd name="T27" fmla="*/ 5 h 60"/>
                <a:gd name="T28" fmla="*/ 1 w 60"/>
                <a:gd name="T29" fmla="*/ 6 h 60"/>
                <a:gd name="T30" fmla="*/ 1 w 60"/>
                <a:gd name="T31" fmla="*/ 6 h 60"/>
                <a:gd name="T32" fmla="*/ 2 w 60"/>
                <a:gd name="T33" fmla="*/ 7 h 60"/>
                <a:gd name="T34" fmla="*/ 2 w 60"/>
                <a:gd name="T35" fmla="*/ 7 h 60"/>
                <a:gd name="T36" fmla="*/ 3 w 60"/>
                <a:gd name="T37" fmla="*/ 8 h 60"/>
                <a:gd name="T38" fmla="*/ 3 w 60"/>
                <a:gd name="T39" fmla="*/ 8 h 60"/>
                <a:gd name="T40" fmla="*/ 4 w 60"/>
                <a:gd name="T41" fmla="*/ 8 h 60"/>
                <a:gd name="T42" fmla="*/ 5 w 60"/>
                <a:gd name="T43" fmla="*/ 8 h 60"/>
                <a:gd name="T44" fmla="*/ 6 w 60"/>
                <a:gd name="T45" fmla="*/ 8 h 60"/>
                <a:gd name="T46" fmla="*/ 6 w 60"/>
                <a:gd name="T47" fmla="*/ 7 h 60"/>
                <a:gd name="T48" fmla="*/ 7 w 60"/>
                <a:gd name="T49" fmla="*/ 7 h 60"/>
                <a:gd name="T50" fmla="*/ 7 w 60"/>
                <a:gd name="T51" fmla="*/ 6 h 60"/>
                <a:gd name="T52" fmla="*/ 8 w 60"/>
                <a:gd name="T53" fmla="*/ 6 h 60"/>
                <a:gd name="T54" fmla="*/ 8 w 60"/>
                <a:gd name="T55" fmla="*/ 5 h 60"/>
                <a:gd name="T56" fmla="*/ 8 w 60"/>
                <a:gd name="T57" fmla="*/ 4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1"/>
                  </a:lnTo>
                  <a:lnTo>
                    <a:pt x="14" y="55"/>
                  </a:lnTo>
                  <a:lnTo>
                    <a:pt x="18" y="57"/>
                  </a:lnTo>
                  <a:lnTo>
                    <a:pt x="24" y="58"/>
                  </a:lnTo>
                  <a:lnTo>
                    <a:pt x="30" y="60"/>
                  </a:lnTo>
                  <a:lnTo>
                    <a:pt x="36" y="58"/>
                  </a:lnTo>
                  <a:lnTo>
                    <a:pt x="41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262" name="Freeform 140"/>
            <p:cNvSpPr>
              <a:spLocks/>
            </p:cNvSpPr>
            <p:nvPr/>
          </p:nvSpPr>
          <p:spPr bwMode="auto">
            <a:xfrm>
              <a:off x="3414" y="2522"/>
              <a:ext cx="15" cy="15"/>
            </a:xfrm>
            <a:custGeom>
              <a:avLst/>
              <a:gdLst>
                <a:gd name="T0" fmla="*/ 2 w 30"/>
                <a:gd name="T1" fmla="*/ 4 h 30"/>
                <a:gd name="T2" fmla="*/ 2 w 30"/>
                <a:gd name="T3" fmla="*/ 4 h 30"/>
                <a:gd name="T4" fmla="*/ 2 w 30"/>
                <a:gd name="T5" fmla="*/ 4 h 30"/>
                <a:gd name="T6" fmla="*/ 1 w 30"/>
                <a:gd name="T7" fmla="*/ 4 h 30"/>
                <a:gd name="T8" fmla="*/ 1 w 30"/>
                <a:gd name="T9" fmla="*/ 4 h 30"/>
                <a:gd name="T10" fmla="*/ 1 w 30"/>
                <a:gd name="T11" fmla="*/ 3 h 30"/>
                <a:gd name="T12" fmla="*/ 1 w 30"/>
                <a:gd name="T13" fmla="*/ 3 h 30"/>
                <a:gd name="T14" fmla="*/ 0 w 30"/>
                <a:gd name="T15" fmla="*/ 3 h 30"/>
                <a:gd name="T16" fmla="*/ 0 w 30"/>
                <a:gd name="T17" fmla="*/ 2 h 30"/>
                <a:gd name="T18" fmla="*/ 0 w 30"/>
                <a:gd name="T19" fmla="*/ 2 h 30"/>
                <a:gd name="T20" fmla="*/ 1 w 30"/>
                <a:gd name="T21" fmla="*/ 2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2 w 30"/>
                <a:gd name="T29" fmla="*/ 1 h 30"/>
                <a:gd name="T30" fmla="*/ 2 w 30"/>
                <a:gd name="T31" fmla="*/ 0 h 30"/>
                <a:gd name="T32" fmla="*/ 2 w 30"/>
                <a:gd name="T33" fmla="*/ 0 h 30"/>
                <a:gd name="T34" fmla="*/ 3 w 30"/>
                <a:gd name="T35" fmla="*/ 0 h 30"/>
                <a:gd name="T36" fmla="*/ 3 w 30"/>
                <a:gd name="T37" fmla="*/ 1 h 30"/>
                <a:gd name="T38" fmla="*/ 3 w 30"/>
                <a:gd name="T39" fmla="*/ 1 h 30"/>
                <a:gd name="T40" fmla="*/ 4 w 30"/>
                <a:gd name="T41" fmla="*/ 1 h 30"/>
                <a:gd name="T42" fmla="*/ 4 w 30"/>
                <a:gd name="T43" fmla="*/ 1 h 30"/>
                <a:gd name="T44" fmla="*/ 4 w 30"/>
                <a:gd name="T45" fmla="*/ 2 h 30"/>
                <a:gd name="T46" fmla="*/ 4 w 30"/>
                <a:gd name="T47" fmla="*/ 2 h 30"/>
                <a:gd name="T48" fmla="*/ 4 w 30"/>
                <a:gd name="T49" fmla="*/ 2 h 30"/>
                <a:gd name="T50" fmla="*/ 4 w 30"/>
                <a:gd name="T51" fmla="*/ 3 h 30"/>
                <a:gd name="T52" fmla="*/ 4 w 30"/>
                <a:gd name="T53" fmla="*/ 4 h 30"/>
                <a:gd name="T54" fmla="*/ 3 w 30"/>
                <a:gd name="T55" fmla="*/ 4 h 30"/>
                <a:gd name="T56" fmla="*/ 2 w 30"/>
                <a:gd name="T57" fmla="*/ 4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3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3" y="7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8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FF9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263" name="Freeform 141"/>
            <p:cNvSpPr>
              <a:spLocks/>
            </p:cNvSpPr>
            <p:nvPr/>
          </p:nvSpPr>
          <p:spPr bwMode="auto">
            <a:xfrm>
              <a:off x="2347" y="2643"/>
              <a:ext cx="29" cy="30"/>
            </a:xfrm>
            <a:custGeom>
              <a:avLst/>
              <a:gdLst>
                <a:gd name="T0" fmla="*/ 7 w 58"/>
                <a:gd name="T1" fmla="*/ 4 h 59"/>
                <a:gd name="T2" fmla="*/ 7 w 58"/>
                <a:gd name="T3" fmla="*/ 3 h 59"/>
                <a:gd name="T4" fmla="*/ 7 w 58"/>
                <a:gd name="T5" fmla="*/ 3 h 59"/>
                <a:gd name="T6" fmla="*/ 7 w 58"/>
                <a:gd name="T7" fmla="*/ 2 h 59"/>
                <a:gd name="T8" fmla="*/ 7 w 58"/>
                <a:gd name="T9" fmla="*/ 2 h 59"/>
                <a:gd name="T10" fmla="*/ 6 w 58"/>
                <a:gd name="T11" fmla="*/ 1 h 59"/>
                <a:gd name="T12" fmla="*/ 5 w 58"/>
                <a:gd name="T13" fmla="*/ 1 h 59"/>
                <a:gd name="T14" fmla="*/ 5 w 58"/>
                <a:gd name="T15" fmla="*/ 0 h 59"/>
                <a:gd name="T16" fmla="*/ 4 w 58"/>
                <a:gd name="T17" fmla="*/ 0 h 59"/>
                <a:gd name="T18" fmla="*/ 3 w 58"/>
                <a:gd name="T19" fmla="*/ 1 h 59"/>
                <a:gd name="T20" fmla="*/ 1 w 58"/>
                <a:gd name="T21" fmla="*/ 2 h 59"/>
                <a:gd name="T22" fmla="*/ 1 w 58"/>
                <a:gd name="T23" fmla="*/ 3 h 59"/>
                <a:gd name="T24" fmla="*/ 0 w 58"/>
                <a:gd name="T25" fmla="*/ 4 h 59"/>
                <a:gd name="T26" fmla="*/ 0 w 58"/>
                <a:gd name="T27" fmla="*/ 5 h 59"/>
                <a:gd name="T28" fmla="*/ 1 w 58"/>
                <a:gd name="T29" fmla="*/ 6 h 59"/>
                <a:gd name="T30" fmla="*/ 1 w 58"/>
                <a:gd name="T31" fmla="*/ 6 h 59"/>
                <a:gd name="T32" fmla="*/ 1 w 58"/>
                <a:gd name="T33" fmla="*/ 7 h 59"/>
                <a:gd name="T34" fmla="*/ 2 w 58"/>
                <a:gd name="T35" fmla="*/ 7 h 59"/>
                <a:gd name="T36" fmla="*/ 3 w 58"/>
                <a:gd name="T37" fmla="*/ 8 h 59"/>
                <a:gd name="T38" fmla="*/ 3 w 58"/>
                <a:gd name="T39" fmla="*/ 8 h 59"/>
                <a:gd name="T40" fmla="*/ 4 w 58"/>
                <a:gd name="T41" fmla="*/ 8 h 59"/>
                <a:gd name="T42" fmla="*/ 5 w 58"/>
                <a:gd name="T43" fmla="*/ 8 h 59"/>
                <a:gd name="T44" fmla="*/ 5 w 58"/>
                <a:gd name="T45" fmla="*/ 8 h 59"/>
                <a:gd name="T46" fmla="*/ 6 w 58"/>
                <a:gd name="T47" fmla="*/ 7 h 59"/>
                <a:gd name="T48" fmla="*/ 7 w 58"/>
                <a:gd name="T49" fmla="*/ 7 h 59"/>
                <a:gd name="T50" fmla="*/ 7 w 58"/>
                <a:gd name="T51" fmla="*/ 6 h 59"/>
                <a:gd name="T52" fmla="*/ 7 w 58"/>
                <a:gd name="T53" fmla="*/ 6 h 59"/>
                <a:gd name="T54" fmla="*/ 7 w 58"/>
                <a:gd name="T55" fmla="*/ 5 h 59"/>
                <a:gd name="T56" fmla="*/ 7 w 58"/>
                <a:gd name="T57" fmla="*/ 4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8"/>
                <a:gd name="T88" fmla="*/ 0 h 59"/>
                <a:gd name="T89" fmla="*/ 58 w 58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8" h="59">
                  <a:moveTo>
                    <a:pt x="58" y="29"/>
                  </a:moveTo>
                  <a:lnTo>
                    <a:pt x="58" y="24"/>
                  </a:lnTo>
                  <a:lnTo>
                    <a:pt x="56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0" y="3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17" y="3"/>
                  </a:lnTo>
                  <a:lnTo>
                    <a:pt x="8" y="9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0" y="35"/>
                  </a:lnTo>
                  <a:lnTo>
                    <a:pt x="2" y="41"/>
                  </a:lnTo>
                  <a:lnTo>
                    <a:pt x="4" y="47"/>
                  </a:lnTo>
                  <a:lnTo>
                    <a:pt x="8" y="51"/>
                  </a:lnTo>
                  <a:lnTo>
                    <a:pt x="12" y="55"/>
                  </a:lnTo>
                  <a:lnTo>
                    <a:pt x="17" y="57"/>
                  </a:lnTo>
                  <a:lnTo>
                    <a:pt x="23" y="59"/>
                  </a:lnTo>
                  <a:lnTo>
                    <a:pt x="28" y="59"/>
                  </a:lnTo>
                  <a:lnTo>
                    <a:pt x="34" y="59"/>
                  </a:lnTo>
                  <a:lnTo>
                    <a:pt x="40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6" y="41"/>
                  </a:lnTo>
                  <a:lnTo>
                    <a:pt x="58" y="35"/>
                  </a:lnTo>
                  <a:lnTo>
                    <a:pt x="58" y="29"/>
                  </a:lnTo>
                  <a:close/>
                </a:path>
              </a:pathLst>
            </a:custGeom>
            <a:solidFill>
              <a:srgbClr val="5900B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264" name="Freeform 142"/>
            <p:cNvSpPr>
              <a:spLocks/>
            </p:cNvSpPr>
            <p:nvPr/>
          </p:nvSpPr>
          <p:spPr bwMode="auto">
            <a:xfrm>
              <a:off x="2354" y="2651"/>
              <a:ext cx="15" cy="14"/>
            </a:xfrm>
            <a:custGeom>
              <a:avLst/>
              <a:gdLst>
                <a:gd name="T0" fmla="*/ 2 w 29"/>
                <a:gd name="T1" fmla="*/ 3 h 29"/>
                <a:gd name="T2" fmla="*/ 2 w 29"/>
                <a:gd name="T3" fmla="*/ 3 h 29"/>
                <a:gd name="T4" fmla="*/ 2 w 29"/>
                <a:gd name="T5" fmla="*/ 3 h 29"/>
                <a:gd name="T6" fmla="*/ 1 w 29"/>
                <a:gd name="T7" fmla="*/ 3 h 29"/>
                <a:gd name="T8" fmla="*/ 1 w 29"/>
                <a:gd name="T9" fmla="*/ 3 h 29"/>
                <a:gd name="T10" fmla="*/ 1 w 29"/>
                <a:gd name="T11" fmla="*/ 2 h 29"/>
                <a:gd name="T12" fmla="*/ 1 w 29"/>
                <a:gd name="T13" fmla="*/ 2 h 29"/>
                <a:gd name="T14" fmla="*/ 0 w 29"/>
                <a:gd name="T15" fmla="*/ 2 h 29"/>
                <a:gd name="T16" fmla="*/ 0 w 29"/>
                <a:gd name="T17" fmla="*/ 1 h 29"/>
                <a:gd name="T18" fmla="*/ 0 w 29"/>
                <a:gd name="T19" fmla="*/ 1 h 29"/>
                <a:gd name="T20" fmla="*/ 1 w 29"/>
                <a:gd name="T21" fmla="*/ 1 h 29"/>
                <a:gd name="T22" fmla="*/ 1 w 29"/>
                <a:gd name="T23" fmla="*/ 0 h 29"/>
                <a:gd name="T24" fmla="*/ 1 w 29"/>
                <a:gd name="T25" fmla="*/ 0 h 29"/>
                <a:gd name="T26" fmla="*/ 1 w 29"/>
                <a:gd name="T27" fmla="*/ 0 h 29"/>
                <a:gd name="T28" fmla="*/ 2 w 29"/>
                <a:gd name="T29" fmla="*/ 0 h 29"/>
                <a:gd name="T30" fmla="*/ 2 w 29"/>
                <a:gd name="T31" fmla="*/ 0 h 29"/>
                <a:gd name="T32" fmla="*/ 2 w 29"/>
                <a:gd name="T33" fmla="*/ 0 h 29"/>
                <a:gd name="T34" fmla="*/ 3 w 29"/>
                <a:gd name="T35" fmla="*/ 0 h 29"/>
                <a:gd name="T36" fmla="*/ 3 w 29"/>
                <a:gd name="T37" fmla="*/ 0 h 29"/>
                <a:gd name="T38" fmla="*/ 3 w 29"/>
                <a:gd name="T39" fmla="*/ 0 h 29"/>
                <a:gd name="T40" fmla="*/ 4 w 29"/>
                <a:gd name="T41" fmla="*/ 0 h 29"/>
                <a:gd name="T42" fmla="*/ 4 w 29"/>
                <a:gd name="T43" fmla="*/ 0 h 29"/>
                <a:gd name="T44" fmla="*/ 4 w 29"/>
                <a:gd name="T45" fmla="*/ 1 h 29"/>
                <a:gd name="T46" fmla="*/ 4 w 29"/>
                <a:gd name="T47" fmla="*/ 1 h 29"/>
                <a:gd name="T48" fmla="*/ 4 w 29"/>
                <a:gd name="T49" fmla="*/ 1 h 29"/>
                <a:gd name="T50" fmla="*/ 4 w 29"/>
                <a:gd name="T51" fmla="*/ 2 h 29"/>
                <a:gd name="T52" fmla="*/ 4 w 29"/>
                <a:gd name="T53" fmla="*/ 3 h 29"/>
                <a:gd name="T54" fmla="*/ 3 w 29"/>
                <a:gd name="T55" fmla="*/ 3 h 29"/>
                <a:gd name="T56" fmla="*/ 2 w 29"/>
                <a:gd name="T57" fmla="*/ 3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9"/>
                <a:gd name="T88" fmla="*/ 0 h 29"/>
                <a:gd name="T89" fmla="*/ 29 w 29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9" h="29">
                  <a:moveTo>
                    <a:pt x="14" y="29"/>
                  </a:moveTo>
                  <a:lnTo>
                    <a:pt x="12" y="29"/>
                  </a:lnTo>
                  <a:lnTo>
                    <a:pt x="10" y="28"/>
                  </a:lnTo>
                  <a:lnTo>
                    <a:pt x="6" y="27"/>
                  </a:lnTo>
                  <a:lnTo>
                    <a:pt x="4" y="25"/>
                  </a:lnTo>
                  <a:lnTo>
                    <a:pt x="3" y="22"/>
                  </a:lnTo>
                  <a:lnTo>
                    <a:pt x="2" y="20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2" y="9"/>
                  </a:lnTo>
                  <a:lnTo>
                    <a:pt x="3" y="6"/>
                  </a:lnTo>
                  <a:lnTo>
                    <a:pt x="4" y="4"/>
                  </a:lnTo>
                  <a:lnTo>
                    <a:pt x="6" y="3"/>
                  </a:lnTo>
                  <a:lnTo>
                    <a:pt x="10" y="2"/>
                  </a:lnTo>
                  <a:lnTo>
                    <a:pt x="12" y="0"/>
                  </a:lnTo>
                  <a:lnTo>
                    <a:pt x="14" y="0"/>
                  </a:lnTo>
                  <a:lnTo>
                    <a:pt x="18" y="0"/>
                  </a:lnTo>
                  <a:lnTo>
                    <a:pt x="20" y="2"/>
                  </a:lnTo>
                  <a:lnTo>
                    <a:pt x="22" y="3"/>
                  </a:lnTo>
                  <a:lnTo>
                    <a:pt x="25" y="4"/>
                  </a:lnTo>
                  <a:lnTo>
                    <a:pt x="27" y="6"/>
                  </a:lnTo>
                  <a:lnTo>
                    <a:pt x="28" y="9"/>
                  </a:lnTo>
                  <a:lnTo>
                    <a:pt x="29" y="12"/>
                  </a:lnTo>
                  <a:lnTo>
                    <a:pt x="29" y="14"/>
                  </a:lnTo>
                  <a:lnTo>
                    <a:pt x="28" y="20"/>
                  </a:lnTo>
                  <a:lnTo>
                    <a:pt x="25" y="25"/>
                  </a:lnTo>
                  <a:lnTo>
                    <a:pt x="20" y="28"/>
                  </a:lnTo>
                  <a:lnTo>
                    <a:pt x="14" y="29"/>
                  </a:lnTo>
                  <a:close/>
                </a:path>
              </a:pathLst>
            </a:custGeom>
            <a:solidFill>
              <a:srgbClr val="FFFF9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265" name="Freeform 143"/>
            <p:cNvSpPr>
              <a:spLocks/>
            </p:cNvSpPr>
            <p:nvPr/>
          </p:nvSpPr>
          <p:spPr bwMode="auto">
            <a:xfrm>
              <a:off x="2485" y="1569"/>
              <a:ext cx="30" cy="30"/>
            </a:xfrm>
            <a:custGeom>
              <a:avLst/>
              <a:gdLst>
                <a:gd name="T0" fmla="*/ 8 w 60"/>
                <a:gd name="T1" fmla="*/ 4 h 60"/>
                <a:gd name="T2" fmla="*/ 8 w 60"/>
                <a:gd name="T3" fmla="*/ 4 h 60"/>
                <a:gd name="T4" fmla="*/ 8 w 60"/>
                <a:gd name="T5" fmla="*/ 3 h 60"/>
                <a:gd name="T6" fmla="*/ 7 w 60"/>
                <a:gd name="T7" fmla="*/ 2 h 60"/>
                <a:gd name="T8" fmla="*/ 7 w 60"/>
                <a:gd name="T9" fmla="*/ 1 h 60"/>
                <a:gd name="T10" fmla="*/ 6 w 60"/>
                <a:gd name="T11" fmla="*/ 1 h 60"/>
                <a:gd name="T12" fmla="*/ 6 w 60"/>
                <a:gd name="T13" fmla="*/ 1 h 60"/>
                <a:gd name="T14" fmla="*/ 5 w 60"/>
                <a:gd name="T15" fmla="*/ 0 h 60"/>
                <a:gd name="T16" fmla="*/ 4 w 60"/>
                <a:gd name="T17" fmla="*/ 0 h 60"/>
                <a:gd name="T18" fmla="*/ 3 w 60"/>
                <a:gd name="T19" fmla="*/ 1 h 60"/>
                <a:gd name="T20" fmla="*/ 2 w 60"/>
                <a:gd name="T21" fmla="*/ 1 h 60"/>
                <a:gd name="T22" fmla="*/ 1 w 60"/>
                <a:gd name="T23" fmla="*/ 3 h 60"/>
                <a:gd name="T24" fmla="*/ 0 w 60"/>
                <a:gd name="T25" fmla="*/ 4 h 60"/>
                <a:gd name="T26" fmla="*/ 1 w 60"/>
                <a:gd name="T27" fmla="*/ 5 h 60"/>
                <a:gd name="T28" fmla="*/ 1 w 60"/>
                <a:gd name="T29" fmla="*/ 6 h 60"/>
                <a:gd name="T30" fmla="*/ 1 w 60"/>
                <a:gd name="T31" fmla="*/ 6 h 60"/>
                <a:gd name="T32" fmla="*/ 2 w 60"/>
                <a:gd name="T33" fmla="*/ 7 h 60"/>
                <a:gd name="T34" fmla="*/ 2 w 60"/>
                <a:gd name="T35" fmla="*/ 7 h 60"/>
                <a:gd name="T36" fmla="*/ 3 w 60"/>
                <a:gd name="T37" fmla="*/ 8 h 60"/>
                <a:gd name="T38" fmla="*/ 3 w 60"/>
                <a:gd name="T39" fmla="*/ 8 h 60"/>
                <a:gd name="T40" fmla="*/ 4 w 60"/>
                <a:gd name="T41" fmla="*/ 8 h 60"/>
                <a:gd name="T42" fmla="*/ 5 w 60"/>
                <a:gd name="T43" fmla="*/ 8 h 60"/>
                <a:gd name="T44" fmla="*/ 6 w 60"/>
                <a:gd name="T45" fmla="*/ 8 h 60"/>
                <a:gd name="T46" fmla="*/ 6 w 60"/>
                <a:gd name="T47" fmla="*/ 7 h 60"/>
                <a:gd name="T48" fmla="*/ 7 w 60"/>
                <a:gd name="T49" fmla="*/ 7 h 60"/>
                <a:gd name="T50" fmla="*/ 7 w 60"/>
                <a:gd name="T51" fmla="*/ 6 h 60"/>
                <a:gd name="T52" fmla="*/ 8 w 60"/>
                <a:gd name="T53" fmla="*/ 6 h 60"/>
                <a:gd name="T54" fmla="*/ 8 w 60"/>
                <a:gd name="T55" fmla="*/ 5 h 60"/>
                <a:gd name="T56" fmla="*/ 8 w 60"/>
                <a:gd name="T57" fmla="*/ 4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5"/>
                  </a:lnTo>
                  <a:lnTo>
                    <a:pt x="58" y="19"/>
                  </a:lnTo>
                  <a:lnTo>
                    <a:pt x="54" y="13"/>
                  </a:lnTo>
                  <a:lnTo>
                    <a:pt x="51" y="8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6" y="47"/>
                  </a:lnTo>
                  <a:lnTo>
                    <a:pt x="9" y="51"/>
                  </a:lnTo>
                  <a:lnTo>
                    <a:pt x="14" y="55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1" y="58"/>
                  </a:lnTo>
                  <a:lnTo>
                    <a:pt x="46" y="55"/>
                  </a:lnTo>
                  <a:lnTo>
                    <a:pt x="51" y="51"/>
                  </a:lnTo>
                  <a:lnTo>
                    <a:pt x="54" y="47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5266" name="Freeform 144"/>
            <p:cNvSpPr>
              <a:spLocks/>
            </p:cNvSpPr>
            <p:nvPr/>
          </p:nvSpPr>
          <p:spPr bwMode="auto">
            <a:xfrm>
              <a:off x="2492" y="1577"/>
              <a:ext cx="15" cy="15"/>
            </a:xfrm>
            <a:custGeom>
              <a:avLst/>
              <a:gdLst>
                <a:gd name="T0" fmla="*/ 2 w 30"/>
                <a:gd name="T1" fmla="*/ 4 h 30"/>
                <a:gd name="T2" fmla="*/ 2 w 30"/>
                <a:gd name="T3" fmla="*/ 4 h 30"/>
                <a:gd name="T4" fmla="*/ 2 w 30"/>
                <a:gd name="T5" fmla="*/ 4 h 30"/>
                <a:gd name="T6" fmla="*/ 1 w 30"/>
                <a:gd name="T7" fmla="*/ 4 h 30"/>
                <a:gd name="T8" fmla="*/ 1 w 30"/>
                <a:gd name="T9" fmla="*/ 4 h 30"/>
                <a:gd name="T10" fmla="*/ 1 w 30"/>
                <a:gd name="T11" fmla="*/ 3 h 30"/>
                <a:gd name="T12" fmla="*/ 1 w 30"/>
                <a:gd name="T13" fmla="*/ 3 h 30"/>
                <a:gd name="T14" fmla="*/ 0 w 30"/>
                <a:gd name="T15" fmla="*/ 3 h 30"/>
                <a:gd name="T16" fmla="*/ 0 w 30"/>
                <a:gd name="T17" fmla="*/ 2 h 30"/>
                <a:gd name="T18" fmla="*/ 0 w 30"/>
                <a:gd name="T19" fmla="*/ 2 h 30"/>
                <a:gd name="T20" fmla="*/ 1 w 30"/>
                <a:gd name="T21" fmla="*/ 2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2 w 30"/>
                <a:gd name="T29" fmla="*/ 1 h 30"/>
                <a:gd name="T30" fmla="*/ 2 w 30"/>
                <a:gd name="T31" fmla="*/ 0 h 30"/>
                <a:gd name="T32" fmla="*/ 2 w 30"/>
                <a:gd name="T33" fmla="*/ 0 h 30"/>
                <a:gd name="T34" fmla="*/ 3 w 30"/>
                <a:gd name="T35" fmla="*/ 0 h 30"/>
                <a:gd name="T36" fmla="*/ 3 w 30"/>
                <a:gd name="T37" fmla="*/ 1 h 30"/>
                <a:gd name="T38" fmla="*/ 3 w 30"/>
                <a:gd name="T39" fmla="*/ 1 h 30"/>
                <a:gd name="T40" fmla="*/ 4 w 30"/>
                <a:gd name="T41" fmla="*/ 1 h 30"/>
                <a:gd name="T42" fmla="*/ 4 w 30"/>
                <a:gd name="T43" fmla="*/ 1 h 30"/>
                <a:gd name="T44" fmla="*/ 4 w 30"/>
                <a:gd name="T45" fmla="*/ 2 h 30"/>
                <a:gd name="T46" fmla="*/ 4 w 30"/>
                <a:gd name="T47" fmla="*/ 2 h 30"/>
                <a:gd name="T48" fmla="*/ 4 w 30"/>
                <a:gd name="T49" fmla="*/ 2 h 30"/>
                <a:gd name="T50" fmla="*/ 4 w 30"/>
                <a:gd name="T51" fmla="*/ 3 h 30"/>
                <a:gd name="T52" fmla="*/ 4 w 30"/>
                <a:gd name="T53" fmla="*/ 4 h 30"/>
                <a:gd name="T54" fmla="*/ 3 w 30"/>
                <a:gd name="T55" fmla="*/ 4 h 30"/>
                <a:gd name="T56" fmla="*/ 2 w 30"/>
                <a:gd name="T57" fmla="*/ 4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0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3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10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FF9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211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11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119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99" name="Text Box 15"/>
          <p:cNvSpPr txBox="1">
            <a:spLocks noChangeArrowheads="1"/>
          </p:cNvSpPr>
          <p:nvPr/>
        </p:nvSpPr>
        <p:spPr bwMode="auto">
          <a:xfrm>
            <a:off x="0" y="9525"/>
            <a:ext cx="9144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latin typeface="Times New Roman" pitchFamily="18" charset="0"/>
              </a:rPr>
              <a:t>1. Sắp xếp lại 4 tranh vẽ trong sách theo </a:t>
            </a:r>
            <a:r>
              <a:rPr lang="vi-VN" sz="3600" b="1">
                <a:latin typeface="Times New Roman" pitchFamily="18" charset="0"/>
              </a:rPr>
              <a:t>đúng</a:t>
            </a:r>
            <a:r>
              <a:rPr lang="en-US" sz="3600" b="1">
                <a:latin typeface="Times New Roman" pitchFamily="18" charset="0"/>
              </a:rPr>
              <a:t> thứ tự trong truyện</a:t>
            </a:r>
          </a:p>
        </p:txBody>
      </p:sp>
      <p:pic>
        <p:nvPicPr>
          <p:cNvPr id="6147" name="Picture 16" descr="D:\E. Hang\Lớp 2A2\anh\Bop nat qua cam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130300"/>
            <a:ext cx="9144000" cy="572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211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11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119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3479" name="Picture 7" descr="D:\E. Hang\Lớp 2A2\anh\a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65663" y="0"/>
            <a:ext cx="4478337" cy="360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3482" name="Picture 10" descr="D:\E. Hang\Lớp 2A2\anh\a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06938" y="3603625"/>
            <a:ext cx="4437062" cy="325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3483" name="Picture 11" descr="D:\E. Hang\Lớp 2A2\anh\a4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3621088"/>
            <a:ext cx="4705350" cy="3236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3484" name="Picture 12" descr="D:\E. Hang\Lớp 2A2\anh\a5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0"/>
            <a:ext cx="4705350" cy="361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 Box 6"/>
          <p:cNvSpPr txBox="1">
            <a:spLocks noChangeArrowheads="1"/>
          </p:cNvSpPr>
          <p:nvPr/>
        </p:nvSpPr>
        <p:spPr bwMode="auto">
          <a:xfrm>
            <a:off x="60325" y="-152400"/>
            <a:ext cx="58578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14" name="Text Box 6"/>
          <p:cNvSpPr txBox="1">
            <a:spLocks noChangeArrowheads="1"/>
          </p:cNvSpPr>
          <p:nvPr/>
        </p:nvSpPr>
        <p:spPr bwMode="auto">
          <a:xfrm>
            <a:off x="92075" y="3536950"/>
            <a:ext cx="5842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  <a:latin typeface="Times New Roman" pitchFamily="18" charset="0"/>
              </a:rPr>
              <a:t>4</a:t>
            </a:r>
          </a:p>
        </p:txBody>
      </p:sp>
      <p:sp>
        <p:nvSpPr>
          <p:cNvPr id="15" name="Text Box 6"/>
          <p:cNvSpPr txBox="1">
            <a:spLocks noChangeArrowheads="1"/>
          </p:cNvSpPr>
          <p:nvPr/>
        </p:nvSpPr>
        <p:spPr bwMode="auto">
          <a:xfrm>
            <a:off x="4829175" y="3473450"/>
            <a:ext cx="58578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  <a:latin typeface="Times New Roman" pitchFamily="18" charset="0"/>
              </a:rPr>
              <a:t>3</a:t>
            </a:r>
          </a:p>
        </p:txBody>
      </p:sp>
      <p:sp>
        <p:nvSpPr>
          <p:cNvPr id="16" name="Text Box 6"/>
          <p:cNvSpPr txBox="1">
            <a:spLocks noChangeArrowheads="1"/>
          </p:cNvSpPr>
          <p:nvPr/>
        </p:nvSpPr>
        <p:spPr bwMode="auto">
          <a:xfrm>
            <a:off x="4713288" y="-139700"/>
            <a:ext cx="5842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  <a:latin typeface="Times New Roman" pitchFamily="18" charset="0"/>
              </a:rPr>
              <a:t>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33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233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" dur="2000"/>
                                        <p:tgtEl>
                                          <p:spTgt spid="233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2000"/>
                                        <p:tgtEl>
                                          <p:spTgt spid="233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8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15"/>
          <p:cNvSpPr txBox="1">
            <a:spLocks noChangeArrowheads="1"/>
          </p:cNvSpPr>
          <p:nvPr/>
        </p:nvSpPr>
        <p:spPr bwMode="auto">
          <a:xfrm>
            <a:off x="0" y="9525"/>
            <a:ext cx="9144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latin typeface="Times New Roman" pitchFamily="18" charset="0"/>
              </a:rPr>
              <a:t>2. Kể lại từng </a:t>
            </a:r>
            <a:r>
              <a:rPr lang="vi-VN" sz="3600" b="1">
                <a:latin typeface="Times New Roman" pitchFamily="18" charset="0"/>
              </a:rPr>
              <a:t>đ</a:t>
            </a:r>
            <a:r>
              <a:rPr lang="en-US" sz="3600" b="1">
                <a:latin typeface="Times New Roman" pitchFamily="18" charset="0"/>
              </a:rPr>
              <a:t>oạn câu chuyện dựa theo 4 tranh </a:t>
            </a:r>
            <a:r>
              <a:rPr lang="vi-VN" sz="3600" b="1">
                <a:latin typeface="Times New Roman" pitchFamily="18" charset="0"/>
              </a:rPr>
              <a:t>đã</a:t>
            </a:r>
            <a:r>
              <a:rPr lang="en-US" sz="3600" b="1">
                <a:latin typeface="Times New Roman" pitchFamily="18" charset="0"/>
              </a:rPr>
              <a:t> </a:t>
            </a:r>
            <a:r>
              <a:rPr lang="vi-VN" sz="3600" b="1">
                <a:latin typeface="Times New Roman" pitchFamily="18" charset="0"/>
              </a:rPr>
              <a:t>được</a:t>
            </a:r>
            <a:r>
              <a:rPr lang="en-US" sz="3600" b="1">
                <a:latin typeface="Times New Roman" pitchFamily="18" charset="0"/>
              </a:rPr>
              <a:t> sắp xếp lại</a:t>
            </a:r>
          </a:p>
        </p:txBody>
      </p:sp>
      <p:pic>
        <p:nvPicPr>
          <p:cNvPr id="7" name="Picture 12" descr="D:\E. Hang\Lớp 2A2\anh\a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398588"/>
            <a:ext cx="9144000" cy="5459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7" descr="D:\E. Hang\Lớp 2A2\anh\a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1" descr="D:\E. Hang\Lớp 2A2\anh\a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3245" name="Picture 13">
            <a:hlinkClick r:id="" action="ppaction://media"/>
          </p:cNvPr>
          <p:cNvPicPr>
            <a:picLocks noRot="1" noChangeAspect="1" noChangeArrowheads="1"/>
          </p:cNvPicPr>
          <p:nvPr>
            <a:wavAudioFile r:embed="rId1" name="j0214098.wav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273050" y="61039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0" descr="D:\E. Hang\Lớp 2A2\anh\a3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2700" y="0"/>
            <a:ext cx="91313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16" fill="hold"/>
                                        <p:tgtEl>
                                          <p:spTgt spid="22324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23245"/>
                </p:tgtEl>
              </p:cMediaNode>
            </p:audio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69&quot;/&gt;&lt;/object&gt;&lt;object type=&quot;3&quot; unique_id=&quot;10005&quot;&gt;&lt;property id=&quot;20148&quot; value=&quot;5&quot;/&gt;&lt;property id=&quot;20300&quot; value=&quot;Slide 2&quot;/&gt;&lt;property id=&quot;20307&quot; value=&quot;258&quot;/&gt;&lt;/object&gt;&lt;object type=&quot;3&quot; unique_id=&quot;10006&quot;&gt;&lt;property id=&quot;20148&quot; value=&quot;5&quot;/&gt;&lt;property id=&quot;20300&quot; value=&quot;Slide 3&quot;/&gt;&lt;property id=&quot;20307&quot; value=&quot;259&quot;/&gt;&lt;/object&gt;&lt;object type=&quot;3&quot; unique_id=&quot;10007&quot;&gt;&lt;property id=&quot;20148&quot; value=&quot;5&quot;/&gt;&lt;property id=&quot;20300&quot; value=&quot;Slide 4&quot;/&gt;&lt;property id=&quot;20307&quot; value=&quot;260&quot;/&gt;&lt;/object&gt;&lt;object type=&quot;3&quot; unique_id=&quot;10008&quot;&gt;&lt;property id=&quot;20148&quot; value=&quot;5&quot;/&gt;&lt;property id=&quot;20300&quot; value=&quot;Slide 5&quot;/&gt;&lt;property id=&quot;20307&quot; value=&quot;261&quot;/&gt;&lt;/object&gt;&lt;object type=&quot;3&quot; unique_id=&quot;10009&quot;&gt;&lt;property id=&quot;20148&quot; value=&quot;5&quot;/&gt;&lt;property id=&quot;20300&quot; value=&quot;Slide 6&quot;/&gt;&lt;property id=&quot;20307&quot; value=&quot;262&quot;/&gt;&lt;/object&gt;&lt;object type=&quot;3&quot; unique_id=&quot;10010&quot;&gt;&lt;property id=&quot;20148&quot; value=&quot;5&quot;/&gt;&lt;property id=&quot;20300&quot; value=&quot;Slide 7&quot;/&gt;&lt;property id=&quot;20307&quot; value=&quot;263&quot;/&gt;&lt;/object&gt;&lt;object type=&quot;3&quot; unique_id=&quot;10011&quot;&gt;&lt;property id=&quot;20148&quot; value=&quot;5&quot;/&gt;&lt;property id=&quot;20300&quot; value=&quot;Slide 8&quot;/&gt;&lt;property id=&quot;20307&quot; value=&quot;264&quot;/&gt;&lt;/object&gt;&lt;object type=&quot;3&quot; unique_id=&quot;10012&quot;&gt;&lt;property id=&quot;20148&quot; value=&quot;5&quot;/&gt;&lt;property id=&quot;20300&quot; value=&quot;Slide 9&quot;/&gt;&lt;property id=&quot;20307&quot; value=&quot;265&quot;/&gt;&lt;/object&gt;&lt;object type=&quot;3&quot; unique_id=&quot;10013&quot;&gt;&lt;property id=&quot;20148&quot; value=&quot;5&quot;/&gt;&lt;property id=&quot;20300&quot; value=&quot;Slide 10&quot;/&gt;&lt;property id=&quot;20307&quot; value=&quot;266&quot;/&gt;&lt;/object&gt;&lt;object type=&quot;3&quot; unique_id=&quot;10014&quot;&gt;&lt;property id=&quot;20148&quot; value=&quot;5&quot;/&gt;&lt;property id=&quot;20300&quot; value=&quot;Slide 11&quot;/&gt;&lt;property id=&quot;20307&quot; value=&quot;267&quot;/&gt;&lt;/object&gt;&lt;object type=&quot;3&quot; unique_id=&quot;10015&quot;&gt;&lt;property id=&quot;20148&quot; value=&quot;5&quot;/&gt;&lt;property id=&quot;20300&quot; value=&quot;Slide 12&quot;/&gt;&lt;property id=&quot;20307&quot; value=&quot;268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93</Words>
  <Application>Microsoft Office PowerPoint</Application>
  <PresentationFormat>On-screen Show (4:3)</PresentationFormat>
  <Paragraphs>17</Paragraphs>
  <Slides>11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WIN7X64</dc:creator>
  <cp:lastModifiedBy>A</cp:lastModifiedBy>
  <cp:revision>4</cp:revision>
  <dcterms:created xsi:type="dcterms:W3CDTF">2016-04-18T16:01:35Z</dcterms:created>
  <dcterms:modified xsi:type="dcterms:W3CDTF">2018-04-20T04:56:02Z</dcterms:modified>
</cp:coreProperties>
</file>