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8" r:id="rId3"/>
    <p:sldId id="259" r:id="rId4"/>
    <p:sldId id="260" r:id="rId5"/>
    <p:sldId id="262" r:id="rId6"/>
    <p:sldId id="264" r:id="rId7"/>
    <p:sldId id="265" r:id="rId8"/>
    <p:sldId id="266" r:id="rId9"/>
    <p:sldId id="267" r:id="rId10"/>
    <p:sldId id="268" r:id="rId11"/>
    <p:sldId id="270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4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E5CE151-CE22-4957-9BBA-B91B60F933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DA0C4-D681-4561-ADDA-B365A4903044}" type="datetimeFigureOut">
              <a:rPr lang="en-US" smtClean="0"/>
              <a:pPr/>
              <a:t>1/24/2018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DD697-ABA5-47D4-881C-964CA517DBD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audio" Target="../media/audio8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4" descr="B4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50000">
                <a:srgbClr val="FFFFFF"/>
              </a:gs>
              <a:gs pos="100000">
                <a:schemeClr val="accent1"/>
              </a:gs>
            </a:gsLst>
            <a:lin ang="5400000" scaled="1"/>
          </a:gradFill>
          <a:ln w="9525">
            <a:solidFill>
              <a:srgbClr val="FF3300"/>
            </a:solidFill>
            <a:miter lim="800000"/>
            <a:headEnd/>
            <a:tailEnd/>
          </a:ln>
        </p:spPr>
      </p:pic>
      <p:sp>
        <p:nvSpPr>
          <p:cNvPr id="16" name="WordArt 11"/>
          <p:cNvSpPr>
            <a:spLocks noChangeArrowheads="1" noChangeShapeType="1" noTextEdit="1"/>
          </p:cNvSpPr>
          <p:nvPr/>
        </p:nvSpPr>
        <p:spPr bwMode="auto">
          <a:xfrm>
            <a:off x="1295400" y="1676400"/>
            <a:ext cx="6781800" cy="1524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99"/>
              </a:extrusionClr>
            </a:sp3d>
          </a:bodyPr>
          <a:lstStyle/>
          <a:p>
            <a:pPr algn="ctr"/>
            <a:endParaRPr lang="en-US" sz="1100" b="1" kern="10">
              <a:ln w="12700">
                <a:round/>
                <a:headEnd/>
                <a:tailEnd/>
              </a:ln>
              <a:gradFill rotWithShape="0">
                <a:gsLst>
                  <a:gs pos="0">
                    <a:srgbClr val="000000"/>
                  </a:gs>
                  <a:gs pos="20000">
                    <a:srgbClr val="0A128C"/>
                  </a:gs>
                  <a:gs pos="35000">
                    <a:srgbClr val="181CC7"/>
                  </a:gs>
                  <a:gs pos="44000">
                    <a:srgbClr val="7005D4"/>
                  </a:gs>
                  <a:gs pos="50000">
                    <a:srgbClr val="8C3D91"/>
                  </a:gs>
                  <a:gs pos="56000">
                    <a:srgbClr val="7005D4"/>
                  </a:gs>
                  <a:gs pos="65000">
                    <a:srgbClr val="181CC7"/>
                  </a:gs>
                  <a:gs pos="80001">
                    <a:srgbClr val="0A128C"/>
                  </a:gs>
                  <a:gs pos="100000">
                    <a:srgbClr val="000000"/>
                  </a:gs>
                </a:gsLst>
                <a:lin ang="5400000" scaled="1"/>
              </a:gradFill>
              <a:latin typeface=".VnTimeH"/>
            </a:endParaRPr>
          </a:p>
        </p:txBody>
      </p:sp>
      <p:sp>
        <p:nvSpPr>
          <p:cNvPr id="17" name="WordArt 12"/>
          <p:cNvSpPr>
            <a:spLocks noChangeArrowheads="1" noChangeShapeType="1" noTextEdit="1"/>
          </p:cNvSpPr>
          <p:nvPr/>
        </p:nvSpPr>
        <p:spPr bwMode="auto">
          <a:xfrm>
            <a:off x="1676400" y="2362200"/>
            <a:ext cx="60960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.VnTimeH"/>
              </a:rPr>
              <a:t>Ph</a:t>
            </a:r>
            <a:r>
              <a:rPr lang="en-US" sz="3600" b="1" kern="1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sy="50000" kx="2453608" rotWithShape="0">
                    <a:srgbClr val="868686">
                      <a:alpha val="5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ÂN MÔN: KỂ CHUYỆN</a:t>
            </a:r>
            <a:endParaRPr lang="en-US" sz="3600" b="1" kern="1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sy="50000" kx="2453608" rotWithShape="0">
                  <a:srgbClr val="868686">
                    <a:alpha val="50000"/>
                  </a:srgbClr>
                </a:outerShdw>
              </a:effectLst>
              <a:latin typeface=".VnTimeH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533400"/>
            <a:ext cx="914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</a:p>
          <a:p>
            <a:pPr algn="ctr">
              <a:lnSpc>
                <a:spcPct val="150000"/>
              </a:lnSpc>
            </a:pPr>
            <a:r>
              <a:rPr 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295400" y="47638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Bài: Một trí khôn hơn trăm trí khôn</a:t>
            </a:r>
            <a:endParaRPr lang="en-US" sz="3600" b="1" i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09600" y="3773269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 2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repeatCount="2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457200"/>
            <a:ext cx="7772400" cy="4525963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4400" b="1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4400" b="1" smtClean="0">
                <a:latin typeface="Times New Roman" pitchFamily="18" charset="0"/>
                <a:cs typeface="Times New Roman" pitchFamily="18" charset="0"/>
              </a:rPr>
              <a:t>Kể lại toàn bộ câu chuyện</a:t>
            </a:r>
            <a:r>
              <a:rPr lang="en-US" sz="4400" b="1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53253" name="Picture 5" descr="27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5029200"/>
            <a:ext cx="1447800" cy="115887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  <p:sndAc>
      <p:stSnd>
        <p:snd r:embed="rId2" name="cashreg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WordArt 4"/>
          <p:cNvSpPr>
            <a:spLocks noChangeArrowheads="1" noChangeShapeType="1" noTextEdit="1"/>
          </p:cNvSpPr>
          <p:nvPr/>
        </p:nvSpPr>
        <p:spPr bwMode="auto">
          <a:xfrm>
            <a:off x="838200" y="609600"/>
            <a:ext cx="7086600" cy="38100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100000"/>
              </a:avLst>
            </a:prstTxWarp>
            <a:scene3d>
              <a:camera prst="legacyPerspectiveFront">
                <a:rot lat="20519999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b="1" kern="10" dirty="0" err="1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ngoan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gradFill rotWithShape="0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VNI-Times"/>
              </a:rPr>
              <a:t>.</a:t>
            </a:r>
            <a:endParaRPr lang="en-US" sz="3600" b="1" kern="10" dirty="0">
              <a:ln w="9525">
                <a:round/>
                <a:headEnd/>
                <a:tailEnd/>
              </a:ln>
              <a:gradFill rotWithShape="0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VNI-Times"/>
            </a:endParaRPr>
          </a:p>
        </p:txBody>
      </p:sp>
      <p:pic>
        <p:nvPicPr>
          <p:cNvPr id="51205" name="Picture 5" descr="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4495800"/>
            <a:ext cx="1485900" cy="2000250"/>
          </a:xfrm>
          <a:prstGeom prst="rect">
            <a:avLst/>
          </a:prstGeom>
          <a:noFill/>
        </p:spPr>
      </p:pic>
      <p:pic>
        <p:nvPicPr>
          <p:cNvPr id="51206" name="Picture 6" descr="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14600" y="4267200"/>
            <a:ext cx="1485900" cy="2000250"/>
          </a:xfrm>
          <a:prstGeom prst="rect">
            <a:avLst/>
          </a:prstGeom>
          <a:noFill/>
        </p:spPr>
      </p:pic>
      <p:pic>
        <p:nvPicPr>
          <p:cNvPr id="51207" name="Picture 7" descr="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62400" y="4572000"/>
            <a:ext cx="1485900" cy="2000250"/>
          </a:xfrm>
          <a:prstGeom prst="rect">
            <a:avLst/>
          </a:prstGeom>
          <a:noFill/>
        </p:spPr>
      </p:pic>
      <p:pic>
        <p:nvPicPr>
          <p:cNvPr id="51208" name="Picture 8" descr="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4495800"/>
            <a:ext cx="1485900" cy="2000250"/>
          </a:xfrm>
          <a:prstGeom prst="rect">
            <a:avLst/>
          </a:prstGeom>
          <a:noFill/>
        </p:spPr>
      </p:pic>
      <p:pic>
        <p:nvPicPr>
          <p:cNvPr id="51209" name="Picture 9" descr="2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34200" y="4495800"/>
            <a:ext cx="1485900" cy="200025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/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>
            <a:off x="1066800" y="1066800"/>
            <a:ext cx="7315200" cy="22098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200" b="1" kern="10" spc="-36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Times New Roman" pitchFamily="18" charset="0"/>
                <a:cs typeface="Times New Roman" pitchFamily="18" charset="0"/>
              </a:rPr>
              <a:t>Khởi  động</a:t>
            </a:r>
            <a:endParaRPr lang="en-US" sz="3200" b="1" kern="10" spc="-36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rgbClr val="33CCFF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  <p:sndAc>
      <p:stSnd>
        <p:snd r:embed="rId2" name="arrow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>
            <a:off x="1295400" y="914400"/>
            <a:ext cx="67818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bài cũ</a:t>
            </a:r>
            <a:endParaRPr lang="en-US" sz="3600" b="1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blinds dir="vert"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763000" cy="3306763"/>
          </a:xfrm>
        </p:spPr>
        <p:txBody>
          <a:bodyPr/>
          <a:lstStyle/>
          <a:p>
            <a:pPr algn="ctr">
              <a:spcBef>
                <a:spcPts val="600"/>
              </a:spcBef>
              <a:buFontTx/>
              <a:buNone/>
            </a:pPr>
            <a:r>
              <a:rPr lang="en-US" sz="48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u="sng" smtClean="0">
                <a:latin typeface="Times New Roman" pitchFamily="18" charset="0"/>
                <a:cs typeface="Times New Roman" pitchFamily="18" charset="0"/>
              </a:rPr>
              <a:t>Kể lại câu chuyện</a:t>
            </a:r>
            <a:r>
              <a:rPr lang="en-US" sz="4400" b="1" u="sng">
                <a:latin typeface="Times New Roman" pitchFamily="18" charset="0"/>
                <a:cs typeface="Times New Roman" pitchFamily="18" charset="0"/>
              </a:rPr>
              <a:t>:</a:t>
            </a:r>
            <a:endParaRPr lang="en-US" sz="4800" b="1" u="sng">
              <a:latin typeface="Times New Roman" pitchFamily="18" charset="0"/>
              <a:cs typeface="Times New Roman" pitchFamily="18" charset="0"/>
            </a:endParaRPr>
          </a:p>
          <a:p>
            <a:pPr algn="ctr">
              <a:spcBef>
                <a:spcPts val="600"/>
              </a:spcBef>
              <a:buFontTx/>
              <a:buNone/>
            </a:pPr>
            <a:r>
              <a:rPr lang="en-US" sz="72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>
                <a:latin typeface="Times New Roman" pitchFamily="18" charset="0"/>
                <a:cs typeface="Times New Roman" pitchFamily="18" charset="0"/>
              </a:rPr>
              <a:t>Chim </a:t>
            </a:r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sơn </a:t>
            </a:r>
            <a:r>
              <a:rPr lang="en-US" sz="4800" b="1">
                <a:latin typeface="Times New Roman" pitchFamily="18" charset="0"/>
                <a:cs typeface="Times New Roman" pitchFamily="18" charset="0"/>
              </a:rPr>
              <a:t>ca </a:t>
            </a:r>
            <a:r>
              <a:rPr lang="en-US" sz="4800" b="1" smtClean="0">
                <a:latin typeface="Times New Roman" pitchFamily="18" charset="0"/>
                <a:cs typeface="Times New Roman" pitchFamily="18" charset="0"/>
              </a:rPr>
              <a:t>và bông cúc trắng</a:t>
            </a:r>
            <a:endParaRPr lang="en-US" sz="88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dissolve/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smtClean="0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Kể chuyện</a:t>
            </a:r>
            <a:r>
              <a:rPr lang="en-US" sz="5400" b="1">
                <a:solidFill>
                  <a:srgbClr val="3366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685800" y="1752600"/>
            <a:ext cx="79248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Một </a:t>
            </a:r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trí </a:t>
            </a:r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khôn hơn trăm </a:t>
            </a:r>
            <a:r>
              <a:rPr lang="en-US" sz="3600" b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trí </a:t>
            </a:r>
            <a:r>
              <a:rPr lang="en-US" sz="3600" b="1" kern="1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itchFamily="18" charset="0"/>
                <a:cs typeface="Times New Roman" pitchFamily="18" charset="0"/>
              </a:rPr>
              <a:t>khôn</a:t>
            </a:r>
            <a:endParaRPr lang="en-US" sz="3600" b="1" kern="1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-152400" y="5867400"/>
            <a:ext cx="9144000" cy="844550"/>
            <a:chOff x="0" y="3168"/>
            <a:chExt cx="5760" cy="532"/>
          </a:xfrm>
        </p:grpSpPr>
        <p:pic>
          <p:nvPicPr>
            <p:cNvPr id="7174" name="Picture 6" descr="3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0" y="3168"/>
              <a:ext cx="576" cy="532"/>
            </a:xfrm>
            <a:prstGeom prst="rect">
              <a:avLst/>
            </a:prstGeom>
            <a:noFill/>
            <a:ln/>
            <a:effectLst/>
          </p:spPr>
        </p:pic>
        <p:pic>
          <p:nvPicPr>
            <p:cNvPr id="7175" name="Picture 7" descr="3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28" y="3168"/>
              <a:ext cx="576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6" name="Picture 8" descr="3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112" y="3168"/>
              <a:ext cx="576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7" name="Picture 9" descr="3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056" y="3168"/>
              <a:ext cx="576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8" name="Picture 10" descr="3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584" y="3168"/>
              <a:ext cx="576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79" name="Picture 11" descr="3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640" y="3168"/>
              <a:ext cx="576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0" name="Picture 12" descr="3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120" y="3168"/>
              <a:ext cx="576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1" name="Picture 13" descr="3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648" y="3168"/>
              <a:ext cx="576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2" name="Picture 14" descr="3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176" y="3168"/>
              <a:ext cx="576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3" name="Picture 15" descr="3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4656" y="3168"/>
              <a:ext cx="576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7184" name="Picture 16" descr="31"/>
            <p:cNvPicPr>
              <a:picLocks noChangeAspect="1" noChangeArrowheads="1" noCrop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184" y="3168"/>
              <a:ext cx="576" cy="5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>
    <p:cover dir="d"/>
    <p:sndAc>
      <p:stSnd>
        <p:snd r:embed="rId2" name="typ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04046E-6 L 0.99167 -0.00509 " pathEditMode="relative" rAng="0" ptsTypes="AA">
                                      <p:cBhvr>
                                        <p:cTn id="6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600" y="-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 override="childStyle">
                                        <p:cTn id="15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normal"/>
                                          </p:val>
                                        </p:tav>
                                        <p:tav tm="50000">
                                          <p:val>
                                            <p:strVal val="bold"/>
                                          </p:val>
                                        </p:tav>
                                        <p:tav tm="60000">
                                          <p:val>
                                            <p:strVal val="normal"/>
                                          </p:val>
                                        </p:tav>
                                        <p:tav tm="100000">
                                          <p:val>
                                            <p:strVal val="normal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0" grpId="1"/>
      <p:bldP spid="717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39" name="Rectangle 39"/>
          <p:cNvSpPr>
            <a:spLocks noGrp="1" noChangeArrowheads="1"/>
          </p:cNvSpPr>
          <p:nvPr>
            <p:ph type="title"/>
          </p:nvPr>
        </p:nvSpPr>
        <p:spPr>
          <a:xfrm>
            <a:off x="152400" y="457200"/>
            <a:ext cx="8991600" cy="2286000"/>
          </a:xfrm>
        </p:spPr>
        <p:txBody>
          <a:bodyPr>
            <a:normAutofit/>
          </a:bodyPr>
          <a:lstStyle/>
          <a:p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Đặt tên </a:t>
            </a:r>
            <a:r>
              <a:rPr lang="en-US" sz="4000" b="1"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sz="4000" b="1" smtClean="0">
                <a:latin typeface="Times New Roman" pitchFamily="18" charset="0"/>
                <a:cs typeface="Times New Roman" pitchFamily="18" charset="0"/>
              </a:rPr>
              <a:t>từng đọan của câu chuyện</a:t>
            </a:r>
            <a:br>
              <a:rPr lang="en-US" sz="4000" b="1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b="1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>
                <a:latin typeface="Times New Roman" pitchFamily="18" charset="0"/>
                <a:cs typeface="Times New Roman" pitchFamily="18" charset="0"/>
              </a:rPr>
            </a:b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 hơn trăm </a:t>
            </a:r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trí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khôn</a:t>
            </a:r>
            <a:endParaRPr lang="en-US" sz="4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hecker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Kể lại từng đoạn của câu chuyện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sz="4000">
                <a:latin typeface="Times New Roman" pitchFamily="18" charset="0"/>
                <a:cs typeface="Times New Roman" pitchFamily="18" charset="0"/>
              </a:rPr>
            </a:br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Đoạn </a:t>
            </a:r>
            <a:r>
              <a:rPr lang="en-US" sz="4000">
                <a:latin typeface="Times New Roman" pitchFamily="18" charset="0"/>
                <a:cs typeface="Times New Roman" pitchFamily="18" charset="0"/>
              </a:rPr>
              <a:t>1:</a:t>
            </a:r>
          </a:p>
        </p:txBody>
      </p:sp>
      <p:pic>
        <p:nvPicPr>
          <p:cNvPr id="8201" name="Picture 9" descr="Untitled-1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85800" y="1295400"/>
            <a:ext cx="8001000" cy="5486400"/>
          </a:xfrm>
          <a:noFill/>
          <a:ln/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Đoạn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2:</a:t>
            </a:r>
          </a:p>
        </p:txBody>
      </p:sp>
      <p:pic>
        <p:nvPicPr>
          <p:cNvPr id="10248" name="Picture 8" descr="Untitled-2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295400"/>
            <a:ext cx="8915400" cy="5410200"/>
          </a:xfrm>
          <a:noFill/>
          <a:ln/>
        </p:spPr>
      </p:pic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8229600" cy="1143000"/>
          </a:xfrm>
        </p:spPr>
        <p:txBody>
          <a:bodyPr/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7.0&quot;&gt;&lt;object type=&quot;1&quot; unique_id=&quot;10001&quot;&gt;&lt;object type=&quot;8&quot; unique_id=&quot;10406&quot;&gt;&lt;/object&gt;&lt;object type=&quot;2&quot; unique_id=&quot;10407&quot;&gt;&lt;object type=&quot;3&quot; unique_id=&quot;10408&quot;&gt;&lt;property id=&quot;20148&quot; value=&quot;5&quot;/&gt;&lt;property id=&quot;20300&quot; value=&quot;Slide 1&quot;/&gt;&lt;property id=&quot;20307&quot; value=&quot;271&quot;/&gt;&lt;/object&gt;&lt;object type=&quot;3&quot; unique_id=&quot;10409&quot;&gt;&lt;property id=&quot;20148&quot; value=&quot;5&quot;/&gt;&lt;property id=&quot;20300&quot; value=&quot;Slide 2&quot;/&gt;&lt;property id=&quot;20307&quot; value=&quot;258&quot;/&gt;&lt;/object&gt;&lt;object type=&quot;3&quot; unique_id=&quot;10410&quot;&gt;&lt;property id=&quot;20148&quot; value=&quot;5&quot;/&gt;&lt;property id=&quot;20300&quot; value=&quot;Slide 3&quot;/&gt;&lt;property id=&quot;20307&quot; value=&quot;259&quot;/&gt;&lt;/object&gt;&lt;object type=&quot;3&quot; unique_id=&quot;10411&quot;&gt;&lt;property id=&quot;20148&quot; value=&quot;5&quot;/&gt;&lt;property id=&quot;20300&quot; value=&quot;Slide 4&quot;/&gt;&lt;property id=&quot;20307&quot; value=&quot;260&quot;/&gt;&lt;/object&gt;&lt;object type=&quot;3&quot; unique_id=&quot;10412&quot;&gt;&lt;property id=&quot;20148&quot; value=&quot;5&quot;/&gt;&lt;property id=&quot;20300&quot; value=&quot;Slide 5 - &amp;quot;Kể chuyện:&amp;quot;&quot;/&gt;&lt;property id=&quot;20307&quot; value=&quot;262&quot;/&gt;&lt;/object&gt;&lt;object type=&quot;3&quot; unique_id=&quot;10413&quot;&gt;&lt;property id=&quot;20148&quot; value=&quot;5&quot;/&gt;&lt;property id=&quot;20300&quot; value=&quot;Slide 6 - &amp;quot;Đặt tên cho từng đọan của câu chuyện&amp;#x0D;&amp;#x0A;Một trí khôn hơn trăm trí khôn&amp;quot;&quot;/&gt;&lt;property id=&quot;20307&quot; value=&quot;264&quot;/&gt;&lt;/object&gt;&lt;object type=&quot;3&quot; unique_id=&quot;10414&quot;&gt;&lt;property id=&quot;20148&quot; value=&quot;5&quot;/&gt;&lt;property id=&quot;20300&quot; value=&quot;Slide 7 - &amp;quot;Kể lại từng đoạn của câu chuyện:&amp;#x0D;&amp;#x0A;Đoạn 1:&amp;quot;&quot;/&gt;&lt;property id=&quot;20307&quot; value=&quot;265&quot;/&gt;&lt;/object&gt;&lt;object type=&quot;3&quot; unique_id=&quot;10415&quot;&gt;&lt;property id=&quot;20148&quot; value=&quot;5&quot;/&gt;&lt;property id=&quot;20300&quot; value=&quot;Slide 8 - &amp;quot;Đoạn 2:&amp;quot;&quot;/&gt;&lt;property id=&quot;20307&quot; value=&quot;266&quot;/&gt;&lt;/object&gt;&lt;object type=&quot;3&quot; unique_id=&quot;10416&quot;&gt;&lt;property id=&quot;20148&quot; value=&quot;5&quot;/&gt;&lt;property id=&quot;20300&quot; value=&quot;Slide 9 - &amp;quot;Làm việc theo nhóm&amp;quot;&quot;/&gt;&lt;property id=&quot;20307&quot; value=&quot;267&quot;/&gt;&lt;/object&gt;&lt;object type=&quot;3&quot; unique_id=&quot;10417&quot;&gt;&lt;property id=&quot;20148&quot; value=&quot;5&quot;/&gt;&lt;property id=&quot;20300&quot; value=&quot;Slide 10&quot;/&gt;&lt;property id=&quot;20307&quot; value=&quot;268&quot;/&gt;&lt;/object&gt;&lt;object type=&quot;3&quot; unique_id=&quot;10418&quot;&gt;&lt;property id=&quot;20148&quot; value=&quot;5&quot;/&gt;&lt;property id=&quot;20300&quot; value=&quot;Slide 11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100</Words>
  <Application>Microsoft Office PowerPoint</Application>
  <PresentationFormat>On-screen Show (4:3)</PresentationFormat>
  <Paragraphs>17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Kể chuyện:</vt:lpstr>
      <vt:lpstr>Đặt tên cho từng đọan của câu chuyện  Một trí khôn hơn trăm trí khôn</vt:lpstr>
      <vt:lpstr>Kể lại từng đoạn của câu chuyện: Đoạn 1:</vt:lpstr>
      <vt:lpstr>Đoạn 2:</vt:lpstr>
      <vt:lpstr>Làm việc theo nhóm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trang-long bien</dc:creator>
  <cp:lastModifiedBy>user</cp:lastModifiedBy>
  <cp:revision>6</cp:revision>
  <dcterms:created xsi:type="dcterms:W3CDTF">2016-01-15T13:37:05Z</dcterms:created>
  <dcterms:modified xsi:type="dcterms:W3CDTF">2018-01-24T03:44:35Z</dcterms:modified>
</cp:coreProperties>
</file>