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0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3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6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2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07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6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6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1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61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0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DEEAD-DF55-48A5-A667-634468C5E30B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1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endParaRPr lang="en-US" sz="11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20000">
                    <a:srgbClr val="0A128C"/>
                  </a:gs>
                  <a:gs pos="35001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4999">
                    <a:srgbClr val="181CC7"/>
                  </a:gs>
                  <a:gs pos="80000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2051" name="WordArt 12"/>
          <p:cNvSpPr>
            <a:spLocks noChangeArrowheads="1" noChangeShapeType="1" noTextEdit="1"/>
          </p:cNvSpPr>
          <p:nvPr/>
        </p:nvSpPr>
        <p:spPr bwMode="auto">
          <a:xfrm>
            <a:off x="1676400" y="2362200"/>
            <a:ext cx="6096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Môn: Đạo đức</a:t>
            </a:r>
            <a:endParaRPr lang="en-US" sz="36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sy="50000" kx="2453608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6988" y="-14288"/>
            <a:ext cx="9318625" cy="6837363"/>
            <a:chOff x="14" y="-9"/>
            <a:chExt cx="5781" cy="4329"/>
          </a:xfrm>
        </p:grpSpPr>
        <p:pic>
          <p:nvPicPr>
            <p:cNvPr id="2056" name="Picture 1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" y="0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7" name="Picture 1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7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8" name="Picture 16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" y="4267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7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71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3" name="TextBox 12"/>
          <p:cNvSpPr txBox="1">
            <a:spLocks noChangeArrowheads="1"/>
          </p:cNvSpPr>
          <p:nvPr/>
        </p:nvSpPr>
        <p:spPr bwMode="auto">
          <a:xfrm>
            <a:off x="43107" y="228600"/>
            <a:ext cx="91440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2054" name="TextBox 13"/>
          <p:cNvSpPr txBox="1">
            <a:spLocks noChangeArrowheads="1"/>
          </p:cNvSpPr>
          <p:nvPr/>
        </p:nvSpPr>
        <p:spPr bwMode="auto">
          <a:xfrm>
            <a:off x="0" y="4614863"/>
            <a:ext cx="9220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4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TextBox 14"/>
          <p:cNvSpPr txBox="1">
            <a:spLocks noChangeArrowheads="1"/>
          </p:cNvSpPr>
          <p:nvPr/>
        </p:nvSpPr>
        <p:spPr bwMode="auto">
          <a:xfrm>
            <a:off x="609600" y="3773488"/>
            <a:ext cx="853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39633"/>
            <a:ext cx="8887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ô 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0760" y="685800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0700" y="1219200"/>
            <a:ext cx="7919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5900" y="4736068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60684" y="3038475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45900" y="2025134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0684" y="1265366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5484" y="1948639"/>
            <a:ext cx="8421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5484" y="2971800"/>
            <a:ext cx="8421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5484" y="4648200"/>
            <a:ext cx="8421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minh.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1116" y="4045803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0700" y="3957935"/>
            <a:ext cx="842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0684" y="1291524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3044" y="3044920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1088" y="4736068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8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39633"/>
            <a:ext cx="8028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235327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3716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348335"/>
            <a:ext cx="788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85" y="3962400"/>
            <a:ext cx="7321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648200"/>
            <a:ext cx="7845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đ)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orizontal Scroll 9"/>
          <p:cNvSpPr/>
          <p:nvPr/>
        </p:nvSpPr>
        <p:spPr>
          <a:xfrm>
            <a:off x="2667000" y="5486400"/>
            <a:ext cx="3048000" cy="762000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ĐOmh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99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994" y="2590800"/>
            <a:ext cx="8693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994" y="990600"/>
            <a:ext cx="86933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cẩn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994" y="3657600"/>
            <a:ext cx="8693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2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219200"/>
            <a:ext cx="86933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minh.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62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364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</cp:lastModifiedBy>
  <cp:revision>6</cp:revision>
  <dcterms:created xsi:type="dcterms:W3CDTF">2018-03-02T01:55:05Z</dcterms:created>
  <dcterms:modified xsi:type="dcterms:W3CDTF">2018-03-02T03:19:35Z</dcterms:modified>
</cp:coreProperties>
</file>