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3.xml" ContentType="application/vnd.openxmlformats-officedocument.theme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1" r:id="rId2"/>
    <p:sldMasterId id="2147483689" r:id="rId3"/>
    <p:sldMasterId id="2147483693" r:id="rId4"/>
  </p:sldMasterIdLst>
  <p:notesMasterIdLst>
    <p:notesMasterId r:id="rId11"/>
  </p:notesMasterIdLst>
  <p:handoutMasterIdLst>
    <p:handoutMasterId r:id="rId12"/>
  </p:handoutMasterIdLst>
  <p:sldIdLst>
    <p:sldId id="2007577114" r:id="rId5"/>
    <p:sldId id="2007577113" r:id="rId6"/>
    <p:sldId id="2007577108" r:id="rId7"/>
    <p:sldId id="2899" r:id="rId8"/>
    <p:sldId id="2903" r:id="rId9"/>
    <p:sldId id="2007577094" r:id="rId10"/>
  </p:sldIdLst>
  <p:sldSz cx="12192000" cy="6858000"/>
  <p:notesSz cx="6858000" cy="9144000"/>
  <p:custDataLst>
    <p:tags r:id="rId13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  <p:ext uri="{2D200454-40CA-4A62-9FC3-DE9A4176ACB9}">
      <p15:notes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B93FF"/>
    <a:srgbClr val="E3ABFF"/>
    <a:srgbClr val="CC66FF"/>
    <a:srgbClr val="00CC66"/>
    <a:srgbClr val="FF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4" autoAdjust="0"/>
    <p:restoredTop sz="94660"/>
  </p:normalViewPr>
  <p:slideViewPr>
    <p:cSldViewPr snapToGrid="0">
      <p:cViewPr varScale="1">
        <p:scale>
          <a:sx n="69" d="100"/>
          <a:sy n="69" d="100"/>
        </p:scale>
        <p:origin x="-560" y="-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8" d="100"/>
          <a:sy n="68" d="100"/>
        </p:scale>
        <p:origin x="3288" y="8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tags" Target="tags/tag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3.xml"/><Relationship Id="rId12" Type="http://schemas.openxmlformats.org/officeDocument/2006/relationships/handoutMaster" Target="handoutMasters/handoutMaster1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viewProps" Target="view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xmlns="" id="{AFCFA878-B618-4B38-93B9-AA47A0F27425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ADA0C6BE-FECD-46F1-ADB3-715C6199A712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2FCA410-CD9D-4AF8-9A2E-8427E7CB6714}" type="datetimeFigureOut">
              <a:rPr lang="en-US" smtClean="0"/>
              <a:t>2/6/22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582547BF-7567-448E-954F-E00478A32215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DDDFFE7E-E5E4-485C-BD06-388DA587095A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169882D-54B9-471E-A101-F23B82F0EB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136648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10066AF-5B26-4EDD-8FAD-595EFBF60D7E}" type="datetimeFigureOut">
              <a:rPr lang="en-US" smtClean="0"/>
              <a:t>2/6/22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F65F507-1483-497D-B293-80E7E228D0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92893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A70F956-FC7D-4434-9D9E-CC985997F4EF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798208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13" Type="http://schemas.openxmlformats.org/officeDocument/2006/relationships/image" Target="../media/image22.pn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12" Type="http://schemas.openxmlformats.org/officeDocument/2006/relationships/image" Target="../media/image21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5.png"/><Relationship Id="rId11" Type="http://schemas.openxmlformats.org/officeDocument/2006/relationships/image" Target="../media/image20.png"/><Relationship Id="rId5" Type="http://schemas.openxmlformats.org/officeDocument/2006/relationships/image" Target="../media/image14.png"/><Relationship Id="rId10" Type="http://schemas.openxmlformats.org/officeDocument/2006/relationships/image" Target="../media/image19.png"/><Relationship Id="rId4" Type="http://schemas.openxmlformats.org/officeDocument/2006/relationships/image" Target="../media/image13.png"/><Relationship Id="rId9" Type="http://schemas.openxmlformats.org/officeDocument/2006/relationships/image" Target="../media/image18.png"/><Relationship Id="rId14" Type="http://schemas.openxmlformats.org/officeDocument/2006/relationships/image" Target="../media/image23.png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6.sv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6.gif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7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26.svg"/><Relationship Id="rId4" Type="http://schemas.openxmlformats.org/officeDocument/2006/relationships/image" Target="../media/image25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17">
            <a:extLst>
              <a:ext uri="{FF2B5EF4-FFF2-40B4-BE49-F238E27FC236}">
                <a16:creationId xmlns:a16="http://schemas.microsoft.com/office/drawing/2014/main" xmlns="" id="{12A7224A-529B-49DF-8994-1AEB021B7A9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7444" y="3178647"/>
            <a:ext cx="12209444" cy="3679353"/>
          </a:xfrm>
          <a:prstGeom prst="rect">
            <a:avLst/>
          </a:prstGeom>
        </p:spPr>
      </p:pic>
      <p:pic>
        <p:nvPicPr>
          <p:cNvPr id="8" name="1">
            <a:extLst>
              <a:ext uri="{FF2B5EF4-FFF2-40B4-BE49-F238E27FC236}">
                <a16:creationId xmlns:a16="http://schemas.microsoft.com/office/drawing/2014/main" xmlns="" id="{97C5E7E8-2083-4C6A-A02C-1F010E8FF22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/>
          <a:stretch>
            <a:fillRect/>
          </a:stretch>
        </p:blipFill>
        <p:spPr>
          <a:xfrm>
            <a:off x="2038979" y="2601144"/>
            <a:ext cx="4906376" cy="3980824"/>
          </a:xfrm>
          <a:prstGeom prst="rect">
            <a:avLst/>
          </a:prstGeom>
        </p:spPr>
      </p:pic>
      <p:pic>
        <p:nvPicPr>
          <p:cNvPr id="9" name="19">
            <a:extLst>
              <a:ext uri="{FF2B5EF4-FFF2-40B4-BE49-F238E27FC236}">
                <a16:creationId xmlns:a16="http://schemas.microsoft.com/office/drawing/2014/main" xmlns="" id="{81F8E7DE-5A5C-446A-83F2-883FAF09DF54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/>
          <a:stretch>
            <a:fillRect/>
          </a:stretch>
        </p:blipFill>
        <p:spPr>
          <a:xfrm flipH="1">
            <a:off x="8559037" y="4084497"/>
            <a:ext cx="3773430" cy="2705180"/>
          </a:xfrm>
          <a:prstGeom prst="rect">
            <a:avLst/>
          </a:prstGeom>
        </p:spPr>
      </p:pic>
      <p:pic>
        <p:nvPicPr>
          <p:cNvPr id="10" name="55">
            <a:extLst>
              <a:ext uri="{FF2B5EF4-FFF2-40B4-BE49-F238E27FC236}">
                <a16:creationId xmlns:a16="http://schemas.microsoft.com/office/drawing/2014/main" xmlns="" id="{A8904B3B-FC0C-4CA9-BFC2-AC0ADDB2602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screen"/>
          <a:srcRect/>
          <a:stretch>
            <a:fillRect/>
          </a:stretch>
        </p:blipFill>
        <p:spPr>
          <a:xfrm>
            <a:off x="857532" y="-215471"/>
            <a:ext cx="9803219" cy="3679353"/>
          </a:xfrm>
          <a:prstGeom prst="rect">
            <a:avLst/>
          </a:prstGeom>
        </p:spPr>
      </p:pic>
      <p:grpSp>
        <p:nvGrpSpPr>
          <p:cNvPr id="11" name="57">
            <a:extLst>
              <a:ext uri="{FF2B5EF4-FFF2-40B4-BE49-F238E27FC236}">
                <a16:creationId xmlns:a16="http://schemas.microsoft.com/office/drawing/2014/main" xmlns="" id="{A79173E2-791C-4E72-A892-035137321C46}"/>
              </a:ext>
            </a:extLst>
          </p:cNvPr>
          <p:cNvGrpSpPr/>
          <p:nvPr userDrawn="1"/>
        </p:nvGrpSpPr>
        <p:grpSpPr>
          <a:xfrm>
            <a:off x="6756819" y="3169720"/>
            <a:ext cx="804180" cy="374559"/>
            <a:chOff x="217691" y="6414967"/>
            <a:chExt cx="804180" cy="374559"/>
          </a:xfrm>
        </p:grpSpPr>
        <p:grpSp>
          <p:nvGrpSpPr>
            <p:cNvPr id="12" name="Group 4">
              <a:extLst>
                <a:ext uri="{FF2B5EF4-FFF2-40B4-BE49-F238E27FC236}">
                  <a16:creationId xmlns:a16="http://schemas.microsoft.com/office/drawing/2014/main" xmlns="" id="{5D588DCF-60C7-431C-9BB1-30DDF55E5E3C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217691" y="6414967"/>
              <a:ext cx="443922" cy="374559"/>
              <a:chOff x="3746" y="2079"/>
              <a:chExt cx="192" cy="162"/>
            </a:xfrm>
            <a:solidFill>
              <a:srgbClr val="A5CB01"/>
            </a:solidFill>
          </p:grpSpPr>
          <p:sp>
            <p:nvSpPr>
              <p:cNvPr id="18" name="Freeform 5">
                <a:extLst>
                  <a:ext uri="{FF2B5EF4-FFF2-40B4-BE49-F238E27FC236}">
                    <a16:creationId xmlns:a16="http://schemas.microsoft.com/office/drawing/2014/main" xmlns="" id="{CF2BC369-B52A-49AF-A119-90F74F645577}"/>
                  </a:ext>
                </a:extLst>
              </p:cNvPr>
              <p:cNvSpPr/>
              <p:nvPr/>
            </p:nvSpPr>
            <p:spPr bwMode="auto">
              <a:xfrm>
                <a:off x="3855" y="2108"/>
                <a:ext cx="83" cy="133"/>
              </a:xfrm>
              <a:custGeom>
                <a:avLst/>
                <a:gdLst>
                  <a:gd name="T0" fmla="*/ 8 w 34"/>
                  <a:gd name="T1" fmla="*/ 54 h 54"/>
                  <a:gd name="T2" fmla="*/ 23 w 34"/>
                  <a:gd name="T3" fmla="*/ 54 h 54"/>
                  <a:gd name="T4" fmla="*/ 34 w 34"/>
                  <a:gd name="T5" fmla="*/ 0 h 54"/>
                  <a:gd name="T6" fmla="*/ 8 w 34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4" h="54">
                    <a:moveTo>
                      <a:pt x="8" y="54"/>
                    </a:moveTo>
                    <a:cubicBezTo>
                      <a:pt x="23" y="54"/>
                      <a:pt x="23" y="54"/>
                      <a:pt x="23" y="54"/>
                    </a:cubicBezTo>
                    <a:cubicBezTo>
                      <a:pt x="15" y="34"/>
                      <a:pt x="34" y="0"/>
                      <a:pt x="34" y="0"/>
                    </a:cubicBezTo>
                    <a:cubicBezTo>
                      <a:pt x="0" y="23"/>
                      <a:pt x="8" y="54"/>
                      <a:pt x="8" y="5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  <p:sp>
            <p:nvSpPr>
              <p:cNvPr id="19" name="Freeform 6">
                <a:extLst>
                  <a:ext uri="{FF2B5EF4-FFF2-40B4-BE49-F238E27FC236}">
                    <a16:creationId xmlns:a16="http://schemas.microsoft.com/office/drawing/2014/main" xmlns="" id="{708F2D9C-5C1A-477C-9CFD-26BB7CFED78C}"/>
                  </a:ext>
                </a:extLst>
              </p:cNvPr>
              <p:cNvSpPr/>
              <p:nvPr/>
            </p:nvSpPr>
            <p:spPr bwMode="auto">
              <a:xfrm>
                <a:off x="3852" y="2089"/>
                <a:ext cx="86" cy="108"/>
              </a:xfrm>
              <a:custGeom>
                <a:avLst/>
                <a:gdLst>
                  <a:gd name="T0" fmla="*/ 35 w 35"/>
                  <a:gd name="T1" fmla="*/ 0 h 44"/>
                  <a:gd name="T2" fmla="*/ 0 w 35"/>
                  <a:gd name="T3" fmla="*/ 25 h 44"/>
                  <a:gd name="T4" fmla="*/ 5 w 35"/>
                  <a:gd name="T5" fmla="*/ 44 h 44"/>
                  <a:gd name="T6" fmla="*/ 35 w 35"/>
                  <a:gd name="T7" fmla="*/ 0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5" h="44">
                    <a:moveTo>
                      <a:pt x="35" y="0"/>
                    </a:moveTo>
                    <a:cubicBezTo>
                      <a:pt x="7" y="10"/>
                      <a:pt x="0" y="25"/>
                      <a:pt x="0" y="25"/>
                    </a:cubicBezTo>
                    <a:cubicBezTo>
                      <a:pt x="0" y="25"/>
                      <a:pt x="7" y="39"/>
                      <a:pt x="5" y="44"/>
                    </a:cubicBezTo>
                    <a:cubicBezTo>
                      <a:pt x="13" y="14"/>
                      <a:pt x="35" y="0"/>
                      <a:pt x="35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  <p:sp>
            <p:nvSpPr>
              <p:cNvPr id="20" name="Freeform 7">
                <a:extLst>
                  <a:ext uri="{FF2B5EF4-FFF2-40B4-BE49-F238E27FC236}">
                    <a16:creationId xmlns:a16="http://schemas.microsoft.com/office/drawing/2014/main" xmlns="" id="{1E23AC18-8118-42E4-B1E9-F8CF77208E60}"/>
                  </a:ext>
                </a:extLst>
              </p:cNvPr>
              <p:cNvSpPr/>
              <p:nvPr/>
            </p:nvSpPr>
            <p:spPr bwMode="auto">
              <a:xfrm>
                <a:off x="3746" y="2104"/>
                <a:ext cx="84" cy="132"/>
              </a:xfrm>
              <a:custGeom>
                <a:avLst/>
                <a:gdLst>
                  <a:gd name="T0" fmla="*/ 0 w 34"/>
                  <a:gd name="T1" fmla="*/ 0 h 54"/>
                  <a:gd name="T2" fmla="*/ 11 w 34"/>
                  <a:gd name="T3" fmla="*/ 54 h 54"/>
                  <a:gd name="T4" fmla="*/ 26 w 34"/>
                  <a:gd name="T5" fmla="*/ 54 h 54"/>
                  <a:gd name="T6" fmla="*/ 0 w 34"/>
                  <a:gd name="T7" fmla="*/ 0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4" h="54">
                    <a:moveTo>
                      <a:pt x="0" y="0"/>
                    </a:moveTo>
                    <a:cubicBezTo>
                      <a:pt x="0" y="0"/>
                      <a:pt x="19" y="35"/>
                      <a:pt x="11" y="54"/>
                    </a:cubicBezTo>
                    <a:cubicBezTo>
                      <a:pt x="26" y="54"/>
                      <a:pt x="26" y="54"/>
                      <a:pt x="26" y="54"/>
                    </a:cubicBezTo>
                    <a:cubicBezTo>
                      <a:pt x="26" y="54"/>
                      <a:pt x="34" y="23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  <p:sp>
            <p:nvSpPr>
              <p:cNvPr id="21" name="Freeform 8">
                <a:extLst>
                  <a:ext uri="{FF2B5EF4-FFF2-40B4-BE49-F238E27FC236}">
                    <a16:creationId xmlns:a16="http://schemas.microsoft.com/office/drawing/2014/main" xmlns="" id="{B68DF67C-8D8B-498F-84A1-7F84C24436A6}"/>
                  </a:ext>
                </a:extLst>
              </p:cNvPr>
              <p:cNvSpPr/>
              <p:nvPr/>
            </p:nvSpPr>
            <p:spPr bwMode="auto">
              <a:xfrm>
                <a:off x="3778" y="2079"/>
                <a:ext cx="106" cy="160"/>
              </a:xfrm>
              <a:custGeom>
                <a:avLst/>
                <a:gdLst>
                  <a:gd name="T0" fmla="*/ 0 w 43"/>
                  <a:gd name="T1" fmla="*/ 0 h 65"/>
                  <a:gd name="T2" fmla="*/ 15 w 43"/>
                  <a:gd name="T3" fmla="*/ 65 h 65"/>
                  <a:gd name="T4" fmla="*/ 32 w 43"/>
                  <a:gd name="T5" fmla="*/ 65 h 65"/>
                  <a:gd name="T6" fmla="*/ 0 w 43"/>
                  <a:gd name="T7" fmla="*/ 0 h 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3" h="65">
                    <a:moveTo>
                      <a:pt x="0" y="0"/>
                    </a:moveTo>
                    <a:cubicBezTo>
                      <a:pt x="0" y="0"/>
                      <a:pt x="24" y="41"/>
                      <a:pt x="15" y="65"/>
                    </a:cubicBezTo>
                    <a:cubicBezTo>
                      <a:pt x="32" y="65"/>
                      <a:pt x="32" y="65"/>
                      <a:pt x="32" y="65"/>
                    </a:cubicBezTo>
                    <a:cubicBezTo>
                      <a:pt x="32" y="65"/>
                      <a:pt x="43" y="27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</p:grpSp>
        <p:grpSp>
          <p:nvGrpSpPr>
            <p:cNvPr id="13" name="Group 4">
              <a:extLst>
                <a:ext uri="{FF2B5EF4-FFF2-40B4-BE49-F238E27FC236}">
                  <a16:creationId xmlns:a16="http://schemas.microsoft.com/office/drawing/2014/main" xmlns="" id="{BE779103-3A43-4A28-A437-8BE7016DE6FF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657417" y="6421203"/>
              <a:ext cx="364454" cy="307508"/>
              <a:chOff x="3746" y="2079"/>
              <a:chExt cx="192" cy="162"/>
            </a:xfrm>
            <a:solidFill>
              <a:srgbClr val="A5CB01"/>
            </a:solidFill>
          </p:grpSpPr>
          <p:sp>
            <p:nvSpPr>
              <p:cNvPr id="14" name="Freeform 5">
                <a:extLst>
                  <a:ext uri="{FF2B5EF4-FFF2-40B4-BE49-F238E27FC236}">
                    <a16:creationId xmlns:a16="http://schemas.microsoft.com/office/drawing/2014/main" xmlns="" id="{3B8992BB-9EDB-4AA9-869E-5FCD7A06CC89}"/>
                  </a:ext>
                </a:extLst>
              </p:cNvPr>
              <p:cNvSpPr/>
              <p:nvPr/>
            </p:nvSpPr>
            <p:spPr bwMode="auto">
              <a:xfrm>
                <a:off x="3855" y="2108"/>
                <a:ext cx="83" cy="133"/>
              </a:xfrm>
              <a:custGeom>
                <a:avLst/>
                <a:gdLst>
                  <a:gd name="T0" fmla="*/ 8 w 34"/>
                  <a:gd name="T1" fmla="*/ 54 h 54"/>
                  <a:gd name="T2" fmla="*/ 23 w 34"/>
                  <a:gd name="T3" fmla="*/ 54 h 54"/>
                  <a:gd name="T4" fmla="*/ 34 w 34"/>
                  <a:gd name="T5" fmla="*/ 0 h 54"/>
                  <a:gd name="T6" fmla="*/ 8 w 34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4" h="54">
                    <a:moveTo>
                      <a:pt x="8" y="54"/>
                    </a:moveTo>
                    <a:cubicBezTo>
                      <a:pt x="23" y="54"/>
                      <a:pt x="23" y="54"/>
                      <a:pt x="23" y="54"/>
                    </a:cubicBezTo>
                    <a:cubicBezTo>
                      <a:pt x="15" y="34"/>
                      <a:pt x="34" y="0"/>
                      <a:pt x="34" y="0"/>
                    </a:cubicBezTo>
                    <a:cubicBezTo>
                      <a:pt x="0" y="23"/>
                      <a:pt x="8" y="54"/>
                      <a:pt x="8" y="5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  <p:sp>
            <p:nvSpPr>
              <p:cNvPr id="15" name="Freeform 6">
                <a:extLst>
                  <a:ext uri="{FF2B5EF4-FFF2-40B4-BE49-F238E27FC236}">
                    <a16:creationId xmlns:a16="http://schemas.microsoft.com/office/drawing/2014/main" xmlns="" id="{B05E5337-3163-434D-8B02-CA46BAE04D6A}"/>
                  </a:ext>
                </a:extLst>
              </p:cNvPr>
              <p:cNvSpPr/>
              <p:nvPr/>
            </p:nvSpPr>
            <p:spPr bwMode="auto">
              <a:xfrm>
                <a:off x="3852" y="2089"/>
                <a:ext cx="86" cy="108"/>
              </a:xfrm>
              <a:custGeom>
                <a:avLst/>
                <a:gdLst>
                  <a:gd name="T0" fmla="*/ 35 w 35"/>
                  <a:gd name="T1" fmla="*/ 0 h 44"/>
                  <a:gd name="T2" fmla="*/ 0 w 35"/>
                  <a:gd name="T3" fmla="*/ 25 h 44"/>
                  <a:gd name="T4" fmla="*/ 5 w 35"/>
                  <a:gd name="T5" fmla="*/ 44 h 44"/>
                  <a:gd name="T6" fmla="*/ 35 w 35"/>
                  <a:gd name="T7" fmla="*/ 0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5" h="44">
                    <a:moveTo>
                      <a:pt x="35" y="0"/>
                    </a:moveTo>
                    <a:cubicBezTo>
                      <a:pt x="7" y="10"/>
                      <a:pt x="0" y="25"/>
                      <a:pt x="0" y="25"/>
                    </a:cubicBezTo>
                    <a:cubicBezTo>
                      <a:pt x="0" y="25"/>
                      <a:pt x="7" y="39"/>
                      <a:pt x="5" y="44"/>
                    </a:cubicBezTo>
                    <a:cubicBezTo>
                      <a:pt x="13" y="14"/>
                      <a:pt x="35" y="0"/>
                      <a:pt x="35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  <p:sp>
            <p:nvSpPr>
              <p:cNvPr id="16" name="Freeform 7">
                <a:extLst>
                  <a:ext uri="{FF2B5EF4-FFF2-40B4-BE49-F238E27FC236}">
                    <a16:creationId xmlns:a16="http://schemas.microsoft.com/office/drawing/2014/main" xmlns="" id="{44239E07-7548-460D-8361-4A105F23336D}"/>
                  </a:ext>
                </a:extLst>
              </p:cNvPr>
              <p:cNvSpPr/>
              <p:nvPr/>
            </p:nvSpPr>
            <p:spPr bwMode="auto">
              <a:xfrm>
                <a:off x="3746" y="2104"/>
                <a:ext cx="84" cy="132"/>
              </a:xfrm>
              <a:custGeom>
                <a:avLst/>
                <a:gdLst>
                  <a:gd name="T0" fmla="*/ 0 w 34"/>
                  <a:gd name="T1" fmla="*/ 0 h 54"/>
                  <a:gd name="T2" fmla="*/ 11 w 34"/>
                  <a:gd name="T3" fmla="*/ 54 h 54"/>
                  <a:gd name="T4" fmla="*/ 26 w 34"/>
                  <a:gd name="T5" fmla="*/ 54 h 54"/>
                  <a:gd name="T6" fmla="*/ 0 w 34"/>
                  <a:gd name="T7" fmla="*/ 0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4" h="54">
                    <a:moveTo>
                      <a:pt x="0" y="0"/>
                    </a:moveTo>
                    <a:cubicBezTo>
                      <a:pt x="0" y="0"/>
                      <a:pt x="19" y="35"/>
                      <a:pt x="11" y="54"/>
                    </a:cubicBezTo>
                    <a:cubicBezTo>
                      <a:pt x="26" y="54"/>
                      <a:pt x="26" y="54"/>
                      <a:pt x="26" y="54"/>
                    </a:cubicBezTo>
                    <a:cubicBezTo>
                      <a:pt x="26" y="54"/>
                      <a:pt x="34" y="23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  <p:sp>
            <p:nvSpPr>
              <p:cNvPr id="17" name="Freeform 8">
                <a:extLst>
                  <a:ext uri="{FF2B5EF4-FFF2-40B4-BE49-F238E27FC236}">
                    <a16:creationId xmlns:a16="http://schemas.microsoft.com/office/drawing/2014/main" xmlns="" id="{9A611E1F-D27F-4022-A6CF-123AB156C43D}"/>
                  </a:ext>
                </a:extLst>
              </p:cNvPr>
              <p:cNvSpPr/>
              <p:nvPr/>
            </p:nvSpPr>
            <p:spPr bwMode="auto">
              <a:xfrm>
                <a:off x="3778" y="2079"/>
                <a:ext cx="106" cy="160"/>
              </a:xfrm>
              <a:custGeom>
                <a:avLst/>
                <a:gdLst>
                  <a:gd name="T0" fmla="*/ 0 w 43"/>
                  <a:gd name="T1" fmla="*/ 0 h 65"/>
                  <a:gd name="T2" fmla="*/ 15 w 43"/>
                  <a:gd name="T3" fmla="*/ 65 h 65"/>
                  <a:gd name="T4" fmla="*/ 32 w 43"/>
                  <a:gd name="T5" fmla="*/ 65 h 65"/>
                  <a:gd name="T6" fmla="*/ 0 w 43"/>
                  <a:gd name="T7" fmla="*/ 0 h 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3" h="65">
                    <a:moveTo>
                      <a:pt x="0" y="0"/>
                    </a:moveTo>
                    <a:cubicBezTo>
                      <a:pt x="0" y="0"/>
                      <a:pt x="24" y="41"/>
                      <a:pt x="15" y="65"/>
                    </a:cubicBezTo>
                    <a:cubicBezTo>
                      <a:pt x="32" y="65"/>
                      <a:pt x="32" y="65"/>
                      <a:pt x="32" y="65"/>
                    </a:cubicBezTo>
                    <a:cubicBezTo>
                      <a:pt x="32" y="65"/>
                      <a:pt x="43" y="27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</p:grpSp>
      </p:grpSp>
      <p:pic>
        <p:nvPicPr>
          <p:cNvPr id="22" name="69">
            <a:extLst>
              <a:ext uri="{FF2B5EF4-FFF2-40B4-BE49-F238E27FC236}">
                <a16:creationId xmlns:a16="http://schemas.microsoft.com/office/drawing/2014/main" xmlns="" id="{BBEDC40F-84C7-45C7-A70C-C10D5C831240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screen"/>
          <a:stretch>
            <a:fillRect/>
          </a:stretch>
        </p:blipFill>
        <p:spPr>
          <a:xfrm>
            <a:off x="7222131" y="450639"/>
            <a:ext cx="4465329" cy="2328677"/>
          </a:xfrm>
          <a:prstGeom prst="rect">
            <a:avLst/>
          </a:prstGeom>
        </p:spPr>
      </p:pic>
      <p:sp>
        <p:nvSpPr>
          <p:cNvPr id="23" name="Rectangle 22">
            <a:extLst>
              <a:ext uri="{FF2B5EF4-FFF2-40B4-BE49-F238E27FC236}">
                <a16:creationId xmlns:a16="http://schemas.microsoft.com/office/drawing/2014/main" xmlns="" id="{72515E06-B7CD-449A-99F5-8556C5050E5F}"/>
              </a:ext>
            </a:extLst>
          </p:cNvPr>
          <p:cNvSpPr/>
          <p:nvPr userDrawn="1"/>
        </p:nvSpPr>
        <p:spPr>
          <a:xfrm>
            <a:off x="1935999" y="1050116"/>
            <a:ext cx="7329805" cy="15684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Chào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mừng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các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em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đến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với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Môn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Toán</a:t>
            </a:r>
            <a:endParaRPr kumimoji="0" lang="en-US" altLang="zh-CN" sz="4800" b="1" i="1" u="none" strike="noStrike" kern="0" cap="none" spc="0" normalizeH="0" baseline="0" noProof="0" dirty="0">
              <a:ln w="9525">
                <a:solidFill>
                  <a:prstClr val="white"/>
                </a:solidFill>
                <a:prstDash val="solid"/>
              </a:ln>
              <a:solidFill>
                <a:srgbClr val="4472C4"/>
              </a:solidFill>
              <a:effectLst>
                <a:outerShdw blurRad="12700" dist="38100" dir="2700000" algn="tl" rotWithShape="0">
                  <a:srgbClr val="4472C4">
                    <a:lumMod val="60000"/>
                    <a:lumOff val="40000"/>
                  </a:srgbClr>
                </a:outerShdw>
              </a:effectLst>
              <a:uLnTx/>
              <a:uFillTx/>
              <a:latin typeface="Arial-Rounded" panose="020B0500000000000000" pitchFamily="34" charset="0"/>
              <a:ea typeface="等线" panose="02010600030101010101" pitchFamily="2" charset="-122"/>
              <a:cs typeface="Arial-Rounded" panose="020B0500000000000000" pitchFamily="34" charset="0"/>
              <a:sym typeface="+mn-lt"/>
            </a:endParaRPr>
          </a:p>
        </p:txBody>
      </p:sp>
      <p:pic>
        <p:nvPicPr>
          <p:cNvPr id="25" name="Picture 9" descr="E:\0000000我图PPT\00001PNG素材\儿童卡通\tr.png">
            <a:extLst>
              <a:ext uri="{FF2B5EF4-FFF2-40B4-BE49-F238E27FC236}">
                <a16:creationId xmlns:a16="http://schemas.microsoft.com/office/drawing/2014/main" xmlns="" id="{98AAE8C0-0F06-466A-9DBA-817AC3B18ADC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110" y="5065472"/>
            <a:ext cx="2354982" cy="15822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TextBox 25">
            <a:extLst>
              <a:ext uri="{FF2B5EF4-FFF2-40B4-BE49-F238E27FC236}">
                <a16:creationId xmlns:a16="http://schemas.microsoft.com/office/drawing/2014/main" xmlns="" id="{3F9A88FF-981D-4D54-89F8-E14626D6ADBD}"/>
              </a:ext>
            </a:extLst>
          </p:cNvPr>
          <p:cNvSpPr txBox="1"/>
          <p:nvPr userDrawn="1"/>
        </p:nvSpPr>
        <p:spPr>
          <a:xfrm>
            <a:off x="1601226" y="6533239"/>
            <a:ext cx="701451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Thiết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kế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bởi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Hương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Thảo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: tranthao121004@gmail.com</a:t>
            </a:r>
          </a:p>
        </p:txBody>
      </p:sp>
    </p:spTree>
    <p:extLst>
      <p:ext uri="{BB962C8B-B14F-4D97-AF65-F5344CB8AC3E}">
        <p14:creationId xmlns:p14="http://schemas.microsoft.com/office/powerpoint/2010/main" val="17612951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250"/>
                            </p:stCondLst>
                            <p:childTnLst>
                              <p:par>
                                <p:cTn id="2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750"/>
                            </p:stCondLst>
                            <p:childTnLst>
                              <p:par>
                                <p:cTn id="3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8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101">
            <a:extLst>
              <a:ext uri="{FF2B5EF4-FFF2-40B4-BE49-F238E27FC236}">
                <a16:creationId xmlns:a16="http://schemas.microsoft.com/office/drawing/2014/main" xmlns="" id="{F9580584-93CE-465E-9188-9FA7FF0E8D4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12192002" cy="6858001"/>
          </a:xfrm>
          <a:prstGeom prst="rect">
            <a:avLst/>
          </a:prstGeom>
        </p:spPr>
      </p:pic>
      <p:sp>
        <p:nvSpPr>
          <p:cNvPr id="10" name="矩形 2">
            <a:extLst>
              <a:ext uri="{FF2B5EF4-FFF2-40B4-BE49-F238E27FC236}">
                <a16:creationId xmlns:a16="http://schemas.microsoft.com/office/drawing/2014/main" xmlns="" id="{474D555A-C16A-473D-AF7C-F4FD4B48A8D9}"/>
              </a:ext>
            </a:extLst>
          </p:cNvPr>
          <p:cNvSpPr/>
          <p:nvPr userDrawn="1"/>
        </p:nvSpPr>
        <p:spPr>
          <a:xfrm>
            <a:off x="516732" y="469294"/>
            <a:ext cx="11158537" cy="5919412"/>
          </a:xfrm>
          <a:prstGeom prst="rect">
            <a:avLst/>
          </a:prstGeom>
          <a:noFill/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1" name="椭圆 4">
            <a:extLst>
              <a:ext uri="{FF2B5EF4-FFF2-40B4-BE49-F238E27FC236}">
                <a16:creationId xmlns:a16="http://schemas.microsoft.com/office/drawing/2014/main" xmlns="" id="{C65B931E-2ABD-4CF8-84F6-335ECD99B199}"/>
              </a:ext>
            </a:extLst>
          </p:cNvPr>
          <p:cNvSpPr/>
          <p:nvPr userDrawn="1"/>
        </p:nvSpPr>
        <p:spPr>
          <a:xfrm>
            <a:off x="-224147" y="-171430"/>
            <a:ext cx="703249" cy="703249"/>
          </a:xfrm>
          <a:prstGeom prst="ellipse">
            <a:avLst/>
          </a:prstGeom>
          <a:solidFill>
            <a:srgbClr val="FFE799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2" name="任意形状 6">
            <a:extLst>
              <a:ext uri="{FF2B5EF4-FFF2-40B4-BE49-F238E27FC236}">
                <a16:creationId xmlns:a16="http://schemas.microsoft.com/office/drawing/2014/main" xmlns="" id="{E2A2EEE9-A456-4E8F-8852-B76D53D8FF96}"/>
              </a:ext>
            </a:extLst>
          </p:cNvPr>
          <p:cNvSpPr/>
          <p:nvPr userDrawn="1"/>
        </p:nvSpPr>
        <p:spPr>
          <a:xfrm>
            <a:off x="-403246" y="5468729"/>
            <a:ext cx="1839953" cy="1839953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C4D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3" name="椭圆 7">
            <a:extLst>
              <a:ext uri="{FF2B5EF4-FFF2-40B4-BE49-F238E27FC236}">
                <a16:creationId xmlns:a16="http://schemas.microsoft.com/office/drawing/2014/main" xmlns="" id="{1E2A3415-52F3-43A8-85D2-8D6B017D46B0}"/>
              </a:ext>
            </a:extLst>
          </p:cNvPr>
          <p:cNvSpPr/>
          <p:nvPr userDrawn="1"/>
        </p:nvSpPr>
        <p:spPr>
          <a:xfrm>
            <a:off x="11764215" y="6442391"/>
            <a:ext cx="302177" cy="302177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4" name="图片 8">
            <a:extLst>
              <a:ext uri="{FF2B5EF4-FFF2-40B4-BE49-F238E27FC236}">
                <a16:creationId xmlns:a16="http://schemas.microsoft.com/office/drawing/2014/main" xmlns="" id="{6CD0C1A9-71EF-4DBE-9601-B9F05746490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2700000">
            <a:off x="10957684" y="5135837"/>
            <a:ext cx="602779" cy="1767959"/>
          </a:xfrm>
          <a:prstGeom prst="rect">
            <a:avLst/>
          </a:prstGeom>
        </p:spPr>
      </p:pic>
      <p:sp>
        <p:nvSpPr>
          <p:cNvPr id="15" name="椭圆 9">
            <a:extLst>
              <a:ext uri="{FF2B5EF4-FFF2-40B4-BE49-F238E27FC236}">
                <a16:creationId xmlns:a16="http://schemas.microsoft.com/office/drawing/2014/main" xmlns="" id="{BC7E4DB5-7686-4871-BA09-0A5DDCFFD03D}"/>
              </a:ext>
            </a:extLst>
          </p:cNvPr>
          <p:cNvSpPr/>
          <p:nvPr userDrawn="1"/>
        </p:nvSpPr>
        <p:spPr>
          <a:xfrm>
            <a:off x="10478501" y="-122394"/>
            <a:ext cx="417175" cy="417175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xmlns="" id="{AA705815-50C6-489B-A39B-E7D336F21CDD}"/>
              </a:ext>
            </a:extLst>
          </p:cNvPr>
          <p:cNvSpPr/>
          <p:nvPr userDrawn="1"/>
        </p:nvSpPr>
        <p:spPr>
          <a:xfrm rot="21228401">
            <a:off x="2278901" y="1179055"/>
            <a:ext cx="6008783" cy="4661425"/>
          </a:xfrm>
          <a:prstGeom prst="rect">
            <a:avLst/>
          </a:prstGeom>
          <a:solidFill>
            <a:srgbClr val="FFC000">
              <a:alpha val="50000"/>
            </a:srgb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xmlns="" id="{E5E3F9D9-E86C-450A-BAA6-C085040D4067}"/>
              </a:ext>
            </a:extLst>
          </p:cNvPr>
          <p:cNvSpPr/>
          <p:nvPr userDrawn="1"/>
        </p:nvSpPr>
        <p:spPr>
          <a:xfrm rot="1737576">
            <a:off x="6328895" y="1082086"/>
            <a:ext cx="2211022" cy="495300"/>
          </a:xfrm>
          <a:prstGeom prst="rect">
            <a:avLst/>
          </a:prstGeom>
          <a:solidFill>
            <a:srgbClr val="00CC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xmlns="" id="{F847D38E-29D5-4F6D-990E-43B85D6A3CCA}"/>
              </a:ext>
            </a:extLst>
          </p:cNvPr>
          <p:cNvSpPr/>
          <p:nvPr userDrawn="1"/>
        </p:nvSpPr>
        <p:spPr>
          <a:xfrm rot="19676478">
            <a:off x="1401292" y="1522000"/>
            <a:ext cx="2397502" cy="495300"/>
          </a:xfrm>
          <a:prstGeom prst="rect">
            <a:avLst/>
          </a:prstGeom>
          <a:solidFill>
            <a:srgbClr val="CC6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xmlns="" id="{ED7DB6B0-739A-4370-B3E5-8A28161C766A}"/>
              </a:ext>
            </a:extLst>
          </p:cNvPr>
          <p:cNvSpPr txBox="1"/>
          <p:nvPr userDrawn="1"/>
        </p:nvSpPr>
        <p:spPr>
          <a:xfrm>
            <a:off x="3155097" y="2004297"/>
            <a:ext cx="4227827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800" b="1" i="0" u="none" strike="noStrike" kern="1200" cap="none" spc="0" normalizeH="0" baseline="0" noProof="0" dirty="0">
                <a:ln w="22225">
                  <a:solidFill>
                    <a:schemeClr val="bg1"/>
                  </a:solidFill>
                  <a:prstDash val="solid"/>
                </a:ln>
                <a:solidFill>
                  <a:schemeClr val="accent2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anose="020B0604020202020204"/>
                <a:ea typeface="+mn-ea"/>
                <a:cs typeface="+mn-cs"/>
              </a:rPr>
              <a:t>TRÒ CHƠI</a:t>
            </a:r>
          </a:p>
        </p:txBody>
      </p:sp>
      <p:grpSp>
        <p:nvGrpSpPr>
          <p:cNvPr id="21" name="Google Shape;769;p31">
            <a:extLst>
              <a:ext uri="{FF2B5EF4-FFF2-40B4-BE49-F238E27FC236}">
                <a16:creationId xmlns:a16="http://schemas.microsoft.com/office/drawing/2014/main" xmlns="" id="{A7F7820E-B6A1-4ABA-87C3-90A18D28B9AB}"/>
              </a:ext>
            </a:extLst>
          </p:cNvPr>
          <p:cNvGrpSpPr/>
          <p:nvPr userDrawn="1"/>
        </p:nvGrpSpPr>
        <p:grpSpPr>
          <a:xfrm>
            <a:off x="7976030" y="2989410"/>
            <a:ext cx="2842230" cy="2927642"/>
            <a:chOff x="5641385" y="2381306"/>
            <a:chExt cx="2599446" cy="2521829"/>
          </a:xfrm>
        </p:grpSpPr>
        <p:sp>
          <p:nvSpPr>
            <p:cNvPr id="22" name="Google Shape;770;p31">
              <a:extLst>
                <a:ext uri="{FF2B5EF4-FFF2-40B4-BE49-F238E27FC236}">
                  <a16:creationId xmlns:a16="http://schemas.microsoft.com/office/drawing/2014/main" xmlns="" id="{822219BD-B384-4310-9DAD-B8FE6C79198A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3" name="Google Shape;771;p31">
              <a:extLst>
                <a:ext uri="{FF2B5EF4-FFF2-40B4-BE49-F238E27FC236}">
                  <a16:creationId xmlns:a16="http://schemas.microsoft.com/office/drawing/2014/main" xmlns="" id="{67E305FE-2401-4EC5-9EDC-BF3EBF595F7C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78" name="Google Shape;772;p31">
                <a:extLst>
                  <a:ext uri="{FF2B5EF4-FFF2-40B4-BE49-F238E27FC236}">
                    <a16:creationId xmlns:a16="http://schemas.microsoft.com/office/drawing/2014/main" xmlns="" id="{79073A0C-EFD1-482A-8844-34F2AA65A7AD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9" name="Google Shape;773;p31">
                <a:extLst>
                  <a:ext uri="{FF2B5EF4-FFF2-40B4-BE49-F238E27FC236}">
                    <a16:creationId xmlns:a16="http://schemas.microsoft.com/office/drawing/2014/main" xmlns="" id="{206E4361-7ACE-4B2E-AC92-AA915875A491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" name="Google Shape;774;p31">
                <a:extLst>
                  <a:ext uri="{FF2B5EF4-FFF2-40B4-BE49-F238E27FC236}">
                    <a16:creationId xmlns:a16="http://schemas.microsoft.com/office/drawing/2014/main" xmlns="" id="{D10680C6-1117-4253-BDAB-6AB4A92C8AAA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" name="Google Shape;775;p31">
                <a:extLst>
                  <a:ext uri="{FF2B5EF4-FFF2-40B4-BE49-F238E27FC236}">
                    <a16:creationId xmlns:a16="http://schemas.microsoft.com/office/drawing/2014/main" xmlns="" id="{125023DC-71E7-48F1-8125-2957FE05FB42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2" name="Google Shape;776;p31">
                <a:extLst>
                  <a:ext uri="{FF2B5EF4-FFF2-40B4-BE49-F238E27FC236}">
                    <a16:creationId xmlns:a16="http://schemas.microsoft.com/office/drawing/2014/main" xmlns="" id="{65683981-D996-4A47-862F-BD6F9A936364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3" name="Google Shape;777;p31">
                <a:extLst>
                  <a:ext uri="{FF2B5EF4-FFF2-40B4-BE49-F238E27FC236}">
                    <a16:creationId xmlns:a16="http://schemas.microsoft.com/office/drawing/2014/main" xmlns="" id="{5E928E99-D4F1-4A2B-AB50-D702075E586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4" name="Google Shape;778;p31">
                <a:extLst>
                  <a:ext uri="{FF2B5EF4-FFF2-40B4-BE49-F238E27FC236}">
                    <a16:creationId xmlns:a16="http://schemas.microsoft.com/office/drawing/2014/main" xmlns="" id="{A114321D-AAAB-47D5-A0E2-0AED649A8D91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5" name="Google Shape;779;p31">
                <a:extLst>
                  <a:ext uri="{FF2B5EF4-FFF2-40B4-BE49-F238E27FC236}">
                    <a16:creationId xmlns:a16="http://schemas.microsoft.com/office/drawing/2014/main" xmlns="" id="{32F8B873-1BD3-4DA9-8362-DC0982E7E22B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" name="Google Shape;780;p31">
                <a:extLst>
                  <a:ext uri="{FF2B5EF4-FFF2-40B4-BE49-F238E27FC236}">
                    <a16:creationId xmlns:a16="http://schemas.microsoft.com/office/drawing/2014/main" xmlns="" id="{E79DC200-D47E-4043-9579-D1B1CB1B43DC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7" name="Google Shape;781;p31">
                <a:extLst>
                  <a:ext uri="{FF2B5EF4-FFF2-40B4-BE49-F238E27FC236}">
                    <a16:creationId xmlns:a16="http://schemas.microsoft.com/office/drawing/2014/main" xmlns="" id="{EF1F8262-C0FD-4814-A3DF-CA09357F9CFF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8" name="Google Shape;782;p31">
                <a:extLst>
                  <a:ext uri="{FF2B5EF4-FFF2-40B4-BE49-F238E27FC236}">
                    <a16:creationId xmlns:a16="http://schemas.microsoft.com/office/drawing/2014/main" xmlns="" id="{0F18B579-59FC-48BE-B7F8-F07A127BD2BC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9" name="Google Shape;783;p31">
                <a:extLst>
                  <a:ext uri="{FF2B5EF4-FFF2-40B4-BE49-F238E27FC236}">
                    <a16:creationId xmlns:a16="http://schemas.microsoft.com/office/drawing/2014/main" xmlns="" id="{E67D8C9E-6430-4177-B4D1-8EA0D7E28526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0" name="Google Shape;784;p31">
                <a:extLst>
                  <a:ext uri="{FF2B5EF4-FFF2-40B4-BE49-F238E27FC236}">
                    <a16:creationId xmlns:a16="http://schemas.microsoft.com/office/drawing/2014/main" xmlns="" id="{14919EFC-4F19-42D3-9F77-4E44330A43E9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" name="Google Shape;785;p31">
                <a:extLst>
                  <a:ext uri="{FF2B5EF4-FFF2-40B4-BE49-F238E27FC236}">
                    <a16:creationId xmlns:a16="http://schemas.microsoft.com/office/drawing/2014/main" xmlns="" id="{16A14984-E0E8-456B-BD84-8259DE0710F7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2" name="Google Shape;786;p31">
                <a:extLst>
                  <a:ext uri="{FF2B5EF4-FFF2-40B4-BE49-F238E27FC236}">
                    <a16:creationId xmlns:a16="http://schemas.microsoft.com/office/drawing/2014/main" xmlns="" id="{F1061FD4-18FB-4000-8538-542996E0E4A8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3" name="Google Shape;787;p31">
                <a:extLst>
                  <a:ext uri="{FF2B5EF4-FFF2-40B4-BE49-F238E27FC236}">
                    <a16:creationId xmlns:a16="http://schemas.microsoft.com/office/drawing/2014/main" xmlns="" id="{FA98C54B-4142-4BB3-8E04-33B83E3FA627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4" name="Google Shape;788;p31">
                <a:extLst>
                  <a:ext uri="{FF2B5EF4-FFF2-40B4-BE49-F238E27FC236}">
                    <a16:creationId xmlns:a16="http://schemas.microsoft.com/office/drawing/2014/main" xmlns="" id="{3B27D17C-087C-4659-B1BE-B20DF4979076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5" name="Google Shape;789;p31">
                <a:extLst>
                  <a:ext uri="{FF2B5EF4-FFF2-40B4-BE49-F238E27FC236}">
                    <a16:creationId xmlns:a16="http://schemas.microsoft.com/office/drawing/2014/main" xmlns="" id="{339F7ECD-CC9C-473F-B37B-2385B55D67B4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6" name="Google Shape;790;p31">
                <a:extLst>
                  <a:ext uri="{FF2B5EF4-FFF2-40B4-BE49-F238E27FC236}">
                    <a16:creationId xmlns:a16="http://schemas.microsoft.com/office/drawing/2014/main" xmlns="" id="{929A46A0-A9B7-43A8-8F42-C0A7E506D3DB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7" name="Google Shape;791;p31">
                <a:extLst>
                  <a:ext uri="{FF2B5EF4-FFF2-40B4-BE49-F238E27FC236}">
                    <a16:creationId xmlns:a16="http://schemas.microsoft.com/office/drawing/2014/main" xmlns="" id="{A2844C9A-294B-4908-9F85-F7A922CB807E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8" name="Google Shape;792;p31">
                <a:extLst>
                  <a:ext uri="{FF2B5EF4-FFF2-40B4-BE49-F238E27FC236}">
                    <a16:creationId xmlns:a16="http://schemas.microsoft.com/office/drawing/2014/main" xmlns="" id="{EC0E45FA-FFBF-43B9-9036-504713AF3952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9" name="Google Shape;793;p31">
                <a:extLst>
                  <a:ext uri="{FF2B5EF4-FFF2-40B4-BE49-F238E27FC236}">
                    <a16:creationId xmlns:a16="http://schemas.microsoft.com/office/drawing/2014/main" xmlns="" id="{83726AEE-62FB-444D-86C5-9675E2BA875D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0" name="Google Shape;794;p31">
                <a:extLst>
                  <a:ext uri="{FF2B5EF4-FFF2-40B4-BE49-F238E27FC236}">
                    <a16:creationId xmlns:a16="http://schemas.microsoft.com/office/drawing/2014/main" xmlns="" id="{44DF6C97-7DA7-4C6C-8148-AC7D8B13D7D4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1" name="Google Shape;795;p31">
                <a:extLst>
                  <a:ext uri="{FF2B5EF4-FFF2-40B4-BE49-F238E27FC236}">
                    <a16:creationId xmlns:a16="http://schemas.microsoft.com/office/drawing/2014/main" xmlns="" id="{A817511C-24B7-418A-8453-4B0B27C74A13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2" name="Google Shape;796;p31">
                <a:extLst>
                  <a:ext uri="{FF2B5EF4-FFF2-40B4-BE49-F238E27FC236}">
                    <a16:creationId xmlns:a16="http://schemas.microsoft.com/office/drawing/2014/main" xmlns="" id="{5702A604-299B-4E0A-8CAA-422A38FAE1B8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3" name="Google Shape;797;p31">
                <a:extLst>
                  <a:ext uri="{FF2B5EF4-FFF2-40B4-BE49-F238E27FC236}">
                    <a16:creationId xmlns:a16="http://schemas.microsoft.com/office/drawing/2014/main" xmlns="" id="{BC2EA9C4-550E-47B5-850B-387D456C9ED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4" name="Google Shape;798;p31">
                <a:extLst>
                  <a:ext uri="{FF2B5EF4-FFF2-40B4-BE49-F238E27FC236}">
                    <a16:creationId xmlns:a16="http://schemas.microsoft.com/office/drawing/2014/main" xmlns="" id="{60ECA93A-0A70-4E75-BDBB-602CA54BF29F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5" name="Google Shape;799;p31">
                <a:extLst>
                  <a:ext uri="{FF2B5EF4-FFF2-40B4-BE49-F238E27FC236}">
                    <a16:creationId xmlns:a16="http://schemas.microsoft.com/office/drawing/2014/main" xmlns="" id="{6E51DE60-88A3-4476-8A29-5219EF41C2D6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6" name="Google Shape;800;p31">
                <a:extLst>
                  <a:ext uri="{FF2B5EF4-FFF2-40B4-BE49-F238E27FC236}">
                    <a16:creationId xmlns:a16="http://schemas.microsoft.com/office/drawing/2014/main" xmlns="" id="{74928559-8DC3-47DA-B3CE-6E5677ECB2FA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7" name="Google Shape;801;p31">
                <a:extLst>
                  <a:ext uri="{FF2B5EF4-FFF2-40B4-BE49-F238E27FC236}">
                    <a16:creationId xmlns:a16="http://schemas.microsoft.com/office/drawing/2014/main" xmlns="" id="{4D9F3E95-39A3-4F6F-8D5C-312894EBF4B0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8" name="Google Shape;802;p31">
                <a:extLst>
                  <a:ext uri="{FF2B5EF4-FFF2-40B4-BE49-F238E27FC236}">
                    <a16:creationId xmlns:a16="http://schemas.microsoft.com/office/drawing/2014/main" xmlns="" id="{7E34CAAC-7E6B-4603-A200-F1A8D0F4644B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9" name="Google Shape;803;p31">
                <a:extLst>
                  <a:ext uri="{FF2B5EF4-FFF2-40B4-BE49-F238E27FC236}">
                    <a16:creationId xmlns:a16="http://schemas.microsoft.com/office/drawing/2014/main" xmlns="" id="{3AD01370-4B8F-4496-9D95-6595E0149232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0" name="Google Shape;804;p31">
                <a:extLst>
                  <a:ext uri="{FF2B5EF4-FFF2-40B4-BE49-F238E27FC236}">
                    <a16:creationId xmlns:a16="http://schemas.microsoft.com/office/drawing/2014/main" xmlns="" id="{A3B0FE1D-7532-4C11-A2E5-E5CE8102DF72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1" name="Google Shape;805;p31">
                <a:extLst>
                  <a:ext uri="{FF2B5EF4-FFF2-40B4-BE49-F238E27FC236}">
                    <a16:creationId xmlns:a16="http://schemas.microsoft.com/office/drawing/2014/main" xmlns="" id="{CB1B7A03-5FFD-4D48-A14D-5C93FBBAF079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2" name="Google Shape;806;p31">
                <a:extLst>
                  <a:ext uri="{FF2B5EF4-FFF2-40B4-BE49-F238E27FC236}">
                    <a16:creationId xmlns:a16="http://schemas.microsoft.com/office/drawing/2014/main" xmlns="" id="{B15AEFD6-717B-4F08-960E-612EA218F98B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3" name="Google Shape;807;p31">
                <a:extLst>
                  <a:ext uri="{FF2B5EF4-FFF2-40B4-BE49-F238E27FC236}">
                    <a16:creationId xmlns:a16="http://schemas.microsoft.com/office/drawing/2014/main" xmlns="" id="{50DDA634-2CAC-4919-93E3-E773A59EF94B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4" name="Google Shape;808;p31">
                <a:extLst>
                  <a:ext uri="{FF2B5EF4-FFF2-40B4-BE49-F238E27FC236}">
                    <a16:creationId xmlns:a16="http://schemas.microsoft.com/office/drawing/2014/main" xmlns="" id="{70CB55FC-28E5-4F67-8CEA-21C87C90C69F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5" name="Google Shape;809;p31">
                <a:extLst>
                  <a:ext uri="{FF2B5EF4-FFF2-40B4-BE49-F238E27FC236}">
                    <a16:creationId xmlns:a16="http://schemas.microsoft.com/office/drawing/2014/main" xmlns="" id="{DE76E0C0-D762-4F1A-A22C-A5F3B34FB390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6" name="Google Shape;810;p31">
                <a:extLst>
                  <a:ext uri="{FF2B5EF4-FFF2-40B4-BE49-F238E27FC236}">
                    <a16:creationId xmlns:a16="http://schemas.microsoft.com/office/drawing/2014/main" xmlns="" id="{A78ED98A-AABF-4B79-9EDD-2E5491638436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7" name="Google Shape;811;p31">
                <a:extLst>
                  <a:ext uri="{FF2B5EF4-FFF2-40B4-BE49-F238E27FC236}">
                    <a16:creationId xmlns:a16="http://schemas.microsoft.com/office/drawing/2014/main" xmlns="" id="{99FDF457-D1B3-46E7-9DC9-EFAA1C6DB508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8" name="Google Shape;812;p31">
                <a:extLst>
                  <a:ext uri="{FF2B5EF4-FFF2-40B4-BE49-F238E27FC236}">
                    <a16:creationId xmlns:a16="http://schemas.microsoft.com/office/drawing/2014/main" xmlns="" id="{83A94181-24E7-4AC4-A855-23B9D83E0EF2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9" name="Google Shape;813;p31">
                <a:extLst>
                  <a:ext uri="{FF2B5EF4-FFF2-40B4-BE49-F238E27FC236}">
                    <a16:creationId xmlns:a16="http://schemas.microsoft.com/office/drawing/2014/main" xmlns="" id="{FBEFC177-3B75-4B05-8E0A-5A1ACB1F2120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0" name="Google Shape;814;p31">
                <a:extLst>
                  <a:ext uri="{FF2B5EF4-FFF2-40B4-BE49-F238E27FC236}">
                    <a16:creationId xmlns:a16="http://schemas.microsoft.com/office/drawing/2014/main" xmlns="" id="{3033D383-976E-4F6D-9FF5-A5BD87885C50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1" name="Google Shape;815;p31">
                <a:extLst>
                  <a:ext uri="{FF2B5EF4-FFF2-40B4-BE49-F238E27FC236}">
                    <a16:creationId xmlns:a16="http://schemas.microsoft.com/office/drawing/2014/main" xmlns="" id="{FD643C5C-7BD5-49D3-95C0-BC466D1AAB35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2" name="Google Shape;816;p31">
                <a:extLst>
                  <a:ext uri="{FF2B5EF4-FFF2-40B4-BE49-F238E27FC236}">
                    <a16:creationId xmlns:a16="http://schemas.microsoft.com/office/drawing/2014/main" xmlns="" id="{6446AAA2-1CAF-407B-832C-D1E4217C16CD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3" name="Google Shape;817;p31">
                <a:extLst>
                  <a:ext uri="{FF2B5EF4-FFF2-40B4-BE49-F238E27FC236}">
                    <a16:creationId xmlns:a16="http://schemas.microsoft.com/office/drawing/2014/main" xmlns="" id="{88A98BB5-1F0B-46F7-AC38-2D707FF9BCE3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4" name="Google Shape;818;p31">
                <a:extLst>
                  <a:ext uri="{FF2B5EF4-FFF2-40B4-BE49-F238E27FC236}">
                    <a16:creationId xmlns:a16="http://schemas.microsoft.com/office/drawing/2014/main" xmlns="" id="{4CC8C184-78BF-47B5-9A22-AFB866DA2BE3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5" name="Google Shape;819;p31">
                <a:extLst>
                  <a:ext uri="{FF2B5EF4-FFF2-40B4-BE49-F238E27FC236}">
                    <a16:creationId xmlns:a16="http://schemas.microsoft.com/office/drawing/2014/main" xmlns="" id="{F1DB6690-918A-4AEA-87D3-B866B20DC885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6" name="Google Shape;820;p31">
                <a:extLst>
                  <a:ext uri="{FF2B5EF4-FFF2-40B4-BE49-F238E27FC236}">
                    <a16:creationId xmlns:a16="http://schemas.microsoft.com/office/drawing/2014/main" xmlns="" id="{A42793A7-B728-4D19-A38B-446AAA44314E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7" name="Google Shape;821;p31">
                <a:extLst>
                  <a:ext uri="{FF2B5EF4-FFF2-40B4-BE49-F238E27FC236}">
                    <a16:creationId xmlns:a16="http://schemas.microsoft.com/office/drawing/2014/main" xmlns="" id="{CA6E9802-B62C-4C82-B7A6-355F746E0597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8" name="Google Shape;822;p31">
                <a:extLst>
                  <a:ext uri="{FF2B5EF4-FFF2-40B4-BE49-F238E27FC236}">
                    <a16:creationId xmlns:a16="http://schemas.microsoft.com/office/drawing/2014/main" xmlns="" id="{C6A5C80D-FA28-4CFB-906F-A571A13D7502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9" name="Google Shape;823;p31">
                <a:extLst>
                  <a:ext uri="{FF2B5EF4-FFF2-40B4-BE49-F238E27FC236}">
                    <a16:creationId xmlns:a16="http://schemas.microsoft.com/office/drawing/2014/main" xmlns="" id="{CA337883-DA53-4A2C-85EF-E547A3B12347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0" name="Google Shape;824;p31">
                <a:extLst>
                  <a:ext uri="{FF2B5EF4-FFF2-40B4-BE49-F238E27FC236}">
                    <a16:creationId xmlns:a16="http://schemas.microsoft.com/office/drawing/2014/main" xmlns="" id="{DCA5891C-4D9D-4EF8-8190-41E11BC80CA4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1" name="Google Shape;825;p31">
                <a:extLst>
                  <a:ext uri="{FF2B5EF4-FFF2-40B4-BE49-F238E27FC236}">
                    <a16:creationId xmlns:a16="http://schemas.microsoft.com/office/drawing/2014/main" xmlns="" id="{3237B78C-4AEC-41B1-B117-C4F3AA2DC800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2" name="Google Shape;826;p31">
                <a:extLst>
                  <a:ext uri="{FF2B5EF4-FFF2-40B4-BE49-F238E27FC236}">
                    <a16:creationId xmlns:a16="http://schemas.microsoft.com/office/drawing/2014/main" xmlns="" id="{1521C7F7-8E1A-47C5-9DCA-90CDB5811C11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3" name="Google Shape;827;p31">
                <a:extLst>
                  <a:ext uri="{FF2B5EF4-FFF2-40B4-BE49-F238E27FC236}">
                    <a16:creationId xmlns:a16="http://schemas.microsoft.com/office/drawing/2014/main" xmlns="" id="{100455C1-4CC7-4A44-A713-8C4B71803359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4" name="Google Shape;828;p31">
              <a:extLst>
                <a:ext uri="{FF2B5EF4-FFF2-40B4-BE49-F238E27FC236}">
                  <a16:creationId xmlns:a16="http://schemas.microsoft.com/office/drawing/2014/main" xmlns="" id="{325EC593-5286-4CEA-AD35-7B7118BAC552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829;p31">
              <a:extLst>
                <a:ext uri="{FF2B5EF4-FFF2-40B4-BE49-F238E27FC236}">
                  <a16:creationId xmlns:a16="http://schemas.microsoft.com/office/drawing/2014/main" xmlns="" id="{A15EBF99-6DE8-40C1-8121-3110897B443A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830;p31">
              <a:extLst>
                <a:ext uri="{FF2B5EF4-FFF2-40B4-BE49-F238E27FC236}">
                  <a16:creationId xmlns:a16="http://schemas.microsoft.com/office/drawing/2014/main" xmlns="" id="{4B39D613-D659-4322-B6E8-338191A4B7C2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831;p31">
              <a:extLst>
                <a:ext uri="{FF2B5EF4-FFF2-40B4-BE49-F238E27FC236}">
                  <a16:creationId xmlns:a16="http://schemas.microsoft.com/office/drawing/2014/main" xmlns="" id="{A9B86892-DD10-46D1-978E-9AAFD0121D5A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832;p31">
              <a:extLst>
                <a:ext uri="{FF2B5EF4-FFF2-40B4-BE49-F238E27FC236}">
                  <a16:creationId xmlns:a16="http://schemas.microsoft.com/office/drawing/2014/main" xmlns="" id="{F8BF754F-A651-4E17-83E5-71E641121B9A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833;p31">
              <a:extLst>
                <a:ext uri="{FF2B5EF4-FFF2-40B4-BE49-F238E27FC236}">
                  <a16:creationId xmlns:a16="http://schemas.microsoft.com/office/drawing/2014/main" xmlns="" id="{5C0E7C98-3C79-47FD-B395-D23C891830FC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834;p31">
              <a:extLst>
                <a:ext uri="{FF2B5EF4-FFF2-40B4-BE49-F238E27FC236}">
                  <a16:creationId xmlns:a16="http://schemas.microsoft.com/office/drawing/2014/main" xmlns="" id="{44A896B8-E41C-45BF-89E2-9D7AA3150C23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835;p31">
              <a:extLst>
                <a:ext uri="{FF2B5EF4-FFF2-40B4-BE49-F238E27FC236}">
                  <a16:creationId xmlns:a16="http://schemas.microsoft.com/office/drawing/2014/main" xmlns="" id="{76467C4B-6AF2-4641-8A7B-60DDF79BE146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836;p31">
              <a:extLst>
                <a:ext uri="{FF2B5EF4-FFF2-40B4-BE49-F238E27FC236}">
                  <a16:creationId xmlns:a16="http://schemas.microsoft.com/office/drawing/2014/main" xmlns="" id="{F6155CD0-9DBD-45BF-9F0F-3A68E979E4F7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837;p31">
              <a:extLst>
                <a:ext uri="{FF2B5EF4-FFF2-40B4-BE49-F238E27FC236}">
                  <a16:creationId xmlns:a16="http://schemas.microsoft.com/office/drawing/2014/main" xmlns="" id="{7A9E66BF-ABCD-46E5-9AC6-39D3007B99A2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838;p31">
              <a:extLst>
                <a:ext uri="{FF2B5EF4-FFF2-40B4-BE49-F238E27FC236}">
                  <a16:creationId xmlns:a16="http://schemas.microsoft.com/office/drawing/2014/main" xmlns="" id="{8EA4E3DC-B3C2-430A-8645-02EB0085B2DE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839;p31">
              <a:extLst>
                <a:ext uri="{FF2B5EF4-FFF2-40B4-BE49-F238E27FC236}">
                  <a16:creationId xmlns:a16="http://schemas.microsoft.com/office/drawing/2014/main" xmlns="" id="{5E8BB71E-1E11-4673-8E19-33DD7203DAFD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840;p31">
              <a:extLst>
                <a:ext uri="{FF2B5EF4-FFF2-40B4-BE49-F238E27FC236}">
                  <a16:creationId xmlns:a16="http://schemas.microsoft.com/office/drawing/2014/main" xmlns="" id="{58B7EB72-E5C6-4BA8-9E97-8201A4022397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841;p31">
              <a:extLst>
                <a:ext uri="{FF2B5EF4-FFF2-40B4-BE49-F238E27FC236}">
                  <a16:creationId xmlns:a16="http://schemas.microsoft.com/office/drawing/2014/main" xmlns="" id="{08D9E3A7-86E1-40F3-953F-1FE1E4FF633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842;p31">
              <a:extLst>
                <a:ext uri="{FF2B5EF4-FFF2-40B4-BE49-F238E27FC236}">
                  <a16:creationId xmlns:a16="http://schemas.microsoft.com/office/drawing/2014/main" xmlns="" id="{D6D5BB63-E9C8-4331-A34F-63DA54CE053D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843;p31">
              <a:extLst>
                <a:ext uri="{FF2B5EF4-FFF2-40B4-BE49-F238E27FC236}">
                  <a16:creationId xmlns:a16="http://schemas.microsoft.com/office/drawing/2014/main" xmlns="" id="{56B4D0FE-0B68-4651-862A-D837ACDA9C6A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844;p31">
              <a:extLst>
                <a:ext uri="{FF2B5EF4-FFF2-40B4-BE49-F238E27FC236}">
                  <a16:creationId xmlns:a16="http://schemas.microsoft.com/office/drawing/2014/main" xmlns="" id="{FA30B55F-35FE-40D8-B3E2-2D17EA757012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845;p31">
              <a:extLst>
                <a:ext uri="{FF2B5EF4-FFF2-40B4-BE49-F238E27FC236}">
                  <a16:creationId xmlns:a16="http://schemas.microsoft.com/office/drawing/2014/main" xmlns="" id="{A66095BE-9040-4BC4-96DE-EEF05E80816B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846;p31">
              <a:extLst>
                <a:ext uri="{FF2B5EF4-FFF2-40B4-BE49-F238E27FC236}">
                  <a16:creationId xmlns:a16="http://schemas.microsoft.com/office/drawing/2014/main" xmlns="" id="{4DF5FF6C-A1B3-41C0-B596-203947FE8C36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847;p31">
              <a:extLst>
                <a:ext uri="{FF2B5EF4-FFF2-40B4-BE49-F238E27FC236}">
                  <a16:creationId xmlns:a16="http://schemas.microsoft.com/office/drawing/2014/main" xmlns="" id="{E2994D42-0494-415C-BFB6-8F9B9C5271E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848;p31">
              <a:extLst>
                <a:ext uri="{FF2B5EF4-FFF2-40B4-BE49-F238E27FC236}">
                  <a16:creationId xmlns:a16="http://schemas.microsoft.com/office/drawing/2014/main" xmlns="" id="{2CB66865-7714-4A34-AED9-41AD60932962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849;p31">
              <a:extLst>
                <a:ext uri="{FF2B5EF4-FFF2-40B4-BE49-F238E27FC236}">
                  <a16:creationId xmlns:a16="http://schemas.microsoft.com/office/drawing/2014/main" xmlns="" id="{253D56D8-124E-4040-8949-78C5C960F31C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850;p31">
              <a:extLst>
                <a:ext uri="{FF2B5EF4-FFF2-40B4-BE49-F238E27FC236}">
                  <a16:creationId xmlns:a16="http://schemas.microsoft.com/office/drawing/2014/main" xmlns="" id="{11AC130C-D146-4C24-8153-A67B24755EA6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851;p31">
              <a:extLst>
                <a:ext uri="{FF2B5EF4-FFF2-40B4-BE49-F238E27FC236}">
                  <a16:creationId xmlns:a16="http://schemas.microsoft.com/office/drawing/2014/main" xmlns="" id="{ED725F0D-AE8C-4C62-A1D0-28AED534EF28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852;p31">
              <a:extLst>
                <a:ext uri="{FF2B5EF4-FFF2-40B4-BE49-F238E27FC236}">
                  <a16:creationId xmlns:a16="http://schemas.microsoft.com/office/drawing/2014/main" xmlns="" id="{CA2B1D70-9BCE-4DD2-BA34-2E4009D1622F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853;p31">
              <a:extLst>
                <a:ext uri="{FF2B5EF4-FFF2-40B4-BE49-F238E27FC236}">
                  <a16:creationId xmlns:a16="http://schemas.microsoft.com/office/drawing/2014/main" xmlns="" id="{3686F475-F542-484B-BD08-AA494971535B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854;p31">
              <a:extLst>
                <a:ext uri="{FF2B5EF4-FFF2-40B4-BE49-F238E27FC236}">
                  <a16:creationId xmlns:a16="http://schemas.microsoft.com/office/drawing/2014/main" xmlns="" id="{9B6100B7-6F05-45AC-8A7F-2591A20F2D37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855;p31">
              <a:extLst>
                <a:ext uri="{FF2B5EF4-FFF2-40B4-BE49-F238E27FC236}">
                  <a16:creationId xmlns:a16="http://schemas.microsoft.com/office/drawing/2014/main" xmlns="" id="{FBE42FD0-1063-42E2-93F4-90B8AFA16845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856;p31">
              <a:extLst>
                <a:ext uri="{FF2B5EF4-FFF2-40B4-BE49-F238E27FC236}">
                  <a16:creationId xmlns:a16="http://schemas.microsoft.com/office/drawing/2014/main" xmlns="" id="{A37A6433-D788-40AE-971C-D6785D37767F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857;p31">
              <a:extLst>
                <a:ext uri="{FF2B5EF4-FFF2-40B4-BE49-F238E27FC236}">
                  <a16:creationId xmlns:a16="http://schemas.microsoft.com/office/drawing/2014/main" xmlns="" id="{6BECF98D-222B-44E1-B71A-8F18FBEB97A1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858;p31">
              <a:extLst>
                <a:ext uri="{FF2B5EF4-FFF2-40B4-BE49-F238E27FC236}">
                  <a16:creationId xmlns:a16="http://schemas.microsoft.com/office/drawing/2014/main" xmlns="" id="{EDF4639D-2DB4-47CE-A5BE-27276F8AC578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859;p31">
              <a:extLst>
                <a:ext uri="{FF2B5EF4-FFF2-40B4-BE49-F238E27FC236}">
                  <a16:creationId xmlns:a16="http://schemas.microsoft.com/office/drawing/2014/main" xmlns="" id="{83E5E880-58FD-4D05-B8FA-566B946D8E5A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860;p31">
              <a:extLst>
                <a:ext uri="{FF2B5EF4-FFF2-40B4-BE49-F238E27FC236}">
                  <a16:creationId xmlns:a16="http://schemas.microsoft.com/office/drawing/2014/main" xmlns="" id="{C0322238-07EC-4432-8801-45CE1D4E8280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" name="Google Shape;861;p31">
              <a:extLst>
                <a:ext uri="{FF2B5EF4-FFF2-40B4-BE49-F238E27FC236}">
                  <a16:creationId xmlns:a16="http://schemas.microsoft.com/office/drawing/2014/main" xmlns="" id="{0C31480F-A1B1-4138-B3A2-6EB278349808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862;p31">
              <a:extLst>
                <a:ext uri="{FF2B5EF4-FFF2-40B4-BE49-F238E27FC236}">
                  <a16:creationId xmlns:a16="http://schemas.microsoft.com/office/drawing/2014/main" xmlns="" id="{C26D60C6-B75D-4FB2-A13E-6698FB2AA5E1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863;p31">
              <a:extLst>
                <a:ext uri="{FF2B5EF4-FFF2-40B4-BE49-F238E27FC236}">
                  <a16:creationId xmlns:a16="http://schemas.microsoft.com/office/drawing/2014/main" xmlns="" id="{D47CE1BA-EF2A-4F4F-9D13-6B4B80889B8B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" name="Google Shape;864;p31">
              <a:extLst>
                <a:ext uri="{FF2B5EF4-FFF2-40B4-BE49-F238E27FC236}">
                  <a16:creationId xmlns:a16="http://schemas.microsoft.com/office/drawing/2014/main" xmlns="" id="{10BF39A8-F37E-402C-A722-6342F10028AA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" name="Google Shape;865;p31">
              <a:extLst>
                <a:ext uri="{FF2B5EF4-FFF2-40B4-BE49-F238E27FC236}">
                  <a16:creationId xmlns:a16="http://schemas.microsoft.com/office/drawing/2014/main" xmlns="" id="{D9344192-6461-4248-A41D-B18E3BEB47E5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" name="Google Shape;866;p31">
              <a:extLst>
                <a:ext uri="{FF2B5EF4-FFF2-40B4-BE49-F238E27FC236}">
                  <a16:creationId xmlns:a16="http://schemas.microsoft.com/office/drawing/2014/main" xmlns="" id="{F1E40478-ED2C-452D-9185-ED87A82F83FB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" name="Google Shape;867;p31">
              <a:extLst>
                <a:ext uri="{FF2B5EF4-FFF2-40B4-BE49-F238E27FC236}">
                  <a16:creationId xmlns:a16="http://schemas.microsoft.com/office/drawing/2014/main" xmlns="" id="{6AA9C373-6F60-441F-8AD2-DE57CDB4570F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" name="Google Shape;868;p31">
              <a:extLst>
                <a:ext uri="{FF2B5EF4-FFF2-40B4-BE49-F238E27FC236}">
                  <a16:creationId xmlns:a16="http://schemas.microsoft.com/office/drawing/2014/main" xmlns="" id="{4968CCF2-285E-41A5-B58C-67FB41B3F123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" name="Google Shape;869;p31">
              <a:extLst>
                <a:ext uri="{FF2B5EF4-FFF2-40B4-BE49-F238E27FC236}">
                  <a16:creationId xmlns:a16="http://schemas.microsoft.com/office/drawing/2014/main" xmlns="" id="{AD4C47AE-5273-4305-BF12-9302A28AC40A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" name="Google Shape;870;p31">
              <a:extLst>
                <a:ext uri="{FF2B5EF4-FFF2-40B4-BE49-F238E27FC236}">
                  <a16:creationId xmlns:a16="http://schemas.microsoft.com/office/drawing/2014/main" xmlns="" id="{D6944283-6516-4CA1-8CED-1AD3BE6908E7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" name="Google Shape;871;p31">
              <a:extLst>
                <a:ext uri="{FF2B5EF4-FFF2-40B4-BE49-F238E27FC236}">
                  <a16:creationId xmlns:a16="http://schemas.microsoft.com/office/drawing/2014/main" xmlns="" id="{8DE273E1-308F-4261-A7B3-20BDB9394868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" name="Google Shape;872;p31">
              <a:extLst>
                <a:ext uri="{FF2B5EF4-FFF2-40B4-BE49-F238E27FC236}">
                  <a16:creationId xmlns:a16="http://schemas.microsoft.com/office/drawing/2014/main" xmlns="" id="{A49D15BD-2B3E-4B02-A32F-FDEC8E9179F3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" name="Google Shape;873;p31">
              <a:extLst>
                <a:ext uri="{FF2B5EF4-FFF2-40B4-BE49-F238E27FC236}">
                  <a16:creationId xmlns:a16="http://schemas.microsoft.com/office/drawing/2014/main" xmlns="" id="{9EAAC4BC-88D8-4FD6-B267-BCCDE04FFB2E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" name="Google Shape;874;p31">
              <a:extLst>
                <a:ext uri="{FF2B5EF4-FFF2-40B4-BE49-F238E27FC236}">
                  <a16:creationId xmlns:a16="http://schemas.microsoft.com/office/drawing/2014/main" xmlns="" id="{1EF84D3F-E17B-4D61-A310-AD71B008FBA5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" name="Google Shape;875;p31">
              <a:extLst>
                <a:ext uri="{FF2B5EF4-FFF2-40B4-BE49-F238E27FC236}">
                  <a16:creationId xmlns:a16="http://schemas.microsoft.com/office/drawing/2014/main" xmlns="" id="{2D79EBC2-B216-4287-A3FC-2F2010CB2A81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" name="Google Shape;876;p31">
              <a:extLst>
                <a:ext uri="{FF2B5EF4-FFF2-40B4-BE49-F238E27FC236}">
                  <a16:creationId xmlns:a16="http://schemas.microsoft.com/office/drawing/2014/main" xmlns="" id="{90D0DCC2-BEB8-4805-8864-9B8157D6D9D0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" name="Google Shape;877;p31">
              <a:extLst>
                <a:ext uri="{FF2B5EF4-FFF2-40B4-BE49-F238E27FC236}">
                  <a16:creationId xmlns:a16="http://schemas.microsoft.com/office/drawing/2014/main" xmlns="" id="{DDBF39D6-19E0-4C1B-B36D-97334BDFA9C1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" name="Google Shape;878;p31">
              <a:extLst>
                <a:ext uri="{FF2B5EF4-FFF2-40B4-BE49-F238E27FC236}">
                  <a16:creationId xmlns:a16="http://schemas.microsoft.com/office/drawing/2014/main" xmlns="" id="{DA0AA242-2B2A-4216-BEC0-813A5A117F4E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" name="Google Shape;879;p31">
              <a:extLst>
                <a:ext uri="{FF2B5EF4-FFF2-40B4-BE49-F238E27FC236}">
                  <a16:creationId xmlns:a16="http://schemas.microsoft.com/office/drawing/2014/main" xmlns="" id="{98D43C14-947B-4828-8F17-C940B26377D2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" name="Google Shape;880;p31">
              <a:extLst>
                <a:ext uri="{FF2B5EF4-FFF2-40B4-BE49-F238E27FC236}">
                  <a16:creationId xmlns:a16="http://schemas.microsoft.com/office/drawing/2014/main" xmlns="" id="{5222CF1F-77B6-4959-8DE9-292BB4779DAD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" name="Google Shape;881;p31">
              <a:extLst>
                <a:ext uri="{FF2B5EF4-FFF2-40B4-BE49-F238E27FC236}">
                  <a16:creationId xmlns:a16="http://schemas.microsoft.com/office/drawing/2014/main" xmlns="" id="{50419D18-CC71-44FC-8EBE-8666CAB7D413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4" name="TextBox 133">
            <a:extLst>
              <a:ext uri="{FF2B5EF4-FFF2-40B4-BE49-F238E27FC236}">
                <a16:creationId xmlns:a16="http://schemas.microsoft.com/office/drawing/2014/main" xmlns="" id="{23418162-C26E-4370-9D2F-33E57C0A0B7E}"/>
              </a:ext>
            </a:extLst>
          </p:cNvPr>
          <p:cNvSpPr txBox="1"/>
          <p:nvPr userDrawn="1"/>
        </p:nvSpPr>
        <p:spPr>
          <a:xfrm>
            <a:off x="7514755" y="6517885"/>
            <a:ext cx="3249397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Hương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Thảo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 tranthao121004@gmail.com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7092667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Vertical Text">
    <p:bg>
      <p:bgPr>
        <a:solidFill>
          <a:srgbClr val="E3AB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88CB28D7-CB5E-42A4-AC1B-49E9F84E1AA8}"/>
              </a:ext>
            </a:extLst>
          </p:cNvPr>
          <p:cNvSpPr/>
          <p:nvPr userDrawn="1"/>
        </p:nvSpPr>
        <p:spPr>
          <a:xfrm>
            <a:off x="212651" y="202019"/>
            <a:ext cx="11738344" cy="6507125"/>
          </a:xfrm>
          <a:custGeom>
            <a:avLst/>
            <a:gdLst>
              <a:gd name="connsiteX0" fmla="*/ 0 w 11738344"/>
              <a:gd name="connsiteY0" fmla="*/ 0 h 6507125"/>
              <a:gd name="connsiteX1" fmla="*/ 586917 w 11738344"/>
              <a:gd name="connsiteY1" fmla="*/ 0 h 6507125"/>
              <a:gd name="connsiteX2" fmla="*/ 939068 w 11738344"/>
              <a:gd name="connsiteY2" fmla="*/ 0 h 6507125"/>
              <a:gd name="connsiteX3" fmla="*/ 1525985 w 11738344"/>
              <a:gd name="connsiteY3" fmla="*/ 0 h 6507125"/>
              <a:gd name="connsiteX4" fmla="*/ 1760752 w 11738344"/>
              <a:gd name="connsiteY4" fmla="*/ 0 h 6507125"/>
              <a:gd name="connsiteX5" fmla="*/ 2347669 w 11738344"/>
              <a:gd name="connsiteY5" fmla="*/ 0 h 6507125"/>
              <a:gd name="connsiteX6" fmla="*/ 3051969 w 11738344"/>
              <a:gd name="connsiteY6" fmla="*/ 0 h 6507125"/>
              <a:gd name="connsiteX7" fmla="*/ 3521503 w 11738344"/>
              <a:gd name="connsiteY7" fmla="*/ 0 h 6507125"/>
              <a:gd name="connsiteX8" fmla="*/ 3756270 w 11738344"/>
              <a:gd name="connsiteY8" fmla="*/ 0 h 6507125"/>
              <a:gd name="connsiteX9" fmla="*/ 4577954 w 11738344"/>
              <a:gd name="connsiteY9" fmla="*/ 0 h 6507125"/>
              <a:gd name="connsiteX10" fmla="*/ 5164871 w 11738344"/>
              <a:gd name="connsiteY10" fmla="*/ 0 h 6507125"/>
              <a:gd name="connsiteX11" fmla="*/ 5751789 w 11738344"/>
              <a:gd name="connsiteY11" fmla="*/ 0 h 6507125"/>
              <a:gd name="connsiteX12" fmla="*/ 6221322 w 11738344"/>
              <a:gd name="connsiteY12" fmla="*/ 0 h 6507125"/>
              <a:gd name="connsiteX13" fmla="*/ 7043006 w 11738344"/>
              <a:gd name="connsiteY13" fmla="*/ 0 h 6507125"/>
              <a:gd name="connsiteX14" fmla="*/ 7277773 w 11738344"/>
              <a:gd name="connsiteY14" fmla="*/ 0 h 6507125"/>
              <a:gd name="connsiteX15" fmla="*/ 7629924 w 11738344"/>
              <a:gd name="connsiteY15" fmla="*/ 0 h 6507125"/>
              <a:gd name="connsiteX16" fmla="*/ 8216841 w 11738344"/>
              <a:gd name="connsiteY16" fmla="*/ 0 h 6507125"/>
              <a:gd name="connsiteX17" fmla="*/ 9038525 w 11738344"/>
              <a:gd name="connsiteY17" fmla="*/ 0 h 6507125"/>
              <a:gd name="connsiteX18" fmla="*/ 9273292 w 11738344"/>
              <a:gd name="connsiteY18" fmla="*/ 0 h 6507125"/>
              <a:gd name="connsiteX19" fmla="*/ 9742826 w 11738344"/>
              <a:gd name="connsiteY19" fmla="*/ 0 h 6507125"/>
              <a:gd name="connsiteX20" fmla="*/ 10564510 w 11738344"/>
              <a:gd name="connsiteY20" fmla="*/ 0 h 6507125"/>
              <a:gd name="connsiteX21" fmla="*/ 11151427 w 11738344"/>
              <a:gd name="connsiteY21" fmla="*/ 0 h 6507125"/>
              <a:gd name="connsiteX22" fmla="*/ 11738344 w 11738344"/>
              <a:gd name="connsiteY22" fmla="*/ 0 h 6507125"/>
              <a:gd name="connsiteX23" fmla="*/ 11738344 w 11738344"/>
              <a:gd name="connsiteY23" fmla="*/ 721699 h 6507125"/>
              <a:gd name="connsiteX24" fmla="*/ 11738344 w 11738344"/>
              <a:gd name="connsiteY24" fmla="*/ 1183114 h 6507125"/>
              <a:gd name="connsiteX25" fmla="*/ 11738344 w 11738344"/>
              <a:gd name="connsiteY25" fmla="*/ 1644528 h 6507125"/>
              <a:gd name="connsiteX26" fmla="*/ 11738344 w 11738344"/>
              <a:gd name="connsiteY26" fmla="*/ 2236085 h 6507125"/>
              <a:gd name="connsiteX27" fmla="*/ 11738344 w 11738344"/>
              <a:gd name="connsiteY27" fmla="*/ 2827642 h 6507125"/>
              <a:gd name="connsiteX28" fmla="*/ 11738344 w 11738344"/>
              <a:gd name="connsiteY28" fmla="*/ 3223985 h 6507125"/>
              <a:gd name="connsiteX29" fmla="*/ 11738344 w 11738344"/>
              <a:gd name="connsiteY29" fmla="*/ 3815541 h 6507125"/>
              <a:gd name="connsiteX30" fmla="*/ 11738344 w 11738344"/>
              <a:gd name="connsiteY30" fmla="*/ 4537241 h 6507125"/>
              <a:gd name="connsiteX31" fmla="*/ 11738344 w 11738344"/>
              <a:gd name="connsiteY31" fmla="*/ 4998655 h 6507125"/>
              <a:gd name="connsiteX32" fmla="*/ 11738344 w 11738344"/>
              <a:gd name="connsiteY32" fmla="*/ 5394998 h 6507125"/>
              <a:gd name="connsiteX33" fmla="*/ 11738344 w 11738344"/>
              <a:gd name="connsiteY33" fmla="*/ 5986555 h 6507125"/>
              <a:gd name="connsiteX34" fmla="*/ 11738344 w 11738344"/>
              <a:gd name="connsiteY34" fmla="*/ 6507125 h 6507125"/>
              <a:gd name="connsiteX35" fmla="*/ 11034043 w 11738344"/>
              <a:gd name="connsiteY35" fmla="*/ 6507125 h 6507125"/>
              <a:gd name="connsiteX36" fmla="*/ 10799276 w 11738344"/>
              <a:gd name="connsiteY36" fmla="*/ 6507125 h 6507125"/>
              <a:gd name="connsiteX37" fmla="*/ 10094976 w 11738344"/>
              <a:gd name="connsiteY37" fmla="*/ 6507125 h 6507125"/>
              <a:gd name="connsiteX38" fmla="*/ 9860209 w 11738344"/>
              <a:gd name="connsiteY38" fmla="*/ 6507125 h 6507125"/>
              <a:gd name="connsiteX39" fmla="*/ 9155908 w 11738344"/>
              <a:gd name="connsiteY39" fmla="*/ 6507125 h 6507125"/>
              <a:gd name="connsiteX40" fmla="*/ 8803758 w 11738344"/>
              <a:gd name="connsiteY40" fmla="*/ 6507125 h 6507125"/>
              <a:gd name="connsiteX41" fmla="*/ 8334224 w 11738344"/>
              <a:gd name="connsiteY41" fmla="*/ 6507125 h 6507125"/>
              <a:gd name="connsiteX42" fmla="*/ 8099457 w 11738344"/>
              <a:gd name="connsiteY42" fmla="*/ 6507125 h 6507125"/>
              <a:gd name="connsiteX43" fmla="*/ 7629924 w 11738344"/>
              <a:gd name="connsiteY43" fmla="*/ 6507125 h 6507125"/>
              <a:gd name="connsiteX44" fmla="*/ 6808240 w 11738344"/>
              <a:gd name="connsiteY44" fmla="*/ 6507125 h 6507125"/>
              <a:gd name="connsiteX45" fmla="*/ 6573473 w 11738344"/>
              <a:gd name="connsiteY45" fmla="*/ 6507125 h 6507125"/>
              <a:gd name="connsiteX46" fmla="*/ 5869172 w 11738344"/>
              <a:gd name="connsiteY46" fmla="*/ 6507125 h 6507125"/>
              <a:gd name="connsiteX47" fmla="*/ 5282255 w 11738344"/>
              <a:gd name="connsiteY47" fmla="*/ 6507125 h 6507125"/>
              <a:gd name="connsiteX48" fmla="*/ 4930104 w 11738344"/>
              <a:gd name="connsiteY48" fmla="*/ 6507125 h 6507125"/>
              <a:gd name="connsiteX49" fmla="*/ 4577954 w 11738344"/>
              <a:gd name="connsiteY49" fmla="*/ 6507125 h 6507125"/>
              <a:gd name="connsiteX50" fmla="*/ 4108420 w 11738344"/>
              <a:gd name="connsiteY50" fmla="*/ 6507125 h 6507125"/>
              <a:gd name="connsiteX51" fmla="*/ 3521503 w 11738344"/>
              <a:gd name="connsiteY51" fmla="*/ 6507125 h 6507125"/>
              <a:gd name="connsiteX52" fmla="*/ 2699819 w 11738344"/>
              <a:gd name="connsiteY52" fmla="*/ 6507125 h 6507125"/>
              <a:gd name="connsiteX53" fmla="*/ 1995518 w 11738344"/>
              <a:gd name="connsiteY53" fmla="*/ 6507125 h 6507125"/>
              <a:gd name="connsiteX54" fmla="*/ 1760752 w 11738344"/>
              <a:gd name="connsiteY54" fmla="*/ 6507125 h 6507125"/>
              <a:gd name="connsiteX55" fmla="*/ 939068 w 11738344"/>
              <a:gd name="connsiteY55" fmla="*/ 6507125 h 6507125"/>
              <a:gd name="connsiteX56" fmla="*/ 0 w 11738344"/>
              <a:gd name="connsiteY56" fmla="*/ 6507125 h 6507125"/>
              <a:gd name="connsiteX57" fmla="*/ 0 w 11738344"/>
              <a:gd name="connsiteY57" fmla="*/ 5785426 h 6507125"/>
              <a:gd name="connsiteX58" fmla="*/ 0 w 11738344"/>
              <a:gd name="connsiteY58" fmla="*/ 5128798 h 6507125"/>
              <a:gd name="connsiteX59" fmla="*/ 0 w 11738344"/>
              <a:gd name="connsiteY59" fmla="*/ 4537241 h 6507125"/>
              <a:gd name="connsiteX60" fmla="*/ 0 w 11738344"/>
              <a:gd name="connsiteY60" fmla="*/ 3880613 h 6507125"/>
              <a:gd name="connsiteX61" fmla="*/ 0 w 11738344"/>
              <a:gd name="connsiteY61" fmla="*/ 3158913 h 6507125"/>
              <a:gd name="connsiteX62" fmla="*/ 0 w 11738344"/>
              <a:gd name="connsiteY62" fmla="*/ 2437214 h 6507125"/>
              <a:gd name="connsiteX63" fmla="*/ 0 w 11738344"/>
              <a:gd name="connsiteY63" fmla="*/ 1715515 h 6507125"/>
              <a:gd name="connsiteX64" fmla="*/ 0 w 11738344"/>
              <a:gd name="connsiteY64" fmla="*/ 1319172 h 6507125"/>
              <a:gd name="connsiteX65" fmla="*/ 0 w 11738344"/>
              <a:gd name="connsiteY65" fmla="*/ 662544 h 6507125"/>
              <a:gd name="connsiteX66" fmla="*/ 0 w 11738344"/>
              <a:gd name="connsiteY66" fmla="*/ 0 h 65071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</a:cxnLst>
            <a:rect l="l" t="t" r="r" b="b"/>
            <a:pathLst>
              <a:path w="11738344" h="6507125" fill="none" extrusionOk="0">
                <a:moveTo>
                  <a:pt x="0" y="0"/>
                </a:moveTo>
                <a:cubicBezTo>
                  <a:pt x="193893" y="-53522"/>
                  <a:pt x="463900" y="48166"/>
                  <a:pt x="586917" y="0"/>
                </a:cubicBezTo>
                <a:cubicBezTo>
                  <a:pt x="709934" y="-48166"/>
                  <a:pt x="764999" y="37996"/>
                  <a:pt x="939068" y="0"/>
                </a:cubicBezTo>
                <a:cubicBezTo>
                  <a:pt x="1113137" y="-37996"/>
                  <a:pt x="1272302" y="9191"/>
                  <a:pt x="1525985" y="0"/>
                </a:cubicBezTo>
                <a:cubicBezTo>
                  <a:pt x="1779668" y="-9191"/>
                  <a:pt x="1703800" y="12915"/>
                  <a:pt x="1760752" y="0"/>
                </a:cubicBezTo>
                <a:cubicBezTo>
                  <a:pt x="1817704" y="-12915"/>
                  <a:pt x="2219250" y="17278"/>
                  <a:pt x="2347669" y="0"/>
                </a:cubicBezTo>
                <a:cubicBezTo>
                  <a:pt x="2476088" y="-17278"/>
                  <a:pt x="2906879" y="15114"/>
                  <a:pt x="3051969" y="0"/>
                </a:cubicBezTo>
                <a:cubicBezTo>
                  <a:pt x="3197059" y="-15114"/>
                  <a:pt x="3335226" y="47513"/>
                  <a:pt x="3521503" y="0"/>
                </a:cubicBezTo>
                <a:cubicBezTo>
                  <a:pt x="3707780" y="-47513"/>
                  <a:pt x="3669854" y="22779"/>
                  <a:pt x="3756270" y="0"/>
                </a:cubicBezTo>
                <a:cubicBezTo>
                  <a:pt x="3842686" y="-22779"/>
                  <a:pt x="4217773" y="11409"/>
                  <a:pt x="4577954" y="0"/>
                </a:cubicBezTo>
                <a:cubicBezTo>
                  <a:pt x="4938135" y="-11409"/>
                  <a:pt x="4970109" y="43871"/>
                  <a:pt x="5164871" y="0"/>
                </a:cubicBezTo>
                <a:cubicBezTo>
                  <a:pt x="5359633" y="-43871"/>
                  <a:pt x="5537198" y="17907"/>
                  <a:pt x="5751789" y="0"/>
                </a:cubicBezTo>
                <a:cubicBezTo>
                  <a:pt x="5966380" y="-17907"/>
                  <a:pt x="6096392" y="45142"/>
                  <a:pt x="6221322" y="0"/>
                </a:cubicBezTo>
                <a:cubicBezTo>
                  <a:pt x="6346252" y="-45142"/>
                  <a:pt x="6799085" y="67265"/>
                  <a:pt x="7043006" y="0"/>
                </a:cubicBezTo>
                <a:cubicBezTo>
                  <a:pt x="7286927" y="-67265"/>
                  <a:pt x="7173785" y="927"/>
                  <a:pt x="7277773" y="0"/>
                </a:cubicBezTo>
                <a:cubicBezTo>
                  <a:pt x="7381761" y="-927"/>
                  <a:pt x="7490336" y="8535"/>
                  <a:pt x="7629924" y="0"/>
                </a:cubicBezTo>
                <a:cubicBezTo>
                  <a:pt x="7769512" y="-8535"/>
                  <a:pt x="8023133" y="16918"/>
                  <a:pt x="8216841" y="0"/>
                </a:cubicBezTo>
                <a:cubicBezTo>
                  <a:pt x="8410549" y="-16918"/>
                  <a:pt x="8814563" y="56057"/>
                  <a:pt x="9038525" y="0"/>
                </a:cubicBezTo>
                <a:cubicBezTo>
                  <a:pt x="9262487" y="-56057"/>
                  <a:pt x="9219318" y="11550"/>
                  <a:pt x="9273292" y="0"/>
                </a:cubicBezTo>
                <a:cubicBezTo>
                  <a:pt x="9327266" y="-11550"/>
                  <a:pt x="9524285" y="54368"/>
                  <a:pt x="9742826" y="0"/>
                </a:cubicBezTo>
                <a:cubicBezTo>
                  <a:pt x="9961367" y="-54368"/>
                  <a:pt x="10315185" y="8251"/>
                  <a:pt x="10564510" y="0"/>
                </a:cubicBezTo>
                <a:cubicBezTo>
                  <a:pt x="10813835" y="-8251"/>
                  <a:pt x="10939532" y="59894"/>
                  <a:pt x="11151427" y="0"/>
                </a:cubicBezTo>
                <a:cubicBezTo>
                  <a:pt x="11363322" y="-59894"/>
                  <a:pt x="11609776" y="64994"/>
                  <a:pt x="11738344" y="0"/>
                </a:cubicBezTo>
                <a:cubicBezTo>
                  <a:pt x="11801788" y="212046"/>
                  <a:pt x="11737744" y="488839"/>
                  <a:pt x="11738344" y="721699"/>
                </a:cubicBezTo>
                <a:cubicBezTo>
                  <a:pt x="11738944" y="954559"/>
                  <a:pt x="11712416" y="1073711"/>
                  <a:pt x="11738344" y="1183114"/>
                </a:cubicBezTo>
                <a:cubicBezTo>
                  <a:pt x="11764272" y="1292518"/>
                  <a:pt x="11693621" y="1487929"/>
                  <a:pt x="11738344" y="1644528"/>
                </a:cubicBezTo>
                <a:cubicBezTo>
                  <a:pt x="11783067" y="1801127"/>
                  <a:pt x="11703009" y="2055674"/>
                  <a:pt x="11738344" y="2236085"/>
                </a:cubicBezTo>
                <a:cubicBezTo>
                  <a:pt x="11773679" y="2416496"/>
                  <a:pt x="11673979" y="2661380"/>
                  <a:pt x="11738344" y="2827642"/>
                </a:cubicBezTo>
                <a:cubicBezTo>
                  <a:pt x="11802709" y="2993904"/>
                  <a:pt x="11705654" y="3065710"/>
                  <a:pt x="11738344" y="3223985"/>
                </a:cubicBezTo>
                <a:cubicBezTo>
                  <a:pt x="11771034" y="3382260"/>
                  <a:pt x="11728644" y="3559281"/>
                  <a:pt x="11738344" y="3815541"/>
                </a:cubicBezTo>
                <a:cubicBezTo>
                  <a:pt x="11748044" y="4071801"/>
                  <a:pt x="11660229" y="4277915"/>
                  <a:pt x="11738344" y="4537241"/>
                </a:cubicBezTo>
                <a:cubicBezTo>
                  <a:pt x="11816459" y="4796567"/>
                  <a:pt x="11733753" y="4796994"/>
                  <a:pt x="11738344" y="4998655"/>
                </a:cubicBezTo>
                <a:cubicBezTo>
                  <a:pt x="11742935" y="5200316"/>
                  <a:pt x="11719250" y="5308582"/>
                  <a:pt x="11738344" y="5394998"/>
                </a:cubicBezTo>
                <a:cubicBezTo>
                  <a:pt x="11757438" y="5481414"/>
                  <a:pt x="11699476" y="5736459"/>
                  <a:pt x="11738344" y="5986555"/>
                </a:cubicBezTo>
                <a:cubicBezTo>
                  <a:pt x="11777212" y="6236651"/>
                  <a:pt x="11708423" y="6334874"/>
                  <a:pt x="11738344" y="6507125"/>
                </a:cubicBezTo>
                <a:cubicBezTo>
                  <a:pt x="11478827" y="6561764"/>
                  <a:pt x="11355604" y="6489109"/>
                  <a:pt x="11034043" y="6507125"/>
                </a:cubicBezTo>
                <a:cubicBezTo>
                  <a:pt x="10712482" y="6525141"/>
                  <a:pt x="10886680" y="6497141"/>
                  <a:pt x="10799276" y="6507125"/>
                </a:cubicBezTo>
                <a:cubicBezTo>
                  <a:pt x="10711872" y="6517109"/>
                  <a:pt x="10265533" y="6502056"/>
                  <a:pt x="10094976" y="6507125"/>
                </a:cubicBezTo>
                <a:cubicBezTo>
                  <a:pt x="9924419" y="6512194"/>
                  <a:pt x="9975231" y="6494613"/>
                  <a:pt x="9860209" y="6507125"/>
                </a:cubicBezTo>
                <a:cubicBezTo>
                  <a:pt x="9745187" y="6519637"/>
                  <a:pt x="9465544" y="6493149"/>
                  <a:pt x="9155908" y="6507125"/>
                </a:cubicBezTo>
                <a:cubicBezTo>
                  <a:pt x="8846272" y="6521101"/>
                  <a:pt x="8884191" y="6495076"/>
                  <a:pt x="8803758" y="6507125"/>
                </a:cubicBezTo>
                <a:cubicBezTo>
                  <a:pt x="8723325" y="6519174"/>
                  <a:pt x="8508753" y="6467331"/>
                  <a:pt x="8334224" y="6507125"/>
                </a:cubicBezTo>
                <a:cubicBezTo>
                  <a:pt x="8159695" y="6546919"/>
                  <a:pt x="8211920" y="6481971"/>
                  <a:pt x="8099457" y="6507125"/>
                </a:cubicBezTo>
                <a:cubicBezTo>
                  <a:pt x="7986994" y="6532279"/>
                  <a:pt x="7760338" y="6491342"/>
                  <a:pt x="7629924" y="6507125"/>
                </a:cubicBezTo>
                <a:cubicBezTo>
                  <a:pt x="7499510" y="6522908"/>
                  <a:pt x="7068285" y="6502086"/>
                  <a:pt x="6808240" y="6507125"/>
                </a:cubicBezTo>
                <a:cubicBezTo>
                  <a:pt x="6548195" y="6512164"/>
                  <a:pt x="6642810" y="6498574"/>
                  <a:pt x="6573473" y="6507125"/>
                </a:cubicBezTo>
                <a:cubicBezTo>
                  <a:pt x="6504136" y="6515676"/>
                  <a:pt x="6038855" y="6438771"/>
                  <a:pt x="5869172" y="6507125"/>
                </a:cubicBezTo>
                <a:cubicBezTo>
                  <a:pt x="5699489" y="6575479"/>
                  <a:pt x="5566362" y="6496885"/>
                  <a:pt x="5282255" y="6507125"/>
                </a:cubicBezTo>
                <a:cubicBezTo>
                  <a:pt x="4998148" y="6517365"/>
                  <a:pt x="5039221" y="6465905"/>
                  <a:pt x="4930104" y="6507125"/>
                </a:cubicBezTo>
                <a:cubicBezTo>
                  <a:pt x="4820987" y="6548345"/>
                  <a:pt x="4723325" y="6493648"/>
                  <a:pt x="4577954" y="6507125"/>
                </a:cubicBezTo>
                <a:cubicBezTo>
                  <a:pt x="4432583" y="6520602"/>
                  <a:pt x="4240580" y="6477186"/>
                  <a:pt x="4108420" y="6507125"/>
                </a:cubicBezTo>
                <a:cubicBezTo>
                  <a:pt x="3976260" y="6537064"/>
                  <a:pt x="3729849" y="6485756"/>
                  <a:pt x="3521503" y="6507125"/>
                </a:cubicBezTo>
                <a:cubicBezTo>
                  <a:pt x="3313157" y="6528494"/>
                  <a:pt x="2978184" y="6440521"/>
                  <a:pt x="2699819" y="6507125"/>
                </a:cubicBezTo>
                <a:cubicBezTo>
                  <a:pt x="2421454" y="6573729"/>
                  <a:pt x="2296956" y="6495816"/>
                  <a:pt x="1995518" y="6507125"/>
                </a:cubicBezTo>
                <a:cubicBezTo>
                  <a:pt x="1694080" y="6518434"/>
                  <a:pt x="1872133" y="6498123"/>
                  <a:pt x="1760752" y="6507125"/>
                </a:cubicBezTo>
                <a:cubicBezTo>
                  <a:pt x="1649371" y="6516127"/>
                  <a:pt x="1240399" y="6475880"/>
                  <a:pt x="939068" y="6507125"/>
                </a:cubicBezTo>
                <a:cubicBezTo>
                  <a:pt x="637737" y="6538370"/>
                  <a:pt x="388381" y="6477070"/>
                  <a:pt x="0" y="6507125"/>
                </a:cubicBezTo>
                <a:cubicBezTo>
                  <a:pt x="-47939" y="6337479"/>
                  <a:pt x="879" y="6060669"/>
                  <a:pt x="0" y="5785426"/>
                </a:cubicBezTo>
                <a:cubicBezTo>
                  <a:pt x="-879" y="5510183"/>
                  <a:pt x="581" y="5359991"/>
                  <a:pt x="0" y="5128798"/>
                </a:cubicBezTo>
                <a:cubicBezTo>
                  <a:pt x="-581" y="4897605"/>
                  <a:pt x="45467" y="4828334"/>
                  <a:pt x="0" y="4537241"/>
                </a:cubicBezTo>
                <a:cubicBezTo>
                  <a:pt x="-45467" y="4246148"/>
                  <a:pt x="61308" y="4034246"/>
                  <a:pt x="0" y="3880613"/>
                </a:cubicBezTo>
                <a:cubicBezTo>
                  <a:pt x="-61308" y="3726980"/>
                  <a:pt x="34030" y="3322956"/>
                  <a:pt x="0" y="3158913"/>
                </a:cubicBezTo>
                <a:cubicBezTo>
                  <a:pt x="-34030" y="2994870"/>
                  <a:pt x="80763" y="2717371"/>
                  <a:pt x="0" y="2437214"/>
                </a:cubicBezTo>
                <a:cubicBezTo>
                  <a:pt x="-80763" y="2157057"/>
                  <a:pt x="74414" y="2065681"/>
                  <a:pt x="0" y="1715515"/>
                </a:cubicBezTo>
                <a:cubicBezTo>
                  <a:pt x="-74414" y="1365349"/>
                  <a:pt x="34380" y="1412605"/>
                  <a:pt x="0" y="1319172"/>
                </a:cubicBezTo>
                <a:cubicBezTo>
                  <a:pt x="-34380" y="1225739"/>
                  <a:pt x="32469" y="795736"/>
                  <a:pt x="0" y="662544"/>
                </a:cubicBezTo>
                <a:cubicBezTo>
                  <a:pt x="-32469" y="529352"/>
                  <a:pt x="3735" y="263522"/>
                  <a:pt x="0" y="0"/>
                </a:cubicBezTo>
                <a:close/>
              </a:path>
              <a:path w="11738344" h="6507125" stroke="0" extrusionOk="0">
                <a:moveTo>
                  <a:pt x="0" y="0"/>
                </a:moveTo>
                <a:cubicBezTo>
                  <a:pt x="173958" y="-35120"/>
                  <a:pt x="364388" y="21400"/>
                  <a:pt x="586917" y="0"/>
                </a:cubicBezTo>
                <a:cubicBezTo>
                  <a:pt x="809446" y="-21400"/>
                  <a:pt x="772431" y="40444"/>
                  <a:pt x="939068" y="0"/>
                </a:cubicBezTo>
                <a:cubicBezTo>
                  <a:pt x="1105705" y="-40444"/>
                  <a:pt x="1060336" y="17590"/>
                  <a:pt x="1173834" y="0"/>
                </a:cubicBezTo>
                <a:cubicBezTo>
                  <a:pt x="1287332" y="-17590"/>
                  <a:pt x="1318549" y="16589"/>
                  <a:pt x="1408601" y="0"/>
                </a:cubicBezTo>
                <a:cubicBezTo>
                  <a:pt x="1498653" y="-16589"/>
                  <a:pt x="1785989" y="60612"/>
                  <a:pt x="1995518" y="0"/>
                </a:cubicBezTo>
                <a:cubicBezTo>
                  <a:pt x="2205047" y="-60612"/>
                  <a:pt x="2296353" y="59266"/>
                  <a:pt x="2582436" y="0"/>
                </a:cubicBezTo>
                <a:cubicBezTo>
                  <a:pt x="2868519" y="-59266"/>
                  <a:pt x="2862706" y="48799"/>
                  <a:pt x="3051969" y="0"/>
                </a:cubicBezTo>
                <a:cubicBezTo>
                  <a:pt x="3241232" y="-48799"/>
                  <a:pt x="3512635" y="60599"/>
                  <a:pt x="3638887" y="0"/>
                </a:cubicBezTo>
                <a:cubicBezTo>
                  <a:pt x="3765139" y="-60599"/>
                  <a:pt x="3923707" y="15178"/>
                  <a:pt x="4108420" y="0"/>
                </a:cubicBezTo>
                <a:cubicBezTo>
                  <a:pt x="4293133" y="-15178"/>
                  <a:pt x="4277880" y="17966"/>
                  <a:pt x="4343187" y="0"/>
                </a:cubicBezTo>
                <a:cubicBezTo>
                  <a:pt x="4408494" y="-17966"/>
                  <a:pt x="4582634" y="22799"/>
                  <a:pt x="4695338" y="0"/>
                </a:cubicBezTo>
                <a:cubicBezTo>
                  <a:pt x="4808042" y="-22799"/>
                  <a:pt x="5335945" y="38821"/>
                  <a:pt x="5517022" y="0"/>
                </a:cubicBezTo>
                <a:cubicBezTo>
                  <a:pt x="5698099" y="-38821"/>
                  <a:pt x="5766610" y="35566"/>
                  <a:pt x="5986555" y="0"/>
                </a:cubicBezTo>
                <a:cubicBezTo>
                  <a:pt x="6206500" y="-35566"/>
                  <a:pt x="6203895" y="19904"/>
                  <a:pt x="6338706" y="0"/>
                </a:cubicBezTo>
                <a:cubicBezTo>
                  <a:pt x="6473517" y="-19904"/>
                  <a:pt x="6653113" y="68070"/>
                  <a:pt x="6925623" y="0"/>
                </a:cubicBezTo>
                <a:cubicBezTo>
                  <a:pt x="7198133" y="-68070"/>
                  <a:pt x="7197960" y="16182"/>
                  <a:pt x="7277773" y="0"/>
                </a:cubicBezTo>
                <a:cubicBezTo>
                  <a:pt x="7357586" y="-16182"/>
                  <a:pt x="7733864" y="5492"/>
                  <a:pt x="7982074" y="0"/>
                </a:cubicBezTo>
                <a:cubicBezTo>
                  <a:pt x="8230284" y="-5492"/>
                  <a:pt x="8115232" y="12010"/>
                  <a:pt x="8216841" y="0"/>
                </a:cubicBezTo>
                <a:cubicBezTo>
                  <a:pt x="8318450" y="-12010"/>
                  <a:pt x="8383617" y="13899"/>
                  <a:pt x="8451608" y="0"/>
                </a:cubicBezTo>
                <a:cubicBezTo>
                  <a:pt x="8519599" y="-13899"/>
                  <a:pt x="8868654" y="41846"/>
                  <a:pt x="9155908" y="0"/>
                </a:cubicBezTo>
                <a:cubicBezTo>
                  <a:pt x="9443162" y="-41846"/>
                  <a:pt x="9583439" y="13929"/>
                  <a:pt x="9860209" y="0"/>
                </a:cubicBezTo>
                <a:cubicBezTo>
                  <a:pt x="10136979" y="-13929"/>
                  <a:pt x="9993296" y="22162"/>
                  <a:pt x="10094976" y="0"/>
                </a:cubicBezTo>
                <a:cubicBezTo>
                  <a:pt x="10196656" y="-22162"/>
                  <a:pt x="10442256" y="29850"/>
                  <a:pt x="10681893" y="0"/>
                </a:cubicBezTo>
                <a:cubicBezTo>
                  <a:pt x="10921530" y="-29850"/>
                  <a:pt x="10815120" y="25327"/>
                  <a:pt x="10916660" y="0"/>
                </a:cubicBezTo>
                <a:cubicBezTo>
                  <a:pt x="11018200" y="-25327"/>
                  <a:pt x="11478417" y="95792"/>
                  <a:pt x="11738344" y="0"/>
                </a:cubicBezTo>
                <a:cubicBezTo>
                  <a:pt x="11764798" y="249704"/>
                  <a:pt x="11736494" y="384548"/>
                  <a:pt x="11738344" y="591557"/>
                </a:cubicBezTo>
                <a:cubicBezTo>
                  <a:pt x="11740194" y="798566"/>
                  <a:pt x="11722809" y="866102"/>
                  <a:pt x="11738344" y="987900"/>
                </a:cubicBezTo>
                <a:cubicBezTo>
                  <a:pt x="11753879" y="1109698"/>
                  <a:pt x="11685233" y="1344087"/>
                  <a:pt x="11738344" y="1514385"/>
                </a:cubicBezTo>
                <a:cubicBezTo>
                  <a:pt x="11791455" y="1684683"/>
                  <a:pt x="11711044" y="1762913"/>
                  <a:pt x="11738344" y="1975800"/>
                </a:cubicBezTo>
                <a:cubicBezTo>
                  <a:pt x="11765644" y="2188687"/>
                  <a:pt x="11699886" y="2274464"/>
                  <a:pt x="11738344" y="2502285"/>
                </a:cubicBezTo>
                <a:cubicBezTo>
                  <a:pt x="11776802" y="2730106"/>
                  <a:pt x="11695385" y="2995182"/>
                  <a:pt x="11738344" y="3223985"/>
                </a:cubicBezTo>
                <a:cubicBezTo>
                  <a:pt x="11781303" y="3452788"/>
                  <a:pt x="11700748" y="3463165"/>
                  <a:pt x="11738344" y="3620328"/>
                </a:cubicBezTo>
                <a:cubicBezTo>
                  <a:pt x="11775940" y="3777491"/>
                  <a:pt x="11707001" y="4043633"/>
                  <a:pt x="11738344" y="4342027"/>
                </a:cubicBezTo>
                <a:cubicBezTo>
                  <a:pt x="11769687" y="4640421"/>
                  <a:pt x="11729213" y="4583818"/>
                  <a:pt x="11738344" y="4738370"/>
                </a:cubicBezTo>
                <a:cubicBezTo>
                  <a:pt x="11747475" y="4892922"/>
                  <a:pt x="11733578" y="4965083"/>
                  <a:pt x="11738344" y="5134713"/>
                </a:cubicBezTo>
                <a:cubicBezTo>
                  <a:pt x="11743110" y="5304343"/>
                  <a:pt x="11662322" y="5553418"/>
                  <a:pt x="11738344" y="5791341"/>
                </a:cubicBezTo>
                <a:cubicBezTo>
                  <a:pt x="11814366" y="6029264"/>
                  <a:pt x="11713020" y="6176136"/>
                  <a:pt x="11738344" y="6507125"/>
                </a:cubicBezTo>
                <a:cubicBezTo>
                  <a:pt x="11547327" y="6548973"/>
                  <a:pt x="11498077" y="6493046"/>
                  <a:pt x="11268810" y="6507125"/>
                </a:cubicBezTo>
                <a:cubicBezTo>
                  <a:pt x="11039543" y="6521204"/>
                  <a:pt x="11107069" y="6502334"/>
                  <a:pt x="11034043" y="6507125"/>
                </a:cubicBezTo>
                <a:cubicBezTo>
                  <a:pt x="10961017" y="6511916"/>
                  <a:pt x="10683932" y="6506699"/>
                  <a:pt x="10564510" y="6507125"/>
                </a:cubicBezTo>
                <a:cubicBezTo>
                  <a:pt x="10445088" y="6507551"/>
                  <a:pt x="10108637" y="6458162"/>
                  <a:pt x="9742826" y="6507125"/>
                </a:cubicBezTo>
                <a:cubicBezTo>
                  <a:pt x="9377015" y="6556088"/>
                  <a:pt x="9349509" y="6439682"/>
                  <a:pt x="9038525" y="6507125"/>
                </a:cubicBezTo>
                <a:cubicBezTo>
                  <a:pt x="8727541" y="6574568"/>
                  <a:pt x="8794847" y="6477168"/>
                  <a:pt x="8686375" y="6507125"/>
                </a:cubicBezTo>
                <a:cubicBezTo>
                  <a:pt x="8577903" y="6537082"/>
                  <a:pt x="8357039" y="6497360"/>
                  <a:pt x="8099457" y="6507125"/>
                </a:cubicBezTo>
                <a:cubicBezTo>
                  <a:pt x="7841875" y="6516890"/>
                  <a:pt x="7839028" y="6470904"/>
                  <a:pt x="7747307" y="6507125"/>
                </a:cubicBezTo>
                <a:cubicBezTo>
                  <a:pt x="7655586" y="6543346"/>
                  <a:pt x="7266710" y="6462145"/>
                  <a:pt x="7043006" y="6507125"/>
                </a:cubicBezTo>
                <a:cubicBezTo>
                  <a:pt x="6819302" y="6552105"/>
                  <a:pt x="6503498" y="6464456"/>
                  <a:pt x="6338706" y="6507125"/>
                </a:cubicBezTo>
                <a:cubicBezTo>
                  <a:pt x="6173914" y="6549794"/>
                  <a:pt x="6184575" y="6483218"/>
                  <a:pt x="6103939" y="6507125"/>
                </a:cubicBezTo>
                <a:cubicBezTo>
                  <a:pt x="6023303" y="6531032"/>
                  <a:pt x="5677300" y="6424778"/>
                  <a:pt x="5399638" y="6507125"/>
                </a:cubicBezTo>
                <a:cubicBezTo>
                  <a:pt x="5121976" y="6589472"/>
                  <a:pt x="5064059" y="6456168"/>
                  <a:pt x="4930104" y="6507125"/>
                </a:cubicBezTo>
                <a:cubicBezTo>
                  <a:pt x="4796149" y="6558082"/>
                  <a:pt x="4287006" y="6419485"/>
                  <a:pt x="4108420" y="6507125"/>
                </a:cubicBezTo>
                <a:cubicBezTo>
                  <a:pt x="3929834" y="6594765"/>
                  <a:pt x="3851012" y="6506127"/>
                  <a:pt x="3756270" y="6507125"/>
                </a:cubicBezTo>
                <a:cubicBezTo>
                  <a:pt x="3661528" y="6508123"/>
                  <a:pt x="3178681" y="6505194"/>
                  <a:pt x="2934586" y="6507125"/>
                </a:cubicBezTo>
                <a:cubicBezTo>
                  <a:pt x="2690491" y="6509056"/>
                  <a:pt x="2804760" y="6481921"/>
                  <a:pt x="2699819" y="6507125"/>
                </a:cubicBezTo>
                <a:cubicBezTo>
                  <a:pt x="2594878" y="6532329"/>
                  <a:pt x="2131310" y="6492863"/>
                  <a:pt x="1878135" y="6507125"/>
                </a:cubicBezTo>
                <a:cubicBezTo>
                  <a:pt x="1624960" y="6521387"/>
                  <a:pt x="1497787" y="6488583"/>
                  <a:pt x="1173834" y="6507125"/>
                </a:cubicBezTo>
                <a:cubicBezTo>
                  <a:pt x="849881" y="6525667"/>
                  <a:pt x="834993" y="6490955"/>
                  <a:pt x="704301" y="6507125"/>
                </a:cubicBezTo>
                <a:cubicBezTo>
                  <a:pt x="573609" y="6523295"/>
                  <a:pt x="308132" y="6478693"/>
                  <a:pt x="0" y="6507125"/>
                </a:cubicBezTo>
                <a:cubicBezTo>
                  <a:pt x="-29938" y="6329998"/>
                  <a:pt x="56135" y="6044585"/>
                  <a:pt x="0" y="5785426"/>
                </a:cubicBezTo>
                <a:cubicBezTo>
                  <a:pt x="-56135" y="5526267"/>
                  <a:pt x="39316" y="5376750"/>
                  <a:pt x="0" y="5193869"/>
                </a:cubicBezTo>
                <a:cubicBezTo>
                  <a:pt x="-39316" y="5010988"/>
                  <a:pt x="32117" y="4985215"/>
                  <a:pt x="0" y="4797526"/>
                </a:cubicBezTo>
                <a:cubicBezTo>
                  <a:pt x="-32117" y="4609837"/>
                  <a:pt x="57743" y="4276268"/>
                  <a:pt x="0" y="4075826"/>
                </a:cubicBezTo>
                <a:cubicBezTo>
                  <a:pt x="-57743" y="3875384"/>
                  <a:pt x="207" y="3518980"/>
                  <a:pt x="0" y="3354127"/>
                </a:cubicBezTo>
                <a:cubicBezTo>
                  <a:pt x="-207" y="3189274"/>
                  <a:pt x="26299" y="3135377"/>
                  <a:pt x="0" y="2957784"/>
                </a:cubicBezTo>
                <a:cubicBezTo>
                  <a:pt x="-26299" y="2780191"/>
                  <a:pt x="43986" y="2618936"/>
                  <a:pt x="0" y="2431299"/>
                </a:cubicBezTo>
                <a:cubicBezTo>
                  <a:pt x="-43986" y="2243663"/>
                  <a:pt x="78778" y="1984613"/>
                  <a:pt x="0" y="1709599"/>
                </a:cubicBezTo>
                <a:cubicBezTo>
                  <a:pt x="-78778" y="1434585"/>
                  <a:pt x="22960" y="1238508"/>
                  <a:pt x="0" y="987900"/>
                </a:cubicBezTo>
                <a:cubicBezTo>
                  <a:pt x="-22960" y="737292"/>
                  <a:pt x="46601" y="441911"/>
                  <a:pt x="0" y="0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rgbClr val="7030A0"/>
            </a:solidFill>
            <a:extLst>
              <a:ext uri="{C807C97D-BFC1-408E-A445-0C87EB9F89A2}">
                <ask:lineSketchStyleProps xmlns:ask="http://schemas.microsoft.com/office/drawing/2018/sketchyshapes" xmlns="" sd="476777210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13868546-2164-4C33-8F22-32B28A4FD9F0}"/>
              </a:ext>
            </a:extLst>
          </p:cNvPr>
          <p:cNvSpPr txBox="1"/>
          <p:nvPr userDrawn="1"/>
        </p:nvSpPr>
        <p:spPr>
          <a:xfrm>
            <a:off x="8942603" y="-31899"/>
            <a:ext cx="3249397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Hương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Thảo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 tranthao121004@gmail.com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40698369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401407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2/6/22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11585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2/6/22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31972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2/6/22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87352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2/6/22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83289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2/6/22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00048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2/6/22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74469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2/6/22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72347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15F0B98-6806-4E5A-AF36-1A599EA8F3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DBB575B3-456E-4BC5-9E8A-935920C8A5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54970E6E-3D3A-4094-B7AB-5E51EF91889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0CCC1F2-EC4C-438A-A626-EF38FEB19E62}" type="datetimeFigureOut">
              <a:rPr lang="en-US" smtClean="0"/>
              <a:t>2/6/22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158DAD1E-B1EC-4442-91F3-A1B93E7004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B2BFAE14-20AD-4F99-B50F-F8A5DB4E29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9B525D6-B33C-4B02-B16B-D7EC1E9A098D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image 101">
            <a:extLst>
              <a:ext uri="{FF2B5EF4-FFF2-40B4-BE49-F238E27FC236}">
                <a16:creationId xmlns:a16="http://schemas.microsoft.com/office/drawing/2014/main" xmlns="" id="{F5619E5B-F788-4415-BCE7-377433451BE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12192002" cy="6858001"/>
          </a:xfrm>
          <a:prstGeom prst="rect">
            <a:avLst/>
          </a:prstGeom>
        </p:spPr>
      </p:pic>
      <p:sp>
        <p:nvSpPr>
          <p:cNvPr id="8" name="任意形状 34">
            <a:extLst>
              <a:ext uri="{FF2B5EF4-FFF2-40B4-BE49-F238E27FC236}">
                <a16:creationId xmlns:a16="http://schemas.microsoft.com/office/drawing/2014/main" xmlns="" id="{C14C9137-2D10-424B-A009-7AC8617014CB}"/>
              </a:ext>
            </a:extLst>
          </p:cNvPr>
          <p:cNvSpPr/>
          <p:nvPr userDrawn="1"/>
        </p:nvSpPr>
        <p:spPr>
          <a:xfrm>
            <a:off x="10059219" y="4741024"/>
            <a:ext cx="3074912" cy="3074912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9" name="矩形 7">
            <a:extLst>
              <a:ext uri="{FF2B5EF4-FFF2-40B4-BE49-F238E27FC236}">
                <a16:creationId xmlns:a16="http://schemas.microsoft.com/office/drawing/2014/main" xmlns="" id="{9716026E-F2E9-43B9-ACD3-D607B1334955}"/>
              </a:ext>
            </a:extLst>
          </p:cNvPr>
          <p:cNvSpPr/>
          <p:nvPr userDrawn="1"/>
        </p:nvSpPr>
        <p:spPr>
          <a:xfrm>
            <a:off x="1538273" y="1186048"/>
            <a:ext cx="9398018" cy="4774400"/>
          </a:xfrm>
          <a:prstGeom prst="rect">
            <a:avLst/>
          </a:prstGeom>
          <a:solidFill>
            <a:srgbClr val="FDCE66"/>
          </a:solidFill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0" name="矩形 5">
            <a:extLst>
              <a:ext uri="{FF2B5EF4-FFF2-40B4-BE49-F238E27FC236}">
                <a16:creationId xmlns:a16="http://schemas.microsoft.com/office/drawing/2014/main" xmlns="" id="{80AB0848-6063-41B9-888E-A6A8F3A902CB}"/>
              </a:ext>
            </a:extLst>
          </p:cNvPr>
          <p:cNvSpPr/>
          <p:nvPr userDrawn="1"/>
        </p:nvSpPr>
        <p:spPr>
          <a:xfrm>
            <a:off x="1247965" y="885551"/>
            <a:ext cx="9531354" cy="4987524"/>
          </a:xfrm>
          <a:prstGeom prst="rect">
            <a:avLst/>
          </a:prstGeom>
          <a:solidFill>
            <a:srgbClr val="039373"/>
          </a:solidFill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1" name="矩形 8">
            <a:extLst>
              <a:ext uri="{FF2B5EF4-FFF2-40B4-BE49-F238E27FC236}">
                <a16:creationId xmlns:a16="http://schemas.microsoft.com/office/drawing/2014/main" xmlns="" id="{05E1C943-43C2-45EC-9F62-0A38D90A0B7F}"/>
              </a:ext>
            </a:extLst>
          </p:cNvPr>
          <p:cNvSpPr/>
          <p:nvPr userDrawn="1"/>
        </p:nvSpPr>
        <p:spPr>
          <a:xfrm>
            <a:off x="867966" y="5630648"/>
            <a:ext cx="10456068" cy="482200"/>
          </a:xfrm>
          <a:prstGeom prst="rect">
            <a:avLst/>
          </a:prstGeom>
          <a:solidFill>
            <a:srgbClr val="DAA16D"/>
          </a:solidFill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2" name="图片 13">
            <a:extLst>
              <a:ext uri="{FF2B5EF4-FFF2-40B4-BE49-F238E27FC236}">
                <a16:creationId xmlns:a16="http://schemas.microsoft.com/office/drawing/2014/main" xmlns="" id="{E35B7810-C6CA-4B43-BF87-92A05633EE7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8100000">
            <a:off x="1457379" y="5086237"/>
            <a:ext cx="971344" cy="972754"/>
          </a:xfrm>
          <a:prstGeom prst="rect">
            <a:avLst/>
          </a:prstGeom>
        </p:spPr>
      </p:pic>
      <p:sp>
        <p:nvSpPr>
          <p:cNvPr id="13" name="椭圆 14">
            <a:extLst>
              <a:ext uri="{FF2B5EF4-FFF2-40B4-BE49-F238E27FC236}">
                <a16:creationId xmlns:a16="http://schemas.microsoft.com/office/drawing/2014/main" xmlns="" id="{6047DAB5-B329-4A18-A0D9-69C5C3BD7D3C}"/>
              </a:ext>
            </a:extLst>
          </p:cNvPr>
          <p:cNvSpPr/>
          <p:nvPr userDrawn="1"/>
        </p:nvSpPr>
        <p:spPr>
          <a:xfrm>
            <a:off x="193568" y="344264"/>
            <a:ext cx="947231" cy="947231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4" name="图片 29">
            <a:extLst>
              <a:ext uri="{FF2B5EF4-FFF2-40B4-BE49-F238E27FC236}">
                <a16:creationId xmlns:a16="http://schemas.microsoft.com/office/drawing/2014/main" xmlns="" id="{EACEA673-F397-42C2-840F-E109E4EC8730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 rot="2700000">
            <a:off x="10352336" y="4602419"/>
            <a:ext cx="602779" cy="1767959"/>
          </a:xfrm>
          <a:prstGeom prst="rect">
            <a:avLst/>
          </a:prstGeom>
        </p:spPr>
      </p:pic>
      <p:pic>
        <p:nvPicPr>
          <p:cNvPr id="15" name="image 102">
            <a:extLst>
              <a:ext uri="{FF2B5EF4-FFF2-40B4-BE49-F238E27FC236}">
                <a16:creationId xmlns:a16="http://schemas.microsoft.com/office/drawing/2014/main" xmlns="" id="{8DFADF00-A5EA-4AA8-88EF-F98171658C84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rcRect/>
          <a:stretch>
            <a:fillRect/>
          </a:stretch>
        </p:blipFill>
        <p:spPr>
          <a:xfrm>
            <a:off x="11213302" y="343752"/>
            <a:ext cx="933436" cy="698048"/>
          </a:xfrm>
          <a:prstGeom prst="rect">
            <a:avLst/>
          </a:prstGeom>
        </p:spPr>
      </p:pic>
      <p:sp>
        <p:nvSpPr>
          <p:cNvPr id="16" name="椭圆 24">
            <a:extLst>
              <a:ext uri="{FF2B5EF4-FFF2-40B4-BE49-F238E27FC236}">
                <a16:creationId xmlns:a16="http://schemas.microsoft.com/office/drawing/2014/main" xmlns="" id="{EA6C425B-7238-4DD9-B228-6700E4407813}"/>
              </a:ext>
            </a:extLst>
          </p:cNvPr>
          <p:cNvSpPr/>
          <p:nvPr userDrawn="1"/>
        </p:nvSpPr>
        <p:spPr>
          <a:xfrm>
            <a:off x="11539852" y="750714"/>
            <a:ext cx="572351" cy="572351"/>
          </a:xfrm>
          <a:prstGeom prst="ellipse">
            <a:avLst/>
          </a:prstGeom>
          <a:solidFill>
            <a:srgbClr val="F99450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7" name="椭圆 36">
            <a:extLst>
              <a:ext uri="{FF2B5EF4-FFF2-40B4-BE49-F238E27FC236}">
                <a16:creationId xmlns:a16="http://schemas.microsoft.com/office/drawing/2014/main" xmlns="" id="{4EC2650B-0F3B-447D-83AA-A966A9988A02}"/>
              </a:ext>
            </a:extLst>
          </p:cNvPr>
          <p:cNvSpPr/>
          <p:nvPr userDrawn="1"/>
        </p:nvSpPr>
        <p:spPr>
          <a:xfrm>
            <a:off x="254897" y="6059218"/>
            <a:ext cx="572351" cy="572351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8" name="椭圆 37">
            <a:extLst>
              <a:ext uri="{FF2B5EF4-FFF2-40B4-BE49-F238E27FC236}">
                <a16:creationId xmlns:a16="http://schemas.microsoft.com/office/drawing/2014/main" xmlns="" id="{481AEDB8-B1A6-4129-BC93-70B0544013BB}"/>
              </a:ext>
            </a:extLst>
          </p:cNvPr>
          <p:cNvSpPr/>
          <p:nvPr userDrawn="1"/>
        </p:nvSpPr>
        <p:spPr>
          <a:xfrm>
            <a:off x="689352" y="4237643"/>
            <a:ext cx="359356" cy="359356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grpSp>
        <p:nvGrpSpPr>
          <p:cNvPr id="19" name="组合 6">
            <a:extLst>
              <a:ext uri="{FF2B5EF4-FFF2-40B4-BE49-F238E27FC236}">
                <a16:creationId xmlns:a16="http://schemas.microsoft.com/office/drawing/2014/main" xmlns="" id="{A0BC39FD-4813-49FA-9DA6-0CF2EBE8656C}"/>
              </a:ext>
            </a:extLst>
          </p:cNvPr>
          <p:cNvGrpSpPr/>
          <p:nvPr userDrawn="1"/>
        </p:nvGrpSpPr>
        <p:grpSpPr>
          <a:xfrm>
            <a:off x="2843213" y="5216309"/>
            <a:ext cx="1014412" cy="414337"/>
            <a:chOff x="2843213" y="5216309"/>
            <a:chExt cx="1014412" cy="414337"/>
          </a:xfrm>
        </p:grpSpPr>
        <p:sp>
          <p:nvSpPr>
            <p:cNvPr id="20" name="圆角矩形 38">
              <a:extLst>
                <a:ext uri="{FF2B5EF4-FFF2-40B4-BE49-F238E27FC236}">
                  <a16:creationId xmlns:a16="http://schemas.microsoft.com/office/drawing/2014/main" xmlns="" id="{AA2D5A7F-B74D-494D-813D-6361C99C4569}"/>
                </a:ext>
              </a:extLst>
            </p:cNvPr>
            <p:cNvSpPr/>
            <p:nvPr/>
          </p:nvSpPr>
          <p:spPr>
            <a:xfrm>
              <a:off x="2843213" y="5216311"/>
              <a:ext cx="1014412" cy="414335"/>
            </a:xfrm>
            <a:prstGeom prst="roundRect">
              <a:avLst/>
            </a:prstGeom>
            <a:solidFill>
              <a:schemeClr val="bg1"/>
            </a:solidFill>
            <a:ln w="63500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1" name="圆角矩形 39">
              <a:extLst>
                <a:ext uri="{FF2B5EF4-FFF2-40B4-BE49-F238E27FC236}">
                  <a16:creationId xmlns:a16="http://schemas.microsoft.com/office/drawing/2014/main" xmlns="" id="{D7894BD1-88DD-4FC8-BCB6-2922907AA46A}"/>
                </a:ext>
              </a:extLst>
            </p:cNvPr>
            <p:cNvSpPr/>
            <p:nvPr/>
          </p:nvSpPr>
          <p:spPr>
            <a:xfrm>
              <a:off x="2843213" y="5216309"/>
              <a:ext cx="1014412" cy="144000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  <a:ln w="63500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</p:grpSp>
      <p:sp>
        <p:nvSpPr>
          <p:cNvPr id="22" name="圆角矩形 40">
            <a:extLst>
              <a:ext uri="{FF2B5EF4-FFF2-40B4-BE49-F238E27FC236}">
                <a16:creationId xmlns:a16="http://schemas.microsoft.com/office/drawing/2014/main" xmlns="" id="{3B8CAB01-2B7D-4D0B-9578-C612F98A27B9}"/>
              </a:ext>
            </a:extLst>
          </p:cNvPr>
          <p:cNvSpPr/>
          <p:nvPr userDrawn="1"/>
        </p:nvSpPr>
        <p:spPr>
          <a:xfrm>
            <a:off x="4064370" y="5437766"/>
            <a:ext cx="528638" cy="18000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23" name="圆角矩形 41">
            <a:extLst>
              <a:ext uri="{FF2B5EF4-FFF2-40B4-BE49-F238E27FC236}">
                <a16:creationId xmlns:a16="http://schemas.microsoft.com/office/drawing/2014/main" xmlns="" id="{0C186285-9E91-4691-86D3-E46A74193EC4}"/>
              </a:ext>
            </a:extLst>
          </p:cNvPr>
          <p:cNvSpPr/>
          <p:nvPr userDrawn="1"/>
        </p:nvSpPr>
        <p:spPr>
          <a:xfrm>
            <a:off x="4764458" y="5437766"/>
            <a:ext cx="528638" cy="180000"/>
          </a:xfrm>
          <a:prstGeom prst="roundRect">
            <a:avLst/>
          </a:prstGeom>
          <a:solidFill>
            <a:schemeClr val="bg1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24" name="圆角矩形 42">
            <a:extLst>
              <a:ext uri="{FF2B5EF4-FFF2-40B4-BE49-F238E27FC236}">
                <a16:creationId xmlns:a16="http://schemas.microsoft.com/office/drawing/2014/main" xmlns="" id="{A2705D01-A040-4E4A-883D-4BD5C29C021A}"/>
              </a:ext>
            </a:extLst>
          </p:cNvPr>
          <p:cNvSpPr/>
          <p:nvPr userDrawn="1"/>
        </p:nvSpPr>
        <p:spPr>
          <a:xfrm>
            <a:off x="8536358" y="5437766"/>
            <a:ext cx="528638" cy="180000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27" name="椭圆 23">
            <a:extLst>
              <a:ext uri="{FF2B5EF4-FFF2-40B4-BE49-F238E27FC236}">
                <a16:creationId xmlns:a16="http://schemas.microsoft.com/office/drawing/2014/main" xmlns="" id="{9EEF6288-0955-47AE-970F-1BDC347335AB}"/>
              </a:ext>
            </a:extLst>
          </p:cNvPr>
          <p:cNvSpPr/>
          <p:nvPr userDrawn="1"/>
        </p:nvSpPr>
        <p:spPr>
          <a:xfrm>
            <a:off x="1864528" y="304122"/>
            <a:ext cx="359136" cy="359136"/>
          </a:xfrm>
          <a:prstGeom prst="ellipse">
            <a:avLst/>
          </a:prstGeom>
          <a:solidFill>
            <a:srgbClr val="BD9EE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28" name="椭圆 25">
            <a:extLst>
              <a:ext uri="{FF2B5EF4-FFF2-40B4-BE49-F238E27FC236}">
                <a16:creationId xmlns:a16="http://schemas.microsoft.com/office/drawing/2014/main" xmlns="" id="{88A16611-3149-4D32-ADB6-394BBDB68EAE}"/>
              </a:ext>
            </a:extLst>
          </p:cNvPr>
          <p:cNvSpPr/>
          <p:nvPr userDrawn="1"/>
        </p:nvSpPr>
        <p:spPr>
          <a:xfrm>
            <a:off x="10059219" y="483690"/>
            <a:ext cx="359136" cy="359136"/>
          </a:xfrm>
          <a:prstGeom prst="ellipse">
            <a:avLst/>
          </a:prstGeom>
          <a:solidFill>
            <a:srgbClr val="F99450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xmlns="" id="{B7BA24C5-7A23-4C04-A532-B0BAAA602ECA}"/>
              </a:ext>
            </a:extLst>
          </p:cNvPr>
          <p:cNvSpPr txBox="1"/>
          <p:nvPr userDrawn="1"/>
        </p:nvSpPr>
        <p:spPr>
          <a:xfrm>
            <a:off x="1943051" y="6278480"/>
            <a:ext cx="701451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Thiết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kế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bởi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Hương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Thảo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: tranthao121004@gmail.com</a:t>
            </a:r>
          </a:p>
        </p:txBody>
      </p:sp>
    </p:spTree>
    <p:extLst>
      <p:ext uri="{BB962C8B-B14F-4D97-AF65-F5344CB8AC3E}">
        <p14:creationId xmlns:p14="http://schemas.microsoft.com/office/powerpoint/2010/main" val="40324008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2/6/22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90950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2/6/22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0145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217109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171820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60723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3713">
        <p:random/>
      </p:transition>
    </mc:Choice>
    <mc:Fallback xmlns="">
      <p:transition spd="slow" advClick="0" advTm="3713">
        <p:random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 rotWithShape="1">
          <a:blip r:embed="rId2" cstate="screen"/>
          <a:srcRect/>
          <a:stretch>
            <a:fillRect/>
          </a:stretch>
        </p:blipFill>
        <p:spPr>
          <a:xfrm>
            <a:off x="82505" y="108235"/>
            <a:ext cx="4097612" cy="1034827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 userDrawn="1"/>
        </p:nvPicPr>
        <p:blipFill rotWithShape="1">
          <a:blip r:embed="rId3" cstate="print"/>
          <a:srcRect/>
          <a:stretch>
            <a:fillRect/>
          </a:stretch>
        </p:blipFill>
        <p:spPr>
          <a:xfrm>
            <a:off x="19416" y="6502009"/>
            <a:ext cx="12192000" cy="353756"/>
          </a:xfrm>
          <a:prstGeom prst="rect">
            <a:avLst/>
          </a:prstGeom>
        </p:spPr>
      </p:pic>
      <p:sp>
        <p:nvSpPr>
          <p:cNvPr id="3" name="标题 2"/>
          <p:cNvSpPr>
            <a:spLocks noGrp="1"/>
          </p:cNvSpPr>
          <p:nvPr>
            <p:ph type="title" hasCustomPrompt="1"/>
          </p:nvPr>
        </p:nvSpPr>
        <p:spPr>
          <a:xfrm>
            <a:off x="2131309" y="131270"/>
            <a:ext cx="9552544" cy="757797"/>
          </a:xfrm>
          <a:prstGeom prst="rect">
            <a:avLst/>
          </a:prstGeom>
        </p:spPr>
        <p:txBody>
          <a:bodyPr/>
          <a:lstStyle>
            <a:lvl1pPr>
              <a:defRPr sz="4265" b="1">
                <a:solidFill>
                  <a:schemeClr val="accent1">
                    <a:lumMod val="50000"/>
                  </a:schemeClr>
                </a:solidFill>
                <a:latin typeface="Microsoft YaHei" panose="020B0503020204020204" charset="-122"/>
                <a:ea typeface="Microsoft YaHei" panose="020B0503020204020204" charset="-122"/>
              </a:defRPr>
            </a:lvl1pPr>
          </a:lstStyle>
          <a:p>
            <a:r>
              <a:rPr lang="zh-CN" altLang="en-US" dirty="0"/>
              <a:t>单击此处编辑母版标题</a:t>
            </a:r>
          </a:p>
        </p:txBody>
      </p:sp>
    </p:spTree>
    <p:extLst>
      <p:ext uri="{BB962C8B-B14F-4D97-AF65-F5344CB8AC3E}">
        <p14:creationId xmlns:p14="http://schemas.microsoft.com/office/powerpoint/2010/main" val="21724250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3713">
        <p:random/>
      </p:transition>
    </mc:Choice>
    <mc:Fallback xmlns="">
      <p:transition spd="slow" advClick="0" advTm="3713">
        <p:random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BF82D2-7A68-459D-A996-9BDDA2518FA4}" type="datetimeFigureOut">
              <a:rPr lang="zh-CN" altLang="en-US" smtClean="0"/>
              <a:t>2022/2/6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1EE5D-26FB-46D5-A381-ECFB35BF1D3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774994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2440">
        <p14:switch dir="r"/>
      </p:transition>
    </mc:Choice>
    <mc:Fallback xmlns="">
      <p:transition spd="slow" advTm="2440"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BF82D2-7A68-459D-A996-9BDDA2518FA4}" type="datetimeFigureOut">
              <a:rPr lang="zh-CN" altLang="en-US" smtClean="0"/>
              <a:t>2022/2/6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1EE5D-26FB-46D5-A381-ECFB35BF1D3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64302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2440">
        <p14:switch dir="r"/>
      </p:transition>
    </mc:Choice>
    <mc:Fallback xmlns="">
      <p:transition spd="slow" advTm="2440">
        <p:fade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2931F4-194C-4DD9-9505-42FC048612EF}" type="datetimeFigureOut">
              <a:rPr lang="zh-CN" altLang="en-US" smtClean="0"/>
              <a:t>2022/2/6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AB2A2D-5054-49A2-BEE4-C9F6B6DAB1E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9170353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1" y="2130429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53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0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6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14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6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21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67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2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AF1BE9-B57C-498F-AC7D-C05E3E78657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2/6/22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7A1E25-5442-4AB3-89FD-63405F21195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56838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2">
            <a:extLst>
              <a:ext uri="{FF2B5EF4-FFF2-40B4-BE49-F238E27FC236}">
                <a16:creationId xmlns:a16="http://schemas.microsoft.com/office/drawing/2014/main" xmlns="" id="{AC79E82E-725A-4A5C-8870-87B87B2217D2}"/>
              </a:ext>
            </a:extLst>
          </p:cNvPr>
          <p:cNvSpPr/>
          <p:nvPr userDrawn="1"/>
        </p:nvSpPr>
        <p:spPr>
          <a:xfrm>
            <a:off x="516732" y="469294"/>
            <a:ext cx="11158537" cy="5919412"/>
          </a:xfrm>
          <a:prstGeom prst="rect">
            <a:avLst/>
          </a:prstGeom>
          <a:solidFill>
            <a:schemeClr val="bg1"/>
          </a:solidFill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0" name="椭圆 4">
            <a:extLst>
              <a:ext uri="{FF2B5EF4-FFF2-40B4-BE49-F238E27FC236}">
                <a16:creationId xmlns:a16="http://schemas.microsoft.com/office/drawing/2014/main" xmlns="" id="{7704643A-27F9-4F01-AE4B-E1CF77BBF789}"/>
              </a:ext>
            </a:extLst>
          </p:cNvPr>
          <p:cNvSpPr/>
          <p:nvPr userDrawn="1"/>
        </p:nvSpPr>
        <p:spPr>
          <a:xfrm>
            <a:off x="-224147" y="-171430"/>
            <a:ext cx="703249" cy="703249"/>
          </a:xfrm>
          <a:prstGeom prst="ellipse">
            <a:avLst/>
          </a:prstGeom>
          <a:solidFill>
            <a:srgbClr val="FFE799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1" name="任意形状 6">
            <a:extLst>
              <a:ext uri="{FF2B5EF4-FFF2-40B4-BE49-F238E27FC236}">
                <a16:creationId xmlns:a16="http://schemas.microsoft.com/office/drawing/2014/main" xmlns="" id="{52809BF3-EAF2-418A-8FE2-3182C056114E}"/>
              </a:ext>
            </a:extLst>
          </p:cNvPr>
          <p:cNvSpPr/>
          <p:nvPr userDrawn="1"/>
        </p:nvSpPr>
        <p:spPr>
          <a:xfrm>
            <a:off x="-403246" y="5468729"/>
            <a:ext cx="1839953" cy="1839953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C4D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2" name="椭圆 7">
            <a:extLst>
              <a:ext uri="{FF2B5EF4-FFF2-40B4-BE49-F238E27FC236}">
                <a16:creationId xmlns:a16="http://schemas.microsoft.com/office/drawing/2014/main" xmlns="" id="{FFF22FB9-6783-415D-BC60-2669AA680D3C}"/>
              </a:ext>
            </a:extLst>
          </p:cNvPr>
          <p:cNvSpPr/>
          <p:nvPr userDrawn="1"/>
        </p:nvSpPr>
        <p:spPr>
          <a:xfrm>
            <a:off x="11764215" y="6442391"/>
            <a:ext cx="302177" cy="302177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3" name="图片 8">
            <a:extLst>
              <a:ext uri="{FF2B5EF4-FFF2-40B4-BE49-F238E27FC236}">
                <a16:creationId xmlns:a16="http://schemas.microsoft.com/office/drawing/2014/main" xmlns="" id="{B600497A-4A7B-4AA5-AFC0-36CD65FDAE7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2700000">
            <a:off x="10957684" y="5135837"/>
            <a:ext cx="602779" cy="1767959"/>
          </a:xfrm>
          <a:prstGeom prst="rect">
            <a:avLst/>
          </a:prstGeom>
        </p:spPr>
      </p:pic>
      <p:sp>
        <p:nvSpPr>
          <p:cNvPr id="14" name="椭圆 9">
            <a:extLst>
              <a:ext uri="{FF2B5EF4-FFF2-40B4-BE49-F238E27FC236}">
                <a16:creationId xmlns:a16="http://schemas.microsoft.com/office/drawing/2014/main" xmlns="" id="{E108BAEE-4A24-4598-AEF4-3244CF1E929F}"/>
              </a:ext>
            </a:extLst>
          </p:cNvPr>
          <p:cNvSpPr/>
          <p:nvPr userDrawn="1"/>
        </p:nvSpPr>
        <p:spPr>
          <a:xfrm>
            <a:off x="10478501" y="-122394"/>
            <a:ext cx="417175" cy="417175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0268FBC2-A039-41A8-B368-926DE1556C72}"/>
              </a:ext>
            </a:extLst>
          </p:cNvPr>
          <p:cNvSpPr txBox="1"/>
          <p:nvPr userDrawn="1"/>
        </p:nvSpPr>
        <p:spPr>
          <a:xfrm>
            <a:off x="7320632" y="6524284"/>
            <a:ext cx="3249397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Hương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Thảo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 tranthao121004@gmail.com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15214851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AF1BE9-B57C-498F-AC7D-C05E3E78657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2/6/22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7A1E25-5442-4AB3-89FD-63405F21195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415327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5" y="4406903"/>
            <a:ext cx="10363200" cy="1362076"/>
          </a:xfrm>
        </p:spPr>
        <p:txBody>
          <a:bodyPr anchor="t"/>
          <a:lstStyle>
            <a:lvl1pPr algn="l">
              <a:defRPr sz="5333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5" y="2906713"/>
            <a:ext cx="10363200" cy="1500187"/>
          </a:xfrm>
        </p:spPr>
        <p:txBody>
          <a:bodyPr anchor="b"/>
          <a:lstStyle>
            <a:lvl1pPr marL="0" indent="0">
              <a:buNone/>
              <a:defRPr sz="2667">
                <a:solidFill>
                  <a:schemeClr val="tx1">
                    <a:tint val="75000"/>
                  </a:schemeClr>
                </a:solidFill>
              </a:defRPr>
            </a:lvl1pPr>
            <a:lvl2pPr marL="609537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072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3pPr>
            <a:lvl4pPr marL="182860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4pPr>
            <a:lvl5pPr marL="243814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5pPr>
            <a:lvl6pPr marL="3047680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6pPr>
            <a:lvl7pPr marL="3657217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7pPr>
            <a:lvl8pPr marL="4266753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8pPr>
            <a:lvl9pPr marL="487628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AF1BE9-B57C-498F-AC7D-C05E3E78657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2/6/22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7A1E25-5442-4AB3-89FD-63405F21195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109186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333501"/>
            <a:ext cx="5384800" cy="3771900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333501"/>
            <a:ext cx="5384800" cy="3771900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AF1BE9-B57C-498F-AC7D-C05E3E78657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2/6/22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7A1E25-5442-4AB3-89FD-63405F21195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753837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5"/>
            <a:ext cx="5386917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37" indent="0">
              <a:buNone/>
              <a:defRPr sz="2667" b="1"/>
            </a:lvl2pPr>
            <a:lvl3pPr marL="1219072" indent="0">
              <a:buNone/>
              <a:defRPr sz="2400" b="1"/>
            </a:lvl3pPr>
            <a:lvl4pPr marL="1828609" indent="0">
              <a:buNone/>
              <a:defRPr sz="2133" b="1"/>
            </a:lvl4pPr>
            <a:lvl5pPr marL="2438144" indent="0">
              <a:buNone/>
              <a:defRPr sz="2133" b="1"/>
            </a:lvl5pPr>
            <a:lvl6pPr marL="3047680" indent="0">
              <a:buNone/>
              <a:defRPr sz="2133" b="1"/>
            </a:lvl6pPr>
            <a:lvl7pPr marL="3657217" indent="0">
              <a:buNone/>
              <a:defRPr sz="2133" b="1"/>
            </a:lvl7pPr>
            <a:lvl8pPr marL="4266753" indent="0">
              <a:buNone/>
              <a:defRPr sz="2133" b="1"/>
            </a:lvl8pPr>
            <a:lvl9pPr marL="4876289" indent="0">
              <a:buNone/>
              <a:defRPr sz="21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70" y="1535115"/>
            <a:ext cx="5389033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37" indent="0">
              <a:buNone/>
              <a:defRPr sz="2667" b="1"/>
            </a:lvl2pPr>
            <a:lvl3pPr marL="1219072" indent="0">
              <a:buNone/>
              <a:defRPr sz="2400" b="1"/>
            </a:lvl3pPr>
            <a:lvl4pPr marL="1828609" indent="0">
              <a:buNone/>
              <a:defRPr sz="2133" b="1"/>
            </a:lvl4pPr>
            <a:lvl5pPr marL="2438144" indent="0">
              <a:buNone/>
              <a:defRPr sz="2133" b="1"/>
            </a:lvl5pPr>
            <a:lvl6pPr marL="3047680" indent="0">
              <a:buNone/>
              <a:defRPr sz="2133" b="1"/>
            </a:lvl6pPr>
            <a:lvl7pPr marL="3657217" indent="0">
              <a:buNone/>
              <a:defRPr sz="2133" b="1"/>
            </a:lvl7pPr>
            <a:lvl8pPr marL="4266753" indent="0">
              <a:buNone/>
              <a:defRPr sz="2133" b="1"/>
            </a:lvl8pPr>
            <a:lvl9pPr marL="4876289" indent="0">
              <a:buNone/>
              <a:defRPr sz="21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70" y="2174875"/>
            <a:ext cx="5389033" cy="3951288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AF1BE9-B57C-498F-AC7D-C05E3E78657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2/6/22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7A1E25-5442-4AB3-89FD-63405F21195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8941255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AF1BE9-B57C-498F-AC7D-C05E3E78657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2/6/22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7A1E25-5442-4AB3-89FD-63405F21195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3718746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AF1BE9-B57C-498F-AC7D-C05E3E78657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2/6/22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7A1E25-5442-4AB3-89FD-63405F21195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5648844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5" y="273052"/>
            <a:ext cx="4011084" cy="1162051"/>
          </a:xfr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2"/>
            <a:ext cx="6815667" cy="5853113"/>
          </a:xfrm>
        </p:spPr>
        <p:txBody>
          <a:bodyPr/>
          <a:lstStyle>
            <a:lvl1pPr>
              <a:defRPr sz="4267"/>
            </a:lvl1pPr>
            <a:lvl2pPr>
              <a:defRPr sz="3733"/>
            </a:lvl2pPr>
            <a:lvl3pPr>
              <a:defRPr sz="3200"/>
            </a:lvl3pPr>
            <a:lvl4pPr>
              <a:defRPr sz="2667"/>
            </a:lvl4pPr>
            <a:lvl5pPr>
              <a:defRPr sz="2667"/>
            </a:lvl5pPr>
            <a:lvl6pPr>
              <a:defRPr sz="2667"/>
            </a:lvl6pPr>
            <a:lvl7pPr>
              <a:defRPr sz="2667"/>
            </a:lvl7pPr>
            <a:lvl8pPr>
              <a:defRPr sz="2667"/>
            </a:lvl8pPr>
            <a:lvl9pPr>
              <a:defRPr sz="26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5" y="1435103"/>
            <a:ext cx="4011084" cy="4691063"/>
          </a:xfrm>
        </p:spPr>
        <p:txBody>
          <a:bodyPr/>
          <a:lstStyle>
            <a:lvl1pPr marL="0" indent="0">
              <a:buNone/>
              <a:defRPr sz="1867"/>
            </a:lvl1pPr>
            <a:lvl2pPr marL="609537" indent="0">
              <a:buNone/>
              <a:defRPr sz="1600"/>
            </a:lvl2pPr>
            <a:lvl3pPr marL="1219072" indent="0">
              <a:buNone/>
              <a:defRPr sz="1333"/>
            </a:lvl3pPr>
            <a:lvl4pPr marL="1828609" indent="0">
              <a:buNone/>
              <a:defRPr sz="1200"/>
            </a:lvl4pPr>
            <a:lvl5pPr marL="2438144" indent="0">
              <a:buNone/>
              <a:defRPr sz="1200"/>
            </a:lvl5pPr>
            <a:lvl6pPr marL="3047680" indent="0">
              <a:buNone/>
              <a:defRPr sz="1200"/>
            </a:lvl6pPr>
            <a:lvl7pPr marL="3657217" indent="0">
              <a:buNone/>
              <a:defRPr sz="1200"/>
            </a:lvl7pPr>
            <a:lvl8pPr marL="4266753" indent="0">
              <a:buNone/>
              <a:defRPr sz="1200"/>
            </a:lvl8pPr>
            <a:lvl9pPr marL="4876289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AF1BE9-B57C-498F-AC7D-C05E3E78657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2/6/22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7A1E25-5442-4AB3-89FD-63405F21195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1271688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9"/>
          </a:xfr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6"/>
            <a:ext cx="7315200" cy="4114800"/>
          </a:xfrm>
        </p:spPr>
        <p:txBody>
          <a:bodyPr/>
          <a:lstStyle>
            <a:lvl1pPr marL="0" indent="0">
              <a:buNone/>
              <a:defRPr sz="4267"/>
            </a:lvl1pPr>
            <a:lvl2pPr marL="609537" indent="0">
              <a:buNone/>
              <a:defRPr sz="3733"/>
            </a:lvl2pPr>
            <a:lvl3pPr marL="1219072" indent="0">
              <a:buNone/>
              <a:defRPr sz="3200"/>
            </a:lvl3pPr>
            <a:lvl4pPr marL="1828609" indent="0">
              <a:buNone/>
              <a:defRPr sz="2667"/>
            </a:lvl4pPr>
            <a:lvl5pPr marL="2438144" indent="0">
              <a:buNone/>
              <a:defRPr sz="2667"/>
            </a:lvl5pPr>
            <a:lvl6pPr marL="3047680" indent="0">
              <a:buNone/>
              <a:defRPr sz="2667"/>
            </a:lvl6pPr>
            <a:lvl7pPr marL="3657217" indent="0">
              <a:buNone/>
              <a:defRPr sz="2667"/>
            </a:lvl7pPr>
            <a:lvl8pPr marL="4266753" indent="0">
              <a:buNone/>
              <a:defRPr sz="2667"/>
            </a:lvl8pPr>
            <a:lvl9pPr marL="4876289" indent="0">
              <a:buNone/>
              <a:defRPr sz="2667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40"/>
            <a:ext cx="7315200" cy="804861"/>
          </a:xfrm>
        </p:spPr>
        <p:txBody>
          <a:bodyPr/>
          <a:lstStyle>
            <a:lvl1pPr marL="0" indent="0">
              <a:buNone/>
              <a:defRPr sz="1867"/>
            </a:lvl1pPr>
            <a:lvl2pPr marL="609537" indent="0">
              <a:buNone/>
              <a:defRPr sz="1600"/>
            </a:lvl2pPr>
            <a:lvl3pPr marL="1219072" indent="0">
              <a:buNone/>
              <a:defRPr sz="1333"/>
            </a:lvl3pPr>
            <a:lvl4pPr marL="1828609" indent="0">
              <a:buNone/>
              <a:defRPr sz="1200"/>
            </a:lvl4pPr>
            <a:lvl5pPr marL="2438144" indent="0">
              <a:buNone/>
              <a:defRPr sz="1200"/>
            </a:lvl5pPr>
            <a:lvl6pPr marL="3047680" indent="0">
              <a:buNone/>
              <a:defRPr sz="1200"/>
            </a:lvl6pPr>
            <a:lvl7pPr marL="3657217" indent="0">
              <a:buNone/>
              <a:defRPr sz="1200"/>
            </a:lvl7pPr>
            <a:lvl8pPr marL="4266753" indent="0">
              <a:buNone/>
              <a:defRPr sz="1200"/>
            </a:lvl8pPr>
            <a:lvl9pPr marL="4876289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AF1BE9-B57C-498F-AC7D-C05E3E78657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2/6/22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7A1E25-5442-4AB3-89FD-63405F21195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4725735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AF1BE9-B57C-498F-AC7D-C05E3E78657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2/6/22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7A1E25-5442-4AB3-89FD-63405F21195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4606852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28600"/>
            <a:ext cx="2743200" cy="48768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28600"/>
            <a:ext cx="8026400" cy="48768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AF1BE9-B57C-498F-AC7D-C05E3E78657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2/6/22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7A1E25-5442-4AB3-89FD-63405F21195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33818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A22A9BE9-7F72-794D-9F3C-9A8FE2E8F6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xmlns="" id="{13AC6F02-871E-DE47-AC93-1CD134CED5F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xmlns="" id="{1C55CEBD-7C39-394B-A99F-80554FC46B4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4B79D43-DAE6-0F47-A9C1-04982654FBFB}" type="datetimeFigureOut">
              <a:rPr kumimoji="1" lang="zh-CN" altLang="en-US" smtClean="0"/>
              <a:t>2022/2/6</a:t>
            </a:fld>
            <a:endParaRPr kumimoji="1"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xmlns="" id="{AB24BB0A-6CBD-2E41-ACC7-D29880DA3B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kumimoji="1"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xmlns="" id="{0CDC3A08-879E-9449-ADFD-682ABDEB91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EF17B97-31AA-F046-A2B1-CB7B8C901C9E}" type="slidenum">
              <a:rPr kumimoji="1" lang="zh-CN" altLang="en-US" smtClean="0"/>
              <a:t>‹#›</a:t>
            </a:fld>
            <a:endParaRPr kumimoji="1" lang="zh-CN" altLang="en-US"/>
          </a:p>
        </p:txBody>
      </p:sp>
      <p:pic>
        <p:nvPicPr>
          <p:cNvPr id="8" name="bkgr 2">
            <a:extLst>
              <a:ext uri="{FF2B5EF4-FFF2-40B4-BE49-F238E27FC236}">
                <a16:creationId xmlns:a16="http://schemas.microsoft.com/office/drawing/2014/main" xmlns="" id="{38AC285F-500F-4823-9925-F5126EFF53E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643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9" name="bkgr 3">
            <a:extLst>
              <a:ext uri="{FF2B5EF4-FFF2-40B4-BE49-F238E27FC236}">
                <a16:creationId xmlns:a16="http://schemas.microsoft.com/office/drawing/2014/main" xmlns="" id="{18D8E4D1-5BEA-47FB-B6B1-77140B0ACF5F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6350" y="1616715"/>
            <a:ext cx="12191999" cy="3967171"/>
          </a:xfrm>
          <a:prstGeom prst="rect">
            <a:avLst/>
          </a:prstGeom>
        </p:spPr>
      </p:pic>
      <p:pic>
        <p:nvPicPr>
          <p:cNvPr id="10" name="Mây 3">
            <a:extLst>
              <a:ext uri="{FF2B5EF4-FFF2-40B4-BE49-F238E27FC236}">
                <a16:creationId xmlns:a16="http://schemas.microsoft.com/office/drawing/2014/main" xmlns="" id="{CF296135-D4DF-40CF-91AE-3DDE6EC7F549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1737" y="459893"/>
            <a:ext cx="1164368" cy="535609"/>
          </a:xfrm>
          <a:prstGeom prst="rect">
            <a:avLst/>
          </a:prstGeom>
        </p:spPr>
      </p:pic>
      <p:pic>
        <p:nvPicPr>
          <p:cNvPr id="11" name="Mặt trời">
            <a:extLst>
              <a:ext uri="{FF2B5EF4-FFF2-40B4-BE49-F238E27FC236}">
                <a16:creationId xmlns:a16="http://schemas.microsoft.com/office/drawing/2014/main" xmlns="" id="{C82272DC-9AE7-4F8A-9DBC-18B437E63E7E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6929" y="31135"/>
            <a:ext cx="1246993" cy="1242836"/>
          </a:xfrm>
          <a:prstGeom prst="rect">
            <a:avLst/>
          </a:prstGeom>
        </p:spPr>
      </p:pic>
      <p:pic>
        <p:nvPicPr>
          <p:cNvPr id="12" name="Bảng">
            <a:extLst>
              <a:ext uri="{FF2B5EF4-FFF2-40B4-BE49-F238E27FC236}">
                <a16:creationId xmlns:a16="http://schemas.microsoft.com/office/drawing/2014/main" xmlns="" id="{AE27FC4A-F65E-4234-B487-16E04BB5CC3F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3931" y="1223058"/>
            <a:ext cx="7924136" cy="4570649"/>
          </a:xfrm>
          <a:prstGeom prst="rect">
            <a:avLst/>
          </a:prstGeom>
        </p:spPr>
      </p:pic>
      <p:pic>
        <p:nvPicPr>
          <p:cNvPr id="13" name="bkgr 1">
            <a:extLst>
              <a:ext uri="{FF2B5EF4-FFF2-40B4-BE49-F238E27FC236}">
                <a16:creationId xmlns:a16="http://schemas.microsoft.com/office/drawing/2014/main" xmlns="" id="{7E0198F7-54A5-4EEC-BF47-E179621E7BC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b="-247"/>
          <a:stretch/>
        </p:blipFill>
        <p:spPr>
          <a:xfrm>
            <a:off x="0" y="4806595"/>
            <a:ext cx="12192000" cy="2081605"/>
          </a:xfrm>
          <a:prstGeom prst="rect">
            <a:avLst/>
          </a:prstGeom>
        </p:spPr>
      </p:pic>
      <p:pic>
        <p:nvPicPr>
          <p:cNvPr id="14" name="bóng bay 1">
            <a:extLst>
              <a:ext uri="{FF2B5EF4-FFF2-40B4-BE49-F238E27FC236}">
                <a16:creationId xmlns:a16="http://schemas.microsoft.com/office/drawing/2014/main" xmlns="" id="{8F885F34-4254-40BD-92C3-F7D80F1CB338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561" y="2067453"/>
            <a:ext cx="722839" cy="1310747"/>
          </a:xfrm>
          <a:prstGeom prst="rect">
            <a:avLst/>
          </a:prstGeom>
        </p:spPr>
      </p:pic>
      <p:pic>
        <p:nvPicPr>
          <p:cNvPr id="15" name="bóng bay 2">
            <a:extLst>
              <a:ext uri="{FF2B5EF4-FFF2-40B4-BE49-F238E27FC236}">
                <a16:creationId xmlns:a16="http://schemas.microsoft.com/office/drawing/2014/main" xmlns="" id="{F2C01B6A-0FD4-4BBC-85EC-F4BAAEE6ED72}"/>
              </a:ext>
            </a:extLst>
          </p:cNvPr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1792" y="109483"/>
            <a:ext cx="528179" cy="1113575"/>
          </a:xfrm>
          <a:prstGeom prst="rect">
            <a:avLst/>
          </a:prstGeom>
        </p:spPr>
      </p:pic>
      <p:pic>
        <p:nvPicPr>
          <p:cNvPr id="16" name="bóng bay 3">
            <a:extLst>
              <a:ext uri="{FF2B5EF4-FFF2-40B4-BE49-F238E27FC236}">
                <a16:creationId xmlns:a16="http://schemas.microsoft.com/office/drawing/2014/main" xmlns="" id="{B9E1856F-AF55-4383-B3EA-76E97E7507B1}"/>
              </a:ext>
            </a:extLst>
          </p:cNvPr>
          <p:cNvPicPr>
            <a:picLocks noChangeAspect="1"/>
          </p:cNvPicPr>
          <p:nvPr userDrawn="1"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22350" y="286930"/>
            <a:ext cx="642833" cy="1165671"/>
          </a:xfrm>
          <a:prstGeom prst="rect">
            <a:avLst/>
          </a:prstGeom>
        </p:spPr>
      </p:pic>
      <p:pic>
        <p:nvPicPr>
          <p:cNvPr id="17" name="bóng bay 4">
            <a:extLst>
              <a:ext uri="{FF2B5EF4-FFF2-40B4-BE49-F238E27FC236}">
                <a16:creationId xmlns:a16="http://schemas.microsoft.com/office/drawing/2014/main" xmlns="" id="{0D410B0F-A90E-4663-98EB-8ABEA4FE8C72}"/>
              </a:ext>
            </a:extLst>
          </p:cNvPr>
          <p:cNvPicPr>
            <a:picLocks noChangeAspect="1"/>
          </p:cNvPicPr>
          <p:nvPr userDrawn="1"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36549" y="2953679"/>
            <a:ext cx="810243" cy="1469239"/>
          </a:xfrm>
          <a:prstGeom prst="rect">
            <a:avLst/>
          </a:prstGeom>
        </p:spPr>
      </p:pic>
      <p:pic>
        <p:nvPicPr>
          <p:cNvPr id="18" name="Mây 1">
            <a:extLst>
              <a:ext uri="{FF2B5EF4-FFF2-40B4-BE49-F238E27FC236}">
                <a16:creationId xmlns:a16="http://schemas.microsoft.com/office/drawing/2014/main" xmlns="" id="{5A1E536F-40A7-4C4A-B8A2-B0B8687C6FD4}"/>
              </a:ext>
            </a:extLst>
          </p:cNvPr>
          <p:cNvPicPr>
            <a:picLocks noChangeAspect="1"/>
          </p:cNvPicPr>
          <p:nvPr userDrawn="1"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031" y="377784"/>
            <a:ext cx="1164368" cy="535609"/>
          </a:xfrm>
          <a:prstGeom prst="rect">
            <a:avLst/>
          </a:prstGeom>
        </p:spPr>
      </p:pic>
      <p:pic>
        <p:nvPicPr>
          <p:cNvPr id="19" name="Mây 2">
            <a:extLst>
              <a:ext uri="{FF2B5EF4-FFF2-40B4-BE49-F238E27FC236}">
                <a16:creationId xmlns:a16="http://schemas.microsoft.com/office/drawing/2014/main" xmlns="" id="{828C202E-19A0-4E74-A687-352B4AF94DCB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2848" y="487234"/>
            <a:ext cx="1163221" cy="527327"/>
          </a:xfrm>
          <a:prstGeom prst="rect">
            <a:avLst/>
          </a:prstGeom>
        </p:spPr>
      </p:pic>
      <p:pic>
        <p:nvPicPr>
          <p:cNvPr id="20" name="Mây 4">
            <a:extLst>
              <a:ext uri="{FF2B5EF4-FFF2-40B4-BE49-F238E27FC236}">
                <a16:creationId xmlns:a16="http://schemas.microsoft.com/office/drawing/2014/main" xmlns="" id="{39F10DAD-11CB-4B17-AB39-528CA599F5E3}"/>
              </a:ext>
            </a:extLst>
          </p:cNvPr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17699" y="703322"/>
            <a:ext cx="1373271" cy="688924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xmlns="" id="{B56D77B1-C2AC-4E51-885D-2E687FD792DE}"/>
              </a:ext>
            </a:extLst>
          </p:cNvPr>
          <p:cNvSpPr txBox="1"/>
          <p:nvPr userDrawn="1"/>
        </p:nvSpPr>
        <p:spPr>
          <a:xfrm>
            <a:off x="9201992" y="-18115"/>
            <a:ext cx="6315738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Hương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Thảo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 tranthao121004@gmail.com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39428101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310826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3">
            <a:extLst>
              <a:ext uri="{FF2B5EF4-FFF2-40B4-BE49-F238E27FC236}">
                <a16:creationId xmlns:a16="http://schemas.microsoft.com/office/drawing/2014/main" xmlns="" id="{D7E4988E-D4F8-4DC0-B9CC-BB4B7F36BEB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626" t="832" r="626" b="1028"/>
          <a:stretch>
            <a:fillRect/>
          </a:stretch>
        </p:blipFill>
        <p:spPr>
          <a:xfrm>
            <a:off x="0" y="1"/>
            <a:ext cx="12219444" cy="6857999"/>
          </a:xfrm>
          <a:prstGeom prst="rect">
            <a:avLst/>
          </a:prstGeom>
        </p:spPr>
      </p:pic>
      <p:pic>
        <p:nvPicPr>
          <p:cNvPr id="9" name="图形 1">
            <a:extLst>
              <a:ext uri="{FF2B5EF4-FFF2-40B4-BE49-F238E27FC236}">
                <a16:creationId xmlns:a16="http://schemas.microsoft.com/office/drawing/2014/main" xmlns="" id="{4147D270-CA58-46E3-A687-87D81398E68F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0" y="5212224"/>
            <a:ext cx="3308946" cy="1645775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C69D82C2-117E-4A35-95BF-D458B26D688D}"/>
              </a:ext>
            </a:extLst>
          </p:cNvPr>
          <p:cNvSpPr txBox="1"/>
          <p:nvPr userDrawn="1"/>
        </p:nvSpPr>
        <p:spPr>
          <a:xfrm>
            <a:off x="8011749" y="0"/>
            <a:ext cx="6315738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Hương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Thảo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 tranthao121004@gmail.com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22365056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 101">
            <a:extLst>
              <a:ext uri="{FF2B5EF4-FFF2-40B4-BE49-F238E27FC236}">
                <a16:creationId xmlns:a16="http://schemas.microsoft.com/office/drawing/2014/main" xmlns="" id="{D514E436-AC77-4C62-A470-F269B076254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12192002" cy="6858001"/>
          </a:xfrm>
          <a:prstGeom prst="rect">
            <a:avLst/>
          </a:prstGeom>
        </p:spPr>
      </p:pic>
      <p:sp>
        <p:nvSpPr>
          <p:cNvPr id="12" name="矩形 2">
            <a:extLst>
              <a:ext uri="{FF2B5EF4-FFF2-40B4-BE49-F238E27FC236}">
                <a16:creationId xmlns:a16="http://schemas.microsoft.com/office/drawing/2014/main" xmlns="" id="{85267853-B155-4C5A-B17D-13C99003FA45}"/>
              </a:ext>
            </a:extLst>
          </p:cNvPr>
          <p:cNvSpPr/>
          <p:nvPr userDrawn="1"/>
        </p:nvSpPr>
        <p:spPr>
          <a:xfrm>
            <a:off x="516732" y="469294"/>
            <a:ext cx="11158537" cy="5919412"/>
          </a:xfrm>
          <a:prstGeom prst="rect">
            <a:avLst/>
          </a:prstGeom>
          <a:noFill/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3" name="椭圆 4">
            <a:extLst>
              <a:ext uri="{FF2B5EF4-FFF2-40B4-BE49-F238E27FC236}">
                <a16:creationId xmlns:a16="http://schemas.microsoft.com/office/drawing/2014/main" xmlns="" id="{EAE8A449-7A3F-40C5-B305-E2A28C9FD942}"/>
              </a:ext>
            </a:extLst>
          </p:cNvPr>
          <p:cNvSpPr/>
          <p:nvPr userDrawn="1"/>
        </p:nvSpPr>
        <p:spPr>
          <a:xfrm>
            <a:off x="-224147" y="-171430"/>
            <a:ext cx="703249" cy="703249"/>
          </a:xfrm>
          <a:prstGeom prst="ellipse">
            <a:avLst/>
          </a:prstGeom>
          <a:solidFill>
            <a:srgbClr val="FFE799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4" name="任意形状 6">
            <a:extLst>
              <a:ext uri="{FF2B5EF4-FFF2-40B4-BE49-F238E27FC236}">
                <a16:creationId xmlns:a16="http://schemas.microsoft.com/office/drawing/2014/main" xmlns="" id="{61A8C16D-6509-4108-98A5-625CBDF5F070}"/>
              </a:ext>
            </a:extLst>
          </p:cNvPr>
          <p:cNvSpPr/>
          <p:nvPr userDrawn="1"/>
        </p:nvSpPr>
        <p:spPr>
          <a:xfrm>
            <a:off x="-403246" y="5468729"/>
            <a:ext cx="1839953" cy="1839953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C4D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5" name="椭圆 7">
            <a:extLst>
              <a:ext uri="{FF2B5EF4-FFF2-40B4-BE49-F238E27FC236}">
                <a16:creationId xmlns:a16="http://schemas.microsoft.com/office/drawing/2014/main" xmlns="" id="{F3B873EF-BA25-43F8-B507-68795F3111ED}"/>
              </a:ext>
            </a:extLst>
          </p:cNvPr>
          <p:cNvSpPr/>
          <p:nvPr userDrawn="1"/>
        </p:nvSpPr>
        <p:spPr>
          <a:xfrm>
            <a:off x="11764215" y="6442391"/>
            <a:ext cx="302177" cy="302177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6" name="图片 8">
            <a:extLst>
              <a:ext uri="{FF2B5EF4-FFF2-40B4-BE49-F238E27FC236}">
                <a16:creationId xmlns:a16="http://schemas.microsoft.com/office/drawing/2014/main" xmlns="" id="{1F61594D-16F0-4C27-A22F-50D3F141404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2700000">
            <a:off x="10957684" y="5135837"/>
            <a:ext cx="602779" cy="1767959"/>
          </a:xfrm>
          <a:prstGeom prst="rect">
            <a:avLst/>
          </a:prstGeom>
        </p:spPr>
      </p:pic>
      <p:sp>
        <p:nvSpPr>
          <p:cNvPr id="17" name="椭圆 9">
            <a:extLst>
              <a:ext uri="{FF2B5EF4-FFF2-40B4-BE49-F238E27FC236}">
                <a16:creationId xmlns:a16="http://schemas.microsoft.com/office/drawing/2014/main" xmlns="" id="{B20D4855-2AE0-48EF-9542-73C2EC19F994}"/>
              </a:ext>
            </a:extLst>
          </p:cNvPr>
          <p:cNvSpPr/>
          <p:nvPr userDrawn="1"/>
        </p:nvSpPr>
        <p:spPr>
          <a:xfrm>
            <a:off x="10478501" y="-122394"/>
            <a:ext cx="417175" cy="417175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35733CB7-2EEC-42DC-9103-2D109DD1CFEE}"/>
              </a:ext>
            </a:extLst>
          </p:cNvPr>
          <p:cNvSpPr txBox="1"/>
          <p:nvPr userDrawn="1"/>
        </p:nvSpPr>
        <p:spPr>
          <a:xfrm>
            <a:off x="7320632" y="6524284"/>
            <a:ext cx="6315738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Hương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Thảo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 tranthao121004@gmail.com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24571745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101">
            <a:extLst>
              <a:ext uri="{FF2B5EF4-FFF2-40B4-BE49-F238E27FC236}">
                <a16:creationId xmlns:a16="http://schemas.microsoft.com/office/drawing/2014/main" xmlns="" id="{1094CE54-B4B3-4C76-B9C9-971ECB34C24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12192002" cy="6858001"/>
          </a:xfrm>
          <a:prstGeom prst="rect">
            <a:avLst/>
          </a:prstGeom>
        </p:spPr>
      </p:pic>
      <p:sp>
        <p:nvSpPr>
          <p:cNvPr id="8" name="矩形 2">
            <a:extLst>
              <a:ext uri="{FF2B5EF4-FFF2-40B4-BE49-F238E27FC236}">
                <a16:creationId xmlns:a16="http://schemas.microsoft.com/office/drawing/2014/main" xmlns="" id="{05B45BC2-AFD2-4521-86C7-28EA6A142BF8}"/>
              </a:ext>
            </a:extLst>
          </p:cNvPr>
          <p:cNvSpPr/>
          <p:nvPr userDrawn="1"/>
        </p:nvSpPr>
        <p:spPr>
          <a:xfrm>
            <a:off x="516732" y="469294"/>
            <a:ext cx="11158537" cy="5919412"/>
          </a:xfrm>
          <a:prstGeom prst="rect">
            <a:avLst/>
          </a:prstGeom>
          <a:noFill/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9" name="椭圆 4">
            <a:extLst>
              <a:ext uri="{FF2B5EF4-FFF2-40B4-BE49-F238E27FC236}">
                <a16:creationId xmlns:a16="http://schemas.microsoft.com/office/drawing/2014/main" xmlns="" id="{73E6612B-E6CF-431F-83A1-B242A79A465C}"/>
              </a:ext>
            </a:extLst>
          </p:cNvPr>
          <p:cNvSpPr/>
          <p:nvPr userDrawn="1"/>
        </p:nvSpPr>
        <p:spPr>
          <a:xfrm>
            <a:off x="-224147" y="-171430"/>
            <a:ext cx="703249" cy="703249"/>
          </a:xfrm>
          <a:prstGeom prst="ellipse">
            <a:avLst/>
          </a:prstGeom>
          <a:solidFill>
            <a:srgbClr val="FFE799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0" name="任意形状 6">
            <a:extLst>
              <a:ext uri="{FF2B5EF4-FFF2-40B4-BE49-F238E27FC236}">
                <a16:creationId xmlns:a16="http://schemas.microsoft.com/office/drawing/2014/main" xmlns="" id="{9B231B91-9FD3-46F5-8DB9-BCC8C6F58B0F}"/>
              </a:ext>
            </a:extLst>
          </p:cNvPr>
          <p:cNvSpPr/>
          <p:nvPr userDrawn="1"/>
        </p:nvSpPr>
        <p:spPr>
          <a:xfrm>
            <a:off x="-403246" y="5468729"/>
            <a:ext cx="1839953" cy="1839953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C4D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1" name="椭圆 7">
            <a:extLst>
              <a:ext uri="{FF2B5EF4-FFF2-40B4-BE49-F238E27FC236}">
                <a16:creationId xmlns:a16="http://schemas.microsoft.com/office/drawing/2014/main" xmlns="" id="{75059DDB-9C2F-46FF-9EF1-50E22BC24E2C}"/>
              </a:ext>
            </a:extLst>
          </p:cNvPr>
          <p:cNvSpPr/>
          <p:nvPr userDrawn="1"/>
        </p:nvSpPr>
        <p:spPr>
          <a:xfrm>
            <a:off x="11764215" y="6442391"/>
            <a:ext cx="302177" cy="302177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2" name="图片 8">
            <a:extLst>
              <a:ext uri="{FF2B5EF4-FFF2-40B4-BE49-F238E27FC236}">
                <a16:creationId xmlns:a16="http://schemas.microsoft.com/office/drawing/2014/main" xmlns="" id="{A8997046-CAE6-4B59-8DDF-0EFAE5413AF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2700000">
            <a:off x="10957684" y="5135837"/>
            <a:ext cx="602779" cy="1767959"/>
          </a:xfrm>
          <a:prstGeom prst="rect">
            <a:avLst/>
          </a:prstGeom>
        </p:spPr>
      </p:pic>
      <p:sp>
        <p:nvSpPr>
          <p:cNvPr id="13" name="椭圆 9">
            <a:extLst>
              <a:ext uri="{FF2B5EF4-FFF2-40B4-BE49-F238E27FC236}">
                <a16:creationId xmlns:a16="http://schemas.microsoft.com/office/drawing/2014/main" xmlns="" id="{BE790CA5-EC6C-4F0B-B555-50D8033BE031}"/>
              </a:ext>
            </a:extLst>
          </p:cNvPr>
          <p:cNvSpPr/>
          <p:nvPr userDrawn="1"/>
        </p:nvSpPr>
        <p:spPr>
          <a:xfrm>
            <a:off x="10478501" y="-122394"/>
            <a:ext cx="417175" cy="417175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xmlns="" id="{8D193922-661E-4324-B921-1DB8F942A2A9}"/>
              </a:ext>
            </a:extLst>
          </p:cNvPr>
          <p:cNvSpPr/>
          <p:nvPr userDrawn="1"/>
        </p:nvSpPr>
        <p:spPr>
          <a:xfrm rot="219724">
            <a:off x="4477184" y="1157469"/>
            <a:ext cx="6008783" cy="4661425"/>
          </a:xfrm>
          <a:prstGeom prst="rect">
            <a:avLst/>
          </a:prstGeom>
          <a:solidFill>
            <a:srgbClr val="7030A0">
              <a:alpha val="50000"/>
            </a:srgb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xmlns="" id="{0FE6874E-118B-4078-BE60-91865D019286}"/>
              </a:ext>
            </a:extLst>
          </p:cNvPr>
          <p:cNvSpPr/>
          <p:nvPr userDrawn="1"/>
        </p:nvSpPr>
        <p:spPr>
          <a:xfrm rot="2471267">
            <a:off x="9030857" y="1477608"/>
            <a:ext cx="2211022" cy="49530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xmlns="" id="{8E6DDB6A-D1EC-44AC-A42F-3D5C776DEBE6}"/>
              </a:ext>
            </a:extLst>
          </p:cNvPr>
          <p:cNvSpPr/>
          <p:nvPr userDrawn="1"/>
        </p:nvSpPr>
        <p:spPr>
          <a:xfrm rot="20410169">
            <a:off x="4016052" y="1064033"/>
            <a:ext cx="2397502" cy="49530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83A11163-4540-4661-A7E2-7E02DE00886F}"/>
              </a:ext>
            </a:extLst>
          </p:cNvPr>
          <p:cNvSpPr txBox="1"/>
          <p:nvPr userDrawn="1"/>
        </p:nvSpPr>
        <p:spPr>
          <a:xfrm>
            <a:off x="5353380" y="1982711"/>
            <a:ext cx="4227827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800" b="1" i="0" u="none" strike="noStrike" kern="1200" cap="none" spc="0" normalizeH="0" baseline="0" noProof="0" dirty="0">
                <a:ln w="22225">
                  <a:solidFill>
                    <a:schemeClr val="bg1"/>
                  </a:solidFill>
                  <a:prstDash val="solid"/>
                </a:ln>
                <a:solidFill>
                  <a:srgbClr val="7030A0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anose="020B0604020202020204"/>
                <a:ea typeface="+mn-ea"/>
                <a:cs typeface="+mn-cs"/>
              </a:rPr>
              <a:t>LUYỆN TẬP</a:t>
            </a:r>
          </a:p>
        </p:txBody>
      </p:sp>
      <p:pic>
        <p:nvPicPr>
          <p:cNvPr id="18" name="Picture 17" descr="A close-up of a map&#10;&#10;Description automatically generated with low confidence">
            <a:extLst>
              <a:ext uri="{FF2B5EF4-FFF2-40B4-BE49-F238E27FC236}">
                <a16:creationId xmlns:a16="http://schemas.microsoft.com/office/drawing/2014/main" xmlns="" id="{EC3B8C2B-5D7C-48F2-8FC7-FE45F136AC3B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4337" y="1150962"/>
            <a:ext cx="1481296" cy="4904737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xmlns="" id="{4D616774-3438-47D7-81AB-B40EEBD5818D}"/>
              </a:ext>
            </a:extLst>
          </p:cNvPr>
          <p:cNvSpPr txBox="1"/>
          <p:nvPr userDrawn="1"/>
        </p:nvSpPr>
        <p:spPr>
          <a:xfrm>
            <a:off x="7320632" y="6524284"/>
            <a:ext cx="3249397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Hương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Thảo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 tranthao121004@gmail.com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16833416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101">
            <a:extLst>
              <a:ext uri="{FF2B5EF4-FFF2-40B4-BE49-F238E27FC236}">
                <a16:creationId xmlns:a16="http://schemas.microsoft.com/office/drawing/2014/main" xmlns="" id="{431122EC-FBF2-4C68-B7F9-E67ABB594A4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12192002" cy="6858001"/>
          </a:xfrm>
          <a:prstGeom prst="rect">
            <a:avLst/>
          </a:prstGeom>
        </p:spPr>
      </p:pic>
      <p:sp>
        <p:nvSpPr>
          <p:cNvPr id="7" name="矩形 2">
            <a:extLst>
              <a:ext uri="{FF2B5EF4-FFF2-40B4-BE49-F238E27FC236}">
                <a16:creationId xmlns:a16="http://schemas.microsoft.com/office/drawing/2014/main" xmlns="" id="{26859808-0E4C-4601-BFD5-C6BA5BCC44FE}"/>
              </a:ext>
            </a:extLst>
          </p:cNvPr>
          <p:cNvSpPr/>
          <p:nvPr userDrawn="1"/>
        </p:nvSpPr>
        <p:spPr>
          <a:xfrm>
            <a:off x="516732" y="469294"/>
            <a:ext cx="11158537" cy="5919412"/>
          </a:xfrm>
          <a:prstGeom prst="rect">
            <a:avLst/>
          </a:prstGeom>
          <a:noFill/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8" name="椭圆 4">
            <a:extLst>
              <a:ext uri="{FF2B5EF4-FFF2-40B4-BE49-F238E27FC236}">
                <a16:creationId xmlns:a16="http://schemas.microsoft.com/office/drawing/2014/main" xmlns="" id="{C20B859B-7433-488D-AD26-C313806026F3}"/>
              </a:ext>
            </a:extLst>
          </p:cNvPr>
          <p:cNvSpPr/>
          <p:nvPr userDrawn="1"/>
        </p:nvSpPr>
        <p:spPr>
          <a:xfrm>
            <a:off x="-224147" y="-171430"/>
            <a:ext cx="703249" cy="703249"/>
          </a:xfrm>
          <a:prstGeom prst="ellipse">
            <a:avLst/>
          </a:prstGeom>
          <a:solidFill>
            <a:srgbClr val="FFE799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9" name="任意形状 6">
            <a:extLst>
              <a:ext uri="{FF2B5EF4-FFF2-40B4-BE49-F238E27FC236}">
                <a16:creationId xmlns:a16="http://schemas.microsoft.com/office/drawing/2014/main" xmlns="" id="{26C76A02-5C8B-42AD-8662-686E30606D34}"/>
              </a:ext>
            </a:extLst>
          </p:cNvPr>
          <p:cNvSpPr/>
          <p:nvPr userDrawn="1"/>
        </p:nvSpPr>
        <p:spPr>
          <a:xfrm>
            <a:off x="-403246" y="5468729"/>
            <a:ext cx="1839953" cy="1839953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C4D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0" name="椭圆 7">
            <a:extLst>
              <a:ext uri="{FF2B5EF4-FFF2-40B4-BE49-F238E27FC236}">
                <a16:creationId xmlns:a16="http://schemas.microsoft.com/office/drawing/2014/main" xmlns="" id="{C6F4EA04-890C-4306-9211-FB1733E0C647}"/>
              </a:ext>
            </a:extLst>
          </p:cNvPr>
          <p:cNvSpPr/>
          <p:nvPr userDrawn="1"/>
        </p:nvSpPr>
        <p:spPr>
          <a:xfrm>
            <a:off x="11764215" y="6442391"/>
            <a:ext cx="302177" cy="302177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1" name="图片 8">
            <a:extLst>
              <a:ext uri="{FF2B5EF4-FFF2-40B4-BE49-F238E27FC236}">
                <a16:creationId xmlns:a16="http://schemas.microsoft.com/office/drawing/2014/main" xmlns="" id="{A97A903A-09E9-4691-B496-37BE5D102D5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2700000">
            <a:off x="10957684" y="5135837"/>
            <a:ext cx="602779" cy="1767959"/>
          </a:xfrm>
          <a:prstGeom prst="rect">
            <a:avLst/>
          </a:prstGeom>
        </p:spPr>
      </p:pic>
      <p:sp>
        <p:nvSpPr>
          <p:cNvPr id="12" name="椭圆 9">
            <a:extLst>
              <a:ext uri="{FF2B5EF4-FFF2-40B4-BE49-F238E27FC236}">
                <a16:creationId xmlns:a16="http://schemas.microsoft.com/office/drawing/2014/main" xmlns="" id="{0A2B951D-F19F-475D-B457-B86EF8DC984B}"/>
              </a:ext>
            </a:extLst>
          </p:cNvPr>
          <p:cNvSpPr/>
          <p:nvPr userDrawn="1"/>
        </p:nvSpPr>
        <p:spPr>
          <a:xfrm>
            <a:off x="10478501" y="-122394"/>
            <a:ext cx="417175" cy="417175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xmlns="" id="{B509803A-0360-4D33-9AB5-ED47ED9135D1}"/>
              </a:ext>
            </a:extLst>
          </p:cNvPr>
          <p:cNvSpPr/>
          <p:nvPr userDrawn="1"/>
        </p:nvSpPr>
        <p:spPr>
          <a:xfrm rot="21228401">
            <a:off x="2278901" y="1179055"/>
            <a:ext cx="6008783" cy="4661425"/>
          </a:xfrm>
          <a:prstGeom prst="rect">
            <a:avLst/>
          </a:prstGeom>
          <a:solidFill>
            <a:schemeClr val="accent4">
              <a:lumMod val="60000"/>
              <a:lumOff val="40000"/>
              <a:alpha val="5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xmlns="" id="{7E0D0665-6999-4651-BD19-C7C402D30EEB}"/>
              </a:ext>
            </a:extLst>
          </p:cNvPr>
          <p:cNvSpPr/>
          <p:nvPr userDrawn="1"/>
        </p:nvSpPr>
        <p:spPr>
          <a:xfrm rot="1737576">
            <a:off x="6328895" y="1082086"/>
            <a:ext cx="2211022" cy="49530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xmlns="" id="{0A77F017-DFC1-4D5F-8272-B3E76D6DA324}"/>
              </a:ext>
            </a:extLst>
          </p:cNvPr>
          <p:cNvSpPr/>
          <p:nvPr userDrawn="1"/>
        </p:nvSpPr>
        <p:spPr>
          <a:xfrm rot="19676478">
            <a:off x="1401292" y="1522000"/>
            <a:ext cx="2397502" cy="495300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4D542502-B1BA-4EEE-B113-19E670FE5796}"/>
              </a:ext>
            </a:extLst>
          </p:cNvPr>
          <p:cNvSpPr txBox="1"/>
          <p:nvPr userDrawn="1"/>
        </p:nvSpPr>
        <p:spPr>
          <a:xfrm>
            <a:off x="3155097" y="2004297"/>
            <a:ext cx="4227827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800" b="1" i="0" u="none" strike="noStrike" kern="1200" cap="none" spc="0" normalizeH="0" baseline="0" noProof="0" dirty="0">
                <a:ln w="22225">
                  <a:solidFill>
                    <a:schemeClr val="bg1"/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anose="020B0604020202020204"/>
                <a:ea typeface="+mn-ea"/>
                <a:cs typeface="+mn-cs"/>
              </a:rPr>
              <a:t>HOẠT ĐỘNG</a:t>
            </a:r>
          </a:p>
        </p:txBody>
      </p:sp>
      <p:pic>
        <p:nvPicPr>
          <p:cNvPr id="18" name="图片 9">
            <a:extLst>
              <a:ext uri="{FF2B5EF4-FFF2-40B4-BE49-F238E27FC236}">
                <a16:creationId xmlns:a16="http://schemas.microsoft.com/office/drawing/2014/main" xmlns="" id="{9E265F87-F072-4C1C-809B-60B65BA79A8C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0707" y="2622107"/>
            <a:ext cx="3028932" cy="3847430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xmlns="" id="{1C8F1E24-5B7F-481A-86BE-BC8D3CC99D79}"/>
              </a:ext>
            </a:extLst>
          </p:cNvPr>
          <p:cNvSpPr txBox="1"/>
          <p:nvPr userDrawn="1"/>
        </p:nvSpPr>
        <p:spPr>
          <a:xfrm>
            <a:off x="7320632" y="6524284"/>
            <a:ext cx="3249397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Hương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Thảo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 tranthao121004@gmail.com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2615859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101">
            <a:extLst>
              <a:ext uri="{FF2B5EF4-FFF2-40B4-BE49-F238E27FC236}">
                <a16:creationId xmlns:a16="http://schemas.microsoft.com/office/drawing/2014/main" xmlns="" id="{0E1D8535-7268-4559-A162-57863C850AB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12192002" cy="6858001"/>
          </a:xfrm>
          <a:prstGeom prst="rect">
            <a:avLst/>
          </a:prstGeom>
        </p:spPr>
      </p:pic>
      <p:sp>
        <p:nvSpPr>
          <p:cNvPr id="10" name="矩形 2">
            <a:extLst>
              <a:ext uri="{FF2B5EF4-FFF2-40B4-BE49-F238E27FC236}">
                <a16:creationId xmlns:a16="http://schemas.microsoft.com/office/drawing/2014/main" xmlns="" id="{3599D6A8-8376-4469-B1C4-0D0AB8B9FCB9}"/>
              </a:ext>
            </a:extLst>
          </p:cNvPr>
          <p:cNvSpPr/>
          <p:nvPr userDrawn="1"/>
        </p:nvSpPr>
        <p:spPr>
          <a:xfrm>
            <a:off x="516732" y="469294"/>
            <a:ext cx="11158537" cy="5919412"/>
          </a:xfrm>
          <a:prstGeom prst="rect">
            <a:avLst/>
          </a:prstGeom>
          <a:noFill/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1" name="椭圆 4">
            <a:extLst>
              <a:ext uri="{FF2B5EF4-FFF2-40B4-BE49-F238E27FC236}">
                <a16:creationId xmlns:a16="http://schemas.microsoft.com/office/drawing/2014/main" xmlns="" id="{F6108594-A8DF-4763-BAD6-AFEBB0C31969}"/>
              </a:ext>
            </a:extLst>
          </p:cNvPr>
          <p:cNvSpPr/>
          <p:nvPr userDrawn="1"/>
        </p:nvSpPr>
        <p:spPr>
          <a:xfrm>
            <a:off x="-224147" y="-171430"/>
            <a:ext cx="703249" cy="703249"/>
          </a:xfrm>
          <a:prstGeom prst="ellipse">
            <a:avLst/>
          </a:prstGeom>
          <a:solidFill>
            <a:srgbClr val="FFE799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2" name="任意形状 6">
            <a:extLst>
              <a:ext uri="{FF2B5EF4-FFF2-40B4-BE49-F238E27FC236}">
                <a16:creationId xmlns:a16="http://schemas.microsoft.com/office/drawing/2014/main" xmlns="" id="{B8502FED-250A-4CBC-8EE4-50D3D012EADA}"/>
              </a:ext>
            </a:extLst>
          </p:cNvPr>
          <p:cNvSpPr/>
          <p:nvPr userDrawn="1"/>
        </p:nvSpPr>
        <p:spPr>
          <a:xfrm>
            <a:off x="-403246" y="5468729"/>
            <a:ext cx="1839953" cy="1839953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C4D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3" name="椭圆 7">
            <a:extLst>
              <a:ext uri="{FF2B5EF4-FFF2-40B4-BE49-F238E27FC236}">
                <a16:creationId xmlns:a16="http://schemas.microsoft.com/office/drawing/2014/main" xmlns="" id="{4B97A2AD-D2A2-4C3E-AA45-DF5B9EE1314C}"/>
              </a:ext>
            </a:extLst>
          </p:cNvPr>
          <p:cNvSpPr/>
          <p:nvPr userDrawn="1"/>
        </p:nvSpPr>
        <p:spPr>
          <a:xfrm>
            <a:off x="11764215" y="6442391"/>
            <a:ext cx="302177" cy="302177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4" name="图片 8">
            <a:extLst>
              <a:ext uri="{FF2B5EF4-FFF2-40B4-BE49-F238E27FC236}">
                <a16:creationId xmlns:a16="http://schemas.microsoft.com/office/drawing/2014/main" xmlns="" id="{1D1F51E3-6E1F-4794-92D5-63FB01D635F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2700000">
            <a:off x="10957684" y="5135837"/>
            <a:ext cx="602779" cy="1767959"/>
          </a:xfrm>
          <a:prstGeom prst="rect">
            <a:avLst/>
          </a:prstGeom>
        </p:spPr>
      </p:pic>
      <p:sp>
        <p:nvSpPr>
          <p:cNvPr id="15" name="椭圆 9">
            <a:extLst>
              <a:ext uri="{FF2B5EF4-FFF2-40B4-BE49-F238E27FC236}">
                <a16:creationId xmlns:a16="http://schemas.microsoft.com/office/drawing/2014/main" xmlns="" id="{ECDDE16C-0075-42EB-A3AA-DDD1D96A76E4}"/>
              </a:ext>
            </a:extLst>
          </p:cNvPr>
          <p:cNvSpPr/>
          <p:nvPr userDrawn="1"/>
        </p:nvSpPr>
        <p:spPr>
          <a:xfrm>
            <a:off x="10478501" y="-122394"/>
            <a:ext cx="417175" cy="417175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xmlns="" id="{EFB12868-D957-45A4-B5D8-783DBD98F2C6}"/>
              </a:ext>
            </a:extLst>
          </p:cNvPr>
          <p:cNvSpPr/>
          <p:nvPr userDrawn="1"/>
        </p:nvSpPr>
        <p:spPr>
          <a:xfrm>
            <a:off x="3667342" y="983093"/>
            <a:ext cx="6008783" cy="4661425"/>
          </a:xfrm>
          <a:prstGeom prst="rect">
            <a:avLst/>
          </a:prstGeom>
          <a:solidFill>
            <a:srgbClr val="00CC66">
              <a:alpha val="49804"/>
            </a:srgb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xmlns="" id="{CFA12B3A-07B6-44F1-A01E-33FD73C34EBA}"/>
              </a:ext>
            </a:extLst>
          </p:cNvPr>
          <p:cNvSpPr/>
          <p:nvPr userDrawn="1"/>
        </p:nvSpPr>
        <p:spPr>
          <a:xfrm rot="2109175">
            <a:off x="8040873" y="1261475"/>
            <a:ext cx="2211022" cy="495300"/>
          </a:xfrm>
          <a:prstGeom prst="rect">
            <a:avLst/>
          </a:prstGeom>
          <a:solidFill>
            <a:srgbClr val="CC6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xmlns="" id="{4A2EDEA0-7184-436C-992C-8D667AA8EB7F}"/>
              </a:ext>
            </a:extLst>
          </p:cNvPr>
          <p:cNvSpPr/>
          <p:nvPr userDrawn="1"/>
        </p:nvSpPr>
        <p:spPr>
          <a:xfrm rot="20048077">
            <a:off x="2977240" y="1148481"/>
            <a:ext cx="2397502" cy="4953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xmlns="" id="{1F28E606-F052-4F98-9FBC-30FFA9B82FDA}"/>
              </a:ext>
            </a:extLst>
          </p:cNvPr>
          <p:cNvSpPr txBox="1"/>
          <p:nvPr userDrawn="1"/>
        </p:nvSpPr>
        <p:spPr>
          <a:xfrm>
            <a:off x="4557819" y="1913421"/>
            <a:ext cx="4227827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800" b="1" i="0" u="none" strike="noStrike" kern="1200" cap="none" spc="0" normalizeH="0" baseline="0" noProof="0" dirty="0">
                <a:ln w="22225">
                  <a:solidFill>
                    <a:schemeClr val="bg1"/>
                  </a:solidFill>
                  <a:prstDash val="solid"/>
                </a:ln>
                <a:solidFill>
                  <a:srgbClr val="00B050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anose="020B0604020202020204"/>
                <a:ea typeface="+mn-ea"/>
                <a:cs typeface="+mn-cs"/>
              </a:rPr>
              <a:t>KHÁM PHÁ</a:t>
            </a:r>
          </a:p>
        </p:txBody>
      </p:sp>
      <p:pic>
        <p:nvPicPr>
          <p:cNvPr id="21" name="图形 1">
            <a:extLst>
              <a:ext uri="{FF2B5EF4-FFF2-40B4-BE49-F238E27FC236}">
                <a16:creationId xmlns:a16="http://schemas.microsoft.com/office/drawing/2014/main" xmlns="" id="{E7242FD6-D5A6-4563-A793-692CAF206911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1416645" y="3997564"/>
            <a:ext cx="3980370" cy="1979722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xmlns="" id="{215E454A-B08C-4576-8333-920008E55294}"/>
              </a:ext>
            </a:extLst>
          </p:cNvPr>
          <p:cNvSpPr txBox="1"/>
          <p:nvPr userDrawn="1"/>
        </p:nvSpPr>
        <p:spPr>
          <a:xfrm>
            <a:off x="7668010" y="6560136"/>
            <a:ext cx="3249397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Hương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Thảo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 tranthao121004@gmail.com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41263001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slideLayout" Target="../slideLayouts/slideLayout25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8.xml"/><Relationship Id="rId2" Type="http://schemas.openxmlformats.org/officeDocument/2006/relationships/slideLayout" Target="../slideLayouts/slideLayout27.xml"/><Relationship Id="rId1" Type="http://schemas.openxmlformats.org/officeDocument/2006/relationships/slideLayout" Target="../slideLayouts/slideLayout26.xml"/><Relationship Id="rId4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6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31.xml"/><Relationship Id="rId7" Type="http://schemas.openxmlformats.org/officeDocument/2006/relationships/slideLayout" Target="../slideLayouts/slideLayout35.xml"/><Relationship Id="rId12" Type="http://schemas.openxmlformats.org/officeDocument/2006/relationships/slideLayout" Target="../slideLayouts/slideLayout40.xml"/><Relationship Id="rId2" Type="http://schemas.openxmlformats.org/officeDocument/2006/relationships/slideLayout" Target="../slideLayouts/slideLayout30.xml"/><Relationship Id="rId1" Type="http://schemas.openxmlformats.org/officeDocument/2006/relationships/slideLayout" Target="../slideLayouts/slideLayout29.xml"/><Relationship Id="rId6" Type="http://schemas.openxmlformats.org/officeDocument/2006/relationships/slideLayout" Target="../slideLayouts/slideLayout34.xml"/><Relationship Id="rId11" Type="http://schemas.openxmlformats.org/officeDocument/2006/relationships/slideLayout" Target="../slideLayouts/slideLayout39.xml"/><Relationship Id="rId5" Type="http://schemas.openxmlformats.org/officeDocument/2006/relationships/slideLayout" Target="../slideLayouts/slideLayout33.xml"/><Relationship Id="rId10" Type="http://schemas.openxmlformats.org/officeDocument/2006/relationships/slideLayout" Target="../slideLayouts/slideLayout38.xml"/><Relationship Id="rId4" Type="http://schemas.openxmlformats.org/officeDocument/2006/relationships/slideLayout" Target="../slideLayouts/slideLayout32.xml"/><Relationship Id="rId9" Type="http://schemas.openxmlformats.org/officeDocument/2006/relationships/slideLayout" Target="../slideLayouts/slideLayout3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842784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60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983328-5D9C-4CDA-A4B0-8F0932BA2C1A}" type="datetimeFigureOut">
              <a:rPr lang="en-US" smtClean="0"/>
              <a:t>2/6/22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98642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  <p:sldLayoutId id="2147483674" r:id="rId13"/>
  </p:sldLayoutIdLst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389" y="365780"/>
            <a:ext cx="10515224" cy="13246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389" y="1825890"/>
            <a:ext cx="10515224" cy="435172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389" y="6356747"/>
            <a:ext cx="2742447" cy="364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3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BF82D2-7A68-459D-A996-9BDDA2518FA4}" type="datetimeFigureOut">
              <a:rPr lang="zh-CN" altLang="en-US" smtClean="0"/>
              <a:t>2022/2/6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413" y="6356747"/>
            <a:ext cx="4115176" cy="364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3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1166" y="6356747"/>
            <a:ext cx="2742447" cy="364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3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01EE5D-26FB-46D5-A381-ECFB35BF1D3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927701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0" r:id="rId1"/>
    <p:sldLayoutId id="2147483691" r:id="rId2"/>
    <p:sldLayoutId id="2147483692" r:id="rId3"/>
  </p:sldLayoutIdLst>
  <mc:AlternateContent xmlns:mc="http://schemas.openxmlformats.org/markup-compatibility/2006" xmlns:p14="http://schemas.microsoft.com/office/powerpoint/2010/main">
    <mc:Choice Requires="p14">
      <p:transition spd="slow" p14:dur="1250" advTm="2440">
        <p14:switch dir="r"/>
      </p:transition>
    </mc:Choice>
    <mc:Fallback xmlns="">
      <p:transition spd="slow" advTm="2440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l" defTabSz="866943" rtl="0" eaLnBrk="1" latinLnBrk="0" hangingPunct="1">
        <a:lnSpc>
          <a:spcPct val="90000"/>
        </a:lnSpc>
        <a:spcBef>
          <a:spcPct val="0"/>
        </a:spcBef>
        <a:buNone/>
        <a:defRPr sz="4172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16736" indent="-216736" algn="l" defTabSz="866943" rtl="0" eaLnBrk="1" latinLnBrk="0" hangingPunct="1">
        <a:lnSpc>
          <a:spcPct val="90000"/>
        </a:lnSpc>
        <a:spcBef>
          <a:spcPts val="948"/>
        </a:spcBef>
        <a:buFont typeface="Arial" panose="020B0604020202020204" pitchFamily="34" charset="0"/>
        <a:buChar char="•"/>
        <a:defRPr sz="2655" kern="1200">
          <a:solidFill>
            <a:schemeClr val="tx1"/>
          </a:solidFill>
          <a:latin typeface="+mn-lt"/>
          <a:ea typeface="+mn-ea"/>
          <a:cs typeface="+mn-cs"/>
        </a:defRPr>
      </a:lvl1pPr>
      <a:lvl2pPr marL="650207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2275" kern="1200">
          <a:solidFill>
            <a:schemeClr val="tx1"/>
          </a:solidFill>
          <a:latin typeface="+mn-lt"/>
          <a:ea typeface="+mn-ea"/>
          <a:cs typeface="+mn-cs"/>
        </a:defRPr>
      </a:lvl2pPr>
      <a:lvl3pPr marL="1083678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896" kern="1200">
          <a:solidFill>
            <a:schemeClr val="tx1"/>
          </a:solidFill>
          <a:latin typeface="+mn-lt"/>
          <a:ea typeface="+mn-ea"/>
          <a:cs typeface="+mn-cs"/>
        </a:defRPr>
      </a:lvl3pPr>
      <a:lvl4pPr marL="1517150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707" kern="1200">
          <a:solidFill>
            <a:schemeClr val="tx1"/>
          </a:solidFill>
          <a:latin typeface="+mn-lt"/>
          <a:ea typeface="+mn-ea"/>
          <a:cs typeface="+mn-cs"/>
        </a:defRPr>
      </a:lvl4pPr>
      <a:lvl5pPr marL="1950621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707" kern="1200">
          <a:solidFill>
            <a:schemeClr val="tx1"/>
          </a:solidFill>
          <a:latin typeface="+mn-lt"/>
          <a:ea typeface="+mn-ea"/>
          <a:cs typeface="+mn-cs"/>
        </a:defRPr>
      </a:lvl5pPr>
      <a:lvl6pPr marL="2384092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707" kern="1200">
          <a:solidFill>
            <a:schemeClr val="tx1"/>
          </a:solidFill>
          <a:latin typeface="+mn-lt"/>
          <a:ea typeface="+mn-ea"/>
          <a:cs typeface="+mn-cs"/>
        </a:defRPr>
      </a:lvl6pPr>
      <a:lvl7pPr marL="2817564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707" kern="1200">
          <a:solidFill>
            <a:schemeClr val="tx1"/>
          </a:solidFill>
          <a:latin typeface="+mn-lt"/>
          <a:ea typeface="+mn-ea"/>
          <a:cs typeface="+mn-cs"/>
        </a:defRPr>
      </a:lvl7pPr>
      <a:lvl8pPr marL="3251035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707" kern="1200">
          <a:solidFill>
            <a:schemeClr val="tx1"/>
          </a:solidFill>
          <a:latin typeface="+mn-lt"/>
          <a:ea typeface="+mn-ea"/>
          <a:cs typeface="+mn-cs"/>
        </a:defRPr>
      </a:lvl8pPr>
      <a:lvl9pPr marL="3684506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70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1pPr>
      <a:lvl2pPr marL="433471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2pPr>
      <a:lvl3pPr marL="866943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3pPr>
      <a:lvl4pPr marL="1300414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4pPr>
      <a:lvl5pPr marL="1733885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5pPr>
      <a:lvl6pPr marL="2167357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6pPr>
      <a:lvl7pPr marL="2600828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7pPr>
      <a:lvl8pPr marL="3034299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8pPr>
      <a:lvl9pPr marL="3467771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vert="horz" lIns="91433" tIns="45717" rIns="91433" bIns="45717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10972800" cy="4525963"/>
          </a:xfrm>
          <a:prstGeom prst="rect">
            <a:avLst/>
          </a:prstGeom>
        </p:spPr>
        <p:txBody>
          <a:bodyPr vert="horz" lIns="91433" tIns="45717" rIns="91433" bIns="45717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1" y="6356352"/>
            <a:ext cx="2844800" cy="365125"/>
          </a:xfrm>
          <a:prstGeom prst="rect">
            <a:avLst/>
          </a:prstGeom>
        </p:spPr>
        <p:txBody>
          <a:bodyPr vert="horz" lIns="91433" tIns="45717" rIns="91433" bIns="45717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AF1BE9-B57C-498F-AC7D-C05E3E78657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2/6/22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2"/>
            <a:ext cx="3860800" cy="365125"/>
          </a:xfrm>
          <a:prstGeom prst="rect">
            <a:avLst/>
          </a:prstGeom>
        </p:spPr>
        <p:txBody>
          <a:bodyPr vert="horz" lIns="91433" tIns="45717" rIns="91433" bIns="45717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 vert="horz" lIns="91433" tIns="45717" rIns="91433" bIns="45717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7A1E25-5442-4AB3-89FD-63405F21195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24739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4" r:id="rId1"/>
    <p:sldLayoutId id="2147483695" r:id="rId2"/>
    <p:sldLayoutId id="2147483696" r:id="rId3"/>
    <p:sldLayoutId id="2147483697" r:id="rId4"/>
    <p:sldLayoutId id="2147483698" r:id="rId5"/>
    <p:sldLayoutId id="2147483699" r:id="rId6"/>
    <p:sldLayoutId id="2147483700" r:id="rId7"/>
    <p:sldLayoutId id="2147483701" r:id="rId8"/>
    <p:sldLayoutId id="2147483702" r:id="rId9"/>
    <p:sldLayoutId id="2147483703" r:id="rId10"/>
    <p:sldLayoutId id="2147483704" r:id="rId11"/>
    <p:sldLayoutId id="2147483705" r:id="rId12"/>
  </p:sldLayoutIdLst>
  <p:timing>
    <p:tnLst>
      <p:par>
        <p:cTn id="1" dur="indefinite" restart="never" nodeType="tmRoot"/>
      </p:par>
    </p:tnLst>
  </p:timing>
  <p:txStyles>
    <p:titleStyle>
      <a:lvl1pPr algn="ctr" defTabSz="1219072" rtl="0" eaLnBrk="1" latinLnBrk="0" hangingPunct="1">
        <a:spcBef>
          <a:spcPct val="0"/>
        </a:spcBef>
        <a:buNone/>
        <a:defRPr sz="5867" b="0" i="0" u="none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153" indent="-457153" algn="l" defTabSz="1219072" rtl="0" eaLnBrk="1" latinLnBrk="0" hangingPunct="1">
        <a:spcBef>
          <a:spcPct val="20000"/>
        </a:spcBef>
        <a:buFont typeface="Arial" panose="020B0604020202020204" pitchFamily="34" charset="0"/>
        <a:buChar char="•"/>
        <a:defRPr sz="4267" kern="1200">
          <a:solidFill>
            <a:schemeClr val="tx1"/>
          </a:solidFill>
          <a:latin typeface="+mn-lt"/>
          <a:ea typeface="+mn-ea"/>
          <a:cs typeface="+mn-cs"/>
        </a:defRPr>
      </a:lvl1pPr>
      <a:lvl2pPr marL="990495" indent="-380960" algn="l" defTabSz="1219072" rtl="0" eaLnBrk="1" latinLnBrk="0" hangingPunct="1">
        <a:spcBef>
          <a:spcPct val="20000"/>
        </a:spcBef>
        <a:buFont typeface="Arial" panose="020B0604020202020204" pitchFamily="34" charset="0"/>
        <a:buChar char="–"/>
        <a:defRPr sz="3733" b="0" i="0" u="none" kern="1200">
          <a:solidFill>
            <a:schemeClr val="tx1"/>
          </a:solidFill>
          <a:latin typeface="+mn-lt"/>
          <a:ea typeface="+mn-ea"/>
          <a:cs typeface="+mn-cs"/>
        </a:defRPr>
      </a:lvl2pPr>
      <a:lvl3pPr marL="1523841" indent="-304768" algn="l" defTabSz="1219072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376" indent="-304768" algn="l" defTabSz="1219072" rtl="0" eaLnBrk="1" latinLnBrk="0" hangingPunct="1">
        <a:spcBef>
          <a:spcPct val="20000"/>
        </a:spcBef>
        <a:buFont typeface="Arial" panose="020B0604020202020204" pitchFamily="34" charset="0"/>
        <a:buChar char="–"/>
        <a:defRPr sz="2667" kern="1200">
          <a:solidFill>
            <a:schemeClr val="tx1"/>
          </a:solidFill>
          <a:latin typeface="+mn-lt"/>
          <a:ea typeface="+mn-ea"/>
          <a:cs typeface="+mn-cs"/>
        </a:defRPr>
      </a:lvl4pPr>
      <a:lvl5pPr marL="2742913" indent="-304768" algn="l" defTabSz="1219072" rtl="0" eaLnBrk="1" latinLnBrk="0" hangingPunct="1">
        <a:spcBef>
          <a:spcPct val="20000"/>
        </a:spcBef>
        <a:buFont typeface="Arial" panose="020B0604020202020204" pitchFamily="34" charset="0"/>
        <a:buChar char="»"/>
        <a:defRPr sz="2667" kern="1200">
          <a:solidFill>
            <a:schemeClr val="tx1"/>
          </a:solidFill>
          <a:latin typeface="+mn-lt"/>
          <a:ea typeface="+mn-ea"/>
          <a:cs typeface="+mn-cs"/>
        </a:defRPr>
      </a:lvl5pPr>
      <a:lvl6pPr marL="3352448" indent="-304768" algn="l" defTabSz="1219072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1985" indent="-304768" algn="l" defTabSz="1219072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522" indent="-304768" algn="l" defTabSz="1219072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057" indent="-304768" algn="l" defTabSz="1219072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072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37" algn="l" defTabSz="1219072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072" algn="l" defTabSz="1219072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609" algn="l" defTabSz="1219072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144" algn="l" defTabSz="1219072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680" algn="l" defTabSz="1219072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217" algn="l" defTabSz="1219072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753" algn="l" defTabSz="1219072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289" algn="l" defTabSz="1219072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gif"/><Relationship Id="rId1" Type="http://schemas.openxmlformats.org/officeDocument/2006/relationships/slideLayout" Target="../slideLayouts/slideLayout40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3" Type="http://schemas.openxmlformats.org/officeDocument/2006/relationships/image" Target="../media/image34.png"/><Relationship Id="rId7" Type="http://schemas.openxmlformats.org/officeDocument/2006/relationships/image" Target="../media/image37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36.png"/><Relationship Id="rId5" Type="http://schemas.openxmlformats.org/officeDocument/2006/relationships/image" Target="../media/image35.png"/><Relationship Id="rId4" Type="http://schemas.microsoft.com/office/2007/relationships/hdphoto" Target="../media/hdphoto1.wdp"/><Relationship Id="rId9" Type="http://schemas.openxmlformats.org/officeDocument/2006/relationships/image" Target="../media/image39.png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3" Type="http://schemas.openxmlformats.org/officeDocument/2006/relationships/image" Target="../media/image40.png"/><Relationship Id="rId7" Type="http://schemas.openxmlformats.org/officeDocument/2006/relationships/image" Target="../media/image42.png"/><Relationship Id="rId12" Type="http://schemas.microsoft.com/office/2007/relationships/hdphoto" Target="../media/hdphoto5.wdp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8.xml"/><Relationship Id="rId6" Type="http://schemas.microsoft.com/office/2007/relationships/hdphoto" Target="../media/hdphoto2.wdp"/><Relationship Id="rId11" Type="http://schemas.openxmlformats.org/officeDocument/2006/relationships/image" Target="../media/image44.png"/><Relationship Id="rId5" Type="http://schemas.openxmlformats.org/officeDocument/2006/relationships/image" Target="../media/image41.png"/><Relationship Id="rId10" Type="http://schemas.microsoft.com/office/2007/relationships/hdphoto" Target="../media/hdphoto4.wdp"/><Relationship Id="rId4" Type="http://schemas.openxmlformats.org/officeDocument/2006/relationships/image" Target="../media/image32.png"/><Relationship Id="rId9" Type="http://schemas.openxmlformats.org/officeDocument/2006/relationships/image" Target="../media/image4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3.xml"/><Relationship Id="rId4" Type="http://schemas.microsoft.com/office/2007/relationships/hdphoto" Target="../media/hdphoto6.wdp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47" name="WordArt 11"/>
          <p:cNvSpPr>
            <a:spLocks noChangeArrowheads="1" noChangeShapeType="1" noTextEdit="1"/>
          </p:cNvSpPr>
          <p:nvPr/>
        </p:nvSpPr>
        <p:spPr bwMode="auto">
          <a:xfrm>
            <a:off x="2819400" y="1676400"/>
            <a:ext cx="6781800" cy="1524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legacyObliqueTopRight"/>
              <a:lightRig rig="legacyFlat3" dir="b"/>
            </a:scene3d>
            <a:sp3d extrusionH="430200" prstMaterial="legacyMatte">
              <a:extrusionClr>
                <a:srgbClr val="FFFF99"/>
              </a:extrusionClr>
            </a:sp3d>
          </a:bodyPr>
          <a:lstStyle/>
          <a:p>
            <a:pPr algn="ctr"/>
            <a:endParaRPr lang="vi-VN" sz="1100" b="1" kern="10">
              <a:ln w="9525">
                <a:round/>
                <a:headEnd/>
                <a:tailEnd/>
              </a:ln>
              <a:gradFill rotWithShape="1">
                <a:gsLst>
                  <a:gs pos="0">
                    <a:srgbClr val="000000"/>
                  </a:gs>
                  <a:gs pos="20000">
                    <a:srgbClr val="0A128C"/>
                  </a:gs>
                  <a:gs pos="35001">
                    <a:srgbClr val="181CC7"/>
                  </a:gs>
                  <a:gs pos="44000">
                    <a:srgbClr val="7005D4"/>
                  </a:gs>
                  <a:gs pos="50000">
                    <a:srgbClr val="8C3D91"/>
                  </a:gs>
                  <a:gs pos="56000">
                    <a:srgbClr val="7005D4"/>
                  </a:gs>
                  <a:gs pos="64999">
                    <a:srgbClr val="181CC7"/>
                  </a:gs>
                  <a:gs pos="80000">
                    <a:srgbClr val="0A128C"/>
                  </a:gs>
                  <a:gs pos="100000">
                    <a:srgbClr val="000000"/>
                  </a:gs>
                </a:gsLst>
                <a:lin ang="5400000" scaled="1"/>
              </a:gradFill>
              <a:latin typeface="Times New Roman"/>
              <a:cs typeface="Times New Roman"/>
            </a:endParaRPr>
          </a:p>
        </p:txBody>
      </p:sp>
      <p:sp>
        <p:nvSpPr>
          <p:cNvPr id="14348" name="WordArt 12"/>
          <p:cNvSpPr>
            <a:spLocks noChangeArrowheads="1" noChangeShapeType="1" noTextEdit="1"/>
          </p:cNvSpPr>
          <p:nvPr/>
        </p:nvSpPr>
        <p:spPr bwMode="auto">
          <a:xfrm>
            <a:off x="2909060" y="2785992"/>
            <a:ext cx="6173260" cy="722019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>
              <a:defRPr/>
            </a:pPr>
            <a:r>
              <a:rPr lang="en-US" sz="3600" b="1" kern="10" dirty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sy="50000" kx="2453608" rotWithShape="0">
                    <a:srgbClr val="868686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MÔN</a:t>
            </a:r>
            <a:r>
              <a:rPr lang="en-US" sz="3600" b="1" kern="1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sy="50000" kx="2453608" rotWithShape="0">
                    <a:srgbClr val="868686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 TOÁN</a:t>
            </a:r>
            <a:endParaRPr lang="en-US" sz="3600" b="1" kern="10" dirty="0">
              <a:ln w="9525">
                <a:solidFill>
                  <a:srgbClr val="FF0000"/>
                </a:solidFill>
                <a:round/>
                <a:headEnd/>
                <a:tailEnd/>
              </a:ln>
              <a:solidFill>
                <a:srgbClr val="0000FF"/>
              </a:solidFill>
              <a:effectLst>
                <a:outerShdw sy="50000" kx="2453608" rotWithShape="0">
                  <a:srgbClr val="868686">
                    <a:alpha val="5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053" name="Group 13"/>
          <p:cNvGrpSpPr>
            <a:grpSpLocks/>
          </p:cNvGrpSpPr>
          <p:nvPr/>
        </p:nvGrpSpPr>
        <p:grpSpPr bwMode="auto">
          <a:xfrm>
            <a:off x="1" y="-14288"/>
            <a:ext cx="12256654" cy="6837363"/>
            <a:chOff x="14" y="-9"/>
            <a:chExt cx="5781" cy="4329"/>
          </a:xfrm>
        </p:grpSpPr>
        <p:pic>
          <p:nvPicPr>
            <p:cNvPr id="2057" name="Picture 14" descr="n3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" y="0"/>
              <a:ext cx="5736" cy="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58" name="Picture 15" descr="n3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-2127" y="2132"/>
              <a:ext cx="4329" cy="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59" name="Picture 16" descr="n3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" y="4267"/>
              <a:ext cx="5736" cy="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60" name="Picture 17" descr="n3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3571" y="2132"/>
              <a:ext cx="4329" cy="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054" name="TextBox 12"/>
          <p:cNvSpPr txBox="1">
            <a:spLocks noChangeArrowheads="1"/>
          </p:cNvSpPr>
          <p:nvPr/>
        </p:nvSpPr>
        <p:spPr bwMode="auto">
          <a:xfrm>
            <a:off x="1752600" y="533400"/>
            <a:ext cx="9331036" cy="1307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lnSpc>
                <a:spcPct val="150000"/>
              </a:lnSpc>
            </a:pPr>
            <a:r>
              <a:rPr lang="en-US" sz="2800" b="1" dirty="0">
                <a:solidFill>
                  <a:srgbClr val="FF0000"/>
                </a:solidFill>
                <a:cs typeface="Times New Roman" pitchFamily="18" charset="0"/>
              </a:rPr>
              <a:t>ỦY BAN NHÂN DÂN QUẬN LONG BIÊN</a:t>
            </a:r>
          </a:p>
          <a:p>
            <a:pPr algn="ctr" eaLnBrk="1" hangingPunct="1">
              <a:lnSpc>
                <a:spcPct val="150000"/>
              </a:lnSpc>
            </a:pPr>
            <a:r>
              <a:rPr lang="en-US" sz="2800" b="1" dirty="0">
                <a:solidFill>
                  <a:srgbClr val="FF0000"/>
                </a:solidFill>
                <a:cs typeface="Times New Roman" pitchFamily="18" charset="0"/>
              </a:rPr>
              <a:t>TRƯỜNG TIỂU HỌC ÁI MỘ B</a:t>
            </a:r>
          </a:p>
        </p:txBody>
      </p:sp>
      <p:sp>
        <p:nvSpPr>
          <p:cNvPr id="2056" name="TextBox 14"/>
          <p:cNvSpPr txBox="1">
            <a:spLocks noChangeArrowheads="1"/>
          </p:cNvSpPr>
          <p:nvPr/>
        </p:nvSpPr>
        <p:spPr bwMode="auto">
          <a:xfrm>
            <a:off x="1977476" y="4145455"/>
            <a:ext cx="853440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en-US" sz="3600" b="1" dirty="0">
                <a:solidFill>
                  <a:srgbClr val="FF0000"/>
                </a:solidFill>
                <a:cs typeface="Times New Roman" pitchFamily="18" charset="0"/>
              </a:rPr>
              <a:t>LỚP 2</a:t>
            </a:r>
          </a:p>
        </p:txBody>
      </p:sp>
      <p:sp>
        <p:nvSpPr>
          <p:cNvPr id="12" name="TextBox 14">
            <a:extLst>
              <a:ext uri="{FF2B5EF4-FFF2-40B4-BE49-F238E27FC236}">
                <a16:creationId xmlns:a16="http://schemas.microsoft.com/office/drawing/2014/main" xmlns="" id="{038EBA7F-34F2-4ECE-BCA6-B7BCB30B21F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1319" y="4975745"/>
            <a:ext cx="11577691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en-US" sz="3600" b="1" dirty="0" err="1" smtClean="0">
                <a:solidFill>
                  <a:srgbClr val="7030A0"/>
                </a:solidFill>
                <a:cs typeface="Times New Roman" pitchFamily="18" charset="0"/>
              </a:rPr>
              <a:t>Bài</a:t>
            </a:r>
            <a:r>
              <a:rPr lang="en-US" sz="3600" b="1" dirty="0" smtClean="0">
                <a:solidFill>
                  <a:srgbClr val="7030A0"/>
                </a:solidFill>
                <a:cs typeface="Times New Roman" pitchFamily="18" charset="0"/>
              </a:rPr>
              <a:t> 38 : </a:t>
            </a:r>
            <a:r>
              <a:rPr lang="en-US" sz="3600" b="1" dirty="0" err="1" smtClean="0">
                <a:solidFill>
                  <a:srgbClr val="7030A0"/>
                </a:solidFill>
                <a:cs typeface="Times New Roman" pitchFamily="18" charset="0"/>
              </a:rPr>
              <a:t>Luyện</a:t>
            </a:r>
            <a:r>
              <a:rPr lang="en-US" sz="3600" b="1" dirty="0" smtClean="0">
                <a:solidFill>
                  <a:srgbClr val="7030A0"/>
                </a:solidFill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7030A0"/>
                </a:solidFill>
                <a:cs typeface="Times New Roman" pitchFamily="18" charset="0"/>
              </a:rPr>
              <a:t>tập</a:t>
            </a:r>
            <a:endParaRPr lang="en-US" sz="3600" b="1" dirty="0">
              <a:solidFill>
                <a:srgbClr val="7030A0"/>
              </a:solidFill>
              <a:cs typeface="Times New Roman" pitchFamily="18" charset="0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xmlns="" id="{BC8C3591-1849-4523-A500-493EB0D6E0C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505" y="178287"/>
            <a:ext cx="1523999" cy="1523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7782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repeatCount="200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3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3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43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47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:\Users\TUAN\Downloads\Luyện tập 1.png">
            <a:extLst>
              <a:ext uri="{FF2B5EF4-FFF2-40B4-BE49-F238E27FC236}">
                <a16:creationId xmlns:a16="http://schemas.microsoft.com/office/drawing/2014/main" xmlns="" id="{76D46F07-CBE8-48C1-BB2A-88C992E834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04580" y="697494"/>
            <a:ext cx="2237784" cy="863493"/>
          </a:xfrm>
          <a:prstGeom prst="rect">
            <a:avLst/>
          </a:prstGeom>
          <a:noFill/>
        </p:spPr>
      </p:pic>
      <p:sp>
        <p:nvSpPr>
          <p:cNvPr id="3" name="Oval 2">
            <a:extLst>
              <a:ext uri="{FF2B5EF4-FFF2-40B4-BE49-F238E27FC236}">
                <a16:creationId xmlns:a16="http://schemas.microsoft.com/office/drawing/2014/main" xmlns="" id="{21B4A40D-FF2A-4FB6-AA2A-652B9EA65E4A}"/>
              </a:ext>
            </a:extLst>
          </p:cNvPr>
          <p:cNvSpPr/>
          <p:nvPr/>
        </p:nvSpPr>
        <p:spPr>
          <a:xfrm>
            <a:off x="3042364" y="932847"/>
            <a:ext cx="437322" cy="447159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1</a:t>
            </a:r>
            <a:endParaRPr kumimoji="0" lang="vi-VN" sz="3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xmlns="" id="{C1DB1275-F4B4-41DD-99D7-A0AD0FD44E24}"/>
              </a:ext>
            </a:extLst>
          </p:cNvPr>
          <p:cNvGrpSpPr/>
          <p:nvPr/>
        </p:nvGrpSpPr>
        <p:grpSpPr>
          <a:xfrm>
            <a:off x="3660171" y="952811"/>
            <a:ext cx="1116312" cy="472050"/>
            <a:chOff x="1870518" y="1440653"/>
            <a:chExt cx="1116312" cy="461665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xmlns="" id="{A1BF96BB-5FC1-47E6-A189-C1A5EBE62416}"/>
                </a:ext>
              </a:extLst>
            </p:cNvPr>
            <p:cNvGrpSpPr/>
            <p:nvPr/>
          </p:nvGrpSpPr>
          <p:grpSpPr>
            <a:xfrm>
              <a:off x="1870518" y="1440654"/>
              <a:ext cx="758382" cy="451508"/>
              <a:chOff x="1870518" y="1440654"/>
              <a:chExt cx="758382" cy="451508"/>
            </a:xfrm>
          </p:grpSpPr>
          <p:sp>
            <p:nvSpPr>
              <p:cNvPr id="7" name="Rectangle: Rounded Corners 6">
                <a:extLst>
                  <a:ext uri="{FF2B5EF4-FFF2-40B4-BE49-F238E27FC236}">
                    <a16:creationId xmlns:a16="http://schemas.microsoft.com/office/drawing/2014/main" xmlns="" id="{EA8008DE-AACC-40CC-964A-38612CAD90DC}"/>
                  </a:ext>
                </a:extLst>
              </p:cNvPr>
              <p:cNvSpPr/>
              <p:nvPr/>
            </p:nvSpPr>
            <p:spPr>
              <a:xfrm>
                <a:off x="1870518" y="1440654"/>
                <a:ext cx="758382" cy="382154"/>
              </a:xfrm>
              <a:prstGeom prst="roundRect">
                <a:avLst/>
              </a:prstGeom>
              <a:solidFill>
                <a:srgbClr val="FFD974"/>
              </a:solidFill>
              <a:ln>
                <a:solidFill>
                  <a:srgbClr val="FFD97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vi-VN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xmlns="" id="{BFD7DA1B-C157-4003-8808-98BA5A05395A}"/>
                  </a:ext>
                </a:extLst>
              </p:cNvPr>
              <p:cNvSpPr txBox="1"/>
              <p:nvPr/>
            </p:nvSpPr>
            <p:spPr>
              <a:xfrm>
                <a:off x="1969023" y="1440654"/>
                <a:ext cx="510076" cy="45150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vi-VN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Số</a:t>
                </a:r>
              </a:p>
            </p:txBody>
          </p:sp>
        </p:grp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xmlns="" id="{2148FC3A-76CA-4D0E-AD1B-0A14782CB0DE}"/>
                </a:ext>
              </a:extLst>
            </p:cNvPr>
            <p:cNvSpPr txBox="1"/>
            <p:nvPr/>
          </p:nvSpPr>
          <p:spPr>
            <a:xfrm>
              <a:off x="2630642" y="1440653"/>
              <a:ext cx="35618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?</a:t>
              </a:r>
            </a:p>
          </p:txBody>
        </p:sp>
      </p:grp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61DA45B7-113E-4BCE-B161-1498363643E2}"/>
              </a:ext>
            </a:extLst>
          </p:cNvPr>
          <p:cNvSpPr txBox="1"/>
          <p:nvPr/>
        </p:nvSpPr>
        <p:spPr>
          <a:xfrm>
            <a:off x="1133190" y="1845569"/>
            <a:ext cx="46358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a)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10" name="Table 17">
                <a:extLst>
                  <a:ext uri="{FF2B5EF4-FFF2-40B4-BE49-F238E27FC236}">
                    <a16:creationId xmlns:a16="http://schemas.microsoft.com/office/drawing/2014/main" xmlns="" id="{E9272A99-8B96-4106-839C-779E69F9E2C5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650206304"/>
                  </p:ext>
                </p:extLst>
              </p:nvPr>
            </p:nvGraphicFramePr>
            <p:xfrm>
              <a:off x="1902364" y="1760343"/>
              <a:ext cx="5298577" cy="1830511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727439">
                      <a:extLst>
                        <a:ext uri="{9D8B030D-6E8A-4147-A177-3AD203B41FA5}">
                          <a16:colId xmlns:a16="http://schemas.microsoft.com/office/drawing/2014/main" xmlns="" val="3750429237"/>
                        </a:ext>
                      </a:extLst>
                    </a:gridCol>
                    <a:gridCol w="957082">
                      <a:extLst>
                        <a:ext uri="{9D8B030D-6E8A-4147-A177-3AD203B41FA5}">
                          <a16:colId xmlns:a16="http://schemas.microsoft.com/office/drawing/2014/main" xmlns="" val="892396866"/>
                        </a:ext>
                      </a:extLst>
                    </a:gridCol>
                    <a:gridCol w="928914">
                      <a:extLst>
                        <a:ext uri="{9D8B030D-6E8A-4147-A177-3AD203B41FA5}">
                          <a16:colId xmlns:a16="http://schemas.microsoft.com/office/drawing/2014/main" xmlns="" val="1994511951"/>
                        </a:ext>
                      </a:extLst>
                    </a:gridCol>
                    <a:gridCol w="856343">
                      <a:extLst>
                        <a:ext uri="{9D8B030D-6E8A-4147-A177-3AD203B41FA5}">
                          <a16:colId xmlns:a16="http://schemas.microsoft.com/office/drawing/2014/main" xmlns="" val="1764713203"/>
                        </a:ext>
                      </a:extLst>
                    </a:gridCol>
                    <a:gridCol w="928915">
                      <a:extLst>
                        <a:ext uri="{9D8B030D-6E8A-4147-A177-3AD203B41FA5}">
                          <a16:colId xmlns:a16="http://schemas.microsoft.com/office/drawing/2014/main" xmlns="" val="2253912237"/>
                        </a:ext>
                      </a:extLst>
                    </a:gridCol>
                    <a:gridCol w="899884">
                      <a:extLst>
                        <a:ext uri="{9D8B030D-6E8A-4147-A177-3AD203B41FA5}">
                          <a16:colId xmlns:a16="http://schemas.microsoft.com/office/drawing/2014/main" xmlns="" val="1514898112"/>
                        </a:ext>
                      </a:extLst>
                    </a:gridCol>
                  </a:tblGrid>
                  <a:tr h="597884">
                    <a:tc rowSpan="2"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vi-VN" sz="280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×</m:t>
                                </m:r>
                              </m:oMath>
                            </m:oMathPara>
                          </a14:m>
                          <a:endParaRPr lang="vi-VN" sz="2800" dirty="0"/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5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8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5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Times New Roman" panose="02020603050405020304" pitchFamily="18" charset="0"/>
                              <a:ea typeface="+mn-ea"/>
                              <a:cs typeface="Times New Roman" panose="02020603050405020304" pitchFamily="18" charset="0"/>
                            </a:rPr>
                            <a:t>2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Times New Roman" panose="02020603050405020304" pitchFamily="18" charset="0"/>
                              <a:ea typeface="+mn-ea"/>
                              <a:cs typeface="Times New Roman" panose="02020603050405020304" pitchFamily="18" charset="0"/>
                            </a:rPr>
                            <a:t>5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Times New Roman" panose="02020603050405020304" pitchFamily="18" charset="0"/>
                              <a:ea typeface="+mn-ea"/>
                              <a:cs typeface="Times New Roman" panose="02020603050405020304" pitchFamily="18" charset="0"/>
                            </a:rPr>
                            <a:t>2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Times New Roman" panose="02020603050405020304" pitchFamily="18" charset="0"/>
                              <a:ea typeface="+mn-ea"/>
                              <a:cs typeface="Times New Roman" panose="02020603050405020304" pitchFamily="18" charset="0"/>
                            </a:rPr>
                            <a:t>5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xmlns="" val="3933725870"/>
                      </a:ext>
                    </a:extLst>
                  </a:tr>
                  <a:tr h="597884">
                    <a:tc vMerge="1">
                      <a:txBody>
                        <a:bodyPr/>
                        <a:lstStyle/>
                        <a:p>
                          <a:pPr algn="ctr"/>
                          <a:endParaRPr lang="vi-VN" sz="2800" dirty="0"/>
                        </a:p>
                      </a:txBody>
                      <a:tcPr anchor="ctr">
                        <a:lnL w="28575" cap="flat" cmpd="sng" algn="ctr">
                          <a:solidFill>
                            <a:schemeClr val="accent3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3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3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3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FFAC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8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4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8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6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8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3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8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10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8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7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xmlns="" val="2854868410"/>
                      </a:ext>
                    </a:extLst>
                  </a:tr>
                  <a:tr h="634743">
                    <a:tc>
                      <a:txBody>
                        <a:bodyPr/>
                        <a:lstStyle/>
                        <a:p>
                          <a:pPr algn="ctr"/>
                          <a:endParaRPr lang="vi-VN" sz="2800" dirty="0"/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5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8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20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8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?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Times New Roman" panose="02020603050405020304" pitchFamily="18" charset="0"/>
                              <a:ea typeface="+mn-ea"/>
                              <a:cs typeface="Times New Roman" panose="02020603050405020304" pitchFamily="18" charset="0"/>
                            </a:rPr>
                            <a:t>?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Times New Roman" panose="02020603050405020304" pitchFamily="18" charset="0"/>
                              <a:ea typeface="+mn-ea"/>
                              <a:cs typeface="Times New Roman" panose="02020603050405020304" pitchFamily="18" charset="0"/>
                            </a:rPr>
                            <a:t>?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Times New Roman" panose="02020603050405020304" pitchFamily="18" charset="0"/>
                              <a:ea typeface="+mn-ea"/>
                              <a:cs typeface="Times New Roman" panose="02020603050405020304" pitchFamily="18" charset="0"/>
                            </a:rPr>
                            <a:t>?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xmlns="" val="3030421308"/>
                      </a:ext>
                    </a:extLst>
                  </a:tr>
                </a:tbl>
              </a:graphicData>
            </a:graphic>
          </p:graphicFrame>
        </mc:Choice>
        <mc:Fallback>
          <p:graphicFrame>
            <p:nvGraphicFramePr>
              <p:cNvPr id="10" name="Table 17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E9272A99-8B96-4106-839C-779E69F9E2C5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650206304"/>
                  </p:ext>
                </p:extLst>
              </p:nvPr>
            </p:nvGraphicFramePr>
            <p:xfrm>
              <a:off x="1902364" y="1760343"/>
              <a:ext cx="5298577" cy="1830511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727439">
                      <a:extLst>
                        <a:ext uri="{9D8B030D-6E8A-4147-A177-3AD203B41FA5}">
                          <a16:colId xmlns:a16="http://schemas.microsoft.com/office/drawing/2014/main" xmlns:a14="http://schemas.microsoft.com/office/drawing/2010/main" xmlns="" val="3750429237"/>
                        </a:ext>
                      </a:extLst>
                    </a:gridCol>
                    <a:gridCol w="957082">
                      <a:extLst>
                        <a:ext uri="{9D8B030D-6E8A-4147-A177-3AD203B41FA5}">
                          <a16:colId xmlns:a16="http://schemas.microsoft.com/office/drawing/2014/main" xmlns:a14="http://schemas.microsoft.com/office/drawing/2010/main" xmlns="" val="892396866"/>
                        </a:ext>
                      </a:extLst>
                    </a:gridCol>
                    <a:gridCol w="928914">
                      <a:extLst>
                        <a:ext uri="{9D8B030D-6E8A-4147-A177-3AD203B41FA5}">
                          <a16:colId xmlns:a16="http://schemas.microsoft.com/office/drawing/2014/main" xmlns:a14="http://schemas.microsoft.com/office/drawing/2010/main" xmlns="" val="1994511951"/>
                        </a:ext>
                      </a:extLst>
                    </a:gridCol>
                    <a:gridCol w="856343">
                      <a:extLst>
                        <a:ext uri="{9D8B030D-6E8A-4147-A177-3AD203B41FA5}">
                          <a16:colId xmlns:a16="http://schemas.microsoft.com/office/drawing/2014/main" xmlns:a14="http://schemas.microsoft.com/office/drawing/2010/main" xmlns="" val="1764713203"/>
                        </a:ext>
                      </a:extLst>
                    </a:gridCol>
                    <a:gridCol w="928915">
                      <a:extLst>
                        <a:ext uri="{9D8B030D-6E8A-4147-A177-3AD203B41FA5}">
                          <a16:colId xmlns:a16="http://schemas.microsoft.com/office/drawing/2014/main" xmlns:a14="http://schemas.microsoft.com/office/drawing/2010/main" xmlns="" val="2253912237"/>
                        </a:ext>
                      </a:extLst>
                    </a:gridCol>
                    <a:gridCol w="899884">
                      <a:extLst>
                        <a:ext uri="{9D8B030D-6E8A-4147-A177-3AD203B41FA5}">
                          <a16:colId xmlns:a16="http://schemas.microsoft.com/office/drawing/2014/main" xmlns:a14="http://schemas.microsoft.com/office/drawing/2010/main" xmlns="" val="1514898112"/>
                        </a:ext>
                      </a:extLst>
                    </a:gridCol>
                  </a:tblGrid>
                  <a:tr h="597884">
                    <a:tc rowSpan="2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3"/>
                          <a:stretch>
                            <a:fillRect t="-2041" r="-631092" b="-6224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8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5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Times New Roman" panose="02020603050405020304" pitchFamily="18" charset="0"/>
                              <a:ea typeface="+mn-ea"/>
                              <a:cs typeface="Times New Roman" panose="02020603050405020304" pitchFamily="18" charset="0"/>
                            </a:rPr>
                            <a:t>2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Times New Roman" panose="02020603050405020304" pitchFamily="18" charset="0"/>
                              <a:ea typeface="+mn-ea"/>
                              <a:cs typeface="Times New Roman" panose="02020603050405020304" pitchFamily="18" charset="0"/>
                            </a:rPr>
                            <a:t>5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Times New Roman" panose="02020603050405020304" pitchFamily="18" charset="0"/>
                              <a:ea typeface="+mn-ea"/>
                              <a:cs typeface="Times New Roman" panose="02020603050405020304" pitchFamily="18" charset="0"/>
                            </a:rPr>
                            <a:t>2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Times New Roman" panose="02020603050405020304" pitchFamily="18" charset="0"/>
                              <a:ea typeface="+mn-ea"/>
                              <a:cs typeface="Times New Roman" panose="02020603050405020304" pitchFamily="18" charset="0"/>
                            </a:rPr>
                            <a:t>5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xmlns:a14="http://schemas.microsoft.com/office/drawing/2010/main" xmlns="" val="3933725870"/>
                      </a:ext>
                    </a:extLst>
                  </a:tr>
                  <a:tr h="597884">
                    <a:tc vMerge="1">
                      <a:txBody>
                        <a:bodyPr/>
                        <a:lstStyle/>
                        <a:p>
                          <a:pPr algn="ctr"/>
                          <a:endParaRPr lang="vi-VN" sz="2800" dirty="0"/>
                        </a:p>
                      </a:txBody>
                      <a:tcPr anchor="ctr">
                        <a:lnL w="28575" cap="flat" cmpd="sng" algn="ctr">
                          <a:solidFill>
                            <a:schemeClr val="accent3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3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3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3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FFAC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8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4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8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6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8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3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8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10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8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7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xmlns:a14="http://schemas.microsoft.com/office/drawing/2010/main" xmlns="" val="2854868410"/>
                      </a:ext>
                    </a:extLst>
                  </a:tr>
                  <a:tr h="634743">
                    <a:tc>
                      <a:txBody>
                        <a:bodyPr/>
                        <a:lstStyle/>
                        <a:p>
                          <a:pPr algn="ctr"/>
                          <a:endParaRPr lang="vi-VN" sz="2800" dirty="0"/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5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8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20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8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?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Times New Roman" panose="02020603050405020304" pitchFamily="18" charset="0"/>
                              <a:ea typeface="+mn-ea"/>
                              <a:cs typeface="Times New Roman" panose="02020603050405020304" pitchFamily="18" charset="0"/>
                            </a:rPr>
                            <a:t>?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Times New Roman" panose="02020603050405020304" pitchFamily="18" charset="0"/>
                              <a:ea typeface="+mn-ea"/>
                              <a:cs typeface="Times New Roman" panose="02020603050405020304" pitchFamily="18" charset="0"/>
                            </a:rPr>
                            <a:t>?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Times New Roman" panose="02020603050405020304" pitchFamily="18" charset="0"/>
                              <a:ea typeface="+mn-ea"/>
                              <a:cs typeface="Times New Roman" panose="02020603050405020304" pitchFamily="18" charset="0"/>
                            </a:rPr>
                            <a:t>?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xmlns:a14="http://schemas.microsoft.com/office/drawing/2010/main" xmlns="" val="3030421308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9571689B-5CC9-4876-944F-2F0F5BFA4908}"/>
              </a:ext>
            </a:extLst>
          </p:cNvPr>
          <p:cNvSpPr txBox="1"/>
          <p:nvPr/>
        </p:nvSpPr>
        <p:spPr>
          <a:xfrm>
            <a:off x="3660171" y="2991565"/>
            <a:ext cx="748822" cy="58477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12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772278BA-EED2-4BFA-B3D0-4235817A445C}"/>
              </a:ext>
            </a:extLst>
          </p:cNvPr>
          <p:cNvSpPr txBox="1"/>
          <p:nvPr/>
        </p:nvSpPr>
        <p:spPr>
          <a:xfrm>
            <a:off x="4551652" y="2991564"/>
            <a:ext cx="748822" cy="58477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15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476598D0-9946-4E0B-BB55-474ADE26F78E}"/>
              </a:ext>
            </a:extLst>
          </p:cNvPr>
          <p:cNvSpPr txBox="1"/>
          <p:nvPr/>
        </p:nvSpPr>
        <p:spPr>
          <a:xfrm>
            <a:off x="5501885" y="2991562"/>
            <a:ext cx="748822" cy="58477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20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774D7418-BACF-4574-A5FC-20BC5BC1F760}"/>
              </a:ext>
            </a:extLst>
          </p:cNvPr>
          <p:cNvSpPr txBox="1"/>
          <p:nvPr/>
        </p:nvSpPr>
        <p:spPr>
          <a:xfrm>
            <a:off x="6351413" y="2991562"/>
            <a:ext cx="748822" cy="58477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35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C4C14B60-769C-4541-90DA-92A0A2E383D1}"/>
              </a:ext>
            </a:extLst>
          </p:cNvPr>
          <p:cNvSpPr txBox="1"/>
          <p:nvPr/>
        </p:nvSpPr>
        <p:spPr>
          <a:xfrm>
            <a:off x="4320048" y="4363798"/>
            <a:ext cx="48442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b)</a:t>
            </a:r>
          </a:p>
        </p:txBody>
      </p:sp>
      <p:graphicFrame>
        <p:nvGraphicFramePr>
          <p:cNvPr id="16" name="Table 17">
            <a:extLst>
              <a:ext uri="{FF2B5EF4-FFF2-40B4-BE49-F238E27FC236}">
                <a16:creationId xmlns:a16="http://schemas.microsoft.com/office/drawing/2014/main" xmlns="" id="{E45971E2-736E-4E95-8384-1C806CAB05A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49300342"/>
              </p:ext>
            </p:extLst>
          </p:nvPr>
        </p:nvGraphicFramePr>
        <p:xfrm>
          <a:off x="5089222" y="4278572"/>
          <a:ext cx="5298577" cy="1830511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727439">
                  <a:extLst>
                    <a:ext uri="{9D8B030D-6E8A-4147-A177-3AD203B41FA5}">
                      <a16:colId xmlns:a16="http://schemas.microsoft.com/office/drawing/2014/main" xmlns="" val="3750429237"/>
                    </a:ext>
                  </a:extLst>
                </a:gridCol>
                <a:gridCol w="957082">
                  <a:extLst>
                    <a:ext uri="{9D8B030D-6E8A-4147-A177-3AD203B41FA5}">
                      <a16:colId xmlns:a16="http://schemas.microsoft.com/office/drawing/2014/main" xmlns="" val="892396866"/>
                    </a:ext>
                  </a:extLst>
                </a:gridCol>
                <a:gridCol w="928914">
                  <a:extLst>
                    <a:ext uri="{9D8B030D-6E8A-4147-A177-3AD203B41FA5}">
                      <a16:colId xmlns:a16="http://schemas.microsoft.com/office/drawing/2014/main" xmlns="" val="1994511951"/>
                    </a:ext>
                  </a:extLst>
                </a:gridCol>
                <a:gridCol w="856343">
                  <a:extLst>
                    <a:ext uri="{9D8B030D-6E8A-4147-A177-3AD203B41FA5}">
                      <a16:colId xmlns:a16="http://schemas.microsoft.com/office/drawing/2014/main" xmlns="" val="1764713203"/>
                    </a:ext>
                  </a:extLst>
                </a:gridCol>
                <a:gridCol w="928915">
                  <a:extLst>
                    <a:ext uri="{9D8B030D-6E8A-4147-A177-3AD203B41FA5}">
                      <a16:colId xmlns:a16="http://schemas.microsoft.com/office/drawing/2014/main" xmlns="" val="2253912237"/>
                    </a:ext>
                  </a:extLst>
                </a:gridCol>
                <a:gridCol w="899884">
                  <a:extLst>
                    <a:ext uri="{9D8B030D-6E8A-4147-A177-3AD203B41FA5}">
                      <a16:colId xmlns:a16="http://schemas.microsoft.com/office/drawing/2014/main" xmlns="" val="1514898112"/>
                    </a:ext>
                  </a:extLst>
                </a:gridCol>
              </a:tblGrid>
              <a:tr h="597884">
                <a:tc rowSpan="2">
                  <a:txBody>
                    <a:bodyPr/>
                    <a:lstStyle/>
                    <a:p>
                      <a:pPr algn="ctr"/>
                      <a:r>
                        <a:rPr lang="vi-VN" sz="2800" dirty="0"/>
                        <a:t>: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vi-VN" sz="2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20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vi-VN" sz="2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15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vi-VN" sz="2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20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vi-VN" sz="2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35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933725870"/>
                  </a:ext>
                </a:extLst>
              </a:tr>
              <a:tr h="597884">
                <a:tc vMerge="1">
                  <a:txBody>
                    <a:bodyPr/>
                    <a:lstStyle/>
                    <a:p>
                      <a:pPr algn="ctr"/>
                      <a:endParaRPr lang="vi-VN" sz="2800" dirty="0"/>
                    </a:p>
                  </a:txBody>
                  <a:tcPr anchor="ctr">
                    <a:lnL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AC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854868410"/>
                  </a:ext>
                </a:extLst>
              </a:tr>
              <a:tr h="634743">
                <a:tc>
                  <a:txBody>
                    <a:bodyPr/>
                    <a:lstStyle/>
                    <a:p>
                      <a:pPr algn="ctr"/>
                      <a:endParaRPr lang="vi-VN" sz="2800" dirty="0"/>
                    </a:p>
                  </a:txBody>
                  <a:tcPr anchor="ctr">
                    <a:lnL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?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vi-VN" sz="2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?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vi-VN" sz="2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?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vi-VN" sz="2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?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030421308"/>
                  </a:ext>
                </a:extLst>
              </a:tr>
            </a:tbl>
          </a:graphicData>
        </a:graphic>
      </p:graphicFrame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90BA3C75-1293-4ECA-A10D-F0D3C7496DD8}"/>
              </a:ext>
            </a:extLst>
          </p:cNvPr>
          <p:cNvSpPr txBox="1"/>
          <p:nvPr/>
        </p:nvSpPr>
        <p:spPr>
          <a:xfrm>
            <a:off x="6847029" y="5509794"/>
            <a:ext cx="748822" cy="58477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38E99BE4-0BBD-46A4-B7BE-A8374A670504}"/>
              </a:ext>
            </a:extLst>
          </p:cNvPr>
          <p:cNvSpPr txBox="1"/>
          <p:nvPr/>
        </p:nvSpPr>
        <p:spPr>
          <a:xfrm>
            <a:off x="7738510" y="5509793"/>
            <a:ext cx="748822" cy="58477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xmlns="" id="{095B23CD-FE09-4D4B-A1DE-19CFE62A4EA2}"/>
              </a:ext>
            </a:extLst>
          </p:cNvPr>
          <p:cNvSpPr txBox="1"/>
          <p:nvPr/>
        </p:nvSpPr>
        <p:spPr>
          <a:xfrm>
            <a:off x="8688743" y="5509791"/>
            <a:ext cx="748822" cy="58477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xmlns="" id="{42C47B21-0170-432F-9B52-BC3B5B96125E}"/>
              </a:ext>
            </a:extLst>
          </p:cNvPr>
          <p:cNvSpPr txBox="1"/>
          <p:nvPr/>
        </p:nvSpPr>
        <p:spPr>
          <a:xfrm>
            <a:off x="9538271" y="5509791"/>
            <a:ext cx="748822" cy="58477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</a:p>
        </p:txBody>
      </p:sp>
      <p:sp useBgFill="1">
        <p:nvSpPr>
          <p:cNvPr id="21" name="Rectangle 20"/>
          <p:cNvSpPr/>
          <p:nvPr/>
        </p:nvSpPr>
        <p:spPr>
          <a:xfrm>
            <a:off x="7221440" y="6520873"/>
            <a:ext cx="3187942" cy="24014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66210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9" grpId="0"/>
      <p:bldP spid="11" grpId="0" animBg="1"/>
      <p:bldP spid="12" grpId="0" animBg="1"/>
      <p:bldP spid="13" grpId="0" animBg="1"/>
      <p:bldP spid="14" grpId="0" animBg="1"/>
      <p:bldP spid="15" grpId="0"/>
      <p:bldP spid="17" grpId="0" animBg="1"/>
      <p:bldP spid="18" grpId="0" animBg="1"/>
      <p:bldP spid="19" grpId="0" animBg="1"/>
      <p:bldP spid="20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:\Users\TUAN\Downloads\Luyện tập 1.png">
            <a:extLst>
              <a:ext uri="{FF2B5EF4-FFF2-40B4-BE49-F238E27FC236}">
                <a16:creationId xmlns:a16="http://schemas.microsoft.com/office/drawing/2014/main" xmlns="" id="{2398B126-414B-4FD4-96C6-F3FE7842ED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15211" y="448557"/>
            <a:ext cx="2237784" cy="863493"/>
          </a:xfrm>
          <a:prstGeom prst="rect">
            <a:avLst/>
          </a:prstGeom>
          <a:noFill/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7997373F-E5F9-4CB1-8ECA-11217CE409EE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818337" y="2072531"/>
            <a:ext cx="3549462" cy="3310843"/>
          </a:xfrm>
          <a:prstGeom prst="rect">
            <a:avLst/>
          </a:prstGeom>
        </p:spPr>
      </p:pic>
      <p:sp>
        <p:nvSpPr>
          <p:cNvPr id="4" name="Oval 3">
            <a:extLst>
              <a:ext uri="{FF2B5EF4-FFF2-40B4-BE49-F238E27FC236}">
                <a16:creationId xmlns:a16="http://schemas.microsoft.com/office/drawing/2014/main" xmlns="" id="{E3064CF4-AA43-4F55-88B0-FBA719222E3E}"/>
              </a:ext>
            </a:extLst>
          </p:cNvPr>
          <p:cNvSpPr/>
          <p:nvPr/>
        </p:nvSpPr>
        <p:spPr>
          <a:xfrm>
            <a:off x="3405224" y="850385"/>
            <a:ext cx="437322" cy="437322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2</a:t>
            </a:r>
            <a:endParaRPr kumimoji="0" lang="vi-VN" sz="3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5651E690-4512-449E-BE43-90C58236E591}"/>
              </a:ext>
            </a:extLst>
          </p:cNvPr>
          <p:cNvSpPr txBox="1"/>
          <p:nvPr/>
        </p:nvSpPr>
        <p:spPr>
          <a:xfrm>
            <a:off x="3842546" y="850385"/>
            <a:ext cx="260680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Tính (theo mẫu).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xmlns="" id="{24655F01-2687-44AE-B57A-84DC55B79966}"/>
                  </a:ext>
                </a:extLst>
              </p:cNvPr>
              <p:cNvSpPr txBox="1"/>
              <p:nvPr/>
            </p:nvSpPr>
            <p:spPr>
              <a:xfrm>
                <a:off x="1688368" y="1598068"/>
                <a:ext cx="1796765" cy="138499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vi-VN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Arial-Rounded" panose="020B0500000000000000" pitchFamily="34" charset="0"/>
                    <a:cs typeface="Times New Roman" panose="02020603050405020304" pitchFamily="18" charset="0"/>
                  </a:rPr>
                  <a:t>a) 2 cm</a:t>
                </a:r>
                <a14:m>
                  <m:oMath xmlns:m="http://schemas.openxmlformats.org/officeDocument/2006/math">
                    <m:r>
                      <a:rPr kumimoji="0" lang="vi-VN" sz="2800" b="0" i="0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kumimoji="0" lang="vi-VN" sz="28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kumimoji="0" lang="vi-VN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Arial-Rounded" panose="020B0500000000000000" pitchFamily="34" charset="0"/>
                    <a:cs typeface="Times New Roman" panose="02020603050405020304" pitchFamily="18" charset="0"/>
                  </a:rPr>
                  <a:t>5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vi-VN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Arial-Rounded" panose="020B0500000000000000" pitchFamily="34" charset="0"/>
                    <a:cs typeface="Times New Roman" panose="02020603050405020304" pitchFamily="18" charset="0"/>
                  </a:rPr>
                  <a:t>   10 cm : 5</a:t>
                </a:r>
              </a:p>
            </p:txBody>
          </p:sp>
        </mc:Choice>
        <mc:Fallback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24655F01-2687-44AE-B57A-84DC55B7996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88368" y="1598068"/>
                <a:ext cx="1796765" cy="1384995"/>
              </a:xfrm>
              <a:prstGeom prst="rect">
                <a:avLst/>
              </a:prstGeom>
              <a:blipFill rotWithShape="1">
                <a:blip r:embed="rId5"/>
                <a:stretch>
                  <a:fillRect l="-7119" r="-5763" b="-61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7" name="Group 6">
            <a:extLst>
              <a:ext uri="{FF2B5EF4-FFF2-40B4-BE49-F238E27FC236}">
                <a16:creationId xmlns:a16="http://schemas.microsoft.com/office/drawing/2014/main" xmlns="" id="{A59760A7-FED1-41D6-8A5B-D067AF4F184C}"/>
              </a:ext>
            </a:extLst>
          </p:cNvPr>
          <p:cNvGrpSpPr/>
          <p:nvPr/>
        </p:nvGrpSpPr>
        <p:grpSpPr>
          <a:xfrm>
            <a:off x="4321960" y="1472781"/>
            <a:ext cx="3599062" cy="1384995"/>
            <a:chOff x="1211011" y="2225190"/>
            <a:chExt cx="3599062" cy="1384995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xmlns="" id="{DD47D13A-C9F6-4B21-9E24-00FAF7980310}"/>
                </a:ext>
              </a:extLst>
            </p:cNvPr>
            <p:cNvSpPr/>
            <p:nvPr/>
          </p:nvSpPr>
          <p:spPr>
            <a:xfrm>
              <a:off x="1313001" y="2225190"/>
              <a:ext cx="3429593" cy="1354354"/>
            </a:xfrm>
            <a:prstGeom prst="rect">
              <a:avLst/>
            </a:prstGeom>
            <a:solidFill>
              <a:srgbClr val="FFFBCD"/>
            </a:solidFill>
            <a:ln>
              <a:solidFill>
                <a:srgbClr val="FFFBCD"/>
              </a:solidFill>
            </a:ln>
            <a:effectLst>
              <a:softEdge rad="63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2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9" name="TextBox 8">
                  <a:extLst>
                    <a:ext uri="{FF2B5EF4-FFF2-40B4-BE49-F238E27FC236}">
                      <a16:creationId xmlns:a16="http://schemas.microsoft.com/office/drawing/2014/main" xmlns="" id="{86088E10-ADC0-4B5A-A342-0BED0E7D159E}"/>
                    </a:ext>
                  </a:extLst>
                </p:cNvPr>
                <p:cNvSpPr txBox="1"/>
                <p:nvPr/>
              </p:nvSpPr>
              <p:spPr>
                <a:xfrm>
                  <a:off x="1211011" y="2225190"/>
                  <a:ext cx="3599062" cy="138499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5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vi-VN" sz="2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Times New Roman" panose="02020603050405020304" pitchFamily="18" charset="0"/>
                      <a:ea typeface="Arial-Rounded" panose="020B0500000000000000" pitchFamily="34" charset="0"/>
                      <a:cs typeface="Times New Roman" panose="02020603050405020304" pitchFamily="18" charset="0"/>
                    </a:rPr>
                    <a:t>Mẫu: 2 cm</a:t>
                  </a:r>
                  <a14:m>
                    <m:oMath xmlns:m="http://schemas.openxmlformats.org/officeDocument/2006/math">
                      <m:r>
                        <a:rPr kumimoji="0" lang="vi-VN" sz="2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kumimoji="0" lang="vi-VN" sz="28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 </m:t>
                      </m:r>
                    </m:oMath>
                  </a14:m>
                  <a:r>
                    <a:rPr kumimoji="0" lang="vi-VN" sz="2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Times New Roman" panose="02020603050405020304" pitchFamily="18" charset="0"/>
                      <a:ea typeface="Arial-Rounded" panose="020B0500000000000000" pitchFamily="34" charset="0"/>
                      <a:cs typeface="Times New Roman" panose="02020603050405020304" pitchFamily="18" charset="0"/>
                    </a:rPr>
                    <a:t>5 = 10 cm</a:t>
                  </a:r>
                </a:p>
                <a:p>
                  <a:pPr marL="0" marR="0" lvl="0" indent="0" algn="l" defTabSz="914400" rtl="0" eaLnBrk="1" fontAlgn="auto" latinLnBrk="0" hangingPunct="1">
                    <a:lnSpc>
                      <a:spcPct val="15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vi-VN" sz="2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Times New Roman" panose="02020603050405020304" pitchFamily="18" charset="0"/>
                      <a:ea typeface="Arial-Rounded" panose="020B0500000000000000" pitchFamily="34" charset="0"/>
                      <a:cs typeface="Times New Roman" panose="02020603050405020304" pitchFamily="18" charset="0"/>
                    </a:rPr>
                    <a:t>         10 cm : 5 = 2 cm</a:t>
                  </a:r>
                </a:p>
              </p:txBody>
            </p:sp>
          </mc:Choice>
          <mc:Fallback>
            <p:sp>
              <p:nvSpPr>
                <p:cNvPr id="9" name="TextBox 8">
                  <a:extLst>
                    <a:ext uri="{FF2B5EF4-FFF2-40B4-BE49-F238E27FC236}">
                      <a16:creationId xmlns:a16="http://schemas.microsoft.com/office/drawing/2014/main" xmlns:a14="http://schemas.microsoft.com/office/drawing/2010/main" xmlns="" id="{86088E10-ADC0-4B5A-A342-0BED0E7D159E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211011" y="2225190"/>
                  <a:ext cx="3599062" cy="1384995"/>
                </a:xfrm>
                <a:prstGeom prst="rect">
                  <a:avLst/>
                </a:prstGeom>
                <a:blipFill rotWithShape="1">
                  <a:blip r:embed="rId6"/>
                  <a:stretch>
                    <a:fillRect l="-3559" r="-2034" b="-616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xmlns="" id="{E988CD2F-79CC-4192-9030-AC13E00E8F6D}"/>
                  </a:ext>
                </a:extLst>
              </p:cNvPr>
              <p:cNvSpPr txBox="1"/>
              <p:nvPr/>
            </p:nvSpPr>
            <p:spPr>
              <a:xfrm>
                <a:off x="1693793" y="3193727"/>
                <a:ext cx="1797287" cy="138499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vi-VN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Arial-Rounded" panose="020B0500000000000000" pitchFamily="34" charset="0"/>
                    <a:cs typeface="Times New Roman" panose="02020603050405020304" pitchFamily="18" charset="0"/>
                  </a:rPr>
                  <a:t>b) 2 kg </a:t>
                </a:r>
                <a14:m>
                  <m:oMath xmlns:m="http://schemas.openxmlformats.org/officeDocument/2006/math">
                    <m:r>
                      <a:rPr kumimoji="0" lang="vi-VN" sz="28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 </m:t>
                    </m:r>
                  </m:oMath>
                </a14:m>
                <a:r>
                  <a:rPr kumimoji="0" lang="vi-VN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Arial-Rounded" panose="020B0500000000000000" pitchFamily="34" charset="0"/>
                    <a:cs typeface="Times New Roman" panose="02020603050405020304" pitchFamily="18" charset="0"/>
                  </a:rPr>
                  <a:t>3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vi-VN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Arial-Rounded" panose="020B0500000000000000" pitchFamily="34" charset="0"/>
                    <a:cs typeface="Times New Roman" panose="02020603050405020304" pitchFamily="18" charset="0"/>
                  </a:rPr>
                  <a:t>    6 kg : 3</a:t>
                </a:r>
              </a:p>
            </p:txBody>
          </p:sp>
        </mc:Choice>
        <mc:Fallback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E988CD2F-79CC-4192-9030-AC13E00E8F6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93793" y="3193727"/>
                <a:ext cx="1797287" cy="1384995"/>
              </a:xfrm>
              <a:prstGeom prst="rect">
                <a:avLst/>
              </a:prstGeom>
              <a:blipFill rotWithShape="1">
                <a:blip r:embed="rId7"/>
                <a:stretch>
                  <a:fillRect l="-7119" r="-6102" b="-61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xmlns="" id="{1654C6B6-2294-492F-AEC2-E148C98557FB}"/>
                  </a:ext>
                </a:extLst>
              </p:cNvPr>
              <p:cNvSpPr txBox="1"/>
              <p:nvPr/>
            </p:nvSpPr>
            <p:spPr>
              <a:xfrm>
                <a:off x="1651150" y="4648942"/>
                <a:ext cx="1547218" cy="156966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vi-VN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rPr>
                  <a:t>c</a:t>
                </a:r>
                <a:r>
                  <a:rPr kumimoji="0" lang="vi-VN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Arial-Rounded" panose="020B0500000000000000" pitchFamily="34" charset="0"/>
                    <a:cs typeface="Times New Roman" panose="02020603050405020304" pitchFamily="18" charset="0"/>
                  </a:rPr>
                  <a:t>) 2 </a:t>
                </a:r>
                <a:r>
                  <a:rPr kumimoji="0" lang="en-US" sz="3200" b="0" i="1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Arial-Rounded" panose="020B0500000000000000" pitchFamily="34" charset="0"/>
                    <a:cs typeface="Times New Roman" panose="02020603050405020304" pitchFamily="18" charset="0"/>
                  </a:rPr>
                  <a:t>l</a:t>
                </a:r>
                <a:r>
                  <a:rPr kumimoji="0" lang="en-US" sz="2800" b="1" i="1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Arial-Rounded" panose="020B0500000000000000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kumimoji="0" lang="vi-VN" sz="28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 </m:t>
                    </m:r>
                  </m:oMath>
                </a14:m>
                <a:r>
                  <a:rPr kumimoji="0" lang="vi-VN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Arial-Rounded" panose="020B0500000000000000" pitchFamily="34" charset="0"/>
                    <a:cs typeface="Times New Roman" panose="02020603050405020304" pitchFamily="18" charset="0"/>
                  </a:rPr>
                  <a:t>4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Arial-Rounded" panose="020B0500000000000000" pitchFamily="34" charset="0"/>
                    <a:cs typeface="Times New Roman" panose="02020603050405020304" pitchFamily="18" charset="0"/>
                  </a:rPr>
                  <a:t>    8 </a:t>
                </a:r>
                <a:r>
                  <a:rPr kumimoji="0" lang="en-US" sz="3200" b="0" i="1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Arial-Rounded" panose="020B0500000000000000" pitchFamily="34" charset="0"/>
                    <a:cs typeface="Times New Roman" panose="02020603050405020304" pitchFamily="18" charset="0"/>
                  </a:rPr>
                  <a:t>l</a:t>
                </a:r>
                <a:r>
                  <a:rPr kumimoji="0" lang="en-US" sz="2800" b="1" i="1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Arial-Rounded" panose="020B0500000000000000" pitchFamily="34" charset="0"/>
                    <a:cs typeface="Times New Roman" panose="02020603050405020304" pitchFamily="18" charset="0"/>
                  </a:rPr>
                  <a:t> </a:t>
                </a:r>
                <a:r>
                  <a:rPr kumimoji="0" lang="vi-VN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Arial-Rounded" panose="020B0500000000000000" pitchFamily="34" charset="0"/>
                    <a:cs typeface="Times New Roman" panose="02020603050405020304" pitchFamily="18" charset="0"/>
                  </a:rPr>
                  <a:t> : 4</a:t>
                </a:r>
              </a:p>
            </p:txBody>
          </p:sp>
        </mc:Choice>
        <mc:Fallback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1654C6B6-2294-492F-AEC2-E148C98557F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51150" y="4648942"/>
                <a:ext cx="1547218" cy="1569660"/>
              </a:xfrm>
              <a:prstGeom prst="rect">
                <a:avLst/>
              </a:prstGeom>
              <a:blipFill rotWithShape="1">
                <a:blip r:embed="rId8"/>
                <a:stretch>
                  <a:fillRect l="-8268" r="-6693" b="-62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6FD29601-BD8F-42D0-9A2F-A3E673A344A2}"/>
              </a:ext>
            </a:extLst>
          </p:cNvPr>
          <p:cNvSpPr txBox="1"/>
          <p:nvPr/>
        </p:nvSpPr>
        <p:spPr>
          <a:xfrm>
            <a:off x="4594061" y="4603711"/>
            <a:ext cx="1871025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2 </a:t>
            </a:r>
            <a:r>
              <a:rPr kumimoji="0" lang="vi-VN" sz="3200" b="0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</a:t>
            </a: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x 4 = 8 </a:t>
            </a:r>
            <a:r>
              <a:rPr kumimoji="0" lang="vi-VN" sz="3200" b="0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</a:t>
            </a:r>
            <a:endParaRPr kumimoji="0" lang="vi-VN" sz="2800" b="0" i="1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8 </a:t>
            </a:r>
            <a:r>
              <a:rPr kumimoji="0" lang="vi-VN" sz="3200" b="0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</a:t>
            </a: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: 4 = 2 </a:t>
            </a:r>
            <a:r>
              <a:rPr kumimoji="0" lang="vi-VN" sz="3200" b="0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</a:t>
            </a:r>
            <a:endParaRPr kumimoji="0" lang="vi-VN" sz="2800" b="0" i="1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xmlns="" id="{264D6728-5D4D-4E95-9FB6-F100E783EE54}"/>
                  </a:ext>
                </a:extLst>
              </p:cNvPr>
              <p:cNvSpPr txBox="1"/>
              <p:nvPr/>
            </p:nvSpPr>
            <p:spPr>
              <a:xfrm>
                <a:off x="4518976" y="3193727"/>
                <a:ext cx="2427268" cy="138499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vi-VN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Arial-Rounded" panose="020B0500000000000000" pitchFamily="34" charset="0"/>
                    <a:cs typeface="Times New Roman" panose="02020603050405020304" pitchFamily="18" charset="0"/>
                  </a:rPr>
                  <a:t>2 kg </a:t>
                </a:r>
                <a14:m>
                  <m:oMath xmlns:m="http://schemas.openxmlformats.org/officeDocument/2006/math">
                    <m:r>
                      <a:rPr kumimoji="0" lang="vi-VN" sz="28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 </m:t>
                    </m:r>
                  </m:oMath>
                </a14:m>
                <a:r>
                  <a:rPr kumimoji="0" lang="vi-VN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Arial-Rounded" panose="020B0500000000000000" pitchFamily="34" charset="0"/>
                    <a:cs typeface="Times New Roman" panose="02020603050405020304" pitchFamily="18" charset="0"/>
                  </a:rPr>
                  <a:t>3 = 6 kg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vi-VN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Arial-Rounded" panose="020B0500000000000000" pitchFamily="34" charset="0"/>
                    <a:cs typeface="Times New Roman" panose="02020603050405020304" pitchFamily="18" charset="0"/>
                  </a:rPr>
                  <a:t>6 kg : 3 = 2 kg</a:t>
                </a:r>
              </a:p>
            </p:txBody>
          </p:sp>
        </mc:Choice>
        <mc:Fallback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264D6728-5D4D-4E95-9FB6-F100E783EE5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18976" y="3193727"/>
                <a:ext cx="2427268" cy="1384995"/>
              </a:xfrm>
              <a:prstGeom prst="rect">
                <a:avLst/>
              </a:prstGeom>
              <a:blipFill rotWithShape="1">
                <a:blip r:embed="rId9"/>
                <a:stretch>
                  <a:fillRect l="-5025" r="-4020" b="-61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Rectangle 13"/>
          <p:cNvSpPr/>
          <p:nvPr/>
        </p:nvSpPr>
        <p:spPr>
          <a:xfrm>
            <a:off x="9014691" y="0"/>
            <a:ext cx="3029527" cy="193964"/>
          </a:xfrm>
          <a:prstGeom prst="rect">
            <a:avLst/>
          </a:prstGeom>
          <a:solidFill>
            <a:srgbClr val="DB93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40413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6" grpId="0"/>
      <p:bldP spid="10" grpId="0"/>
      <p:bldP spid="11" grpId="0"/>
      <p:bldP spid="12" grpId="0" build="p"/>
      <p:bldP spid="1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3EBD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xmlns="" id="{233DD7DC-D2C3-4FF6-8739-7464646D2F10}"/>
              </a:ext>
            </a:extLst>
          </p:cNvPr>
          <p:cNvSpPr/>
          <p:nvPr/>
        </p:nvSpPr>
        <p:spPr>
          <a:xfrm>
            <a:off x="185057" y="250371"/>
            <a:ext cx="11778343" cy="6433458"/>
          </a:xfrm>
          <a:custGeom>
            <a:avLst/>
            <a:gdLst>
              <a:gd name="connsiteX0" fmla="*/ 0 w 11778343"/>
              <a:gd name="connsiteY0" fmla="*/ 279984 h 6433458"/>
              <a:gd name="connsiteX1" fmla="*/ 279984 w 11778343"/>
              <a:gd name="connsiteY1" fmla="*/ 0 h 6433458"/>
              <a:gd name="connsiteX2" fmla="*/ 982609 w 11778343"/>
              <a:gd name="connsiteY2" fmla="*/ 0 h 6433458"/>
              <a:gd name="connsiteX3" fmla="*/ 1348682 w 11778343"/>
              <a:gd name="connsiteY3" fmla="*/ 0 h 6433458"/>
              <a:gd name="connsiteX4" fmla="*/ 1714755 w 11778343"/>
              <a:gd name="connsiteY4" fmla="*/ 0 h 6433458"/>
              <a:gd name="connsiteX5" fmla="*/ 2305196 w 11778343"/>
              <a:gd name="connsiteY5" fmla="*/ 0 h 6433458"/>
              <a:gd name="connsiteX6" fmla="*/ 2895637 w 11778343"/>
              <a:gd name="connsiteY6" fmla="*/ 0 h 6433458"/>
              <a:gd name="connsiteX7" fmla="*/ 3373894 w 11778343"/>
              <a:gd name="connsiteY7" fmla="*/ 0 h 6433458"/>
              <a:gd name="connsiteX8" fmla="*/ 4188702 w 11778343"/>
              <a:gd name="connsiteY8" fmla="*/ 0 h 6433458"/>
              <a:gd name="connsiteX9" fmla="*/ 4554775 w 11778343"/>
              <a:gd name="connsiteY9" fmla="*/ 0 h 6433458"/>
              <a:gd name="connsiteX10" fmla="*/ 5369584 w 11778343"/>
              <a:gd name="connsiteY10" fmla="*/ 0 h 6433458"/>
              <a:gd name="connsiteX11" fmla="*/ 5735657 w 11778343"/>
              <a:gd name="connsiteY11" fmla="*/ 0 h 6433458"/>
              <a:gd name="connsiteX12" fmla="*/ 6438281 w 11778343"/>
              <a:gd name="connsiteY12" fmla="*/ 0 h 6433458"/>
              <a:gd name="connsiteX13" fmla="*/ 7253090 w 11778343"/>
              <a:gd name="connsiteY13" fmla="*/ 0 h 6433458"/>
              <a:gd name="connsiteX14" fmla="*/ 7506979 w 11778343"/>
              <a:gd name="connsiteY14" fmla="*/ 0 h 6433458"/>
              <a:gd name="connsiteX15" fmla="*/ 8321788 w 11778343"/>
              <a:gd name="connsiteY15" fmla="*/ 0 h 6433458"/>
              <a:gd name="connsiteX16" fmla="*/ 9136596 w 11778343"/>
              <a:gd name="connsiteY16" fmla="*/ 0 h 6433458"/>
              <a:gd name="connsiteX17" fmla="*/ 9390485 w 11778343"/>
              <a:gd name="connsiteY17" fmla="*/ 0 h 6433458"/>
              <a:gd name="connsiteX18" fmla="*/ 9980926 w 11778343"/>
              <a:gd name="connsiteY18" fmla="*/ 0 h 6433458"/>
              <a:gd name="connsiteX19" fmla="*/ 10459183 w 11778343"/>
              <a:gd name="connsiteY19" fmla="*/ 0 h 6433458"/>
              <a:gd name="connsiteX20" fmla="*/ 10937440 w 11778343"/>
              <a:gd name="connsiteY20" fmla="*/ 0 h 6433458"/>
              <a:gd name="connsiteX21" fmla="*/ 11498359 w 11778343"/>
              <a:gd name="connsiteY21" fmla="*/ 0 h 6433458"/>
              <a:gd name="connsiteX22" fmla="*/ 11778343 w 11778343"/>
              <a:gd name="connsiteY22" fmla="*/ 279984 h 6433458"/>
              <a:gd name="connsiteX23" fmla="*/ 11778343 w 11778343"/>
              <a:gd name="connsiteY23" fmla="*/ 691128 h 6433458"/>
              <a:gd name="connsiteX24" fmla="*/ 11778343 w 11778343"/>
              <a:gd name="connsiteY24" fmla="*/ 1102273 h 6433458"/>
              <a:gd name="connsiteX25" fmla="*/ 11778343 w 11778343"/>
              <a:gd name="connsiteY25" fmla="*/ 1572152 h 6433458"/>
              <a:gd name="connsiteX26" fmla="*/ 11778343 w 11778343"/>
              <a:gd name="connsiteY26" fmla="*/ 2159501 h 6433458"/>
              <a:gd name="connsiteX27" fmla="*/ 11778343 w 11778343"/>
              <a:gd name="connsiteY27" fmla="*/ 2805585 h 6433458"/>
              <a:gd name="connsiteX28" fmla="*/ 11778343 w 11778343"/>
              <a:gd name="connsiteY28" fmla="*/ 3334199 h 6433458"/>
              <a:gd name="connsiteX29" fmla="*/ 11778343 w 11778343"/>
              <a:gd name="connsiteY29" fmla="*/ 3804078 h 6433458"/>
              <a:gd name="connsiteX30" fmla="*/ 11778343 w 11778343"/>
              <a:gd name="connsiteY30" fmla="*/ 4273957 h 6433458"/>
              <a:gd name="connsiteX31" fmla="*/ 11778343 w 11778343"/>
              <a:gd name="connsiteY31" fmla="*/ 4920041 h 6433458"/>
              <a:gd name="connsiteX32" fmla="*/ 11778343 w 11778343"/>
              <a:gd name="connsiteY32" fmla="*/ 5331185 h 6433458"/>
              <a:gd name="connsiteX33" fmla="*/ 11778343 w 11778343"/>
              <a:gd name="connsiteY33" fmla="*/ 6153474 h 6433458"/>
              <a:gd name="connsiteX34" fmla="*/ 11498359 w 11778343"/>
              <a:gd name="connsiteY34" fmla="*/ 6433458 h 6433458"/>
              <a:gd name="connsiteX35" fmla="*/ 11020102 w 11778343"/>
              <a:gd name="connsiteY35" fmla="*/ 6433458 h 6433458"/>
              <a:gd name="connsiteX36" fmla="*/ 10766212 w 11778343"/>
              <a:gd name="connsiteY36" fmla="*/ 6433458 h 6433458"/>
              <a:gd name="connsiteX37" fmla="*/ 10512323 w 11778343"/>
              <a:gd name="connsiteY37" fmla="*/ 6433458 h 6433458"/>
              <a:gd name="connsiteX38" fmla="*/ 10034066 w 11778343"/>
              <a:gd name="connsiteY38" fmla="*/ 6433458 h 6433458"/>
              <a:gd name="connsiteX39" fmla="*/ 9443625 w 11778343"/>
              <a:gd name="connsiteY39" fmla="*/ 6433458 h 6433458"/>
              <a:gd name="connsiteX40" fmla="*/ 8741001 w 11778343"/>
              <a:gd name="connsiteY40" fmla="*/ 6433458 h 6433458"/>
              <a:gd name="connsiteX41" fmla="*/ 8038376 w 11778343"/>
              <a:gd name="connsiteY41" fmla="*/ 6433458 h 6433458"/>
              <a:gd name="connsiteX42" fmla="*/ 7223568 w 11778343"/>
              <a:gd name="connsiteY42" fmla="*/ 6433458 h 6433458"/>
              <a:gd name="connsiteX43" fmla="*/ 6633127 w 11778343"/>
              <a:gd name="connsiteY43" fmla="*/ 6433458 h 6433458"/>
              <a:gd name="connsiteX44" fmla="*/ 6379237 w 11778343"/>
              <a:gd name="connsiteY44" fmla="*/ 6433458 h 6433458"/>
              <a:gd name="connsiteX45" fmla="*/ 5564429 w 11778343"/>
              <a:gd name="connsiteY45" fmla="*/ 6433458 h 6433458"/>
              <a:gd name="connsiteX46" fmla="*/ 4973988 w 11778343"/>
              <a:gd name="connsiteY46" fmla="*/ 6433458 h 6433458"/>
              <a:gd name="connsiteX47" fmla="*/ 4383547 w 11778343"/>
              <a:gd name="connsiteY47" fmla="*/ 6433458 h 6433458"/>
              <a:gd name="connsiteX48" fmla="*/ 4017474 w 11778343"/>
              <a:gd name="connsiteY48" fmla="*/ 6433458 h 6433458"/>
              <a:gd name="connsiteX49" fmla="*/ 3202666 w 11778343"/>
              <a:gd name="connsiteY49" fmla="*/ 6433458 h 6433458"/>
              <a:gd name="connsiteX50" fmla="*/ 2836593 w 11778343"/>
              <a:gd name="connsiteY50" fmla="*/ 6433458 h 6433458"/>
              <a:gd name="connsiteX51" fmla="*/ 2021784 w 11778343"/>
              <a:gd name="connsiteY51" fmla="*/ 6433458 h 6433458"/>
              <a:gd name="connsiteX52" fmla="*/ 1767895 w 11778343"/>
              <a:gd name="connsiteY52" fmla="*/ 6433458 h 6433458"/>
              <a:gd name="connsiteX53" fmla="*/ 1065270 w 11778343"/>
              <a:gd name="connsiteY53" fmla="*/ 6433458 h 6433458"/>
              <a:gd name="connsiteX54" fmla="*/ 279984 w 11778343"/>
              <a:gd name="connsiteY54" fmla="*/ 6433458 h 6433458"/>
              <a:gd name="connsiteX55" fmla="*/ 0 w 11778343"/>
              <a:gd name="connsiteY55" fmla="*/ 6153474 h 6433458"/>
              <a:gd name="connsiteX56" fmla="*/ 0 w 11778343"/>
              <a:gd name="connsiteY56" fmla="*/ 5624860 h 6433458"/>
              <a:gd name="connsiteX57" fmla="*/ 0 w 11778343"/>
              <a:gd name="connsiteY57" fmla="*/ 5154981 h 6433458"/>
              <a:gd name="connsiteX58" fmla="*/ 0 w 11778343"/>
              <a:gd name="connsiteY58" fmla="*/ 4626367 h 6433458"/>
              <a:gd name="connsiteX59" fmla="*/ 0 w 11778343"/>
              <a:gd name="connsiteY59" fmla="*/ 3921548 h 6433458"/>
              <a:gd name="connsiteX60" fmla="*/ 0 w 11778343"/>
              <a:gd name="connsiteY60" fmla="*/ 3275464 h 6433458"/>
              <a:gd name="connsiteX61" fmla="*/ 0 w 11778343"/>
              <a:gd name="connsiteY61" fmla="*/ 2864320 h 6433458"/>
              <a:gd name="connsiteX62" fmla="*/ 0 w 11778343"/>
              <a:gd name="connsiteY62" fmla="*/ 2453175 h 6433458"/>
              <a:gd name="connsiteX63" fmla="*/ 0 w 11778343"/>
              <a:gd name="connsiteY63" fmla="*/ 1748356 h 6433458"/>
              <a:gd name="connsiteX64" fmla="*/ 0 w 11778343"/>
              <a:gd name="connsiteY64" fmla="*/ 1337212 h 6433458"/>
              <a:gd name="connsiteX65" fmla="*/ 0 w 11778343"/>
              <a:gd name="connsiteY65" fmla="*/ 926068 h 6433458"/>
              <a:gd name="connsiteX66" fmla="*/ 0 w 11778343"/>
              <a:gd name="connsiteY66" fmla="*/ 279984 h 64334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</a:cxnLst>
            <a:rect l="l" t="t" r="r" b="b"/>
            <a:pathLst>
              <a:path w="11778343" h="6433458" fill="none" extrusionOk="0">
                <a:moveTo>
                  <a:pt x="0" y="279984"/>
                </a:moveTo>
                <a:cubicBezTo>
                  <a:pt x="21190" y="128617"/>
                  <a:pt x="140996" y="24001"/>
                  <a:pt x="279984" y="0"/>
                </a:cubicBezTo>
                <a:cubicBezTo>
                  <a:pt x="554036" y="-28563"/>
                  <a:pt x="774647" y="83163"/>
                  <a:pt x="982609" y="0"/>
                </a:cubicBezTo>
                <a:cubicBezTo>
                  <a:pt x="1190571" y="-83163"/>
                  <a:pt x="1203135" y="23422"/>
                  <a:pt x="1348682" y="0"/>
                </a:cubicBezTo>
                <a:cubicBezTo>
                  <a:pt x="1494229" y="-23422"/>
                  <a:pt x="1574999" y="5601"/>
                  <a:pt x="1714755" y="0"/>
                </a:cubicBezTo>
                <a:cubicBezTo>
                  <a:pt x="1854511" y="-5601"/>
                  <a:pt x="2018033" y="68698"/>
                  <a:pt x="2305196" y="0"/>
                </a:cubicBezTo>
                <a:cubicBezTo>
                  <a:pt x="2592359" y="-68698"/>
                  <a:pt x="2600670" y="27591"/>
                  <a:pt x="2895637" y="0"/>
                </a:cubicBezTo>
                <a:cubicBezTo>
                  <a:pt x="3190604" y="-27591"/>
                  <a:pt x="3233859" y="11057"/>
                  <a:pt x="3373894" y="0"/>
                </a:cubicBezTo>
                <a:cubicBezTo>
                  <a:pt x="3513929" y="-11057"/>
                  <a:pt x="3966264" y="38340"/>
                  <a:pt x="4188702" y="0"/>
                </a:cubicBezTo>
                <a:cubicBezTo>
                  <a:pt x="4411140" y="-38340"/>
                  <a:pt x="4374978" y="35992"/>
                  <a:pt x="4554775" y="0"/>
                </a:cubicBezTo>
                <a:cubicBezTo>
                  <a:pt x="4734572" y="-35992"/>
                  <a:pt x="5095722" y="66501"/>
                  <a:pt x="5369584" y="0"/>
                </a:cubicBezTo>
                <a:cubicBezTo>
                  <a:pt x="5643446" y="-66501"/>
                  <a:pt x="5554066" y="32020"/>
                  <a:pt x="5735657" y="0"/>
                </a:cubicBezTo>
                <a:cubicBezTo>
                  <a:pt x="5917248" y="-32020"/>
                  <a:pt x="6100120" y="80429"/>
                  <a:pt x="6438281" y="0"/>
                </a:cubicBezTo>
                <a:cubicBezTo>
                  <a:pt x="6776442" y="-80429"/>
                  <a:pt x="6953680" y="15140"/>
                  <a:pt x="7253090" y="0"/>
                </a:cubicBezTo>
                <a:cubicBezTo>
                  <a:pt x="7552500" y="-15140"/>
                  <a:pt x="7419078" y="20503"/>
                  <a:pt x="7506979" y="0"/>
                </a:cubicBezTo>
                <a:cubicBezTo>
                  <a:pt x="7594880" y="-20503"/>
                  <a:pt x="7982649" y="94056"/>
                  <a:pt x="8321788" y="0"/>
                </a:cubicBezTo>
                <a:cubicBezTo>
                  <a:pt x="8660927" y="-94056"/>
                  <a:pt x="8916334" y="50595"/>
                  <a:pt x="9136596" y="0"/>
                </a:cubicBezTo>
                <a:cubicBezTo>
                  <a:pt x="9356858" y="-50595"/>
                  <a:pt x="9264001" y="3445"/>
                  <a:pt x="9390485" y="0"/>
                </a:cubicBezTo>
                <a:cubicBezTo>
                  <a:pt x="9516969" y="-3445"/>
                  <a:pt x="9758527" y="67601"/>
                  <a:pt x="9980926" y="0"/>
                </a:cubicBezTo>
                <a:cubicBezTo>
                  <a:pt x="10203325" y="-67601"/>
                  <a:pt x="10224488" y="9348"/>
                  <a:pt x="10459183" y="0"/>
                </a:cubicBezTo>
                <a:cubicBezTo>
                  <a:pt x="10693878" y="-9348"/>
                  <a:pt x="10755354" y="55280"/>
                  <a:pt x="10937440" y="0"/>
                </a:cubicBezTo>
                <a:cubicBezTo>
                  <a:pt x="11119526" y="-55280"/>
                  <a:pt x="11346691" y="64588"/>
                  <a:pt x="11498359" y="0"/>
                </a:cubicBezTo>
                <a:cubicBezTo>
                  <a:pt x="11670337" y="5965"/>
                  <a:pt x="11769208" y="133161"/>
                  <a:pt x="11778343" y="279984"/>
                </a:cubicBezTo>
                <a:cubicBezTo>
                  <a:pt x="11779121" y="396019"/>
                  <a:pt x="11769742" y="498688"/>
                  <a:pt x="11778343" y="691128"/>
                </a:cubicBezTo>
                <a:cubicBezTo>
                  <a:pt x="11786944" y="883568"/>
                  <a:pt x="11760227" y="906307"/>
                  <a:pt x="11778343" y="1102273"/>
                </a:cubicBezTo>
                <a:cubicBezTo>
                  <a:pt x="11796459" y="1298240"/>
                  <a:pt x="11738883" y="1415968"/>
                  <a:pt x="11778343" y="1572152"/>
                </a:cubicBezTo>
                <a:cubicBezTo>
                  <a:pt x="11817803" y="1728336"/>
                  <a:pt x="11734944" y="1996352"/>
                  <a:pt x="11778343" y="2159501"/>
                </a:cubicBezTo>
                <a:cubicBezTo>
                  <a:pt x="11821742" y="2322650"/>
                  <a:pt x="11703037" y="2654009"/>
                  <a:pt x="11778343" y="2805585"/>
                </a:cubicBezTo>
                <a:cubicBezTo>
                  <a:pt x="11853649" y="2957161"/>
                  <a:pt x="11735620" y="3142983"/>
                  <a:pt x="11778343" y="3334199"/>
                </a:cubicBezTo>
                <a:cubicBezTo>
                  <a:pt x="11821066" y="3525415"/>
                  <a:pt x="11761337" y="3692361"/>
                  <a:pt x="11778343" y="3804078"/>
                </a:cubicBezTo>
                <a:cubicBezTo>
                  <a:pt x="11795349" y="3915795"/>
                  <a:pt x="11759614" y="4136438"/>
                  <a:pt x="11778343" y="4273957"/>
                </a:cubicBezTo>
                <a:cubicBezTo>
                  <a:pt x="11797072" y="4411476"/>
                  <a:pt x="11719086" y="4633474"/>
                  <a:pt x="11778343" y="4920041"/>
                </a:cubicBezTo>
                <a:cubicBezTo>
                  <a:pt x="11837600" y="5206608"/>
                  <a:pt x="11742752" y="5173090"/>
                  <a:pt x="11778343" y="5331185"/>
                </a:cubicBezTo>
                <a:cubicBezTo>
                  <a:pt x="11813934" y="5489280"/>
                  <a:pt x="11710197" y="5791879"/>
                  <a:pt x="11778343" y="6153474"/>
                </a:cubicBezTo>
                <a:cubicBezTo>
                  <a:pt x="11790473" y="6286255"/>
                  <a:pt x="11675844" y="6438716"/>
                  <a:pt x="11498359" y="6433458"/>
                </a:cubicBezTo>
                <a:cubicBezTo>
                  <a:pt x="11287451" y="6466652"/>
                  <a:pt x="11223285" y="6416347"/>
                  <a:pt x="11020102" y="6433458"/>
                </a:cubicBezTo>
                <a:cubicBezTo>
                  <a:pt x="10816919" y="6450569"/>
                  <a:pt x="10821913" y="6411083"/>
                  <a:pt x="10766212" y="6433458"/>
                </a:cubicBezTo>
                <a:cubicBezTo>
                  <a:pt x="10710511" y="6455833"/>
                  <a:pt x="10627551" y="6415822"/>
                  <a:pt x="10512323" y="6433458"/>
                </a:cubicBezTo>
                <a:cubicBezTo>
                  <a:pt x="10397095" y="6451094"/>
                  <a:pt x="10146883" y="6428091"/>
                  <a:pt x="10034066" y="6433458"/>
                </a:cubicBezTo>
                <a:cubicBezTo>
                  <a:pt x="9921249" y="6438825"/>
                  <a:pt x="9674210" y="6399072"/>
                  <a:pt x="9443625" y="6433458"/>
                </a:cubicBezTo>
                <a:cubicBezTo>
                  <a:pt x="9213040" y="6467844"/>
                  <a:pt x="9070106" y="6409779"/>
                  <a:pt x="8741001" y="6433458"/>
                </a:cubicBezTo>
                <a:cubicBezTo>
                  <a:pt x="8411896" y="6457137"/>
                  <a:pt x="8218708" y="6379644"/>
                  <a:pt x="8038376" y="6433458"/>
                </a:cubicBezTo>
                <a:cubicBezTo>
                  <a:pt x="7858045" y="6487272"/>
                  <a:pt x="7580983" y="6392873"/>
                  <a:pt x="7223568" y="6433458"/>
                </a:cubicBezTo>
                <a:cubicBezTo>
                  <a:pt x="6866153" y="6474043"/>
                  <a:pt x="6915695" y="6399709"/>
                  <a:pt x="6633127" y="6433458"/>
                </a:cubicBezTo>
                <a:cubicBezTo>
                  <a:pt x="6350559" y="6467207"/>
                  <a:pt x="6468758" y="6407321"/>
                  <a:pt x="6379237" y="6433458"/>
                </a:cubicBezTo>
                <a:cubicBezTo>
                  <a:pt x="6289716" y="6459595"/>
                  <a:pt x="5767619" y="6411921"/>
                  <a:pt x="5564429" y="6433458"/>
                </a:cubicBezTo>
                <a:cubicBezTo>
                  <a:pt x="5361239" y="6454995"/>
                  <a:pt x="5161213" y="6400335"/>
                  <a:pt x="4973988" y="6433458"/>
                </a:cubicBezTo>
                <a:cubicBezTo>
                  <a:pt x="4786763" y="6466581"/>
                  <a:pt x="4615543" y="6376959"/>
                  <a:pt x="4383547" y="6433458"/>
                </a:cubicBezTo>
                <a:cubicBezTo>
                  <a:pt x="4151551" y="6489957"/>
                  <a:pt x="4128799" y="6422897"/>
                  <a:pt x="4017474" y="6433458"/>
                </a:cubicBezTo>
                <a:cubicBezTo>
                  <a:pt x="3906149" y="6444019"/>
                  <a:pt x="3603836" y="6392809"/>
                  <a:pt x="3202666" y="6433458"/>
                </a:cubicBezTo>
                <a:cubicBezTo>
                  <a:pt x="2801496" y="6474107"/>
                  <a:pt x="2954718" y="6415637"/>
                  <a:pt x="2836593" y="6433458"/>
                </a:cubicBezTo>
                <a:cubicBezTo>
                  <a:pt x="2718468" y="6451279"/>
                  <a:pt x="2206536" y="6336595"/>
                  <a:pt x="2021784" y="6433458"/>
                </a:cubicBezTo>
                <a:cubicBezTo>
                  <a:pt x="1837032" y="6530321"/>
                  <a:pt x="1830054" y="6404353"/>
                  <a:pt x="1767895" y="6433458"/>
                </a:cubicBezTo>
                <a:cubicBezTo>
                  <a:pt x="1705736" y="6462563"/>
                  <a:pt x="1239926" y="6428706"/>
                  <a:pt x="1065270" y="6433458"/>
                </a:cubicBezTo>
                <a:cubicBezTo>
                  <a:pt x="890615" y="6438210"/>
                  <a:pt x="580316" y="6357087"/>
                  <a:pt x="279984" y="6433458"/>
                </a:cubicBezTo>
                <a:cubicBezTo>
                  <a:pt x="157837" y="6415394"/>
                  <a:pt x="2006" y="6336790"/>
                  <a:pt x="0" y="6153474"/>
                </a:cubicBezTo>
                <a:cubicBezTo>
                  <a:pt x="-10426" y="6011053"/>
                  <a:pt x="20936" y="5742189"/>
                  <a:pt x="0" y="5624860"/>
                </a:cubicBezTo>
                <a:cubicBezTo>
                  <a:pt x="-20936" y="5507531"/>
                  <a:pt x="40012" y="5387872"/>
                  <a:pt x="0" y="5154981"/>
                </a:cubicBezTo>
                <a:cubicBezTo>
                  <a:pt x="-40012" y="4922090"/>
                  <a:pt x="3153" y="4838403"/>
                  <a:pt x="0" y="4626367"/>
                </a:cubicBezTo>
                <a:cubicBezTo>
                  <a:pt x="-3153" y="4414331"/>
                  <a:pt x="70114" y="4218008"/>
                  <a:pt x="0" y="3921548"/>
                </a:cubicBezTo>
                <a:cubicBezTo>
                  <a:pt x="-70114" y="3625088"/>
                  <a:pt x="53091" y="3439661"/>
                  <a:pt x="0" y="3275464"/>
                </a:cubicBezTo>
                <a:cubicBezTo>
                  <a:pt x="-53091" y="3111267"/>
                  <a:pt x="9386" y="2977967"/>
                  <a:pt x="0" y="2864320"/>
                </a:cubicBezTo>
                <a:cubicBezTo>
                  <a:pt x="-9386" y="2750673"/>
                  <a:pt x="34582" y="2637750"/>
                  <a:pt x="0" y="2453175"/>
                </a:cubicBezTo>
                <a:cubicBezTo>
                  <a:pt x="-34582" y="2268600"/>
                  <a:pt x="80279" y="1905787"/>
                  <a:pt x="0" y="1748356"/>
                </a:cubicBezTo>
                <a:cubicBezTo>
                  <a:pt x="-80279" y="1590925"/>
                  <a:pt x="13725" y="1454804"/>
                  <a:pt x="0" y="1337212"/>
                </a:cubicBezTo>
                <a:cubicBezTo>
                  <a:pt x="-13725" y="1219620"/>
                  <a:pt x="36363" y="1033562"/>
                  <a:pt x="0" y="926068"/>
                </a:cubicBezTo>
                <a:cubicBezTo>
                  <a:pt x="-36363" y="818574"/>
                  <a:pt x="4419" y="450361"/>
                  <a:pt x="0" y="279984"/>
                </a:cubicBezTo>
                <a:close/>
              </a:path>
              <a:path w="11778343" h="6433458" stroke="0" extrusionOk="0">
                <a:moveTo>
                  <a:pt x="0" y="279984"/>
                </a:moveTo>
                <a:cubicBezTo>
                  <a:pt x="-16796" y="114993"/>
                  <a:pt x="109062" y="6114"/>
                  <a:pt x="279984" y="0"/>
                </a:cubicBezTo>
                <a:cubicBezTo>
                  <a:pt x="650193" y="-60797"/>
                  <a:pt x="809298" y="54896"/>
                  <a:pt x="1094792" y="0"/>
                </a:cubicBezTo>
                <a:cubicBezTo>
                  <a:pt x="1380286" y="-54896"/>
                  <a:pt x="1459017" y="4780"/>
                  <a:pt x="1573049" y="0"/>
                </a:cubicBezTo>
                <a:cubicBezTo>
                  <a:pt x="1687081" y="-4780"/>
                  <a:pt x="1793049" y="36818"/>
                  <a:pt x="1939123" y="0"/>
                </a:cubicBezTo>
                <a:cubicBezTo>
                  <a:pt x="2085197" y="-36818"/>
                  <a:pt x="2478178" y="21138"/>
                  <a:pt x="2641747" y="0"/>
                </a:cubicBezTo>
                <a:cubicBezTo>
                  <a:pt x="2805316" y="-21138"/>
                  <a:pt x="2908914" y="34344"/>
                  <a:pt x="3120004" y="0"/>
                </a:cubicBezTo>
                <a:cubicBezTo>
                  <a:pt x="3331094" y="-34344"/>
                  <a:pt x="3588651" y="78494"/>
                  <a:pt x="3934812" y="0"/>
                </a:cubicBezTo>
                <a:cubicBezTo>
                  <a:pt x="4280973" y="-78494"/>
                  <a:pt x="4166015" y="12962"/>
                  <a:pt x="4300886" y="0"/>
                </a:cubicBezTo>
                <a:cubicBezTo>
                  <a:pt x="4435757" y="-12962"/>
                  <a:pt x="4741132" y="43151"/>
                  <a:pt x="5115694" y="0"/>
                </a:cubicBezTo>
                <a:cubicBezTo>
                  <a:pt x="5490256" y="-43151"/>
                  <a:pt x="5258036" y="3544"/>
                  <a:pt x="5369584" y="0"/>
                </a:cubicBezTo>
                <a:cubicBezTo>
                  <a:pt x="5481132" y="-3544"/>
                  <a:pt x="5796603" y="21499"/>
                  <a:pt x="5960024" y="0"/>
                </a:cubicBezTo>
                <a:cubicBezTo>
                  <a:pt x="6123445" y="-21499"/>
                  <a:pt x="6298038" y="69176"/>
                  <a:pt x="6550465" y="0"/>
                </a:cubicBezTo>
                <a:cubicBezTo>
                  <a:pt x="6802892" y="-69176"/>
                  <a:pt x="6820091" y="16301"/>
                  <a:pt x="7028722" y="0"/>
                </a:cubicBezTo>
                <a:cubicBezTo>
                  <a:pt x="7237353" y="-16301"/>
                  <a:pt x="7643119" y="47570"/>
                  <a:pt x="7843531" y="0"/>
                </a:cubicBezTo>
                <a:cubicBezTo>
                  <a:pt x="8043943" y="-47570"/>
                  <a:pt x="8291313" y="64525"/>
                  <a:pt x="8658339" y="0"/>
                </a:cubicBezTo>
                <a:cubicBezTo>
                  <a:pt x="9025365" y="-64525"/>
                  <a:pt x="8862916" y="27926"/>
                  <a:pt x="9024412" y="0"/>
                </a:cubicBezTo>
                <a:cubicBezTo>
                  <a:pt x="9185908" y="-27926"/>
                  <a:pt x="9399690" y="57232"/>
                  <a:pt x="9614853" y="0"/>
                </a:cubicBezTo>
                <a:cubicBezTo>
                  <a:pt x="9830016" y="-57232"/>
                  <a:pt x="10060936" y="94882"/>
                  <a:pt x="10429661" y="0"/>
                </a:cubicBezTo>
                <a:cubicBezTo>
                  <a:pt x="10798386" y="-94882"/>
                  <a:pt x="11010248" y="104685"/>
                  <a:pt x="11498359" y="0"/>
                </a:cubicBezTo>
                <a:cubicBezTo>
                  <a:pt x="11634784" y="32553"/>
                  <a:pt x="11807100" y="146721"/>
                  <a:pt x="11778343" y="279984"/>
                </a:cubicBezTo>
                <a:cubicBezTo>
                  <a:pt x="11791526" y="379483"/>
                  <a:pt x="11756735" y="609427"/>
                  <a:pt x="11778343" y="749863"/>
                </a:cubicBezTo>
                <a:cubicBezTo>
                  <a:pt x="11799951" y="890299"/>
                  <a:pt x="11774494" y="1211594"/>
                  <a:pt x="11778343" y="1337212"/>
                </a:cubicBezTo>
                <a:cubicBezTo>
                  <a:pt x="11782192" y="1462830"/>
                  <a:pt x="11740843" y="1574282"/>
                  <a:pt x="11778343" y="1807091"/>
                </a:cubicBezTo>
                <a:cubicBezTo>
                  <a:pt x="11815843" y="2039900"/>
                  <a:pt x="11727746" y="2218547"/>
                  <a:pt x="11778343" y="2394440"/>
                </a:cubicBezTo>
                <a:cubicBezTo>
                  <a:pt x="11828940" y="2570333"/>
                  <a:pt x="11734301" y="2634622"/>
                  <a:pt x="11778343" y="2805585"/>
                </a:cubicBezTo>
                <a:cubicBezTo>
                  <a:pt x="11822385" y="2976549"/>
                  <a:pt x="11747560" y="3112357"/>
                  <a:pt x="11778343" y="3216729"/>
                </a:cubicBezTo>
                <a:cubicBezTo>
                  <a:pt x="11809126" y="3321101"/>
                  <a:pt x="11755215" y="3565581"/>
                  <a:pt x="11778343" y="3804078"/>
                </a:cubicBezTo>
                <a:cubicBezTo>
                  <a:pt x="11801471" y="4042575"/>
                  <a:pt x="11751304" y="4105755"/>
                  <a:pt x="11778343" y="4273957"/>
                </a:cubicBezTo>
                <a:cubicBezTo>
                  <a:pt x="11805382" y="4442159"/>
                  <a:pt x="11762727" y="4715935"/>
                  <a:pt x="11778343" y="4920041"/>
                </a:cubicBezTo>
                <a:cubicBezTo>
                  <a:pt x="11793959" y="5124147"/>
                  <a:pt x="11774689" y="5167065"/>
                  <a:pt x="11778343" y="5389920"/>
                </a:cubicBezTo>
                <a:cubicBezTo>
                  <a:pt x="11781997" y="5612775"/>
                  <a:pt x="11732384" y="5891770"/>
                  <a:pt x="11778343" y="6153474"/>
                </a:cubicBezTo>
                <a:cubicBezTo>
                  <a:pt x="11772470" y="6314050"/>
                  <a:pt x="11644567" y="6451483"/>
                  <a:pt x="11498359" y="6433458"/>
                </a:cubicBezTo>
                <a:cubicBezTo>
                  <a:pt x="11189448" y="6515747"/>
                  <a:pt x="11014535" y="6351515"/>
                  <a:pt x="10795734" y="6433458"/>
                </a:cubicBezTo>
                <a:cubicBezTo>
                  <a:pt x="10576934" y="6515401"/>
                  <a:pt x="10600554" y="6419304"/>
                  <a:pt x="10541845" y="6433458"/>
                </a:cubicBezTo>
                <a:cubicBezTo>
                  <a:pt x="10483136" y="6447612"/>
                  <a:pt x="10320368" y="6420047"/>
                  <a:pt x="10175772" y="6433458"/>
                </a:cubicBezTo>
                <a:cubicBezTo>
                  <a:pt x="10031176" y="6446869"/>
                  <a:pt x="9699647" y="6349852"/>
                  <a:pt x="9473147" y="6433458"/>
                </a:cubicBezTo>
                <a:cubicBezTo>
                  <a:pt x="9246648" y="6517064"/>
                  <a:pt x="9277510" y="6390017"/>
                  <a:pt x="9107074" y="6433458"/>
                </a:cubicBezTo>
                <a:cubicBezTo>
                  <a:pt x="8936638" y="6476899"/>
                  <a:pt x="8964868" y="6415295"/>
                  <a:pt x="8853184" y="6433458"/>
                </a:cubicBezTo>
                <a:cubicBezTo>
                  <a:pt x="8741500" y="6451621"/>
                  <a:pt x="8598754" y="6433209"/>
                  <a:pt x="8487111" y="6433458"/>
                </a:cubicBezTo>
                <a:cubicBezTo>
                  <a:pt x="8375468" y="6433707"/>
                  <a:pt x="8130895" y="6401275"/>
                  <a:pt x="8008854" y="6433458"/>
                </a:cubicBezTo>
                <a:cubicBezTo>
                  <a:pt x="7886813" y="6465641"/>
                  <a:pt x="7636877" y="6381285"/>
                  <a:pt x="7418413" y="6433458"/>
                </a:cubicBezTo>
                <a:cubicBezTo>
                  <a:pt x="7199949" y="6485631"/>
                  <a:pt x="7222506" y="6414136"/>
                  <a:pt x="7052340" y="6433458"/>
                </a:cubicBezTo>
                <a:cubicBezTo>
                  <a:pt x="6882174" y="6452780"/>
                  <a:pt x="6539366" y="6345503"/>
                  <a:pt x="6237532" y="6433458"/>
                </a:cubicBezTo>
                <a:cubicBezTo>
                  <a:pt x="5935698" y="6521413"/>
                  <a:pt x="5938608" y="6389630"/>
                  <a:pt x="5647091" y="6433458"/>
                </a:cubicBezTo>
                <a:cubicBezTo>
                  <a:pt x="5355574" y="6477286"/>
                  <a:pt x="5081987" y="6401035"/>
                  <a:pt x="4832282" y="6433458"/>
                </a:cubicBezTo>
                <a:cubicBezTo>
                  <a:pt x="4582577" y="6465881"/>
                  <a:pt x="4455698" y="6362625"/>
                  <a:pt x="4129658" y="6433458"/>
                </a:cubicBezTo>
                <a:cubicBezTo>
                  <a:pt x="3803618" y="6504291"/>
                  <a:pt x="3754053" y="6396065"/>
                  <a:pt x="3651401" y="6433458"/>
                </a:cubicBezTo>
                <a:cubicBezTo>
                  <a:pt x="3548749" y="6470851"/>
                  <a:pt x="3163944" y="6393193"/>
                  <a:pt x="2948776" y="6433458"/>
                </a:cubicBezTo>
                <a:cubicBezTo>
                  <a:pt x="2733608" y="6473723"/>
                  <a:pt x="2738000" y="6396571"/>
                  <a:pt x="2582703" y="6433458"/>
                </a:cubicBezTo>
                <a:cubicBezTo>
                  <a:pt x="2427406" y="6470345"/>
                  <a:pt x="2192944" y="6363897"/>
                  <a:pt x="1992262" y="6433458"/>
                </a:cubicBezTo>
                <a:cubicBezTo>
                  <a:pt x="1791580" y="6503019"/>
                  <a:pt x="1848421" y="6417097"/>
                  <a:pt x="1738373" y="6433458"/>
                </a:cubicBezTo>
                <a:cubicBezTo>
                  <a:pt x="1628325" y="6449819"/>
                  <a:pt x="1248485" y="6351085"/>
                  <a:pt x="923564" y="6433458"/>
                </a:cubicBezTo>
                <a:cubicBezTo>
                  <a:pt x="598643" y="6515831"/>
                  <a:pt x="459232" y="6378949"/>
                  <a:pt x="279984" y="6433458"/>
                </a:cubicBezTo>
                <a:cubicBezTo>
                  <a:pt x="126804" y="6427840"/>
                  <a:pt x="6955" y="6281982"/>
                  <a:pt x="0" y="6153474"/>
                </a:cubicBezTo>
                <a:cubicBezTo>
                  <a:pt x="-8431" y="5895354"/>
                  <a:pt x="56376" y="5696208"/>
                  <a:pt x="0" y="5566125"/>
                </a:cubicBezTo>
                <a:cubicBezTo>
                  <a:pt x="-56376" y="5436042"/>
                  <a:pt x="37389" y="5110504"/>
                  <a:pt x="0" y="4978776"/>
                </a:cubicBezTo>
                <a:cubicBezTo>
                  <a:pt x="-37389" y="4847048"/>
                  <a:pt x="58329" y="4470954"/>
                  <a:pt x="0" y="4332692"/>
                </a:cubicBezTo>
                <a:cubicBezTo>
                  <a:pt x="-58329" y="4194430"/>
                  <a:pt x="35303" y="3878752"/>
                  <a:pt x="0" y="3627873"/>
                </a:cubicBezTo>
                <a:cubicBezTo>
                  <a:pt x="-35303" y="3376994"/>
                  <a:pt x="24563" y="3113973"/>
                  <a:pt x="0" y="2981789"/>
                </a:cubicBezTo>
                <a:cubicBezTo>
                  <a:pt x="-24563" y="2849605"/>
                  <a:pt x="35118" y="2507958"/>
                  <a:pt x="0" y="2276971"/>
                </a:cubicBezTo>
                <a:cubicBezTo>
                  <a:pt x="-35118" y="2045984"/>
                  <a:pt x="36653" y="1945750"/>
                  <a:pt x="0" y="1630887"/>
                </a:cubicBezTo>
                <a:cubicBezTo>
                  <a:pt x="-36653" y="1316024"/>
                  <a:pt x="18160" y="1272963"/>
                  <a:pt x="0" y="1161008"/>
                </a:cubicBezTo>
                <a:cubicBezTo>
                  <a:pt x="-18160" y="1049053"/>
                  <a:pt x="41712" y="579548"/>
                  <a:pt x="0" y="279984"/>
                </a:cubicBezTo>
                <a:close/>
              </a:path>
            </a:pathLst>
          </a:custGeom>
          <a:solidFill>
            <a:schemeClr val="bg1"/>
          </a:solidFill>
          <a:ln cmpd="dbl">
            <a:solidFill>
              <a:srgbClr val="00B050"/>
            </a:solidFill>
            <a:extLst>
              <a:ext uri="{C807C97D-BFC1-408E-A445-0C87EB9F89A2}">
                <ask:lineSketchStyleProps xmlns:ask="http://schemas.microsoft.com/office/drawing/2018/sketchyshapes" xmlns="" sd="1219033472">
                  <a:prstGeom prst="roundRect">
                    <a:avLst>
                      <a:gd name="adj" fmla="val 4352"/>
                    </a:avLst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2" name="标题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>
              <a:latin typeface="+mn-lt"/>
              <a:ea typeface="+mn-ea"/>
              <a:cs typeface="+mn-ea"/>
              <a:sym typeface="+mn-lt"/>
            </a:endParaRPr>
          </a:p>
        </p:txBody>
      </p:sp>
      <p:pic>
        <p:nvPicPr>
          <p:cNvPr id="6" name="Picture 5" descr="A picture containing text, vector graphics&#10;&#10;Description automatically generated">
            <a:extLst>
              <a:ext uri="{FF2B5EF4-FFF2-40B4-BE49-F238E27FC236}">
                <a16:creationId xmlns:a16="http://schemas.microsoft.com/office/drawing/2014/main" xmlns="" id="{FDC8FDCB-3534-4D91-98E6-032F3542C7E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146157"/>
            <a:ext cx="1461471" cy="1461471"/>
          </a:xfrm>
          <a:prstGeom prst="rect">
            <a:avLst/>
          </a:prstGeom>
        </p:spPr>
      </p:pic>
      <p:pic>
        <p:nvPicPr>
          <p:cNvPr id="7" name="Picture 6" descr="C:\Users\TUAN\Downloads\Luyện tập 1.png">
            <a:extLst>
              <a:ext uri="{FF2B5EF4-FFF2-40B4-BE49-F238E27FC236}">
                <a16:creationId xmlns:a16="http://schemas.microsoft.com/office/drawing/2014/main" xmlns="" id="{60C1CD91-6F16-4ECC-9D6E-60ED0DCC4A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30152" y="328812"/>
            <a:ext cx="2237784" cy="863493"/>
          </a:xfrm>
          <a:prstGeom prst="rect">
            <a:avLst/>
          </a:prstGeom>
          <a:noFill/>
        </p:spPr>
      </p:pic>
      <p:sp>
        <p:nvSpPr>
          <p:cNvPr id="8" name="Oval 7">
            <a:extLst>
              <a:ext uri="{FF2B5EF4-FFF2-40B4-BE49-F238E27FC236}">
                <a16:creationId xmlns:a16="http://schemas.microsoft.com/office/drawing/2014/main" xmlns="" id="{7450274A-E21C-4C6C-9622-251D01BDEB98}"/>
              </a:ext>
            </a:extLst>
          </p:cNvPr>
          <p:cNvSpPr/>
          <p:nvPr/>
        </p:nvSpPr>
        <p:spPr>
          <a:xfrm>
            <a:off x="1233817" y="1284824"/>
            <a:ext cx="437322" cy="447159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3</a:t>
            </a:r>
            <a:endParaRPr kumimoji="0" lang="vi-VN" sz="3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xmlns="" id="{AD5F7A3A-3C2A-44EC-9F15-E3C79E5FE8A2}"/>
              </a:ext>
            </a:extLst>
          </p:cNvPr>
          <p:cNvGrpSpPr/>
          <p:nvPr/>
        </p:nvGrpSpPr>
        <p:grpSpPr>
          <a:xfrm>
            <a:off x="1851624" y="1304789"/>
            <a:ext cx="1081046" cy="461666"/>
            <a:chOff x="1870518" y="1440653"/>
            <a:chExt cx="1081046" cy="451509"/>
          </a:xfrm>
        </p:grpSpPr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xmlns="" id="{7EF4762B-7408-44BB-B2D9-9652DBB859DA}"/>
                </a:ext>
              </a:extLst>
            </p:cNvPr>
            <p:cNvGrpSpPr/>
            <p:nvPr/>
          </p:nvGrpSpPr>
          <p:grpSpPr>
            <a:xfrm>
              <a:off x="1870518" y="1440654"/>
              <a:ext cx="758382" cy="451508"/>
              <a:chOff x="1870518" y="1440654"/>
              <a:chExt cx="758382" cy="451508"/>
            </a:xfrm>
          </p:grpSpPr>
          <p:sp>
            <p:nvSpPr>
              <p:cNvPr id="13" name="Rectangle: Rounded Corners 12">
                <a:extLst>
                  <a:ext uri="{FF2B5EF4-FFF2-40B4-BE49-F238E27FC236}">
                    <a16:creationId xmlns:a16="http://schemas.microsoft.com/office/drawing/2014/main" xmlns="" id="{C56B9953-F744-48D7-8BA2-DAC934175961}"/>
                  </a:ext>
                </a:extLst>
              </p:cNvPr>
              <p:cNvSpPr/>
              <p:nvPr/>
            </p:nvSpPr>
            <p:spPr>
              <a:xfrm>
                <a:off x="1870518" y="1440654"/>
                <a:ext cx="758382" cy="382154"/>
              </a:xfrm>
              <a:prstGeom prst="roundRect">
                <a:avLst/>
              </a:prstGeom>
              <a:solidFill>
                <a:srgbClr val="FFD974"/>
              </a:solidFill>
              <a:ln>
                <a:solidFill>
                  <a:srgbClr val="FFD97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vi-VN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xmlns="" id="{2B4ACFD7-D445-4348-AD6E-0F6699B92E31}"/>
                  </a:ext>
                </a:extLst>
              </p:cNvPr>
              <p:cNvSpPr txBox="1"/>
              <p:nvPr/>
            </p:nvSpPr>
            <p:spPr>
              <a:xfrm>
                <a:off x="1969023" y="1440654"/>
                <a:ext cx="510076" cy="45150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vi-VN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Arial-Rounded" panose="020B0500000000000000" pitchFamily="34" charset="0"/>
                    <a:cs typeface="Times New Roman" panose="02020603050405020304" pitchFamily="18" charset="0"/>
                  </a:rPr>
                  <a:t>Số</a:t>
                </a:r>
              </a:p>
            </p:txBody>
          </p:sp>
        </p:grp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xmlns="" id="{F948D4EB-E614-4152-9E55-F175792C08BA}"/>
                </a:ext>
              </a:extLst>
            </p:cNvPr>
            <p:cNvSpPr txBox="1"/>
            <p:nvPr/>
          </p:nvSpPr>
          <p:spPr>
            <a:xfrm>
              <a:off x="2630642" y="1440653"/>
              <a:ext cx="320922" cy="45150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?</a:t>
              </a:r>
            </a:p>
          </p:txBody>
        </p:sp>
      </p:grp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6D681E3F-B254-4E46-AED4-6B5963A4A70C}"/>
              </a:ext>
            </a:extLst>
          </p:cNvPr>
          <p:cNvSpPr txBox="1"/>
          <p:nvPr/>
        </p:nvSpPr>
        <p:spPr>
          <a:xfrm>
            <a:off x="867544" y="1844465"/>
            <a:ext cx="432479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Sóc Nâu nhặt được 20 hạt dẻ và chia đều cho các bạn.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xmlns="" id="{90693136-5C41-4F91-960D-C6E0774D3D33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05540" y="2743088"/>
            <a:ext cx="4324792" cy="3287853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ECBDCDCC-D83D-4040-9FF1-4FA704388445}"/>
              </a:ext>
            </a:extLst>
          </p:cNvPr>
          <p:cNvSpPr txBox="1"/>
          <p:nvPr/>
        </p:nvSpPr>
        <p:spPr>
          <a:xfrm>
            <a:off x="5558609" y="360507"/>
            <a:ext cx="472356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a) Chia đều cho 5 bạn.</a:t>
            </a: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xmlns="" id="{A6768AFB-B58D-4C32-9A41-1C87097ED805}"/>
              </a:ext>
            </a:extLst>
          </p:cNvPr>
          <p:cNvGrpSpPr/>
          <p:nvPr/>
        </p:nvGrpSpPr>
        <p:grpSpPr>
          <a:xfrm>
            <a:off x="6016699" y="1004134"/>
            <a:ext cx="2470496" cy="478938"/>
            <a:chOff x="6016699" y="1091218"/>
            <a:chExt cx="2470496" cy="478938"/>
          </a:xfrm>
        </p:grpSpPr>
        <p:sp>
          <p:nvSpPr>
            <p:cNvPr id="19" name="Rectangle: Rounded Corners 18">
              <a:extLst>
                <a:ext uri="{FF2B5EF4-FFF2-40B4-BE49-F238E27FC236}">
                  <a16:creationId xmlns:a16="http://schemas.microsoft.com/office/drawing/2014/main" xmlns="" id="{1191574F-6214-487F-8E5E-49E21149BFDD}"/>
                </a:ext>
              </a:extLst>
            </p:cNvPr>
            <p:cNvSpPr/>
            <p:nvPr/>
          </p:nvSpPr>
          <p:spPr>
            <a:xfrm>
              <a:off x="6016699" y="1091218"/>
              <a:ext cx="506152" cy="478938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FBA7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?</a:t>
              </a: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xmlns="" id="{B781A8BE-F341-4F11-9D39-75AA8AC3F86C}"/>
                </a:ext>
              </a:extLst>
            </p:cNvPr>
            <p:cNvSpPr txBox="1"/>
            <p:nvPr/>
          </p:nvSpPr>
          <p:spPr>
            <a:xfrm>
              <a:off x="6706599" y="1091218"/>
              <a:ext cx="1106393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:         =</a:t>
              </a:r>
            </a:p>
          </p:txBody>
        </p:sp>
        <p:sp>
          <p:nvSpPr>
            <p:cNvPr id="21" name="Rectangle: Rounded Corners 20">
              <a:extLst>
                <a:ext uri="{FF2B5EF4-FFF2-40B4-BE49-F238E27FC236}">
                  <a16:creationId xmlns:a16="http://schemas.microsoft.com/office/drawing/2014/main" xmlns="" id="{39D1DDB5-64C3-442C-B554-D03AC39647C5}"/>
                </a:ext>
              </a:extLst>
            </p:cNvPr>
            <p:cNvSpPr/>
            <p:nvPr/>
          </p:nvSpPr>
          <p:spPr>
            <a:xfrm>
              <a:off x="6998871" y="1091218"/>
              <a:ext cx="506152" cy="478938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FBA7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?</a:t>
              </a:r>
            </a:p>
          </p:txBody>
        </p:sp>
        <p:sp>
          <p:nvSpPr>
            <p:cNvPr id="22" name="Rectangle: Rounded Corners 21">
              <a:extLst>
                <a:ext uri="{FF2B5EF4-FFF2-40B4-BE49-F238E27FC236}">
                  <a16:creationId xmlns:a16="http://schemas.microsoft.com/office/drawing/2014/main" xmlns="" id="{AF263B92-45BB-4340-B65D-5F09CEA9688A}"/>
                </a:ext>
              </a:extLst>
            </p:cNvPr>
            <p:cNvSpPr/>
            <p:nvPr/>
          </p:nvSpPr>
          <p:spPr>
            <a:xfrm>
              <a:off x="7981043" y="1091218"/>
              <a:ext cx="506152" cy="478938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FBA7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?</a:t>
              </a:r>
            </a:p>
          </p:txBody>
        </p: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xmlns="" id="{721A2198-3C3C-4E4C-851D-BC3F34EF524E}"/>
              </a:ext>
            </a:extLst>
          </p:cNvPr>
          <p:cNvGrpSpPr/>
          <p:nvPr/>
        </p:nvGrpSpPr>
        <p:grpSpPr>
          <a:xfrm>
            <a:off x="5326743" y="1728813"/>
            <a:ext cx="3882624" cy="478938"/>
            <a:chOff x="5699306" y="1789661"/>
            <a:chExt cx="4064363" cy="478938"/>
          </a:xfrm>
        </p:grpSpPr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xmlns="" id="{3F94B1E3-A2C6-40CA-9783-74E89CFE2A16}"/>
                </a:ext>
              </a:extLst>
            </p:cNvPr>
            <p:cNvSpPr txBox="1"/>
            <p:nvPr/>
          </p:nvSpPr>
          <p:spPr>
            <a:xfrm>
              <a:off x="5699306" y="1798298"/>
              <a:ext cx="406436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Mỗi bạn được         hạt dẻ. </a:t>
              </a:r>
            </a:p>
          </p:txBody>
        </p:sp>
        <p:sp>
          <p:nvSpPr>
            <p:cNvPr id="25" name="Rectangle: Rounded Corners 24">
              <a:extLst>
                <a:ext uri="{FF2B5EF4-FFF2-40B4-BE49-F238E27FC236}">
                  <a16:creationId xmlns:a16="http://schemas.microsoft.com/office/drawing/2014/main" xmlns="" id="{00E74849-04F2-43A3-AA89-9A90E748903B}"/>
                </a:ext>
              </a:extLst>
            </p:cNvPr>
            <p:cNvSpPr/>
            <p:nvPr/>
          </p:nvSpPr>
          <p:spPr>
            <a:xfrm>
              <a:off x="7667316" y="1789661"/>
              <a:ext cx="506152" cy="478938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FBA7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?</a:t>
              </a:r>
            </a:p>
          </p:txBody>
        </p:sp>
      </p:grpSp>
      <p:pic>
        <p:nvPicPr>
          <p:cNvPr id="26" name="Picture 25">
            <a:extLst>
              <a:ext uri="{FF2B5EF4-FFF2-40B4-BE49-F238E27FC236}">
                <a16:creationId xmlns:a16="http://schemas.microsoft.com/office/drawing/2014/main" xmlns="" id="{6B364229-27D7-4683-96B1-DB1E2721949F}"/>
              </a:ext>
            </a:extLst>
          </p:cNvPr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907390" y="358278"/>
            <a:ext cx="2432579" cy="1668054"/>
          </a:xfrm>
          <a:prstGeom prst="rect">
            <a:avLst/>
          </a:prstGeom>
        </p:spPr>
      </p:pic>
      <p:sp>
        <p:nvSpPr>
          <p:cNvPr id="27" name="TextBox 26">
            <a:extLst>
              <a:ext uri="{FF2B5EF4-FFF2-40B4-BE49-F238E27FC236}">
                <a16:creationId xmlns:a16="http://schemas.microsoft.com/office/drawing/2014/main" xmlns="" id="{A7FF6C74-AC9D-4AA1-B0E6-C2613078C715}"/>
              </a:ext>
            </a:extLst>
          </p:cNvPr>
          <p:cNvSpPr txBox="1"/>
          <p:nvPr/>
        </p:nvSpPr>
        <p:spPr>
          <a:xfrm>
            <a:off x="5558609" y="2383522"/>
            <a:ext cx="472356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b) Chia đều cho 4 bạn.</a:t>
            </a:r>
          </a:p>
        </p:txBody>
      </p:sp>
      <p:grpSp>
        <p:nvGrpSpPr>
          <p:cNvPr id="28" name="Group 27">
            <a:extLst>
              <a:ext uri="{FF2B5EF4-FFF2-40B4-BE49-F238E27FC236}">
                <a16:creationId xmlns:a16="http://schemas.microsoft.com/office/drawing/2014/main" xmlns="" id="{734331B7-AC9D-414D-9F04-46290CE03618}"/>
              </a:ext>
            </a:extLst>
          </p:cNvPr>
          <p:cNvGrpSpPr/>
          <p:nvPr/>
        </p:nvGrpSpPr>
        <p:grpSpPr>
          <a:xfrm>
            <a:off x="6016699" y="3027149"/>
            <a:ext cx="2470496" cy="478938"/>
            <a:chOff x="6016699" y="1091218"/>
            <a:chExt cx="2470496" cy="478938"/>
          </a:xfrm>
        </p:grpSpPr>
        <p:sp>
          <p:nvSpPr>
            <p:cNvPr id="29" name="Rectangle: Rounded Corners 28">
              <a:extLst>
                <a:ext uri="{FF2B5EF4-FFF2-40B4-BE49-F238E27FC236}">
                  <a16:creationId xmlns:a16="http://schemas.microsoft.com/office/drawing/2014/main" xmlns="" id="{F990867D-76DD-45A2-9CA1-FE74743B2628}"/>
                </a:ext>
              </a:extLst>
            </p:cNvPr>
            <p:cNvSpPr/>
            <p:nvPr/>
          </p:nvSpPr>
          <p:spPr>
            <a:xfrm>
              <a:off x="6016699" y="1091218"/>
              <a:ext cx="506152" cy="478938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FBA7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?</a:t>
              </a:r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xmlns="" id="{E2CA444B-676C-4ED5-AFA6-41A1F07CCB13}"/>
                </a:ext>
              </a:extLst>
            </p:cNvPr>
            <p:cNvSpPr txBox="1"/>
            <p:nvPr/>
          </p:nvSpPr>
          <p:spPr>
            <a:xfrm>
              <a:off x="6706599" y="1091218"/>
              <a:ext cx="1106393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:         =</a:t>
              </a:r>
            </a:p>
          </p:txBody>
        </p:sp>
        <p:sp>
          <p:nvSpPr>
            <p:cNvPr id="31" name="Rectangle: Rounded Corners 30">
              <a:extLst>
                <a:ext uri="{FF2B5EF4-FFF2-40B4-BE49-F238E27FC236}">
                  <a16:creationId xmlns:a16="http://schemas.microsoft.com/office/drawing/2014/main" xmlns="" id="{936078AC-5848-420A-978C-7686CA5E2B73}"/>
                </a:ext>
              </a:extLst>
            </p:cNvPr>
            <p:cNvSpPr/>
            <p:nvPr/>
          </p:nvSpPr>
          <p:spPr>
            <a:xfrm>
              <a:off x="6998871" y="1091218"/>
              <a:ext cx="506152" cy="478938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FBA7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?</a:t>
              </a:r>
            </a:p>
          </p:txBody>
        </p:sp>
        <p:sp>
          <p:nvSpPr>
            <p:cNvPr id="32" name="Rectangle: Rounded Corners 31">
              <a:extLst>
                <a:ext uri="{FF2B5EF4-FFF2-40B4-BE49-F238E27FC236}">
                  <a16:creationId xmlns:a16="http://schemas.microsoft.com/office/drawing/2014/main" xmlns="" id="{CC2B3F80-5B8A-4CE2-85AA-970406657208}"/>
                </a:ext>
              </a:extLst>
            </p:cNvPr>
            <p:cNvSpPr/>
            <p:nvPr/>
          </p:nvSpPr>
          <p:spPr>
            <a:xfrm>
              <a:off x="7981043" y="1091218"/>
              <a:ext cx="506152" cy="478938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FBA7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?</a:t>
              </a:r>
            </a:p>
          </p:txBody>
        </p:sp>
      </p:grpSp>
      <p:grpSp>
        <p:nvGrpSpPr>
          <p:cNvPr id="33" name="Group 32">
            <a:extLst>
              <a:ext uri="{FF2B5EF4-FFF2-40B4-BE49-F238E27FC236}">
                <a16:creationId xmlns:a16="http://schemas.microsoft.com/office/drawing/2014/main" xmlns="" id="{2AB274C5-554F-41BE-AB69-45496B9A314E}"/>
              </a:ext>
            </a:extLst>
          </p:cNvPr>
          <p:cNvGrpSpPr/>
          <p:nvPr/>
        </p:nvGrpSpPr>
        <p:grpSpPr>
          <a:xfrm>
            <a:off x="5499892" y="3732742"/>
            <a:ext cx="4064363" cy="480037"/>
            <a:chOff x="5731757" y="1789661"/>
            <a:chExt cx="4064363" cy="480037"/>
          </a:xfrm>
        </p:grpSpPr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xmlns="" id="{E6B66520-69DD-44B6-B51C-EFDC5427F953}"/>
                </a:ext>
              </a:extLst>
            </p:cNvPr>
            <p:cNvSpPr txBox="1"/>
            <p:nvPr/>
          </p:nvSpPr>
          <p:spPr>
            <a:xfrm>
              <a:off x="5731757" y="1808033"/>
              <a:ext cx="406436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Mỗi bạn được         hạt dẻ. </a:t>
              </a:r>
            </a:p>
          </p:txBody>
        </p:sp>
        <p:sp>
          <p:nvSpPr>
            <p:cNvPr id="35" name="Rectangle: Rounded Corners 34">
              <a:extLst>
                <a:ext uri="{FF2B5EF4-FFF2-40B4-BE49-F238E27FC236}">
                  <a16:creationId xmlns:a16="http://schemas.microsoft.com/office/drawing/2014/main" xmlns="" id="{3E55E8D4-6DD6-46D1-8406-32875B72DC1F}"/>
                </a:ext>
              </a:extLst>
            </p:cNvPr>
            <p:cNvSpPr/>
            <p:nvPr/>
          </p:nvSpPr>
          <p:spPr>
            <a:xfrm>
              <a:off x="7667316" y="1789661"/>
              <a:ext cx="506152" cy="478938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FBA7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?</a:t>
              </a:r>
            </a:p>
          </p:txBody>
        </p:sp>
      </p:grpSp>
      <p:sp>
        <p:nvSpPr>
          <p:cNvPr id="36" name="TextBox 35">
            <a:extLst>
              <a:ext uri="{FF2B5EF4-FFF2-40B4-BE49-F238E27FC236}">
                <a16:creationId xmlns:a16="http://schemas.microsoft.com/office/drawing/2014/main" xmlns="" id="{86473770-BC00-40C9-AEA2-A4CEA1E01B6E}"/>
              </a:ext>
            </a:extLst>
          </p:cNvPr>
          <p:cNvSpPr txBox="1"/>
          <p:nvPr/>
        </p:nvSpPr>
        <p:spPr>
          <a:xfrm>
            <a:off x="5558609" y="4406537"/>
            <a:ext cx="472356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c) Chia đều cho 2 bạn.</a:t>
            </a:r>
          </a:p>
        </p:txBody>
      </p:sp>
      <p:grpSp>
        <p:nvGrpSpPr>
          <p:cNvPr id="37" name="Group 36">
            <a:extLst>
              <a:ext uri="{FF2B5EF4-FFF2-40B4-BE49-F238E27FC236}">
                <a16:creationId xmlns:a16="http://schemas.microsoft.com/office/drawing/2014/main" xmlns="" id="{51A69581-3F7B-4485-9C82-096E695ED830}"/>
              </a:ext>
            </a:extLst>
          </p:cNvPr>
          <p:cNvGrpSpPr/>
          <p:nvPr/>
        </p:nvGrpSpPr>
        <p:grpSpPr>
          <a:xfrm>
            <a:off x="6016699" y="5050164"/>
            <a:ext cx="2470496" cy="478938"/>
            <a:chOff x="6016699" y="1091218"/>
            <a:chExt cx="2470496" cy="478938"/>
          </a:xfrm>
        </p:grpSpPr>
        <p:sp>
          <p:nvSpPr>
            <p:cNvPr id="38" name="Rectangle: Rounded Corners 37">
              <a:extLst>
                <a:ext uri="{FF2B5EF4-FFF2-40B4-BE49-F238E27FC236}">
                  <a16:creationId xmlns:a16="http://schemas.microsoft.com/office/drawing/2014/main" xmlns="" id="{2C78CDCB-54F1-4928-82D1-DE3AC59BA67F}"/>
                </a:ext>
              </a:extLst>
            </p:cNvPr>
            <p:cNvSpPr/>
            <p:nvPr/>
          </p:nvSpPr>
          <p:spPr>
            <a:xfrm>
              <a:off x="6016699" y="1091218"/>
              <a:ext cx="506152" cy="478938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FBA7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?</a:t>
              </a:r>
            </a:p>
          </p:txBody>
        </p:sp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xmlns="" id="{AA92D2D3-C378-42F7-8097-9D8B635C9DE1}"/>
                </a:ext>
              </a:extLst>
            </p:cNvPr>
            <p:cNvSpPr txBox="1"/>
            <p:nvPr/>
          </p:nvSpPr>
          <p:spPr>
            <a:xfrm>
              <a:off x="6706599" y="1091218"/>
              <a:ext cx="1106393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:         =</a:t>
              </a:r>
            </a:p>
          </p:txBody>
        </p:sp>
        <p:sp>
          <p:nvSpPr>
            <p:cNvPr id="40" name="Rectangle: Rounded Corners 39">
              <a:extLst>
                <a:ext uri="{FF2B5EF4-FFF2-40B4-BE49-F238E27FC236}">
                  <a16:creationId xmlns:a16="http://schemas.microsoft.com/office/drawing/2014/main" xmlns="" id="{2C146A61-F0E8-449F-8D70-C4655D91E9FD}"/>
                </a:ext>
              </a:extLst>
            </p:cNvPr>
            <p:cNvSpPr/>
            <p:nvPr/>
          </p:nvSpPr>
          <p:spPr>
            <a:xfrm>
              <a:off x="6998871" y="1091218"/>
              <a:ext cx="506152" cy="478938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FBA7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?</a:t>
              </a:r>
            </a:p>
          </p:txBody>
        </p:sp>
        <p:sp>
          <p:nvSpPr>
            <p:cNvPr id="41" name="Rectangle: Rounded Corners 40">
              <a:extLst>
                <a:ext uri="{FF2B5EF4-FFF2-40B4-BE49-F238E27FC236}">
                  <a16:creationId xmlns:a16="http://schemas.microsoft.com/office/drawing/2014/main" xmlns="" id="{23F1CBCD-70FB-4461-BD31-AA8992104763}"/>
                </a:ext>
              </a:extLst>
            </p:cNvPr>
            <p:cNvSpPr/>
            <p:nvPr/>
          </p:nvSpPr>
          <p:spPr>
            <a:xfrm>
              <a:off x="7981043" y="1091218"/>
              <a:ext cx="506152" cy="478938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FBA7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?</a:t>
              </a:r>
            </a:p>
          </p:txBody>
        </p:sp>
      </p:grpSp>
      <p:grpSp>
        <p:nvGrpSpPr>
          <p:cNvPr id="42" name="Group 41">
            <a:extLst>
              <a:ext uri="{FF2B5EF4-FFF2-40B4-BE49-F238E27FC236}">
                <a16:creationId xmlns:a16="http://schemas.microsoft.com/office/drawing/2014/main" xmlns="" id="{5391F91C-6AD2-444C-8EA5-E3AF049AFEEE}"/>
              </a:ext>
            </a:extLst>
          </p:cNvPr>
          <p:cNvGrpSpPr/>
          <p:nvPr/>
        </p:nvGrpSpPr>
        <p:grpSpPr>
          <a:xfrm>
            <a:off x="5462389" y="5770406"/>
            <a:ext cx="4064363" cy="478938"/>
            <a:chOff x="5558608" y="1789661"/>
            <a:chExt cx="4064363" cy="478938"/>
          </a:xfrm>
        </p:grpSpPr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xmlns="" id="{C67B3CEC-A4F7-42D0-9B0B-6C5B45BB8DF6}"/>
                </a:ext>
              </a:extLst>
            </p:cNvPr>
            <p:cNvSpPr txBox="1"/>
            <p:nvPr/>
          </p:nvSpPr>
          <p:spPr>
            <a:xfrm>
              <a:off x="5558608" y="1798298"/>
              <a:ext cx="406436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Mỗi bạn </a:t>
              </a:r>
              <a:r>
                <a:rPr kumimoji="0" lang="vi-VN" sz="240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được</a:t>
              </a:r>
              <a:r>
                <a:rPr kumimoji="0" lang="en-US" sz="240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    </a:t>
              </a:r>
              <a:r>
                <a:rPr kumimoji="0" lang="vi-VN" sz="240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        </a:t>
              </a:r>
              <a:r>
                <a:rPr kumimoji="0" lang="vi-VN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hạt dẻ. </a:t>
              </a:r>
            </a:p>
          </p:txBody>
        </p:sp>
        <p:sp>
          <p:nvSpPr>
            <p:cNvPr id="44" name="Rectangle: Rounded Corners 43">
              <a:extLst>
                <a:ext uri="{FF2B5EF4-FFF2-40B4-BE49-F238E27FC236}">
                  <a16:creationId xmlns:a16="http://schemas.microsoft.com/office/drawing/2014/main" xmlns="" id="{5D66544D-896F-47AC-AAB2-FD09504F1AA9}"/>
                </a:ext>
              </a:extLst>
            </p:cNvPr>
            <p:cNvSpPr/>
            <p:nvPr/>
          </p:nvSpPr>
          <p:spPr>
            <a:xfrm>
              <a:off x="7667316" y="1789661"/>
              <a:ext cx="506152" cy="478938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FBA7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?</a:t>
              </a:r>
            </a:p>
          </p:txBody>
        </p:sp>
      </p:grpSp>
      <p:cxnSp>
        <p:nvCxnSpPr>
          <p:cNvPr id="45" name="Straight Connector 44">
            <a:extLst>
              <a:ext uri="{FF2B5EF4-FFF2-40B4-BE49-F238E27FC236}">
                <a16:creationId xmlns:a16="http://schemas.microsoft.com/office/drawing/2014/main" xmlns="" id="{395FDC15-7F0A-422C-8FAF-1369E09DDDCF}"/>
              </a:ext>
            </a:extLst>
          </p:cNvPr>
          <p:cNvCxnSpPr/>
          <p:nvPr/>
        </p:nvCxnSpPr>
        <p:spPr>
          <a:xfrm>
            <a:off x="5326743" y="522514"/>
            <a:ext cx="0" cy="5549848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6" name="Picture 45">
            <a:extLst>
              <a:ext uri="{FF2B5EF4-FFF2-40B4-BE49-F238E27FC236}">
                <a16:creationId xmlns:a16="http://schemas.microsoft.com/office/drawing/2014/main" xmlns="" id="{AE0047D7-C450-436C-B523-EA3C252E6F5B}"/>
              </a:ext>
            </a:extLst>
          </p:cNvPr>
          <p:cNvPicPr>
            <a:picLocks noChangeAspect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017609" y="2323146"/>
            <a:ext cx="2432579" cy="1756173"/>
          </a:xfrm>
          <a:prstGeom prst="rect">
            <a:avLst/>
          </a:prstGeom>
        </p:spPr>
      </p:pic>
      <p:pic>
        <p:nvPicPr>
          <p:cNvPr id="47" name="Picture 46">
            <a:extLst>
              <a:ext uri="{FF2B5EF4-FFF2-40B4-BE49-F238E27FC236}">
                <a16:creationId xmlns:a16="http://schemas.microsoft.com/office/drawing/2014/main" xmlns="" id="{834B69CD-2306-48D7-9016-2DA8863800A8}"/>
              </a:ext>
            </a:extLst>
          </p:cNvPr>
          <p:cNvPicPr>
            <a:picLocks noChangeAspect="1"/>
          </p:cNvPicPr>
          <p:nvPr/>
        </p:nvPicPr>
        <p:blipFill>
          <a:blip r:embed="rId1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017609" y="4166916"/>
            <a:ext cx="2250538" cy="1756173"/>
          </a:xfrm>
          <a:prstGeom prst="rect">
            <a:avLst/>
          </a:prstGeom>
        </p:spPr>
      </p:pic>
      <p:sp>
        <p:nvSpPr>
          <p:cNvPr id="48" name="Rectangle: Rounded Corners 47">
            <a:extLst>
              <a:ext uri="{FF2B5EF4-FFF2-40B4-BE49-F238E27FC236}">
                <a16:creationId xmlns:a16="http://schemas.microsoft.com/office/drawing/2014/main" xmlns="" id="{855DD185-DE1C-496C-AA88-6738CCF19C0E}"/>
              </a:ext>
            </a:extLst>
          </p:cNvPr>
          <p:cNvSpPr/>
          <p:nvPr/>
        </p:nvSpPr>
        <p:spPr>
          <a:xfrm>
            <a:off x="5955679" y="980671"/>
            <a:ext cx="679305" cy="532411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20</a:t>
            </a:r>
          </a:p>
        </p:txBody>
      </p:sp>
      <p:sp>
        <p:nvSpPr>
          <p:cNvPr id="49" name="Rectangle: Rounded Corners 48">
            <a:extLst>
              <a:ext uri="{FF2B5EF4-FFF2-40B4-BE49-F238E27FC236}">
                <a16:creationId xmlns:a16="http://schemas.microsoft.com/office/drawing/2014/main" xmlns="" id="{3A30E95F-E9D3-4C8F-B39A-693B6F5A22F0}"/>
              </a:ext>
            </a:extLst>
          </p:cNvPr>
          <p:cNvSpPr/>
          <p:nvPr/>
        </p:nvSpPr>
        <p:spPr>
          <a:xfrm>
            <a:off x="6983014" y="980670"/>
            <a:ext cx="537866" cy="532411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5</a:t>
            </a:r>
          </a:p>
        </p:txBody>
      </p:sp>
      <p:sp>
        <p:nvSpPr>
          <p:cNvPr id="50" name="Rectangle: Rounded Corners 49">
            <a:extLst>
              <a:ext uri="{FF2B5EF4-FFF2-40B4-BE49-F238E27FC236}">
                <a16:creationId xmlns:a16="http://schemas.microsoft.com/office/drawing/2014/main" xmlns="" id="{F6CF9671-7303-4C86-B7E5-D7DAE746E84D}"/>
              </a:ext>
            </a:extLst>
          </p:cNvPr>
          <p:cNvSpPr/>
          <p:nvPr/>
        </p:nvSpPr>
        <p:spPr>
          <a:xfrm>
            <a:off x="7949329" y="989307"/>
            <a:ext cx="537866" cy="532411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4</a:t>
            </a:r>
          </a:p>
        </p:txBody>
      </p:sp>
      <p:sp>
        <p:nvSpPr>
          <p:cNvPr id="51" name="Rectangle: Rounded Corners 50">
            <a:extLst>
              <a:ext uri="{FF2B5EF4-FFF2-40B4-BE49-F238E27FC236}">
                <a16:creationId xmlns:a16="http://schemas.microsoft.com/office/drawing/2014/main" xmlns="" id="{38F9B488-CE30-4BC4-AC7A-669B9F300C8B}"/>
              </a:ext>
            </a:extLst>
          </p:cNvPr>
          <p:cNvSpPr/>
          <p:nvPr/>
        </p:nvSpPr>
        <p:spPr>
          <a:xfrm>
            <a:off x="7178686" y="1675340"/>
            <a:ext cx="537866" cy="532411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4</a:t>
            </a:r>
          </a:p>
        </p:txBody>
      </p:sp>
      <p:sp>
        <p:nvSpPr>
          <p:cNvPr id="52" name="Rectangle: Rounded Corners 51">
            <a:extLst>
              <a:ext uri="{FF2B5EF4-FFF2-40B4-BE49-F238E27FC236}">
                <a16:creationId xmlns:a16="http://schemas.microsoft.com/office/drawing/2014/main" xmlns="" id="{D537FFEA-0AC2-4AF6-9D71-156165B26BB2}"/>
              </a:ext>
            </a:extLst>
          </p:cNvPr>
          <p:cNvSpPr/>
          <p:nvPr/>
        </p:nvSpPr>
        <p:spPr>
          <a:xfrm>
            <a:off x="5949844" y="3000351"/>
            <a:ext cx="679305" cy="532411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20</a:t>
            </a:r>
          </a:p>
        </p:txBody>
      </p:sp>
      <p:sp>
        <p:nvSpPr>
          <p:cNvPr id="53" name="Rectangle: Rounded Corners 52">
            <a:extLst>
              <a:ext uri="{FF2B5EF4-FFF2-40B4-BE49-F238E27FC236}">
                <a16:creationId xmlns:a16="http://schemas.microsoft.com/office/drawing/2014/main" xmlns="" id="{450C2EDA-AFCF-4ABC-A656-9F0241D4D8F4}"/>
              </a:ext>
            </a:extLst>
          </p:cNvPr>
          <p:cNvSpPr/>
          <p:nvPr/>
        </p:nvSpPr>
        <p:spPr>
          <a:xfrm>
            <a:off x="6977179" y="3000350"/>
            <a:ext cx="537866" cy="532411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4</a:t>
            </a:r>
          </a:p>
        </p:txBody>
      </p:sp>
      <p:sp>
        <p:nvSpPr>
          <p:cNvPr id="54" name="Rectangle: Rounded Corners 53">
            <a:extLst>
              <a:ext uri="{FF2B5EF4-FFF2-40B4-BE49-F238E27FC236}">
                <a16:creationId xmlns:a16="http://schemas.microsoft.com/office/drawing/2014/main" xmlns="" id="{94AAAD89-0E18-4844-8B15-3DCAC855E38F}"/>
              </a:ext>
            </a:extLst>
          </p:cNvPr>
          <p:cNvSpPr/>
          <p:nvPr/>
        </p:nvSpPr>
        <p:spPr>
          <a:xfrm>
            <a:off x="7943494" y="3008987"/>
            <a:ext cx="537866" cy="532411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5</a:t>
            </a:r>
          </a:p>
        </p:txBody>
      </p:sp>
      <p:sp>
        <p:nvSpPr>
          <p:cNvPr id="55" name="Rectangle: Rounded Corners 54">
            <a:extLst>
              <a:ext uri="{FF2B5EF4-FFF2-40B4-BE49-F238E27FC236}">
                <a16:creationId xmlns:a16="http://schemas.microsoft.com/office/drawing/2014/main" xmlns="" id="{90BD55B9-178C-4B05-A57A-FED21BDEA771}"/>
              </a:ext>
            </a:extLst>
          </p:cNvPr>
          <p:cNvSpPr/>
          <p:nvPr/>
        </p:nvSpPr>
        <p:spPr>
          <a:xfrm>
            <a:off x="7373877" y="3706991"/>
            <a:ext cx="537866" cy="532411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5</a:t>
            </a:r>
          </a:p>
        </p:txBody>
      </p:sp>
      <p:sp>
        <p:nvSpPr>
          <p:cNvPr id="56" name="Rectangle: Rounded Corners 55">
            <a:extLst>
              <a:ext uri="{FF2B5EF4-FFF2-40B4-BE49-F238E27FC236}">
                <a16:creationId xmlns:a16="http://schemas.microsoft.com/office/drawing/2014/main" xmlns="" id="{95D53AC9-A01B-4B15-9CC9-856833622F9E}"/>
              </a:ext>
            </a:extLst>
          </p:cNvPr>
          <p:cNvSpPr/>
          <p:nvPr/>
        </p:nvSpPr>
        <p:spPr>
          <a:xfrm>
            <a:off x="5949844" y="5014738"/>
            <a:ext cx="679305" cy="532411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20</a:t>
            </a:r>
          </a:p>
        </p:txBody>
      </p:sp>
      <p:sp>
        <p:nvSpPr>
          <p:cNvPr id="57" name="Rectangle: Rounded Corners 56">
            <a:extLst>
              <a:ext uri="{FF2B5EF4-FFF2-40B4-BE49-F238E27FC236}">
                <a16:creationId xmlns:a16="http://schemas.microsoft.com/office/drawing/2014/main" xmlns="" id="{A015BDD0-13AB-4E8A-AFB6-B6B578069981}"/>
              </a:ext>
            </a:extLst>
          </p:cNvPr>
          <p:cNvSpPr/>
          <p:nvPr/>
        </p:nvSpPr>
        <p:spPr>
          <a:xfrm>
            <a:off x="6977179" y="5014737"/>
            <a:ext cx="537866" cy="532411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2</a:t>
            </a:r>
          </a:p>
        </p:txBody>
      </p:sp>
      <p:sp>
        <p:nvSpPr>
          <p:cNvPr id="58" name="Rectangle: Rounded Corners 57">
            <a:extLst>
              <a:ext uri="{FF2B5EF4-FFF2-40B4-BE49-F238E27FC236}">
                <a16:creationId xmlns:a16="http://schemas.microsoft.com/office/drawing/2014/main" xmlns="" id="{3B8DEAD5-277A-4A66-9669-DA9B58BB24BE}"/>
              </a:ext>
            </a:extLst>
          </p:cNvPr>
          <p:cNvSpPr/>
          <p:nvPr/>
        </p:nvSpPr>
        <p:spPr>
          <a:xfrm>
            <a:off x="7911743" y="5023374"/>
            <a:ext cx="668767" cy="532411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10</a:t>
            </a:r>
          </a:p>
        </p:txBody>
      </p:sp>
      <p:sp>
        <p:nvSpPr>
          <p:cNvPr id="59" name="Rectangle: Rounded Corners 58">
            <a:extLst>
              <a:ext uri="{FF2B5EF4-FFF2-40B4-BE49-F238E27FC236}">
                <a16:creationId xmlns:a16="http://schemas.microsoft.com/office/drawing/2014/main" xmlns="" id="{10870286-52A6-4E42-BC69-BF7BC13CC646}"/>
              </a:ext>
            </a:extLst>
          </p:cNvPr>
          <p:cNvSpPr/>
          <p:nvPr/>
        </p:nvSpPr>
        <p:spPr>
          <a:xfrm>
            <a:off x="7435451" y="5704877"/>
            <a:ext cx="668755" cy="532411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10</a:t>
            </a:r>
          </a:p>
        </p:txBody>
      </p:sp>
    </p:spTree>
    <p:extLst>
      <p:ext uri="{BB962C8B-B14F-4D97-AF65-F5344CB8AC3E}">
        <p14:creationId xmlns:p14="http://schemas.microsoft.com/office/powerpoint/2010/main" val="15160762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4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25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500"/>
                            </p:stCondLst>
                            <p:childTnLst>
                              <p:par>
                                <p:cTn id="7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7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9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5" fill="hold">
                            <p:stCondLst>
                              <p:cond delay="500"/>
                            </p:stCondLst>
                            <p:childTnLst>
                              <p:par>
                                <p:cTn id="12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8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8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3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5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6" fill="hold">
                      <p:stCondLst>
                        <p:cond delay="indefinite"/>
                      </p:stCondLst>
                      <p:childTnLst>
                        <p:par>
                          <p:cTn id="147" fill="hold">
                            <p:stCondLst>
                              <p:cond delay="0"/>
                            </p:stCondLst>
                            <p:childTnLst>
                              <p:par>
                                <p:cTn id="14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0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2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7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9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0" fill="hold">
                      <p:stCondLst>
                        <p:cond delay="indefinite"/>
                      </p:stCondLst>
                      <p:childTnLst>
                        <p:par>
                          <p:cTn id="161" fill="hold">
                            <p:stCondLst>
                              <p:cond delay="0"/>
                            </p:stCondLst>
                            <p:childTnLst>
                              <p:par>
                                <p:cTn id="16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4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5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6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5" grpId="0"/>
      <p:bldP spid="17" grpId="0"/>
      <p:bldP spid="27" grpId="0"/>
      <p:bldP spid="36" grpId="0"/>
      <p:bldP spid="48" grpId="0" animBg="1"/>
      <p:bldP spid="49" grpId="0" animBg="1"/>
      <p:bldP spid="50" grpId="0" animBg="1"/>
      <p:bldP spid="51" grpId="0" animBg="1"/>
      <p:bldP spid="52" grpId="0" animBg="1"/>
      <p:bldP spid="53" grpId="0" animBg="1"/>
      <p:bldP spid="54" grpId="0" animBg="1"/>
      <p:bldP spid="55" grpId="0" animBg="1"/>
      <p:bldP spid="56" grpId="0" animBg="1"/>
      <p:bldP spid="57" grpId="0" animBg="1"/>
      <p:bldP spid="58" grpId="0" animBg="1"/>
      <p:bldP spid="5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:\Users\TUAN\Downloads\Luyện tập 1.png">
            <a:extLst>
              <a:ext uri="{FF2B5EF4-FFF2-40B4-BE49-F238E27FC236}">
                <a16:creationId xmlns:a16="http://schemas.microsoft.com/office/drawing/2014/main" xmlns="" id="{FEA5F576-94FA-4650-A605-BB6E88E17E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0152" y="626271"/>
            <a:ext cx="2237784" cy="863493"/>
          </a:xfrm>
          <a:prstGeom prst="rect">
            <a:avLst/>
          </a:prstGeom>
          <a:noFill/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0BB6E628-C903-43DB-A55A-4F0D73A7B742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645656" y="1632588"/>
            <a:ext cx="5550852" cy="4003342"/>
          </a:xfrm>
          <a:prstGeom prst="rect">
            <a:avLst/>
          </a:prstGeom>
        </p:spPr>
      </p:pic>
      <p:sp>
        <p:nvSpPr>
          <p:cNvPr id="6" name="Oval 5">
            <a:extLst>
              <a:ext uri="{FF2B5EF4-FFF2-40B4-BE49-F238E27FC236}">
                <a16:creationId xmlns:a16="http://schemas.microsoft.com/office/drawing/2014/main" xmlns="" id="{DDC371F3-2859-46C6-9614-48EBE51E31D9}"/>
              </a:ext>
            </a:extLst>
          </p:cNvPr>
          <p:cNvSpPr/>
          <p:nvPr/>
        </p:nvSpPr>
        <p:spPr>
          <a:xfrm>
            <a:off x="1084678" y="1772952"/>
            <a:ext cx="437322" cy="437322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4</a:t>
            </a:r>
            <a:endParaRPr kumimoji="0" lang="vi-VN" sz="3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AC43A826-820A-4733-8191-C949FD5CE302}"/>
              </a:ext>
            </a:extLst>
          </p:cNvPr>
          <p:cNvSpPr txBox="1"/>
          <p:nvPr/>
        </p:nvSpPr>
        <p:spPr>
          <a:xfrm>
            <a:off x="1522000" y="1772952"/>
            <a:ext cx="446173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Chia 20 kg gạo vào các túi, mỗi túi 5 kg. Hỏi được bao nhiêu túi gạo như vậy?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25B9F4B0-555F-4636-85A2-C641DCB7514C}"/>
              </a:ext>
            </a:extLst>
          </p:cNvPr>
          <p:cNvSpPr txBox="1"/>
          <p:nvPr/>
        </p:nvSpPr>
        <p:spPr>
          <a:xfrm>
            <a:off x="2813875" y="3295439"/>
            <a:ext cx="155136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Bài giải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8610DA7A-7475-4DF1-996D-4E78B1A1CBB0}"/>
              </a:ext>
            </a:extLst>
          </p:cNvPr>
          <p:cNvSpPr txBox="1"/>
          <p:nvPr/>
        </p:nvSpPr>
        <p:spPr>
          <a:xfrm>
            <a:off x="-267814" y="3818659"/>
            <a:ext cx="707943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Được số túi gạo như vậy là: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81232F8F-F692-4967-BFA9-37D75F8A2728}"/>
              </a:ext>
            </a:extLst>
          </p:cNvPr>
          <p:cNvSpPr txBox="1"/>
          <p:nvPr/>
        </p:nvSpPr>
        <p:spPr>
          <a:xfrm>
            <a:off x="612928" y="4345843"/>
            <a:ext cx="506548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20 : 5 = 4 (kg)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88BA73DD-BA9E-4C0F-959C-FE6276B1D583}"/>
              </a:ext>
            </a:extLst>
          </p:cNvPr>
          <p:cNvSpPr txBox="1"/>
          <p:nvPr/>
        </p:nvSpPr>
        <p:spPr>
          <a:xfrm>
            <a:off x="1634821" y="4865099"/>
            <a:ext cx="401083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Đáp số: 4 kg gạo.</a:t>
            </a:r>
          </a:p>
        </p:txBody>
      </p:sp>
      <p:sp>
        <p:nvSpPr>
          <p:cNvPr id="2" name="Rectangle 1"/>
          <p:cNvSpPr/>
          <p:nvPr/>
        </p:nvSpPr>
        <p:spPr>
          <a:xfrm>
            <a:off x="7352145" y="6539345"/>
            <a:ext cx="3038764" cy="24938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5476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  <p:bldP spid="8" grpId="0"/>
      <p:bldP spid="9" grpId="0"/>
      <p:bldP spid="10" grpId="0"/>
      <p:bldP spid="1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6E23C01-F1C3-4F4A-A585-43D56DAABC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88108" y="1830197"/>
            <a:ext cx="10515600" cy="1325563"/>
          </a:xfrm>
        </p:spPr>
        <p:txBody>
          <a:bodyPr>
            <a:normAutofit/>
          </a:bodyPr>
          <a:lstStyle/>
          <a:p>
            <a:r>
              <a:rPr lang="en-US" sz="6600" b="1" dirty="0" err="1">
                <a:solidFill>
                  <a:srgbClr val="0070C0"/>
                </a:solidFill>
                <a:latin typeface="UTM Avo" panose="02040603050506020204" pitchFamily="18" charset="0"/>
              </a:rPr>
              <a:t>Củng</a:t>
            </a:r>
            <a:r>
              <a:rPr lang="en-US" sz="6600" b="1" dirty="0">
                <a:solidFill>
                  <a:srgbClr val="0070C0"/>
                </a:solidFill>
                <a:latin typeface="UTM Avo" panose="02040603050506020204" pitchFamily="18" charset="0"/>
              </a:rPr>
              <a:t> </a:t>
            </a:r>
            <a:r>
              <a:rPr lang="en-US" sz="6600" b="1" dirty="0" err="1">
                <a:solidFill>
                  <a:srgbClr val="0070C0"/>
                </a:solidFill>
                <a:latin typeface="UTM Avo" panose="02040603050506020204" pitchFamily="18" charset="0"/>
              </a:rPr>
              <a:t>cố</a:t>
            </a:r>
            <a:r>
              <a:rPr lang="en-US" sz="6600" b="1" dirty="0">
                <a:solidFill>
                  <a:srgbClr val="0070C0"/>
                </a:solidFill>
                <a:latin typeface="UTM Avo" panose="02040603050506020204" pitchFamily="18" charset="0"/>
              </a:rPr>
              <a:t> </a:t>
            </a:r>
            <a:r>
              <a:rPr lang="en-US" sz="6600" b="1" dirty="0" err="1">
                <a:solidFill>
                  <a:srgbClr val="0070C0"/>
                </a:solidFill>
                <a:latin typeface="UTM Avo" panose="02040603050506020204" pitchFamily="18" charset="0"/>
              </a:rPr>
              <a:t>bài</a:t>
            </a:r>
            <a:r>
              <a:rPr lang="en-US" sz="6600" b="1" dirty="0">
                <a:solidFill>
                  <a:srgbClr val="0070C0"/>
                </a:solidFill>
                <a:latin typeface="UTM Avo" panose="02040603050506020204" pitchFamily="18" charset="0"/>
              </a:rPr>
              <a:t> </a:t>
            </a:r>
            <a:r>
              <a:rPr lang="en-US" sz="6600" b="1" dirty="0" err="1">
                <a:solidFill>
                  <a:srgbClr val="0070C0"/>
                </a:solidFill>
                <a:latin typeface="UTM Avo" panose="02040603050506020204" pitchFamily="18" charset="0"/>
              </a:rPr>
              <a:t>học</a:t>
            </a:r>
            <a:endParaRPr lang="en-US" sz="6600" b="1" dirty="0">
              <a:solidFill>
                <a:srgbClr val="0070C0"/>
              </a:solidFill>
              <a:latin typeface="UTM Avo" panose="02040603050506020204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D1A7052F-57EE-4025-9847-16EE610FAB80}"/>
              </a:ext>
            </a:extLst>
          </p:cNvPr>
          <p:cNvSpPr txBox="1"/>
          <p:nvPr/>
        </p:nvSpPr>
        <p:spPr>
          <a:xfrm>
            <a:off x="8942603" y="6581001"/>
            <a:ext cx="3249397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Hương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Thảo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 tranthao121004@gmail.com</a:t>
            </a:r>
            <a:endParaRPr lang="en-US" sz="1600" dirty="0"/>
          </a:p>
        </p:txBody>
      </p:sp>
      <p:sp useBgFill="1">
        <p:nvSpPr>
          <p:cNvPr id="4" name="Rectangle 3"/>
          <p:cNvSpPr/>
          <p:nvPr/>
        </p:nvSpPr>
        <p:spPr>
          <a:xfrm>
            <a:off x="8942603" y="6581001"/>
            <a:ext cx="3046197" cy="27699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11990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PRESENTER" val="6d8c30e56865df6f66357a63f742aabbf5de9248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3">
      <a:majorFont>
        <a:latin typeface="Arial"/>
        <a:ea typeface="Arial"/>
        <a:cs typeface=""/>
      </a:majorFont>
      <a:minorFont>
        <a:latin typeface="Arial"/>
        <a:ea typeface="Arial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5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3">
      <a:majorFont>
        <a:latin typeface="Arial"/>
        <a:ea typeface="Arial"/>
        <a:cs typeface=""/>
      </a:majorFont>
      <a:minorFont>
        <a:latin typeface="Arial"/>
        <a:ea typeface="Arial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自定义设计方案">
  <a:themeElements>
    <a:clrScheme name="自定义 6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333F50"/>
      </a:accent1>
      <a:accent2>
        <a:srgbClr val="CA8F45"/>
      </a:accent2>
      <a:accent3>
        <a:srgbClr val="333F50"/>
      </a:accent3>
      <a:accent4>
        <a:srgbClr val="CA8F45"/>
      </a:accent4>
      <a:accent5>
        <a:srgbClr val="333F50"/>
      </a:accent5>
      <a:accent6>
        <a:srgbClr val="CA8F45"/>
      </a:accent6>
      <a:hlink>
        <a:srgbClr val="333F50"/>
      </a:hlink>
      <a:folHlink>
        <a:srgbClr val="CA8F45"/>
      </a:folHlink>
    </a:clrScheme>
    <a:fontScheme name="Temp">
      <a:majorFont>
        <a:latin typeface="微软雅黑"/>
        <a:ea typeface="微软雅黑"/>
        <a:cs typeface=""/>
      </a:majorFont>
      <a:minorFont>
        <a:latin typeface="微软雅黑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166</TotalTime>
  <Words>300</Words>
  <Application>Microsoft Office PowerPoint</Application>
  <PresentationFormat>Custom</PresentationFormat>
  <Paragraphs>110</Paragraphs>
  <Slides>6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4</vt:i4>
      </vt:variant>
      <vt:variant>
        <vt:lpstr>Slide Titles</vt:lpstr>
      </vt:variant>
      <vt:variant>
        <vt:i4>6</vt:i4>
      </vt:variant>
    </vt:vector>
  </HeadingPairs>
  <TitlesOfParts>
    <vt:vector size="10" baseType="lpstr">
      <vt:lpstr>Office Theme</vt:lpstr>
      <vt:lpstr>5_Office Theme</vt:lpstr>
      <vt:lpstr>自定义设计方案</vt:lpstr>
      <vt:lpstr>2_Office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Củng cố bài học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 thao</dc:creator>
  <cp:lastModifiedBy>ismail - [2010]</cp:lastModifiedBy>
  <cp:revision>25</cp:revision>
  <dcterms:created xsi:type="dcterms:W3CDTF">2021-07-24T01:07:49Z</dcterms:created>
  <dcterms:modified xsi:type="dcterms:W3CDTF">2022-02-06T07:42:08Z</dcterms:modified>
</cp:coreProperties>
</file>