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3" r:id="rId4"/>
  </p:sldMasterIdLst>
  <p:notesMasterIdLst>
    <p:notesMasterId r:id="rId21"/>
  </p:notesMasterIdLst>
  <p:sldIdLst>
    <p:sldId id="2903" r:id="rId5"/>
    <p:sldId id="264" r:id="rId6"/>
    <p:sldId id="2902" r:id="rId7"/>
    <p:sldId id="271" r:id="rId8"/>
    <p:sldId id="272" r:id="rId9"/>
    <p:sldId id="273" r:id="rId10"/>
    <p:sldId id="274" r:id="rId11"/>
    <p:sldId id="275" r:id="rId12"/>
    <p:sldId id="276" r:id="rId13"/>
    <p:sldId id="2884" r:id="rId14"/>
    <p:sldId id="265" r:id="rId15"/>
    <p:sldId id="2896" r:id="rId16"/>
    <p:sldId id="2886" r:id="rId17"/>
    <p:sldId id="2897" r:id="rId18"/>
    <p:sldId id="2890" r:id="rId19"/>
    <p:sldId id="289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4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82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6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56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82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7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47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37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09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9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0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47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33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1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52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16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6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6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6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45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29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6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16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6066-4FB9-4E89-97AD-50AA531F344B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gif"/><Relationship Id="rId7" Type="http://schemas.microsoft.com/office/2007/relationships/hdphoto" Target="../media/hdphoto1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microsoft.com/office/2007/relationships/hdphoto" Target="../media/hdphoto9.wdp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18.png"/><Relationship Id="rId2" Type="http://schemas.openxmlformats.org/officeDocument/2006/relationships/audio" Target="../media/media1.wma"/><Relationship Id="rId16" Type="http://schemas.openxmlformats.org/officeDocument/2006/relationships/image" Target="../media/image12.png"/><Relationship Id="rId20" Type="http://schemas.microsoft.com/office/2007/relationships/hdphoto" Target="../media/hdphoto7.wdp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jpg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3.png"/><Relationship Id="rId18" Type="http://schemas.openxmlformats.org/officeDocument/2006/relationships/image" Target="../media/image8.png"/><Relationship Id="rId26" Type="http://schemas.openxmlformats.org/officeDocument/2006/relationships/slide" Target="slide8.xml"/><Relationship Id="rId3" Type="http://schemas.microsoft.com/office/2007/relationships/hdphoto" Target="../media/hdphoto1.wdp"/><Relationship Id="rId21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5" Type="http://schemas.microsoft.com/office/2007/relationships/hdphoto" Target="../media/hdphoto7.wdp"/><Relationship Id="rId2" Type="http://schemas.openxmlformats.org/officeDocument/2006/relationships/image" Target="../media/image6.png"/><Relationship Id="rId16" Type="http://schemas.microsoft.com/office/2007/relationships/hdphoto" Target="../media/hdphoto11.wdp"/><Relationship Id="rId20" Type="http://schemas.openxmlformats.org/officeDocument/2006/relationships/slide" Target="slide7.xml"/><Relationship Id="rId29" Type="http://schemas.openxmlformats.org/officeDocument/2006/relationships/image" Target="../media/image23.gif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openxmlformats.org/officeDocument/2006/relationships/image" Target="../media/image21.gif"/><Relationship Id="rId24" Type="http://schemas.openxmlformats.org/officeDocument/2006/relationships/image" Target="../media/image14.png"/><Relationship Id="rId5" Type="http://schemas.openxmlformats.org/officeDocument/2006/relationships/image" Target="../media/image20.png"/><Relationship Id="rId15" Type="http://schemas.openxmlformats.org/officeDocument/2006/relationships/image" Target="../media/image22.png"/><Relationship Id="rId23" Type="http://schemas.openxmlformats.org/officeDocument/2006/relationships/slide" Target="slide4.xml"/><Relationship Id="rId28" Type="http://schemas.microsoft.com/office/2007/relationships/hdphoto" Target="../media/hdphoto5.wdp"/><Relationship Id="rId10" Type="http://schemas.openxmlformats.org/officeDocument/2006/relationships/image" Target="../media/image17.png"/><Relationship Id="rId19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6.xml"/><Relationship Id="rId22" Type="http://schemas.microsoft.com/office/2007/relationships/hdphoto" Target="../media/hdphoto4.wdp"/><Relationship Id="rId27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hdphoto" Target="../media/hdphoto12.wdp"/><Relationship Id="rId21" Type="http://schemas.microsoft.com/office/2007/relationships/hdphoto" Target="../media/hdphoto7.wdp"/><Relationship Id="rId7" Type="http://schemas.openxmlformats.org/officeDocument/2006/relationships/image" Target="../media/image27.gif"/><Relationship Id="rId12" Type="http://schemas.openxmlformats.org/officeDocument/2006/relationships/image" Target="../media/image16.png"/><Relationship Id="rId17" Type="http://schemas.openxmlformats.org/officeDocument/2006/relationships/image" Target="../media/image30.jpg"/><Relationship Id="rId2" Type="http://schemas.openxmlformats.org/officeDocument/2006/relationships/image" Target="../media/image24.png"/><Relationship Id="rId16" Type="http://schemas.openxmlformats.org/officeDocument/2006/relationships/slide" Target="slide3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19" Type="http://schemas.openxmlformats.org/officeDocument/2006/relationships/image" Target="../media/image23.gif"/><Relationship Id="rId4" Type="http://schemas.openxmlformats.org/officeDocument/2006/relationships/image" Target="../media/image25.jpg"/><Relationship Id="rId9" Type="http://schemas.openxmlformats.org/officeDocument/2006/relationships/image" Target="../media/image29.gif"/><Relationship Id="rId14" Type="http://schemas.openxmlformats.org/officeDocument/2006/relationships/image" Target="../media/image18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hdphoto" Target="../media/hdphoto12.wdp"/><Relationship Id="rId21" Type="http://schemas.openxmlformats.org/officeDocument/2006/relationships/image" Target="../media/image13.png"/><Relationship Id="rId7" Type="http://schemas.openxmlformats.org/officeDocument/2006/relationships/image" Target="../media/image27.gif"/><Relationship Id="rId12" Type="http://schemas.openxmlformats.org/officeDocument/2006/relationships/image" Target="../media/image16.png"/><Relationship Id="rId17" Type="http://schemas.openxmlformats.org/officeDocument/2006/relationships/image" Target="../media/image30.jpg"/><Relationship Id="rId2" Type="http://schemas.openxmlformats.org/officeDocument/2006/relationships/image" Target="../media/image24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19" Type="http://schemas.openxmlformats.org/officeDocument/2006/relationships/image" Target="../media/image23.gif"/><Relationship Id="rId4" Type="http://schemas.openxmlformats.org/officeDocument/2006/relationships/image" Target="../media/image25.jpg"/><Relationship Id="rId9" Type="http://schemas.openxmlformats.org/officeDocument/2006/relationships/image" Target="../media/image29.gi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hdphoto" Target="../media/hdphoto12.wdp"/><Relationship Id="rId21" Type="http://schemas.openxmlformats.org/officeDocument/2006/relationships/image" Target="../media/image12.png"/><Relationship Id="rId7" Type="http://schemas.openxmlformats.org/officeDocument/2006/relationships/image" Target="../media/image27.gif"/><Relationship Id="rId12" Type="http://schemas.openxmlformats.org/officeDocument/2006/relationships/image" Target="../media/image16.png"/><Relationship Id="rId17" Type="http://schemas.openxmlformats.org/officeDocument/2006/relationships/image" Target="../media/image30.jpg"/><Relationship Id="rId2" Type="http://schemas.openxmlformats.org/officeDocument/2006/relationships/image" Target="../media/image24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19" Type="http://schemas.openxmlformats.org/officeDocument/2006/relationships/image" Target="../media/image23.gif"/><Relationship Id="rId4" Type="http://schemas.openxmlformats.org/officeDocument/2006/relationships/image" Target="../media/image25.jpg"/><Relationship Id="rId9" Type="http://schemas.openxmlformats.org/officeDocument/2006/relationships/image" Target="../media/image29.gif"/><Relationship Id="rId14" Type="http://schemas.openxmlformats.org/officeDocument/2006/relationships/image" Target="../media/image18.pn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hdphoto" Target="../media/hdphoto12.wdp"/><Relationship Id="rId21" Type="http://schemas.openxmlformats.org/officeDocument/2006/relationships/image" Target="../media/image9.png"/><Relationship Id="rId7" Type="http://schemas.openxmlformats.org/officeDocument/2006/relationships/image" Target="../media/image27.gif"/><Relationship Id="rId12" Type="http://schemas.openxmlformats.org/officeDocument/2006/relationships/image" Target="../media/image16.png"/><Relationship Id="rId17" Type="http://schemas.openxmlformats.org/officeDocument/2006/relationships/image" Target="../media/image30.jpg"/><Relationship Id="rId2" Type="http://schemas.openxmlformats.org/officeDocument/2006/relationships/image" Target="../media/image24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19" Type="http://schemas.openxmlformats.org/officeDocument/2006/relationships/image" Target="../media/image23.gif"/><Relationship Id="rId4" Type="http://schemas.openxmlformats.org/officeDocument/2006/relationships/image" Target="../media/image25.jpg"/><Relationship Id="rId9" Type="http://schemas.openxmlformats.org/officeDocument/2006/relationships/image" Target="../media/image29.gif"/><Relationship Id="rId14" Type="http://schemas.openxmlformats.org/officeDocument/2006/relationships/image" Target="../media/image18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hdphoto" Target="../media/hdphoto12.wdp"/><Relationship Id="rId21" Type="http://schemas.openxmlformats.org/officeDocument/2006/relationships/image" Target="../media/image10.png"/><Relationship Id="rId7" Type="http://schemas.openxmlformats.org/officeDocument/2006/relationships/image" Target="../media/image27.gif"/><Relationship Id="rId12" Type="http://schemas.openxmlformats.org/officeDocument/2006/relationships/image" Target="../media/image16.png"/><Relationship Id="rId17" Type="http://schemas.openxmlformats.org/officeDocument/2006/relationships/image" Target="../media/image30.jpg"/><Relationship Id="rId2" Type="http://schemas.openxmlformats.org/officeDocument/2006/relationships/image" Target="../media/image24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19" Type="http://schemas.openxmlformats.org/officeDocument/2006/relationships/image" Target="../media/image23.gif"/><Relationship Id="rId4" Type="http://schemas.openxmlformats.org/officeDocument/2006/relationships/image" Target="../media/image25.jpg"/><Relationship Id="rId9" Type="http://schemas.openxmlformats.org/officeDocument/2006/relationships/image" Target="../media/image29.gif"/><Relationship Id="rId14" Type="http://schemas.openxmlformats.org/officeDocument/2006/relationships/image" Target="../media/image18.png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hdphoto" Target="../media/hdphoto12.wdp"/><Relationship Id="rId21" Type="http://schemas.openxmlformats.org/officeDocument/2006/relationships/image" Target="../media/image8.png"/><Relationship Id="rId7" Type="http://schemas.openxmlformats.org/officeDocument/2006/relationships/image" Target="../media/image27.gif"/><Relationship Id="rId12" Type="http://schemas.openxmlformats.org/officeDocument/2006/relationships/image" Target="../media/image16.png"/><Relationship Id="rId17" Type="http://schemas.openxmlformats.org/officeDocument/2006/relationships/image" Target="../media/image30.jpg"/><Relationship Id="rId2" Type="http://schemas.openxmlformats.org/officeDocument/2006/relationships/image" Target="../media/image24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9.wdp"/><Relationship Id="rId10" Type="http://schemas.openxmlformats.org/officeDocument/2006/relationships/image" Target="../media/image15.png"/><Relationship Id="rId19" Type="http://schemas.openxmlformats.org/officeDocument/2006/relationships/image" Target="../media/image23.gif"/><Relationship Id="rId4" Type="http://schemas.openxmlformats.org/officeDocument/2006/relationships/image" Target="../media/image25.jpg"/><Relationship Id="rId9" Type="http://schemas.openxmlformats.org/officeDocument/2006/relationships/image" Target="../media/image29.gif"/><Relationship Id="rId14" Type="http://schemas.openxmlformats.org/officeDocument/2006/relationships/image" Target="../media/image18.png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42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chia –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chia -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Thương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9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596207" y="1785882"/>
            <a:ext cx="6723315" cy="22116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F4920D-BE09-4AE4-AB14-723347A3E795}"/>
              </a:ext>
            </a:extLst>
          </p:cNvPr>
          <p:cNvGrpSpPr/>
          <p:nvPr/>
        </p:nvGrpSpPr>
        <p:grpSpPr>
          <a:xfrm>
            <a:off x="4645920" y="587143"/>
            <a:ext cx="6885007" cy="3897979"/>
            <a:chOff x="4520951" y="347034"/>
            <a:chExt cx="6885007" cy="3897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1BD39CE-F451-41EF-B78D-CA3AA043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16" name="TextBox 40">
              <a:extLst>
                <a:ext uri="{FF2B5EF4-FFF2-40B4-BE49-F238E27FC236}">
                  <a16:creationId xmlns:a16="http://schemas.microsoft.com/office/drawing/2014/main" xmlns="" id="{9FE54ABA-5632-4F99-A38D-BD4C7C1B6EF9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200" i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Chia đều 10 bông hoa vào 2 lọ. Hỏi mỗi lọ có mấy bông hoa?</a:t>
              </a:r>
            </a:p>
          </p:txBody>
        </p:sp>
      </p:grpSp>
      <p:pic>
        <p:nvPicPr>
          <p:cNvPr id="3" name="Picture 2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1073" y="74388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C88E889-F6F2-4371-8F13-776AE55B7D42}"/>
              </a:ext>
            </a:extLst>
          </p:cNvPr>
          <p:cNvSpPr/>
          <p:nvPr/>
        </p:nvSpPr>
        <p:spPr>
          <a:xfrm>
            <a:off x="1422305" y="4287526"/>
            <a:ext cx="186301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: 2  = 5</a:t>
            </a: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xmlns="" id="{1A15DEC4-0EE5-4429-B05B-9A5708A62330}"/>
              </a:ext>
            </a:extLst>
          </p:cNvPr>
          <p:cNvSpPr txBox="1"/>
          <p:nvPr/>
        </p:nvSpPr>
        <p:spPr>
          <a:xfrm>
            <a:off x="841489" y="4947103"/>
            <a:ext cx="344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41">
                <a:extLst>
                  <a:ext uri="{FF2B5EF4-FFF2-40B4-BE49-F238E27FC236}">
                    <a16:creationId xmlns:a16="http://schemas.microsoft.com/office/drawing/2014/main" xmlns="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4904699" y="3536477"/>
                <a:ext cx="32287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10 </a:t>
                </a:r>
                <a:r>
                  <a:rPr lang="vi-VN" sz="3200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</a:t>
                </a:r>
                <a:r>
                  <a:rPr lang="vi-VN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  <a:r>
                  <a:rPr lang="vi-VN" sz="3200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=    5</a:t>
                </a:r>
              </a:p>
            </p:txBody>
          </p:sp>
        </mc:Choice>
        <mc:Fallback xmlns="">
          <p:sp>
            <p:nvSpPr>
              <p:cNvPr id="6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699" y="3536477"/>
                <a:ext cx="3228769" cy="584775"/>
              </a:xfrm>
              <a:prstGeom prst="rect">
                <a:avLst/>
              </a:prstGeom>
              <a:blipFill>
                <a:blip r:embed="rId6"/>
                <a:stretch>
                  <a:fillRect l="-4915" t="-14583" r="-3781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60987CA6-B69B-406E-B1AA-38A1A8EC015B}"/>
              </a:ext>
            </a:extLst>
          </p:cNvPr>
          <p:cNvCxnSpPr/>
          <p:nvPr/>
        </p:nvCxnSpPr>
        <p:spPr>
          <a:xfrm flipV="1">
            <a:off x="5167502" y="4136104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DE0DE9F-1104-4304-AFC8-5EC63D10728B}"/>
              </a:ext>
            </a:extLst>
          </p:cNvPr>
          <p:cNvCxnSpPr/>
          <p:nvPr/>
        </p:nvCxnSpPr>
        <p:spPr>
          <a:xfrm flipV="1">
            <a:off x="6744235" y="41361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B99899C-F897-4DB8-917E-C7364A2C5C59}"/>
              </a:ext>
            </a:extLst>
          </p:cNvPr>
          <p:cNvCxnSpPr/>
          <p:nvPr/>
        </p:nvCxnSpPr>
        <p:spPr>
          <a:xfrm flipV="1">
            <a:off x="8213711" y="412125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6">
            <a:extLst>
              <a:ext uri="{FF2B5EF4-FFF2-40B4-BE49-F238E27FC236}">
                <a16:creationId xmlns:a16="http://schemas.microsoft.com/office/drawing/2014/main" xmlns="" id="{9E52B404-3B2A-4B64-A5CA-1E349F433DA2}"/>
              </a:ext>
            </a:extLst>
          </p:cNvPr>
          <p:cNvSpPr txBox="1"/>
          <p:nvPr/>
        </p:nvSpPr>
        <p:spPr>
          <a:xfrm>
            <a:off x="4672245" y="4639326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bị chia</a:t>
            </a:r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xmlns="" id="{EB89E9D6-FFE6-4A6B-A865-21591B0AD5C8}"/>
              </a:ext>
            </a:extLst>
          </p:cNvPr>
          <p:cNvSpPr txBox="1"/>
          <p:nvPr/>
        </p:nvSpPr>
        <p:spPr>
          <a:xfrm>
            <a:off x="6240895" y="4632594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chia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xmlns="" id="{5501271A-BE6B-4774-805F-2E8658625613}"/>
              </a:ext>
            </a:extLst>
          </p:cNvPr>
          <p:cNvSpPr txBox="1"/>
          <p:nvPr/>
        </p:nvSpPr>
        <p:spPr>
          <a:xfrm>
            <a:off x="7565937" y="4633617"/>
            <a:ext cx="1326004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79ABA0-12B4-4612-B2D2-CE85901FB81E}"/>
              </a:ext>
            </a:extLst>
          </p:cNvPr>
          <p:cNvSpPr/>
          <p:nvPr/>
        </p:nvSpPr>
        <p:spPr>
          <a:xfrm>
            <a:off x="4747858" y="5747637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: 2 cũng gọi là thương.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C682F8-7B76-4191-BCCB-561FE8444E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499" y="1840196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xmlns="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49676" y="126530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259249B-A230-4437-826C-6EDDF157F352}"/>
              </a:ext>
            </a:extLst>
          </p:cNvPr>
          <p:cNvSpPr/>
          <p:nvPr/>
        </p:nvSpPr>
        <p:spPr>
          <a:xfrm>
            <a:off x="1249087" y="260145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6D7D62F-2C3B-476C-A9C9-180320A02C96}"/>
              </a:ext>
            </a:extLst>
          </p:cNvPr>
          <p:cNvGrpSpPr/>
          <p:nvPr/>
        </p:nvGrpSpPr>
        <p:grpSpPr>
          <a:xfrm>
            <a:off x="1866894" y="2621420"/>
            <a:ext cx="1081046" cy="461666"/>
            <a:chOff x="1870518" y="1440653"/>
            <a:chExt cx="1081046" cy="4515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xmlns="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xmlns="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5" name="table">
            <a:extLst>
              <a:ext uri="{FF2B5EF4-FFF2-40B4-BE49-F238E27FC236}">
                <a16:creationId xmlns:a16="http://schemas.microsoft.com/office/drawing/2014/main" xmlns="" id="{5F91035A-0376-4C07-B31D-B4D9336F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09" y="3375539"/>
            <a:ext cx="9455915" cy="2212080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2D834039-7C5B-4644-B947-8C24ED0AF206}"/>
              </a:ext>
            </a:extLst>
          </p:cNvPr>
          <p:cNvSpPr txBox="1"/>
          <p:nvPr/>
        </p:nvSpPr>
        <p:spPr>
          <a:xfrm>
            <a:off x="6107495" y="3939723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9">
            <a:extLst>
              <a:ext uri="{FF2B5EF4-FFF2-40B4-BE49-F238E27FC236}">
                <a16:creationId xmlns:a16="http://schemas.microsoft.com/office/drawing/2014/main" xmlns="" id="{5DEA15A5-74E7-44F7-915C-8E366945D3EE}"/>
              </a:ext>
            </a:extLst>
          </p:cNvPr>
          <p:cNvSpPr txBox="1"/>
          <p:nvPr/>
        </p:nvSpPr>
        <p:spPr>
          <a:xfrm>
            <a:off x="6200259" y="452224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" name="TextBox 70">
            <a:extLst>
              <a:ext uri="{FF2B5EF4-FFF2-40B4-BE49-F238E27FC236}">
                <a16:creationId xmlns:a16="http://schemas.microsoft.com/office/drawing/2014/main" xmlns="" id="{28670436-3DBB-4297-89EB-A17226518D66}"/>
              </a:ext>
            </a:extLst>
          </p:cNvPr>
          <p:cNvSpPr txBox="1"/>
          <p:nvPr/>
        </p:nvSpPr>
        <p:spPr>
          <a:xfrm>
            <a:off x="6123855" y="5055570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9" name="TextBox 77">
            <a:extLst>
              <a:ext uri="{FF2B5EF4-FFF2-40B4-BE49-F238E27FC236}">
                <a16:creationId xmlns:a16="http://schemas.microsoft.com/office/drawing/2014/main" xmlns="" id="{D90CB2E3-F165-4BF2-9148-E4B89825A486}"/>
              </a:ext>
            </a:extLst>
          </p:cNvPr>
          <p:cNvSpPr txBox="1"/>
          <p:nvPr/>
        </p:nvSpPr>
        <p:spPr>
          <a:xfrm>
            <a:off x="7987092" y="3965215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78">
            <a:extLst>
              <a:ext uri="{FF2B5EF4-FFF2-40B4-BE49-F238E27FC236}">
                <a16:creationId xmlns:a16="http://schemas.microsoft.com/office/drawing/2014/main" xmlns="" id="{53C61ACD-02D8-45E5-8A61-D9F8B9995A7E}"/>
              </a:ext>
            </a:extLst>
          </p:cNvPr>
          <p:cNvSpPr txBox="1"/>
          <p:nvPr/>
        </p:nvSpPr>
        <p:spPr>
          <a:xfrm>
            <a:off x="8112193" y="451493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TextBox 79">
            <a:extLst>
              <a:ext uri="{FF2B5EF4-FFF2-40B4-BE49-F238E27FC236}">
                <a16:creationId xmlns:a16="http://schemas.microsoft.com/office/drawing/2014/main" xmlns="" id="{BAD96521-26CD-42B0-B0D5-7750B440058C}"/>
              </a:ext>
            </a:extLst>
          </p:cNvPr>
          <p:cNvSpPr txBox="1"/>
          <p:nvPr/>
        </p:nvSpPr>
        <p:spPr>
          <a:xfrm>
            <a:off x="8013596" y="5062657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2" name="TextBox 80">
            <a:extLst>
              <a:ext uri="{FF2B5EF4-FFF2-40B4-BE49-F238E27FC236}">
                <a16:creationId xmlns:a16="http://schemas.microsoft.com/office/drawing/2014/main" xmlns="" id="{B8FA7547-FFF2-4347-952E-FB6FC8FE9976}"/>
              </a:ext>
            </a:extLst>
          </p:cNvPr>
          <p:cNvSpPr txBox="1"/>
          <p:nvPr/>
        </p:nvSpPr>
        <p:spPr>
          <a:xfrm>
            <a:off x="9918111" y="3963732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3" name="TextBox 81">
            <a:extLst>
              <a:ext uri="{FF2B5EF4-FFF2-40B4-BE49-F238E27FC236}">
                <a16:creationId xmlns:a16="http://schemas.microsoft.com/office/drawing/2014/main" xmlns="" id="{EA92AE25-F172-4879-8EDA-50D75B5D275B}"/>
              </a:ext>
            </a:extLst>
          </p:cNvPr>
          <p:cNvSpPr txBox="1"/>
          <p:nvPr/>
        </p:nvSpPr>
        <p:spPr>
          <a:xfrm>
            <a:off x="10024127" y="451493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4" name="TextBox 82">
            <a:extLst>
              <a:ext uri="{FF2B5EF4-FFF2-40B4-BE49-F238E27FC236}">
                <a16:creationId xmlns:a16="http://schemas.microsoft.com/office/drawing/2014/main" xmlns="" id="{2B8E654F-3DF3-4158-8C9A-36F90FD1B9E5}"/>
              </a:ext>
            </a:extLst>
          </p:cNvPr>
          <p:cNvSpPr txBox="1"/>
          <p:nvPr/>
        </p:nvSpPr>
        <p:spPr>
          <a:xfrm>
            <a:off x="10024127" y="5069475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AAF24A-CAB0-4D09-856E-FF6037D397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3496" y="519734"/>
            <a:ext cx="7666946" cy="3781921"/>
          </a:xfrm>
          <a:prstGeom prst="rect">
            <a:avLst/>
          </a:prstGeom>
        </p:spPr>
      </p:pic>
      <p:pic>
        <p:nvPicPr>
          <p:cNvPr id="7" name="Picture 6" descr="Không có mô tả.">
            <a:extLst>
              <a:ext uri="{FF2B5EF4-FFF2-40B4-BE49-F238E27FC236}">
                <a16:creationId xmlns:a16="http://schemas.microsoft.com/office/drawing/2014/main" xmlns="" id="{D84DCBB3-05F9-4C91-B64E-A030217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41558" y="5594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DBA16D7-D4DE-47FD-B8FE-875539278D59}"/>
              </a:ext>
            </a:extLst>
          </p:cNvPr>
          <p:cNvSpPr/>
          <p:nvPr/>
        </p:nvSpPr>
        <p:spPr>
          <a:xfrm>
            <a:off x="857233" y="19022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1FD8219F-EE9D-4A79-A6D0-0EDD91393727}"/>
              </a:ext>
            </a:extLst>
          </p:cNvPr>
          <p:cNvSpPr txBox="1"/>
          <p:nvPr/>
        </p:nvSpPr>
        <p:spPr>
          <a:xfrm>
            <a:off x="1294556" y="1919436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Chọn phép tính thích hợp.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DEEE640-47B8-4A44-8888-5842AEEBDA49}"/>
              </a:ext>
            </a:extLst>
          </p:cNvPr>
          <p:cNvSpPr/>
          <p:nvPr/>
        </p:nvSpPr>
        <p:spPr>
          <a:xfrm>
            <a:off x="5095012" y="1822753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28DDB09A-8F0A-4360-A824-301D08880A14}"/>
              </a:ext>
            </a:extLst>
          </p:cNvPr>
          <p:cNvSpPr/>
          <p:nvPr/>
        </p:nvSpPr>
        <p:spPr>
          <a:xfrm>
            <a:off x="7242313" y="3012437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04D479A-E467-42C0-9E06-44178B1708E3}"/>
              </a:ext>
            </a:extLst>
          </p:cNvPr>
          <p:cNvGrpSpPr/>
          <p:nvPr/>
        </p:nvGrpSpPr>
        <p:grpSpPr>
          <a:xfrm>
            <a:off x="1294555" y="4301655"/>
            <a:ext cx="1451038" cy="482391"/>
            <a:chOff x="2577634" y="1440653"/>
            <a:chExt cx="1451038" cy="4823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F05D721-1329-4C5B-A8DC-F94A53AA4089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B9EA9EE9-A06E-4E13-AA05-593DEA0110A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xmlns="" id="{01F648BE-5DB0-42EF-AD04-DE92206D23A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xmlns="" id="{BC0F9CEE-48F3-4822-B53B-7347A253A339}"/>
                </a:ext>
              </a:extLst>
            </p:cNvPr>
            <p:cNvSpPr txBox="1"/>
            <p:nvPr/>
          </p:nvSpPr>
          <p:spPr>
            <a:xfrm>
              <a:off x="2577634" y="1440653"/>
              <a:ext cx="1451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vi-VN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          ?</a:t>
              </a:r>
            </a:p>
          </p:txBody>
        </p:sp>
      </p:grpSp>
      <p:pic>
        <p:nvPicPr>
          <p:cNvPr id="13" name="table">
            <a:extLst>
              <a:ext uri="{FF2B5EF4-FFF2-40B4-BE49-F238E27FC236}">
                <a16:creationId xmlns:a16="http://schemas.microsoft.com/office/drawing/2014/main" xmlns="" id="{E4D906A6-A982-4384-B2E2-0187ED435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385" y="4301655"/>
            <a:ext cx="7978376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F03199-96C9-4DDC-99CA-54D97D8CE788}"/>
              </a:ext>
            </a:extLst>
          </p:cNvPr>
          <p:cNvSpPr txBox="1"/>
          <p:nvPr/>
        </p:nvSpPr>
        <p:spPr>
          <a:xfrm>
            <a:off x="8080440" y="4965145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C556BA-782A-4620-A7B2-A43C7C9FE836}"/>
              </a:ext>
            </a:extLst>
          </p:cNvPr>
          <p:cNvSpPr txBox="1"/>
          <p:nvPr/>
        </p:nvSpPr>
        <p:spPr>
          <a:xfrm>
            <a:off x="8080440" y="542246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1DEB30-19D5-473A-8F00-D1F7677A6D3F}"/>
              </a:ext>
            </a:extLst>
          </p:cNvPr>
          <p:cNvSpPr txBox="1"/>
          <p:nvPr/>
        </p:nvSpPr>
        <p:spPr>
          <a:xfrm>
            <a:off x="8074192" y="587660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1990E7-6D49-4CF7-815C-33E64FF21C81}"/>
              </a:ext>
            </a:extLst>
          </p:cNvPr>
          <p:cNvSpPr txBox="1"/>
          <p:nvPr/>
        </p:nvSpPr>
        <p:spPr>
          <a:xfrm>
            <a:off x="10049932" y="496197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835DC1-9BC5-4B9E-8D55-F7CDD93D7A1E}"/>
              </a:ext>
            </a:extLst>
          </p:cNvPr>
          <p:cNvSpPr txBox="1"/>
          <p:nvPr/>
        </p:nvSpPr>
        <p:spPr>
          <a:xfrm>
            <a:off x="10049932" y="5419285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04B48C-15DB-404A-8B33-F10F7886E870}"/>
              </a:ext>
            </a:extLst>
          </p:cNvPr>
          <p:cNvSpPr txBox="1"/>
          <p:nvPr/>
        </p:nvSpPr>
        <p:spPr>
          <a:xfrm>
            <a:off x="10056935" y="5876600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xmlns="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xmlns="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xmlns="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xmlns="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xmlns="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xmlns="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xmlns="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xmlns="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xmlns="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xmlns="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xmlns="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xmlns="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xmlns="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xmlns="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xmlns="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xmlns="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xmlns="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xmlns="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xmlns="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xmlns="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C0590D-D091-4540-B579-B5F81154CBB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 : 2 = ?</a:t>
            </a:r>
          </a:p>
        </p:txBody>
      </p:sp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xmlns="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xmlns="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xmlns="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xmlns="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xmlns="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xmlns="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71526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71365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4411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62E73B4-3C01-48B9-8136-ABD221F1CB3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 : 2 = ?</a:t>
            </a:r>
          </a:p>
        </p:txBody>
      </p:sp>
    </p:spTree>
    <p:extLst>
      <p:ext uri="{BB962C8B-B14F-4D97-AF65-F5344CB8AC3E}">
        <p14:creationId xmlns:p14="http://schemas.microsoft.com/office/powerpoint/2010/main" val="42367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xmlns="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xmlns="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xmlns="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xmlns="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xmlns="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xmlns="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2C7892A-6BA1-44CF-92DF-7A84E698004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 : ? = 3</a:t>
            </a:r>
          </a:p>
        </p:txBody>
      </p:sp>
    </p:spTree>
    <p:extLst>
      <p:ext uri="{BB962C8B-B14F-4D97-AF65-F5344CB8AC3E}">
        <p14:creationId xmlns:p14="http://schemas.microsoft.com/office/powerpoint/2010/main" val="29066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xmlns="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xmlns="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xmlns="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xmlns="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xmlns="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xmlns="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4EE9A0-D8D9-46D6-8404-E0EF4F12C28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 : 5 = ?</a:t>
            </a:r>
          </a:p>
        </p:txBody>
      </p:sp>
    </p:spTree>
    <p:extLst>
      <p:ext uri="{BB962C8B-B14F-4D97-AF65-F5344CB8AC3E}">
        <p14:creationId xmlns:p14="http://schemas.microsoft.com/office/powerpoint/2010/main" val="41114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xmlns="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xmlns="" id="{4F90B980-A131-4479-8F8C-7BF21A70E267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xmlns="" id="{A8DA704D-2BB9-418F-9E09-4530A9173CCF}"/>
              </a:ext>
            </a:extLst>
          </p:cNvPr>
          <p:cNvSpPr/>
          <p:nvPr/>
        </p:nvSpPr>
        <p:spPr>
          <a:xfrm flipH="1">
            <a:off x="154606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xmlns="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xmlns="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xmlns="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6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B34BB4-76C5-4BB4-BE25-060A405994E8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: 5 = 6</a:t>
            </a:r>
          </a:p>
        </p:txBody>
      </p:sp>
    </p:spTree>
    <p:extLst>
      <p:ext uri="{BB962C8B-B14F-4D97-AF65-F5344CB8AC3E}">
        <p14:creationId xmlns:p14="http://schemas.microsoft.com/office/powerpoint/2010/main" val="26620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xmlns="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xmlns="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xmlns="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xmlns="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xmlns="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xmlns="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xmlns="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xmlns="" id="{A8DA704D-2BB9-418F-9E09-4530A9173CCF}"/>
              </a:ext>
            </a:extLst>
          </p:cNvPr>
          <p:cNvSpPr/>
          <p:nvPr/>
        </p:nvSpPr>
        <p:spPr>
          <a:xfrm flipH="1">
            <a:off x="585812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xmlns="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xmlns="" id="{47E3DCAB-9C97-450B-9674-B91BF34D1E70}"/>
              </a:ext>
            </a:extLst>
          </p:cNvPr>
          <p:cNvSpPr/>
          <p:nvPr/>
        </p:nvSpPr>
        <p:spPr>
          <a:xfrm flipH="1">
            <a:off x="5814849" y="5273142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xmlns="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xmlns="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5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931E55-3DC6-4474-A55B-6BE98A492F3F}"/>
              </a:ext>
            </a:extLst>
          </p:cNvPr>
          <p:cNvSpPr/>
          <p:nvPr/>
        </p:nvSpPr>
        <p:spPr>
          <a:xfrm>
            <a:off x="3057803" y="746041"/>
            <a:ext cx="5005054" cy="8169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0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fc269f7d17a0959e96f7ba87c092e35b4ea8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357</Words>
  <Application>Microsoft Office PowerPoint</Application>
  <PresentationFormat>Custom</PresentationFormat>
  <Paragraphs>119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自定义设计方案</vt:lpstr>
      <vt:lpstr>第一PPT，www.1ppt.com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12</cp:revision>
  <dcterms:created xsi:type="dcterms:W3CDTF">2021-07-09T06:30:31Z</dcterms:created>
  <dcterms:modified xsi:type="dcterms:W3CDTF">2022-02-06T08:02:05Z</dcterms:modified>
</cp:coreProperties>
</file>