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  <p:sldMasterId id="2147483702" r:id="rId4"/>
  </p:sldMasterIdLst>
  <p:notesMasterIdLst>
    <p:notesMasterId r:id="rId19"/>
  </p:notesMasterIdLst>
  <p:sldIdLst>
    <p:sldId id="2898" r:id="rId5"/>
    <p:sldId id="264" r:id="rId6"/>
    <p:sldId id="256" r:id="rId7"/>
    <p:sldId id="257" r:id="rId8"/>
    <p:sldId id="258" r:id="rId9"/>
    <p:sldId id="259" r:id="rId10"/>
    <p:sldId id="2884" r:id="rId11"/>
    <p:sldId id="265" r:id="rId12"/>
    <p:sldId id="2896" r:id="rId13"/>
    <p:sldId id="2890" r:id="rId14"/>
    <p:sldId id="2886" r:id="rId15"/>
    <p:sldId id="2897" r:id="rId16"/>
    <p:sldId id="2889" r:id="rId17"/>
    <p:sldId id="2895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7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1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9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8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30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7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87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4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73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42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09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8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7" indent="0">
              <a:buNone/>
              <a:defRPr sz="3733"/>
            </a:lvl2pPr>
            <a:lvl3pPr marL="1219072" indent="0">
              <a:buNone/>
              <a:defRPr sz="3200"/>
            </a:lvl3pPr>
            <a:lvl4pPr marL="1828609" indent="0">
              <a:buNone/>
              <a:defRPr sz="2667"/>
            </a:lvl4pPr>
            <a:lvl5pPr marL="2438144" indent="0">
              <a:buNone/>
              <a:defRPr sz="2667"/>
            </a:lvl5pPr>
            <a:lvl6pPr marL="3047680" indent="0">
              <a:buNone/>
              <a:defRPr sz="2667"/>
            </a:lvl6pPr>
            <a:lvl7pPr marL="3657217" indent="0">
              <a:buNone/>
              <a:defRPr sz="2667"/>
            </a:lvl7pPr>
            <a:lvl8pPr marL="4266753" indent="0">
              <a:buNone/>
              <a:defRPr sz="2667"/>
            </a:lvl8pPr>
            <a:lvl9pPr marL="487628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62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20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04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92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2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algn="ctr" defTabSz="1219072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3" indent="-457153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5" indent="-380960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1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6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48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85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22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57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2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44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8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1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53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8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2.gi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microsoft.com/office/2007/relationships/hdphoto" Target="../media/hdphoto12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microsoft.com/office/2007/relationships/hdphoto" Target="../media/hdphoto12.wdp"/><Relationship Id="rId7" Type="http://schemas.openxmlformats.org/officeDocument/2006/relationships/image" Target="../media/image3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microsoft.com/office/2007/relationships/hdphoto" Target="../media/hdphoto1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microsoft.com/office/2007/relationships/hdphoto" Target="../media/hdphoto12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png"/><Relationship Id="rId11" Type="http://schemas.openxmlformats.org/officeDocument/2006/relationships/image" Target="../media/image12.jpe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6.jpeg"/><Relationship Id="rId9" Type="http://schemas.microsoft.com/office/2007/relationships/hdphoto" Target="../media/hdphoto6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6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1.png"/><Relationship Id="rId12" Type="http://schemas.microsoft.com/office/2007/relationships/hdphoto" Target="../media/hdphoto10.wdp"/><Relationship Id="rId17" Type="http://schemas.openxmlformats.org/officeDocument/2006/relationships/image" Target="../media/image4.png"/><Relationship Id="rId2" Type="http://schemas.openxmlformats.org/officeDocument/2006/relationships/audio" Target="../media/media2.wav"/><Relationship Id="rId16" Type="http://schemas.openxmlformats.org/officeDocument/2006/relationships/image" Target="../media/image13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5.png"/><Relationship Id="rId4" Type="http://schemas.openxmlformats.org/officeDocument/2006/relationships/image" Target="../media/image19.jpeg"/><Relationship Id="rId9" Type="http://schemas.openxmlformats.org/officeDocument/2006/relationships/image" Target="../media/image22.pn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4.png"/><Relationship Id="rId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24.jpe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microsoft.com/office/2007/relationships/hdphoto" Target="../media/hdphoto13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chia 2.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xmlns="" id="{1AD1C6F0-96B2-4F56-84D4-5D368565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50741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88E6D2-FFC6-4EBD-AFAE-1865F90839DA}"/>
              </a:ext>
            </a:extLst>
          </p:cNvPr>
          <p:cNvSpPr txBox="1"/>
          <p:nvPr/>
        </p:nvSpPr>
        <p:spPr>
          <a:xfrm>
            <a:off x="873810" y="1478046"/>
            <a:ext cx="398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Hoàn thành bảng chia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7260170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7260170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93407" r="-100230" b="-935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191304" r="-100230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291304" r="-100230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391304" r="-100230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496703" r="-100230" b="-531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590217" r="-100230" b="-4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690217" r="-100230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790217" r="-100230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900000" r="-10023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989130" r="-100230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E74D57-E8BA-49CA-B45E-69E6F628471E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0B36081-F512-445F-9049-AFDBCF96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2A37409-88CD-40FB-B474-76FEACC87410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Lập bảng chia 2 từ bảng nhân 2.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CD3D235-B90B-4CBB-A8F6-151BF18E9747}"/>
              </a:ext>
            </a:extLst>
          </p:cNvPr>
          <p:cNvSpPr/>
          <p:nvPr/>
        </p:nvSpPr>
        <p:spPr>
          <a:xfrm>
            <a:off x="10041255" y="261834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900DF8C-9121-4D45-9178-FA69001B0292}"/>
              </a:ext>
            </a:extLst>
          </p:cNvPr>
          <p:cNvSpPr/>
          <p:nvPr/>
        </p:nvSpPr>
        <p:spPr>
          <a:xfrm>
            <a:off x="10041254" y="320410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5ECE771-D2AC-4877-88BA-EF86E2881E3F}"/>
              </a:ext>
            </a:extLst>
          </p:cNvPr>
          <p:cNvSpPr/>
          <p:nvPr/>
        </p:nvSpPr>
        <p:spPr>
          <a:xfrm>
            <a:off x="10041256" y="3746157"/>
            <a:ext cx="479600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BCD06AA-1FC3-46E5-9E7F-93F456C3F136}"/>
              </a:ext>
            </a:extLst>
          </p:cNvPr>
          <p:cNvSpPr/>
          <p:nvPr/>
        </p:nvSpPr>
        <p:spPr>
          <a:xfrm>
            <a:off x="10041257" y="4324671"/>
            <a:ext cx="549210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757A36D-5F39-490B-9DF4-72DC67105726}"/>
              </a:ext>
            </a:extLst>
          </p:cNvPr>
          <p:cNvSpPr/>
          <p:nvPr/>
        </p:nvSpPr>
        <p:spPr>
          <a:xfrm>
            <a:off x="10041255" y="4881131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0E73C05-C3CC-4054-90E2-650382E9B3FD}"/>
              </a:ext>
            </a:extLst>
          </p:cNvPr>
          <p:cNvSpPr/>
          <p:nvPr/>
        </p:nvSpPr>
        <p:spPr>
          <a:xfrm>
            <a:off x="9970953" y="5437591"/>
            <a:ext cx="619513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5A9E017-8EA5-49CB-B951-32AF10FA245B}"/>
              </a:ext>
            </a:extLst>
          </p:cNvPr>
          <p:cNvSpPr/>
          <p:nvPr/>
        </p:nvSpPr>
        <p:spPr>
          <a:xfrm>
            <a:off x="8805878" y="940765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DD9FB3-6861-4E69-9D02-8C4A29E567A2}"/>
              </a:ext>
            </a:extLst>
          </p:cNvPr>
          <p:cNvSpPr txBox="1"/>
          <p:nvPr/>
        </p:nvSpPr>
        <p:spPr>
          <a:xfrm>
            <a:off x="3431994" y="3554384"/>
            <a:ext cx="120898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89B2F8-D767-4960-B42D-D3EAE1E5A117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 là các số tự nhiên tăng dần từ 1 đến 10.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F0D0C1E-0713-41C7-96CF-BEC1AD1D357D}"/>
              </a:ext>
            </a:extLst>
          </p:cNvPr>
          <p:cNvSpPr/>
          <p:nvPr/>
        </p:nvSpPr>
        <p:spPr>
          <a:xfrm>
            <a:off x="9396363" y="940765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C230E23-99D8-4E81-93EA-0BE5D858F4B0}"/>
              </a:ext>
            </a:extLst>
          </p:cNvPr>
          <p:cNvSpPr/>
          <p:nvPr/>
        </p:nvSpPr>
        <p:spPr>
          <a:xfrm>
            <a:off x="9970953" y="940765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B83A8783-ADEC-4C7B-A690-25EE6AFD9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7110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397300A-9A19-430E-B664-D5D79B858892}"/>
              </a:ext>
            </a:extLst>
          </p:cNvPr>
          <p:cNvSpPr/>
          <p:nvPr/>
        </p:nvSpPr>
        <p:spPr>
          <a:xfrm>
            <a:off x="1066564" y="182291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09702EC-76C5-4DED-9140-8E0276B7178B}"/>
              </a:ext>
            </a:extLst>
          </p:cNvPr>
          <p:cNvGrpSpPr/>
          <p:nvPr/>
        </p:nvGrpSpPr>
        <p:grpSpPr>
          <a:xfrm>
            <a:off x="1684371" y="1842877"/>
            <a:ext cx="1116312" cy="472050"/>
            <a:chOff x="1870518" y="1440653"/>
            <a:chExt cx="1116312" cy="4616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CB0A689-78FC-414E-AD43-25A3B6257B9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0DCED84-287B-44E9-80E4-5136813EFD4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76CCFF5-E106-4461-810E-E1C52DA4B37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0076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BE5AAD1-927E-4676-975A-76207909E2E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xmlns="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519625"/>
                  </p:ext>
                </p:extLst>
              </p:nvPr>
            </p:nvGraphicFramePr>
            <p:xfrm>
              <a:off x="3178507" y="749525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519625"/>
                  </p:ext>
                </p:extLst>
              </p:nvPr>
            </p:nvGraphicFramePr>
            <p:xfrm>
              <a:off x="3178507" y="749525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41" r="-367025" b="-62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D42A4A-456C-49BF-A7E5-DA5C4E904375}"/>
              </a:ext>
            </a:extLst>
          </p:cNvPr>
          <p:cNvSpPr txBox="1"/>
          <p:nvPr/>
        </p:nvSpPr>
        <p:spPr>
          <a:xfrm>
            <a:off x="5973948" y="198074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0CA7DF-B61B-4760-BC20-73FF268C312E}"/>
              </a:ext>
            </a:extLst>
          </p:cNvPr>
          <p:cNvSpPr txBox="1"/>
          <p:nvPr/>
        </p:nvSpPr>
        <p:spPr>
          <a:xfrm>
            <a:off x="7012167" y="197576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6DE698-8E07-4066-8957-7FD36A003AC5}"/>
              </a:ext>
            </a:extLst>
          </p:cNvPr>
          <p:cNvSpPr txBox="1"/>
          <p:nvPr/>
        </p:nvSpPr>
        <p:spPr>
          <a:xfrm>
            <a:off x="8071250" y="197078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95B2DF-BD2C-41F2-B2B3-D4E0CF11067E}"/>
              </a:ext>
            </a:extLst>
          </p:cNvPr>
          <p:cNvSpPr txBox="1"/>
          <p:nvPr/>
        </p:nvSpPr>
        <p:spPr>
          <a:xfrm>
            <a:off x="9143033" y="196580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68385DE-0BAE-462E-A399-9EEB0BDF74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455007"/>
            <a:ext cx="5925250" cy="287628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BAE9EB6-E188-4F04-BBAE-38CC81DD0937}"/>
              </a:ext>
            </a:extLst>
          </p:cNvPr>
          <p:cNvSpPr/>
          <p:nvPr/>
        </p:nvSpPr>
        <p:spPr>
          <a:xfrm>
            <a:off x="1066564" y="298109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D6A642-B30A-409C-B4EF-DF1CBE61FE7A}"/>
              </a:ext>
            </a:extLst>
          </p:cNvPr>
          <p:cNvSpPr txBox="1"/>
          <p:nvPr/>
        </p:nvSpPr>
        <p:spPr>
          <a:xfrm>
            <a:off x="1503886" y="2981094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D697E7B-5FCF-495A-91CD-33702DC84D14}"/>
              </a:ext>
            </a:extLst>
          </p:cNvPr>
          <p:cNvSpPr/>
          <p:nvPr/>
        </p:nvSpPr>
        <p:spPr>
          <a:xfrm>
            <a:off x="917511" y="3752529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D65A953-2ECF-433A-9306-C3ABA7312D28}"/>
                  </a:ext>
                </a:extLst>
              </p:cNvPr>
              <p:cNvSpPr/>
              <p:nvPr/>
            </p:nvSpPr>
            <p:spPr>
              <a:xfrm>
                <a:off x="917510" y="421419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65A953-2ECF-433A-9306-C3ABA7312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4214194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505E87F-98F8-4E43-88D4-A318108185CB}"/>
              </a:ext>
            </a:extLst>
          </p:cNvPr>
          <p:cNvSpPr/>
          <p:nvPr/>
        </p:nvSpPr>
        <p:spPr>
          <a:xfrm>
            <a:off x="917509" y="4683006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CF3D9EF-CE64-4307-B79D-B8DB10FB7902}"/>
              </a:ext>
            </a:extLst>
          </p:cNvPr>
          <p:cNvSpPr/>
          <p:nvPr/>
        </p:nvSpPr>
        <p:spPr>
          <a:xfrm>
            <a:off x="917508" y="5151818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B1C8C232-6E8F-4379-88EC-C5593CEADBAA}"/>
                  </a:ext>
                </a:extLst>
              </p:cNvPr>
              <p:cNvSpPr/>
              <p:nvPr/>
            </p:nvSpPr>
            <p:spPr>
              <a:xfrm>
                <a:off x="917507" y="562063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C8C232-6E8F-4379-88EC-C5593CEAD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620630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9C683FB-CD37-49D1-80A4-594700D12F1C}"/>
              </a:ext>
            </a:extLst>
          </p:cNvPr>
          <p:cNvSpPr/>
          <p:nvPr/>
        </p:nvSpPr>
        <p:spPr>
          <a:xfrm>
            <a:off x="3482339" y="3775164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56CDEE45-5679-415D-BD97-2F75AD46BFC8}"/>
                  </a:ext>
                </a:extLst>
              </p:cNvPr>
              <p:cNvSpPr/>
              <p:nvPr/>
            </p:nvSpPr>
            <p:spPr>
              <a:xfrm>
                <a:off x="3482338" y="4243976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CDEE45-5679-415D-BD97-2F75AD46B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42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211" r="-4063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00F44DE-FE61-4EA4-8711-13F2CE33E515}"/>
              </a:ext>
            </a:extLst>
          </p:cNvPr>
          <p:cNvSpPr/>
          <p:nvPr/>
        </p:nvSpPr>
        <p:spPr>
          <a:xfrm>
            <a:off x="3482337" y="4712788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4CF0107-0F61-43C3-B5B8-421B79757FEB}"/>
              </a:ext>
            </a:extLst>
          </p:cNvPr>
          <p:cNvSpPr/>
          <p:nvPr/>
        </p:nvSpPr>
        <p:spPr>
          <a:xfrm>
            <a:off x="3482336" y="518160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A1EF8F9-99C5-4E3B-9478-7FF764F123F1}"/>
              </a:ext>
            </a:extLst>
          </p:cNvPr>
          <p:cNvSpPr/>
          <p:nvPr/>
        </p:nvSpPr>
        <p:spPr>
          <a:xfrm>
            <a:off x="3482335" y="5650412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3D819D6-465E-47C5-9DC9-EEA535F0FBB3}"/>
              </a:ext>
            </a:extLst>
          </p:cNvPr>
          <p:cNvSpPr txBox="1"/>
          <p:nvPr/>
        </p:nvSpPr>
        <p:spPr>
          <a:xfrm>
            <a:off x="2333397" y="372175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90FD55-7E79-4310-9E42-D0FF3C850145}"/>
              </a:ext>
            </a:extLst>
          </p:cNvPr>
          <p:cNvSpPr txBox="1"/>
          <p:nvPr/>
        </p:nvSpPr>
        <p:spPr>
          <a:xfrm>
            <a:off x="2333396" y="41832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1624877-419C-48EC-B58E-3B29AB8B1DB4}"/>
              </a:ext>
            </a:extLst>
          </p:cNvPr>
          <p:cNvSpPr txBox="1"/>
          <p:nvPr/>
        </p:nvSpPr>
        <p:spPr>
          <a:xfrm>
            <a:off x="2333395" y="463154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7BD24D2-CD5F-4D3C-BA20-A29BCB4E83FE}"/>
              </a:ext>
            </a:extLst>
          </p:cNvPr>
          <p:cNvSpPr txBox="1"/>
          <p:nvPr/>
        </p:nvSpPr>
        <p:spPr>
          <a:xfrm>
            <a:off x="2333394" y="51247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DA1E50F-FA50-4C6A-9071-018FDB490B9F}"/>
              </a:ext>
            </a:extLst>
          </p:cNvPr>
          <p:cNvSpPr txBox="1"/>
          <p:nvPr/>
        </p:nvSpPr>
        <p:spPr>
          <a:xfrm>
            <a:off x="2233205" y="5579918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C001973-B1E0-42E4-B810-204416FDFF3F}"/>
              </a:ext>
            </a:extLst>
          </p:cNvPr>
          <p:cNvSpPr txBox="1"/>
          <p:nvPr/>
        </p:nvSpPr>
        <p:spPr>
          <a:xfrm>
            <a:off x="4898225" y="375252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6582F3-2018-4FE7-BE91-8244BA961D60}"/>
              </a:ext>
            </a:extLst>
          </p:cNvPr>
          <p:cNvSpPr txBox="1"/>
          <p:nvPr/>
        </p:nvSpPr>
        <p:spPr>
          <a:xfrm>
            <a:off x="4798040" y="419261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CB6A6C1-5BAF-45A7-BBC3-DCF8579C4F04}"/>
              </a:ext>
            </a:extLst>
          </p:cNvPr>
          <p:cNvSpPr txBox="1"/>
          <p:nvPr/>
        </p:nvSpPr>
        <p:spPr>
          <a:xfrm>
            <a:off x="4898227" y="468585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9715EC7-650B-41C8-A962-9EE6812B550D}"/>
              </a:ext>
            </a:extLst>
          </p:cNvPr>
          <p:cNvSpPr txBox="1"/>
          <p:nvPr/>
        </p:nvSpPr>
        <p:spPr>
          <a:xfrm>
            <a:off x="4798038" y="514099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10650FC-AFEF-4D88-8118-4EC659C6F407}"/>
              </a:ext>
            </a:extLst>
          </p:cNvPr>
          <p:cNvSpPr txBox="1"/>
          <p:nvPr/>
        </p:nvSpPr>
        <p:spPr>
          <a:xfrm>
            <a:off x="4898225" y="562788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185057" y="212651"/>
            <a:ext cx="11800114" cy="6471178"/>
          </a:xfrm>
          <a:custGeom>
            <a:avLst/>
            <a:gdLst>
              <a:gd name="connsiteX0" fmla="*/ 0 w 11800114"/>
              <a:gd name="connsiteY0" fmla="*/ 281626 h 6471178"/>
              <a:gd name="connsiteX1" fmla="*/ 281626 w 11800114"/>
              <a:gd name="connsiteY1" fmla="*/ 0 h 6471178"/>
              <a:gd name="connsiteX2" fmla="*/ 985408 w 11800114"/>
              <a:gd name="connsiteY2" fmla="*/ 0 h 6471178"/>
              <a:gd name="connsiteX3" fmla="*/ 1352085 w 11800114"/>
              <a:gd name="connsiteY3" fmla="*/ 0 h 6471178"/>
              <a:gd name="connsiteX4" fmla="*/ 1718762 w 11800114"/>
              <a:gd name="connsiteY4" fmla="*/ 0 h 6471178"/>
              <a:gd name="connsiteX5" fmla="*/ 2310175 w 11800114"/>
              <a:gd name="connsiteY5" fmla="*/ 0 h 6471178"/>
              <a:gd name="connsiteX6" fmla="*/ 2901589 w 11800114"/>
              <a:gd name="connsiteY6" fmla="*/ 0 h 6471178"/>
              <a:gd name="connsiteX7" fmla="*/ 3380634 w 11800114"/>
              <a:gd name="connsiteY7" fmla="*/ 0 h 6471178"/>
              <a:gd name="connsiteX8" fmla="*/ 4196785 w 11800114"/>
              <a:gd name="connsiteY8" fmla="*/ 0 h 6471178"/>
              <a:gd name="connsiteX9" fmla="*/ 4563462 w 11800114"/>
              <a:gd name="connsiteY9" fmla="*/ 0 h 6471178"/>
              <a:gd name="connsiteX10" fmla="*/ 5379613 w 11800114"/>
              <a:gd name="connsiteY10" fmla="*/ 0 h 6471178"/>
              <a:gd name="connsiteX11" fmla="*/ 5746289 w 11800114"/>
              <a:gd name="connsiteY11" fmla="*/ 0 h 6471178"/>
              <a:gd name="connsiteX12" fmla="*/ 6450072 w 11800114"/>
              <a:gd name="connsiteY12" fmla="*/ 0 h 6471178"/>
              <a:gd name="connsiteX13" fmla="*/ 7266223 w 11800114"/>
              <a:gd name="connsiteY13" fmla="*/ 0 h 6471178"/>
              <a:gd name="connsiteX14" fmla="*/ 7520531 w 11800114"/>
              <a:gd name="connsiteY14" fmla="*/ 0 h 6471178"/>
              <a:gd name="connsiteX15" fmla="*/ 8336682 w 11800114"/>
              <a:gd name="connsiteY15" fmla="*/ 0 h 6471178"/>
              <a:gd name="connsiteX16" fmla="*/ 9152833 w 11800114"/>
              <a:gd name="connsiteY16" fmla="*/ 0 h 6471178"/>
              <a:gd name="connsiteX17" fmla="*/ 9407141 w 11800114"/>
              <a:gd name="connsiteY17" fmla="*/ 0 h 6471178"/>
              <a:gd name="connsiteX18" fmla="*/ 9998555 w 11800114"/>
              <a:gd name="connsiteY18" fmla="*/ 0 h 6471178"/>
              <a:gd name="connsiteX19" fmla="*/ 10477600 w 11800114"/>
              <a:gd name="connsiteY19" fmla="*/ 0 h 6471178"/>
              <a:gd name="connsiteX20" fmla="*/ 10956645 w 11800114"/>
              <a:gd name="connsiteY20" fmla="*/ 0 h 6471178"/>
              <a:gd name="connsiteX21" fmla="*/ 11518488 w 11800114"/>
              <a:gd name="connsiteY21" fmla="*/ 0 h 6471178"/>
              <a:gd name="connsiteX22" fmla="*/ 11800114 w 11800114"/>
              <a:gd name="connsiteY22" fmla="*/ 281626 h 6471178"/>
              <a:gd name="connsiteX23" fmla="*/ 11800114 w 11800114"/>
              <a:gd name="connsiteY23" fmla="*/ 695181 h 6471178"/>
              <a:gd name="connsiteX24" fmla="*/ 11800114 w 11800114"/>
              <a:gd name="connsiteY24" fmla="*/ 1108736 h 6471178"/>
              <a:gd name="connsiteX25" fmla="*/ 11800114 w 11800114"/>
              <a:gd name="connsiteY25" fmla="*/ 1581370 h 6471178"/>
              <a:gd name="connsiteX26" fmla="*/ 11800114 w 11800114"/>
              <a:gd name="connsiteY26" fmla="*/ 2172162 h 6471178"/>
              <a:gd name="connsiteX27" fmla="*/ 11800114 w 11800114"/>
              <a:gd name="connsiteY27" fmla="*/ 2822034 h 6471178"/>
              <a:gd name="connsiteX28" fmla="*/ 11800114 w 11800114"/>
              <a:gd name="connsiteY28" fmla="*/ 3353748 h 6471178"/>
              <a:gd name="connsiteX29" fmla="*/ 11800114 w 11800114"/>
              <a:gd name="connsiteY29" fmla="*/ 3826382 h 6471178"/>
              <a:gd name="connsiteX30" fmla="*/ 11800114 w 11800114"/>
              <a:gd name="connsiteY30" fmla="*/ 4299016 h 6471178"/>
              <a:gd name="connsiteX31" fmla="*/ 11800114 w 11800114"/>
              <a:gd name="connsiteY31" fmla="*/ 4948888 h 6471178"/>
              <a:gd name="connsiteX32" fmla="*/ 11800114 w 11800114"/>
              <a:gd name="connsiteY32" fmla="*/ 5362442 h 6471178"/>
              <a:gd name="connsiteX33" fmla="*/ 11800114 w 11800114"/>
              <a:gd name="connsiteY33" fmla="*/ 6189552 h 6471178"/>
              <a:gd name="connsiteX34" fmla="*/ 11518488 w 11800114"/>
              <a:gd name="connsiteY34" fmla="*/ 6471178 h 6471178"/>
              <a:gd name="connsiteX35" fmla="*/ 11039443 w 11800114"/>
              <a:gd name="connsiteY35" fmla="*/ 6471178 h 6471178"/>
              <a:gd name="connsiteX36" fmla="*/ 10785135 w 11800114"/>
              <a:gd name="connsiteY36" fmla="*/ 6471178 h 6471178"/>
              <a:gd name="connsiteX37" fmla="*/ 10530827 w 11800114"/>
              <a:gd name="connsiteY37" fmla="*/ 6471178 h 6471178"/>
              <a:gd name="connsiteX38" fmla="*/ 10051782 w 11800114"/>
              <a:gd name="connsiteY38" fmla="*/ 6471178 h 6471178"/>
              <a:gd name="connsiteX39" fmla="*/ 9460368 w 11800114"/>
              <a:gd name="connsiteY39" fmla="*/ 6471178 h 6471178"/>
              <a:gd name="connsiteX40" fmla="*/ 8756586 w 11800114"/>
              <a:gd name="connsiteY40" fmla="*/ 6471178 h 6471178"/>
              <a:gd name="connsiteX41" fmla="*/ 8052803 w 11800114"/>
              <a:gd name="connsiteY41" fmla="*/ 6471178 h 6471178"/>
              <a:gd name="connsiteX42" fmla="*/ 7236652 w 11800114"/>
              <a:gd name="connsiteY42" fmla="*/ 6471178 h 6471178"/>
              <a:gd name="connsiteX43" fmla="*/ 6645238 w 11800114"/>
              <a:gd name="connsiteY43" fmla="*/ 6471178 h 6471178"/>
              <a:gd name="connsiteX44" fmla="*/ 6390930 w 11800114"/>
              <a:gd name="connsiteY44" fmla="*/ 6471178 h 6471178"/>
              <a:gd name="connsiteX45" fmla="*/ 5574779 w 11800114"/>
              <a:gd name="connsiteY45" fmla="*/ 6471178 h 6471178"/>
              <a:gd name="connsiteX46" fmla="*/ 4983366 w 11800114"/>
              <a:gd name="connsiteY46" fmla="*/ 6471178 h 6471178"/>
              <a:gd name="connsiteX47" fmla="*/ 4391952 w 11800114"/>
              <a:gd name="connsiteY47" fmla="*/ 6471178 h 6471178"/>
              <a:gd name="connsiteX48" fmla="*/ 4025275 w 11800114"/>
              <a:gd name="connsiteY48" fmla="*/ 6471178 h 6471178"/>
              <a:gd name="connsiteX49" fmla="*/ 3209124 w 11800114"/>
              <a:gd name="connsiteY49" fmla="*/ 6471178 h 6471178"/>
              <a:gd name="connsiteX50" fmla="*/ 2842448 w 11800114"/>
              <a:gd name="connsiteY50" fmla="*/ 6471178 h 6471178"/>
              <a:gd name="connsiteX51" fmla="*/ 2026297 w 11800114"/>
              <a:gd name="connsiteY51" fmla="*/ 6471178 h 6471178"/>
              <a:gd name="connsiteX52" fmla="*/ 1771989 w 11800114"/>
              <a:gd name="connsiteY52" fmla="*/ 6471178 h 6471178"/>
              <a:gd name="connsiteX53" fmla="*/ 1068206 w 11800114"/>
              <a:gd name="connsiteY53" fmla="*/ 6471178 h 6471178"/>
              <a:gd name="connsiteX54" fmla="*/ 281626 w 11800114"/>
              <a:gd name="connsiteY54" fmla="*/ 6471178 h 6471178"/>
              <a:gd name="connsiteX55" fmla="*/ 0 w 11800114"/>
              <a:gd name="connsiteY55" fmla="*/ 6189552 h 6471178"/>
              <a:gd name="connsiteX56" fmla="*/ 0 w 11800114"/>
              <a:gd name="connsiteY56" fmla="*/ 5657839 h 6471178"/>
              <a:gd name="connsiteX57" fmla="*/ 0 w 11800114"/>
              <a:gd name="connsiteY57" fmla="*/ 5185205 h 6471178"/>
              <a:gd name="connsiteX58" fmla="*/ 0 w 11800114"/>
              <a:gd name="connsiteY58" fmla="*/ 4653491 h 6471178"/>
              <a:gd name="connsiteX59" fmla="*/ 0 w 11800114"/>
              <a:gd name="connsiteY59" fmla="*/ 3944540 h 6471178"/>
              <a:gd name="connsiteX60" fmla="*/ 0 w 11800114"/>
              <a:gd name="connsiteY60" fmla="*/ 3294668 h 6471178"/>
              <a:gd name="connsiteX61" fmla="*/ 0 w 11800114"/>
              <a:gd name="connsiteY61" fmla="*/ 2881113 h 6471178"/>
              <a:gd name="connsiteX62" fmla="*/ 0 w 11800114"/>
              <a:gd name="connsiteY62" fmla="*/ 2467559 h 6471178"/>
              <a:gd name="connsiteX63" fmla="*/ 0 w 11800114"/>
              <a:gd name="connsiteY63" fmla="*/ 1758607 h 6471178"/>
              <a:gd name="connsiteX64" fmla="*/ 0 w 11800114"/>
              <a:gd name="connsiteY64" fmla="*/ 1345053 h 6471178"/>
              <a:gd name="connsiteX65" fmla="*/ 0 w 11800114"/>
              <a:gd name="connsiteY65" fmla="*/ 931498 h 6471178"/>
              <a:gd name="connsiteX66" fmla="*/ 0 w 11800114"/>
              <a:gd name="connsiteY66" fmla="*/ 281626 h 647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71178" fill="none" extrusionOk="0">
                <a:moveTo>
                  <a:pt x="0" y="281626"/>
                </a:moveTo>
                <a:cubicBezTo>
                  <a:pt x="38812" y="132067"/>
                  <a:pt x="130706" y="7085"/>
                  <a:pt x="281626" y="0"/>
                </a:cubicBezTo>
                <a:cubicBezTo>
                  <a:pt x="527049" y="-45999"/>
                  <a:pt x="700847" y="42432"/>
                  <a:pt x="985408" y="0"/>
                </a:cubicBezTo>
                <a:cubicBezTo>
                  <a:pt x="1269969" y="-42432"/>
                  <a:pt x="1253077" y="313"/>
                  <a:pt x="1352085" y="0"/>
                </a:cubicBezTo>
                <a:cubicBezTo>
                  <a:pt x="1451093" y="-313"/>
                  <a:pt x="1600950" y="42006"/>
                  <a:pt x="1718762" y="0"/>
                </a:cubicBezTo>
                <a:cubicBezTo>
                  <a:pt x="1836574" y="-42006"/>
                  <a:pt x="2111145" y="27689"/>
                  <a:pt x="2310175" y="0"/>
                </a:cubicBezTo>
                <a:cubicBezTo>
                  <a:pt x="2509205" y="-27689"/>
                  <a:pt x="2740819" y="22471"/>
                  <a:pt x="2901589" y="0"/>
                </a:cubicBezTo>
                <a:cubicBezTo>
                  <a:pt x="3062359" y="-22471"/>
                  <a:pt x="3232361" y="42937"/>
                  <a:pt x="3380634" y="0"/>
                </a:cubicBezTo>
                <a:cubicBezTo>
                  <a:pt x="3528907" y="-42937"/>
                  <a:pt x="3990572" y="76606"/>
                  <a:pt x="4196785" y="0"/>
                </a:cubicBezTo>
                <a:cubicBezTo>
                  <a:pt x="4402998" y="-76606"/>
                  <a:pt x="4407995" y="9856"/>
                  <a:pt x="4563462" y="0"/>
                </a:cubicBezTo>
                <a:cubicBezTo>
                  <a:pt x="4718929" y="-9856"/>
                  <a:pt x="5088797" y="12349"/>
                  <a:pt x="5379613" y="0"/>
                </a:cubicBezTo>
                <a:cubicBezTo>
                  <a:pt x="5670429" y="-12349"/>
                  <a:pt x="5582175" y="16644"/>
                  <a:pt x="5746289" y="0"/>
                </a:cubicBezTo>
                <a:cubicBezTo>
                  <a:pt x="5910403" y="-16644"/>
                  <a:pt x="6233007" y="74292"/>
                  <a:pt x="6450072" y="0"/>
                </a:cubicBezTo>
                <a:cubicBezTo>
                  <a:pt x="6667137" y="-74292"/>
                  <a:pt x="7090396" y="77980"/>
                  <a:pt x="7266223" y="0"/>
                </a:cubicBezTo>
                <a:cubicBezTo>
                  <a:pt x="7442050" y="-77980"/>
                  <a:pt x="7394084" y="19153"/>
                  <a:pt x="7520531" y="0"/>
                </a:cubicBezTo>
                <a:cubicBezTo>
                  <a:pt x="7646978" y="-19153"/>
                  <a:pt x="8058909" y="24159"/>
                  <a:pt x="8336682" y="0"/>
                </a:cubicBezTo>
                <a:cubicBezTo>
                  <a:pt x="8614455" y="-24159"/>
                  <a:pt x="8966745" y="9912"/>
                  <a:pt x="9152833" y="0"/>
                </a:cubicBezTo>
                <a:cubicBezTo>
                  <a:pt x="9338921" y="-9912"/>
                  <a:pt x="9325422" y="29355"/>
                  <a:pt x="9407141" y="0"/>
                </a:cubicBezTo>
                <a:cubicBezTo>
                  <a:pt x="9488860" y="-29355"/>
                  <a:pt x="9819538" y="55282"/>
                  <a:pt x="9998555" y="0"/>
                </a:cubicBezTo>
                <a:cubicBezTo>
                  <a:pt x="10177572" y="-55282"/>
                  <a:pt x="10248818" y="11522"/>
                  <a:pt x="10477600" y="0"/>
                </a:cubicBezTo>
                <a:cubicBezTo>
                  <a:pt x="10706382" y="-11522"/>
                  <a:pt x="10847504" y="21064"/>
                  <a:pt x="10956645" y="0"/>
                </a:cubicBezTo>
                <a:cubicBezTo>
                  <a:pt x="11065786" y="-21064"/>
                  <a:pt x="11342078" y="62872"/>
                  <a:pt x="11518488" y="0"/>
                </a:cubicBezTo>
                <a:cubicBezTo>
                  <a:pt x="11700380" y="9062"/>
                  <a:pt x="11775689" y="146964"/>
                  <a:pt x="11800114" y="281626"/>
                </a:cubicBezTo>
                <a:cubicBezTo>
                  <a:pt x="11845942" y="369144"/>
                  <a:pt x="11761642" y="503653"/>
                  <a:pt x="11800114" y="695181"/>
                </a:cubicBezTo>
                <a:cubicBezTo>
                  <a:pt x="11838586" y="886710"/>
                  <a:pt x="11768939" y="922056"/>
                  <a:pt x="11800114" y="1108736"/>
                </a:cubicBezTo>
                <a:cubicBezTo>
                  <a:pt x="11831289" y="1295417"/>
                  <a:pt x="11788270" y="1401403"/>
                  <a:pt x="11800114" y="1581370"/>
                </a:cubicBezTo>
                <a:cubicBezTo>
                  <a:pt x="11811958" y="1761337"/>
                  <a:pt x="11790162" y="2050251"/>
                  <a:pt x="11800114" y="2172162"/>
                </a:cubicBezTo>
                <a:cubicBezTo>
                  <a:pt x="11810066" y="2294073"/>
                  <a:pt x="11738495" y="2629708"/>
                  <a:pt x="11800114" y="2822034"/>
                </a:cubicBezTo>
                <a:cubicBezTo>
                  <a:pt x="11861733" y="3014360"/>
                  <a:pt x="11745163" y="3191710"/>
                  <a:pt x="11800114" y="3353748"/>
                </a:cubicBezTo>
                <a:cubicBezTo>
                  <a:pt x="11855065" y="3515786"/>
                  <a:pt x="11752146" y="3667076"/>
                  <a:pt x="11800114" y="3826382"/>
                </a:cubicBezTo>
                <a:cubicBezTo>
                  <a:pt x="11848082" y="3985688"/>
                  <a:pt x="11761414" y="4188250"/>
                  <a:pt x="11800114" y="4299016"/>
                </a:cubicBezTo>
                <a:cubicBezTo>
                  <a:pt x="11838814" y="4409782"/>
                  <a:pt x="11788764" y="4731563"/>
                  <a:pt x="11800114" y="4948888"/>
                </a:cubicBezTo>
                <a:cubicBezTo>
                  <a:pt x="11811464" y="5166213"/>
                  <a:pt x="11776665" y="5203867"/>
                  <a:pt x="11800114" y="5362442"/>
                </a:cubicBezTo>
                <a:cubicBezTo>
                  <a:pt x="11823563" y="5521017"/>
                  <a:pt x="11792090" y="5838171"/>
                  <a:pt x="11800114" y="6189552"/>
                </a:cubicBezTo>
                <a:cubicBezTo>
                  <a:pt x="11821524" y="6306523"/>
                  <a:pt x="11710233" y="6479509"/>
                  <a:pt x="11518488" y="6471178"/>
                </a:cubicBezTo>
                <a:cubicBezTo>
                  <a:pt x="11351927" y="6500490"/>
                  <a:pt x="11232257" y="6418590"/>
                  <a:pt x="11039443" y="6471178"/>
                </a:cubicBezTo>
                <a:cubicBezTo>
                  <a:pt x="10846629" y="6523766"/>
                  <a:pt x="10884857" y="6455842"/>
                  <a:pt x="10785135" y="6471178"/>
                </a:cubicBezTo>
                <a:cubicBezTo>
                  <a:pt x="10685413" y="6486514"/>
                  <a:pt x="10606242" y="6446563"/>
                  <a:pt x="10530827" y="6471178"/>
                </a:cubicBezTo>
                <a:cubicBezTo>
                  <a:pt x="10455412" y="6495793"/>
                  <a:pt x="10269038" y="6455773"/>
                  <a:pt x="10051782" y="6471178"/>
                </a:cubicBezTo>
                <a:cubicBezTo>
                  <a:pt x="9834527" y="6486583"/>
                  <a:pt x="9723899" y="6442177"/>
                  <a:pt x="9460368" y="6471178"/>
                </a:cubicBezTo>
                <a:cubicBezTo>
                  <a:pt x="9196837" y="6500179"/>
                  <a:pt x="9066345" y="6390098"/>
                  <a:pt x="8756586" y="6471178"/>
                </a:cubicBezTo>
                <a:cubicBezTo>
                  <a:pt x="8446827" y="6552258"/>
                  <a:pt x="8397934" y="6395440"/>
                  <a:pt x="8052803" y="6471178"/>
                </a:cubicBezTo>
                <a:cubicBezTo>
                  <a:pt x="7707672" y="6546916"/>
                  <a:pt x="7617769" y="6467958"/>
                  <a:pt x="7236652" y="6471178"/>
                </a:cubicBezTo>
                <a:cubicBezTo>
                  <a:pt x="6855535" y="6474398"/>
                  <a:pt x="6902138" y="6415703"/>
                  <a:pt x="6645238" y="6471178"/>
                </a:cubicBezTo>
                <a:cubicBezTo>
                  <a:pt x="6388338" y="6526653"/>
                  <a:pt x="6489813" y="6469883"/>
                  <a:pt x="6390930" y="6471178"/>
                </a:cubicBezTo>
                <a:cubicBezTo>
                  <a:pt x="6292047" y="6472473"/>
                  <a:pt x="5861026" y="6454739"/>
                  <a:pt x="5574779" y="6471178"/>
                </a:cubicBezTo>
                <a:cubicBezTo>
                  <a:pt x="5288532" y="6487617"/>
                  <a:pt x="5271634" y="6456701"/>
                  <a:pt x="4983366" y="6471178"/>
                </a:cubicBezTo>
                <a:cubicBezTo>
                  <a:pt x="4695098" y="6485655"/>
                  <a:pt x="4583409" y="6452922"/>
                  <a:pt x="4391952" y="6471178"/>
                </a:cubicBezTo>
                <a:cubicBezTo>
                  <a:pt x="4200495" y="6489434"/>
                  <a:pt x="4130450" y="6434277"/>
                  <a:pt x="4025275" y="6471178"/>
                </a:cubicBezTo>
                <a:cubicBezTo>
                  <a:pt x="3920100" y="6508079"/>
                  <a:pt x="3456264" y="6435462"/>
                  <a:pt x="3209124" y="6471178"/>
                </a:cubicBezTo>
                <a:cubicBezTo>
                  <a:pt x="2961984" y="6506894"/>
                  <a:pt x="2947102" y="6464089"/>
                  <a:pt x="2842448" y="6471178"/>
                </a:cubicBezTo>
                <a:cubicBezTo>
                  <a:pt x="2737794" y="6478267"/>
                  <a:pt x="2350159" y="6441196"/>
                  <a:pt x="2026297" y="6471178"/>
                </a:cubicBezTo>
                <a:cubicBezTo>
                  <a:pt x="1702435" y="6501160"/>
                  <a:pt x="1849901" y="6461604"/>
                  <a:pt x="1771989" y="6471178"/>
                </a:cubicBezTo>
                <a:cubicBezTo>
                  <a:pt x="1694077" y="6480752"/>
                  <a:pt x="1268006" y="6402018"/>
                  <a:pt x="1068206" y="6471178"/>
                </a:cubicBezTo>
                <a:cubicBezTo>
                  <a:pt x="868406" y="6540338"/>
                  <a:pt x="504104" y="6443211"/>
                  <a:pt x="281626" y="6471178"/>
                </a:cubicBezTo>
                <a:cubicBezTo>
                  <a:pt x="160350" y="6452125"/>
                  <a:pt x="1828" y="6371227"/>
                  <a:pt x="0" y="6189552"/>
                </a:cubicBezTo>
                <a:cubicBezTo>
                  <a:pt x="-21348" y="6024531"/>
                  <a:pt x="46688" y="5896765"/>
                  <a:pt x="0" y="5657839"/>
                </a:cubicBezTo>
                <a:cubicBezTo>
                  <a:pt x="-46688" y="5418913"/>
                  <a:pt x="17962" y="5393506"/>
                  <a:pt x="0" y="5185205"/>
                </a:cubicBezTo>
                <a:cubicBezTo>
                  <a:pt x="-17962" y="4976904"/>
                  <a:pt x="20297" y="4867564"/>
                  <a:pt x="0" y="4653491"/>
                </a:cubicBezTo>
                <a:cubicBezTo>
                  <a:pt x="-20297" y="4439418"/>
                  <a:pt x="40858" y="4167264"/>
                  <a:pt x="0" y="3944540"/>
                </a:cubicBezTo>
                <a:cubicBezTo>
                  <a:pt x="-40858" y="3721816"/>
                  <a:pt x="59321" y="3441675"/>
                  <a:pt x="0" y="3294668"/>
                </a:cubicBezTo>
                <a:cubicBezTo>
                  <a:pt x="-59321" y="3147661"/>
                  <a:pt x="33516" y="2975360"/>
                  <a:pt x="0" y="2881113"/>
                </a:cubicBezTo>
                <a:cubicBezTo>
                  <a:pt x="-33516" y="2786867"/>
                  <a:pt x="35642" y="2570421"/>
                  <a:pt x="0" y="2467559"/>
                </a:cubicBezTo>
                <a:cubicBezTo>
                  <a:pt x="-35642" y="2364697"/>
                  <a:pt x="21209" y="1964025"/>
                  <a:pt x="0" y="1758607"/>
                </a:cubicBezTo>
                <a:cubicBezTo>
                  <a:pt x="-21209" y="1553189"/>
                  <a:pt x="8106" y="1502418"/>
                  <a:pt x="0" y="1345053"/>
                </a:cubicBezTo>
                <a:cubicBezTo>
                  <a:pt x="-8106" y="1187688"/>
                  <a:pt x="39164" y="1077077"/>
                  <a:pt x="0" y="931498"/>
                </a:cubicBezTo>
                <a:cubicBezTo>
                  <a:pt x="-39164" y="785919"/>
                  <a:pt x="14938" y="440577"/>
                  <a:pt x="0" y="281626"/>
                </a:cubicBezTo>
                <a:close/>
              </a:path>
              <a:path w="11800114" h="6471178" stroke="0" extrusionOk="0">
                <a:moveTo>
                  <a:pt x="0" y="281626"/>
                </a:moveTo>
                <a:cubicBezTo>
                  <a:pt x="-17209" y="115473"/>
                  <a:pt x="105046" y="7897"/>
                  <a:pt x="281626" y="0"/>
                </a:cubicBezTo>
                <a:cubicBezTo>
                  <a:pt x="558658" y="-48033"/>
                  <a:pt x="918862" y="92038"/>
                  <a:pt x="1097777" y="0"/>
                </a:cubicBezTo>
                <a:cubicBezTo>
                  <a:pt x="1276692" y="-92038"/>
                  <a:pt x="1473802" y="38900"/>
                  <a:pt x="1576822" y="0"/>
                </a:cubicBezTo>
                <a:cubicBezTo>
                  <a:pt x="1679843" y="-38900"/>
                  <a:pt x="1779576" y="33920"/>
                  <a:pt x="1943499" y="0"/>
                </a:cubicBezTo>
                <a:cubicBezTo>
                  <a:pt x="2107422" y="-33920"/>
                  <a:pt x="2338332" y="71808"/>
                  <a:pt x="2647281" y="0"/>
                </a:cubicBezTo>
                <a:cubicBezTo>
                  <a:pt x="2956230" y="-71808"/>
                  <a:pt x="2977630" y="14057"/>
                  <a:pt x="3126326" y="0"/>
                </a:cubicBezTo>
                <a:cubicBezTo>
                  <a:pt x="3275023" y="-14057"/>
                  <a:pt x="3593903" y="8980"/>
                  <a:pt x="3942477" y="0"/>
                </a:cubicBezTo>
                <a:cubicBezTo>
                  <a:pt x="4291051" y="-8980"/>
                  <a:pt x="4222661" y="18992"/>
                  <a:pt x="4309154" y="0"/>
                </a:cubicBezTo>
                <a:cubicBezTo>
                  <a:pt x="4395647" y="-18992"/>
                  <a:pt x="4862182" y="29846"/>
                  <a:pt x="5125305" y="0"/>
                </a:cubicBezTo>
                <a:cubicBezTo>
                  <a:pt x="5388428" y="-29846"/>
                  <a:pt x="5322859" y="4587"/>
                  <a:pt x="5379613" y="0"/>
                </a:cubicBezTo>
                <a:cubicBezTo>
                  <a:pt x="5436367" y="-4587"/>
                  <a:pt x="5780131" y="37030"/>
                  <a:pt x="5971027" y="0"/>
                </a:cubicBezTo>
                <a:cubicBezTo>
                  <a:pt x="6161923" y="-37030"/>
                  <a:pt x="6268780" y="32392"/>
                  <a:pt x="6562440" y="0"/>
                </a:cubicBezTo>
                <a:cubicBezTo>
                  <a:pt x="6856100" y="-32392"/>
                  <a:pt x="6807381" y="978"/>
                  <a:pt x="7041486" y="0"/>
                </a:cubicBezTo>
                <a:cubicBezTo>
                  <a:pt x="7275591" y="-978"/>
                  <a:pt x="7507442" y="97551"/>
                  <a:pt x="7857637" y="0"/>
                </a:cubicBezTo>
                <a:cubicBezTo>
                  <a:pt x="8207832" y="-97551"/>
                  <a:pt x="8445041" y="88389"/>
                  <a:pt x="8673788" y="0"/>
                </a:cubicBezTo>
                <a:cubicBezTo>
                  <a:pt x="8902535" y="-88389"/>
                  <a:pt x="8913141" y="29395"/>
                  <a:pt x="9040464" y="0"/>
                </a:cubicBezTo>
                <a:cubicBezTo>
                  <a:pt x="9167787" y="-29395"/>
                  <a:pt x="9343305" y="25856"/>
                  <a:pt x="9631878" y="0"/>
                </a:cubicBezTo>
                <a:cubicBezTo>
                  <a:pt x="9920451" y="-25856"/>
                  <a:pt x="10096231" y="1661"/>
                  <a:pt x="10448029" y="0"/>
                </a:cubicBezTo>
                <a:cubicBezTo>
                  <a:pt x="10799827" y="-1661"/>
                  <a:pt x="11187567" y="104300"/>
                  <a:pt x="11518488" y="0"/>
                </a:cubicBezTo>
                <a:cubicBezTo>
                  <a:pt x="11666663" y="13165"/>
                  <a:pt x="11812937" y="135616"/>
                  <a:pt x="11800114" y="281626"/>
                </a:cubicBezTo>
                <a:cubicBezTo>
                  <a:pt x="11800741" y="395544"/>
                  <a:pt x="11763925" y="575135"/>
                  <a:pt x="11800114" y="754260"/>
                </a:cubicBezTo>
                <a:cubicBezTo>
                  <a:pt x="11836303" y="933385"/>
                  <a:pt x="11745848" y="1078030"/>
                  <a:pt x="11800114" y="1345053"/>
                </a:cubicBezTo>
                <a:cubicBezTo>
                  <a:pt x="11854380" y="1612076"/>
                  <a:pt x="11780982" y="1601467"/>
                  <a:pt x="11800114" y="1817687"/>
                </a:cubicBezTo>
                <a:cubicBezTo>
                  <a:pt x="11819246" y="2033907"/>
                  <a:pt x="11760212" y="2254025"/>
                  <a:pt x="11800114" y="2408479"/>
                </a:cubicBezTo>
                <a:cubicBezTo>
                  <a:pt x="11840016" y="2562933"/>
                  <a:pt x="11768152" y="2645904"/>
                  <a:pt x="11800114" y="2822034"/>
                </a:cubicBezTo>
                <a:cubicBezTo>
                  <a:pt x="11832076" y="2998165"/>
                  <a:pt x="11781400" y="3038133"/>
                  <a:pt x="11800114" y="3235589"/>
                </a:cubicBezTo>
                <a:cubicBezTo>
                  <a:pt x="11818828" y="3433045"/>
                  <a:pt x="11798333" y="3643018"/>
                  <a:pt x="11800114" y="3826382"/>
                </a:cubicBezTo>
                <a:cubicBezTo>
                  <a:pt x="11801895" y="4009746"/>
                  <a:pt x="11779365" y="4098077"/>
                  <a:pt x="11800114" y="4299016"/>
                </a:cubicBezTo>
                <a:cubicBezTo>
                  <a:pt x="11820863" y="4499955"/>
                  <a:pt x="11779204" y="4780871"/>
                  <a:pt x="11800114" y="4948888"/>
                </a:cubicBezTo>
                <a:cubicBezTo>
                  <a:pt x="11821024" y="5116905"/>
                  <a:pt x="11761576" y="5219653"/>
                  <a:pt x="11800114" y="5421522"/>
                </a:cubicBezTo>
                <a:cubicBezTo>
                  <a:pt x="11838652" y="5623391"/>
                  <a:pt x="11797547" y="5812430"/>
                  <a:pt x="11800114" y="6189552"/>
                </a:cubicBezTo>
                <a:cubicBezTo>
                  <a:pt x="11786997" y="6358368"/>
                  <a:pt x="11656561" y="6508553"/>
                  <a:pt x="11518488" y="6471178"/>
                </a:cubicBezTo>
                <a:cubicBezTo>
                  <a:pt x="11334061" y="6525784"/>
                  <a:pt x="10981435" y="6405838"/>
                  <a:pt x="10814706" y="6471178"/>
                </a:cubicBezTo>
                <a:cubicBezTo>
                  <a:pt x="10647977" y="6536518"/>
                  <a:pt x="10668192" y="6460881"/>
                  <a:pt x="10560398" y="6471178"/>
                </a:cubicBezTo>
                <a:cubicBezTo>
                  <a:pt x="10452604" y="6481475"/>
                  <a:pt x="10320825" y="6445873"/>
                  <a:pt x="10193721" y="6471178"/>
                </a:cubicBezTo>
                <a:cubicBezTo>
                  <a:pt x="10066617" y="6496483"/>
                  <a:pt x="9707101" y="6464968"/>
                  <a:pt x="9489939" y="6471178"/>
                </a:cubicBezTo>
                <a:cubicBezTo>
                  <a:pt x="9272777" y="6477388"/>
                  <a:pt x="9270123" y="6432400"/>
                  <a:pt x="9123262" y="6471178"/>
                </a:cubicBezTo>
                <a:cubicBezTo>
                  <a:pt x="8976401" y="6509956"/>
                  <a:pt x="8950349" y="6465518"/>
                  <a:pt x="8868954" y="6471178"/>
                </a:cubicBezTo>
                <a:cubicBezTo>
                  <a:pt x="8787559" y="6476838"/>
                  <a:pt x="8676230" y="6435889"/>
                  <a:pt x="8502278" y="6471178"/>
                </a:cubicBezTo>
                <a:cubicBezTo>
                  <a:pt x="8328326" y="6506467"/>
                  <a:pt x="8197874" y="6426373"/>
                  <a:pt x="8023233" y="6471178"/>
                </a:cubicBezTo>
                <a:cubicBezTo>
                  <a:pt x="7848592" y="6515983"/>
                  <a:pt x="7553667" y="6413837"/>
                  <a:pt x="7431819" y="6471178"/>
                </a:cubicBezTo>
                <a:cubicBezTo>
                  <a:pt x="7309971" y="6528519"/>
                  <a:pt x="7201673" y="6464922"/>
                  <a:pt x="7065142" y="6471178"/>
                </a:cubicBezTo>
                <a:cubicBezTo>
                  <a:pt x="6928611" y="6477434"/>
                  <a:pt x="6638573" y="6451707"/>
                  <a:pt x="6248991" y="6471178"/>
                </a:cubicBezTo>
                <a:cubicBezTo>
                  <a:pt x="5859409" y="6490649"/>
                  <a:pt x="5934284" y="6423393"/>
                  <a:pt x="5657577" y="6471178"/>
                </a:cubicBezTo>
                <a:cubicBezTo>
                  <a:pt x="5380870" y="6518963"/>
                  <a:pt x="5150386" y="6465975"/>
                  <a:pt x="4841426" y="6471178"/>
                </a:cubicBezTo>
                <a:cubicBezTo>
                  <a:pt x="4532466" y="6476381"/>
                  <a:pt x="4342563" y="6397170"/>
                  <a:pt x="4137644" y="6471178"/>
                </a:cubicBezTo>
                <a:cubicBezTo>
                  <a:pt x="3932725" y="6545186"/>
                  <a:pt x="3861990" y="6421584"/>
                  <a:pt x="3658599" y="6471178"/>
                </a:cubicBezTo>
                <a:cubicBezTo>
                  <a:pt x="3455208" y="6520772"/>
                  <a:pt x="3176883" y="6399540"/>
                  <a:pt x="2954816" y="6471178"/>
                </a:cubicBezTo>
                <a:cubicBezTo>
                  <a:pt x="2732749" y="6542816"/>
                  <a:pt x="2676978" y="6430629"/>
                  <a:pt x="2588140" y="6471178"/>
                </a:cubicBezTo>
                <a:cubicBezTo>
                  <a:pt x="2499302" y="6511727"/>
                  <a:pt x="2131566" y="6424488"/>
                  <a:pt x="1996726" y="6471178"/>
                </a:cubicBezTo>
                <a:cubicBezTo>
                  <a:pt x="1861886" y="6517868"/>
                  <a:pt x="1854177" y="6467524"/>
                  <a:pt x="1742418" y="6471178"/>
                </a:cubicBezTo>
                <a:cubicBezTo>
                  <a:pt x="1630659" y="6474832"/>
                  <a:pt x="1116258" y="6448009"/>
                  <a:pt x="926267" y="6471178"/>
                </a:cubicBezTo>
                <a:cubicBezTo>
                  <a:pt x="736276" y="6494347"/>
                  <a:pt x="562056" y="6458846"/>
                  <a:pt x="281626" y="6471178"/>
                </a:cubicBezTo>
                <a:cubicBezTo>
                  <a:pt x="128099" y="6463394"/>
                  <a:pt x="7690" y="6316207"/>
                  <a:pt x="0" y="6189552"/>
                </a:cubicBezTo>
                <a:cubicBezTo>
                  <a:pt x="-7751" y="5950419"/>
                  <a:pt x="36223" y="5821117"/>
                  <a:pt x="0" y="5598759"/>
                </a:cubicBezTo>
                <a:cubicBezTo>
                  <a:pt x="-36223" y="5376401"/>
                  <a:pt x="16738" y="5178586"/>
                  <a:pt x="0" y="5007967"/>
                </a:cubicBezTo>
                <a:cubicBezTo>
                  <a:pt x="-16738" y="4837348"/>
                  <a:pt x="63375" y="4556475"/>
                  <a:pt x="0" y="4358095"/>
                </a:cubicBezTo>
                <a:cubicBezTo>
                  <a:pt x="-63375" y="4159715"/>
                  <a:pt x="43806" y="3944873"/>
                  <a:pt x="0" y="3649144"/>
                </a:cubicBezTo>
                <a:cubicBezTo>
                  <a:pt x="-43806" y="3353415"/>
                  <a:pt x="69521" y="3132172"/>
                  <a:pt x="0" y="2999272"/>
                </a:cubicBezTo>
                <a:cubicBezTo>
                  <a:pt x="-69521" y="2866372"/>
                  <a:pt x="20693" y="2639821"/>
                  <a:pt x="0" y="2290321"/>
                </a:cubicBezTo>
                <a:cubicBezTo>
                  <a:pt x="-20693" y="1940821"/>
                  <a:pt x="30176" y="1861303"/>
                  <a:pt x="0" y="1640449"/>
                </a:cubicBezTo>
                <a:cubicBezTo>
                  <a:pt x="-30176" y="1419595"/>
                  <a:pt x="53416" y="1270160"/>
                  <a:pt x="0" y="1167815"/>
                </a:cubicBezTo>
                <a:cubicBezTo>
                  <a:pt x="-53416" y="1065470"/>
                  <a:pt x="68687" y="629092"/>
                  <a:pt x="0" y="281626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419" y="2221"/>
            <a:ext cx="676275" cy="2219325"/>
          </a:xfrm>
          <a:prstGeom prst="rect">
            <a:avLst/>
          </a:prstGeom>
        </p:spPr>
      </p:pic>
      <p:pic>
        <p:nvPicPr>
          <p:cNvPr id="63" name="Picture 4" descr="Không có mô tả.">
            <a:extLst>
              <a:ext uri="{FF2B5EF4-FFF2-40B4-BE49-F238E27FC236}">
                <a16:creationId xmlns:a16="http://schemas.microsoft.com/office/drawing/2014/main" xmlns="" id="{5A331B32-F0F3-4BF0-B4A6-59AF3743B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62201" y="3052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FB876EC-FEAF-4DD2-AE85-E98536BC10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2157" y="3056534"/>
            <a:ext cx="7436541" cy="368949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xmlns="" id="{B4032C19-141A-4730-9B77-344E1F08C687}"/>
              </a:ext>
            </a:extLst>
          </p:cNvPr>
          <p:cNvSpPr/>
          <p:nvPr/>
        </p:nvSpPr>
        <p:spPr>
          <a:xfrm>
            <a:off x="668626" y="114049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vi-VN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8AD0D47-920E-4E32-B14B-42C68704BAB4}"/>
              </a:ext>
            </a:extLst>
          </p:cNvPr>
          <p:cNvSpPr txBox="1"/>
          <p:nvPr/>
        </p:nvSpPr>
        <p:spPr>
          <a:xfrm>
            <a:off x="1336736" y="934608"/>
            <a:ext cx="3572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E1A8636-8747-4679-8C12-D2F91B222DE3}"/>
              </a:ext>
            </a:extLst>
          </p:cNvPr>
          <p:cNvSpPr txBox="1"/>
          <p:nvPr/>
        </p:nvSpPr>
        <p:spPr>
          <a:xfrm>
            <a:off x="7951932" y="715495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5508D28-A00B-4668-A74C-B0F0A0B8E3E2}"/>
              </a:ext>
            </a:extLst>
          </p:cNvPr>
          <p:cNvSpPr txBox="1"/>
          <p:nvPr/>
        </p:nvSpPr>
        <p:spPr>
          <a:xfrm>
            <a:off x="5789779" y="1757971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 gà đó có số con gà là: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570BA61-3D81-4D3E-9453-38F81B36D5C0}"/>
              </a:ext>
            </a:extLst>
          </p:cNvPr>
          <p:cNvSpPr txBox="1"/>
          <p:nvPr/>
        </p:nvSpPr>
        <p:spPr>
          <a:xfrm>
            <a:off x="5789779" y="2285155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 : 2 = 10 (con)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E5E85BA-E197-4A6E-B4A0-E7A8A8B57640}"/>
              </a:ext>
            </a:extLst>
          </p:cNvPr>
          <p:cNvSpPr txBox="1"/>
          <p:nvPr/>
        </p:nvSpPr>
        <p:spPr>
          <a:xfrm>
            <a:off x="6753787" y="2804411"/>
            <a:ext cx="401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 số: 10 con gà.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C416DB2-3F90-4E08-A931-F9575BDE6966}"/>
              </a:ext>
            </a:extLst>
          </p:cNvPr>
          <p:cNvSpPr txBox="1"/>
          <p:nvPr/>
        </p:nvSpPr>
        <p:spPr>
          <a:xfrm>
            <a:off x="5678468" y="1230787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960833" y="1431697"/>
            <a:ext cx="7972567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56000" y="1092201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6 = 2.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21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B.Thương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76698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47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US" sz="2667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657600" y="1092201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3 = 2.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Thương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bị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chia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hạng</a:t>
            </a:r>
            <a:endParaRPr lang="en-US" sz="3200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 err="1">
                <a:solidFill>
                  <a:srgbClr val="0033CC"/>
                </a:solidFill>
                <a:latin typeface="Calibri"/>
              </a:rPr>
              <a:t>B.số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chia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Explosion 2 51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 7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B.5</a:t>
            </a: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 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6</a:t>
            </a: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9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629049" y="1092201"/>
            <a:ext cx="55880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600"/>
            <a:ext cx="12191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3232869"/>
            <a:ext cx="807459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118872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 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B.6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 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5</a:t>
            </a: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3454400" y="1092201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? = 6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Explosion 2 50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xmlns="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xmlns="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798495" y="2175976"/>
            <a:ext cx="6361036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43: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2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AC8A629-6CA7-4F43-BAF8-97F79326D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81576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2DF984-28F2-44BE-9985-4B62FEAAB0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773049"/>
            <a:ext cx="4945485" cy="46569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D9DCF23-6504-4627-AC27-3809B3360C8B}"/>
              </a:ext>
            </a:extLst>
          </p:cNvPr>
          <p:cNvGrpSpPr/>
          <p:nvPr/>
        </p:nvGrpSpPr>
        <p:grpSpPr>
          <a:xfrm>
            <a:off x="846728" y="3452716"/>
            <a:ext cx="7354659" cy="925941"/>
            <a:chOff x="1087785" y="2487203"/>
            <a:chExt cx="7354659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xmlns="" id="{CED5F083-E091-4997-A666-BBB4C0376E7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9CA8F74-23A7-46BB-8598-C2B1A02739FD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C674EF70-D7DD-41FF-BA4A-34E3C19615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EEC94D11-4A50-4C9F-B534-33DE13B7FD54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5FCF8230-F9CF-4D7D-94BC-02CA7FE8639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A9DDECB-0AEE-49C5-971A-472CFB10E5E6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88C5C159-0F00-4967-A919-17CEA43F45C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F550E006-18A6-4388-BC93-C6147BDF70AF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4B92B558-D67D-405B-9370-DE419754EAEB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E1E461E-29D9-4FEC-BC1B-C0701F84EA65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130781F1-CEEA-4F28-A774-6EE9D090B8B5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443604E7-69DA-4F37-B7D5-AED36B7EB593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B3D12A98-A210-4051-B7AE-E904013EB1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EF47465F-9B8A-43F0-B891-D91737405724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6040E92F-64F5-4A5B-88DA-B95C155BC28F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538AD92D-05DC-462B-A5BA-6E666F41C3A3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4FA564F-C341-4CB6-8756-B17667EE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44204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4E943DE-3D9E-4100-AE8B-0D19A320C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341954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D871B12-72F2-4BCF-9AC1-318762A9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34237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F964360-019C-49EE-A17F-26D62DD8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340414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79D82AA7-4471-4F98-8410-33C43644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33653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582291BE-685C-4374-AC92-E0699C74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340414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55DBC11-F080-4320-A454-D12508AC5F4F}"/>
              </a:ext>
            </a:extLst>
          </p:cNvPr>
          <p:cNvSpPr txBox="1"/>
          <p:nvPr/>
        </p:nvSpPr>
        <p:spPr>
          <a:xfrm>
            <a:off x="873810" y="178639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pic>
        <p:nvPicPr>
          <p:cNvPr id="2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D1AC044-F707-4EF9-B379-1E4EBD4DB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339653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013027A-C768-47CD-AFFF-7F103E98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340413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C5505C1-2BD2-40F5-9778-01A7C4258BC1}"/>
              </a:ext>
            </a:extLst>
          </p:cNvPr>
          <p:cNvSpPr txBox="1"/>
          <p:nvPr/>
        </p:nvSpPr>
        <p:spPr>
          <a:xfrm>
            <a:off x="6468618" y="1239460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đĩa có 2 quả cam, </a:t>
            </a:r>
          </a:p>
          <a:p>
            <a:pPr algn="ctr"/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3EB01CCE-87D3-438A-AB81-B8FC81F41028}"/>
                  </a:ext>
                </a:extLst>
              </p:cNvPr>
              <p:cNvSpPr/>
              <p:nvPr/>
            </p:nvSpPr>
            <p:spPr>
              <a:xfrm>
                <a:off x="1286209" y="4983879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4 = 8</a:t>
                </a:r>
              </a:p>
            </p:txBody>
          </p:sp>
        </mc:Choice>
        <mc:Fallback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B01CCE-87D3-438A-AB81-B8FC81F41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983879"/>
                <a:ext cx="2520550" cy="746892"/>
              </a:xfrm>
              <a:prstGeom prst="roundRect">
                <a:avLst/>
              </a:prstGeom>
              <a:blipFill rotWithShape="1">
                <a:blip r:embed="rId7"/>
                <a:stretch>
                  <a:fillRect t="-3906" b="-1953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arallelogram 31">
            <a:extLst>
              <a:ext uri="{FF2B5EF4-FFF2-40B4-BE49-F238E27FC236}">
                <a16:creationId xmlns:a16="http://schemas.microsoft.com/office/drawing/2014/main" xmlns="" id="{6C343EAF-AE03-41C7-BFD5-BECD97B1A3A9}"/>
              </a:ext>
            </a:extLst>
          </p:cNvPr>
          <p:cNvSpPr/>
          <p:nvPr/>
        </p:nvSpPr>
        <p:spPr>
          <a:xfrm>
            <a:off x="873810" y="3452716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1D3C356-F18C-4BE1-8E3D-7E9CF9168D27}"/>
              </a:ext>
            </a:extLst>
          </p:cNvPr>
          <p:cNvGrpSpPr/>
          <p:nvPr/>
        </p:nvGrpSpPr>
        <p:grpSpPr>
          <a:xfrm>
            <a:off x="1277354" y="3591836"/>
            <a:ext cx="1450975" cy="647701"/>
            <a:chOff x="4210303" y="5351786"/>
            <a:chExt cx="1450975" cy="64770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BCD6689-B8A4-4D85-A66F-33429279754A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3F63CBA-FE04-460C-9D4A-51D59224B131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3989B9D2-C93B-4230-B27D-AC258A6751C0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7EEFF598-267B-47EF-A001-D62F8B37E407}"/>
              </a:ext>
            </a:extLst>
          </p:cNvPr>
          <p:cNvGrpSpPr/>
          <p:nvPr/>
        </p:nvGrpSpPr>
        <p:grpSpPr>
          <a:xfrm>
            <a:off x="2973062" y="3591880"/>
            <a:ext cx="1450975" cy="647701"/>
            <a:chOff x="5906011" y="5351830"/>
            <a:chExt cx="1450975" cy="64770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05028B03-0E06-487A-96BD-093A0901974C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6289E7E-8F5B-4DA7-9FE4-E382B16DDB41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4DF2386D-B052-48EC-A01D-2FDBA594E97B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665E004-3B34-4031-9803-1EC5D7E08A90}"/>
              </a:ext>
            </a:extLst>
          </p:cNvPr>
          <p:cNvGrpSpPr/>
          <p:nvPr/>
        </p:nvGrpSpPr>
        <p:grpSpPr>
          <a:xfrm>
            <a:off x="4668770" y="3591924"/>
            <a:ext cx="1450975" cy="647701"/>
            <a:chOff x="7601719" y="5351874"/>
            <a:chExt cx="1450975" cy="64770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AC4BA3B-BE0A-4B34-9721-B1DE8F87D08D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25C94259-106F-4EB0-9396-9026D9C54CC6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37A32FD6-200B-4F47-B747-ADEDE1151FFF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9FA458F-8AEF-4876-90C3-31E1BB69ADEA}"/>
              </a:ext>
            </a:extLst>
          </p:cNvPr>
          <p:cNvGrpSpPr/>
          <p:nvPr/>
        </p:nvGrpSpPr>
        <p:grpSpPr>
          <a:xfrm>
            <a:off x="6365272" y="3591836"/>
            <a:ext cx="1450975" cy="647701"/>
            <a:chOff x="9298221" y="5351786"/>
            <a:chExt cx="1450975" cy="64770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42A283DB-AF7B-45EA-B11F-073740E06D2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1C4E3186-1FE4-4F53-A1C4-5272C85E971F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9954DE09-6336-48C7-9399-074997569F9D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7767825-46F6-4F5F-821C-7C5738C2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52481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E875A8E-185C-4CAF-B686-FDD2A107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5323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3CDFA7D-DA68-4AF9-A3BD-52C546917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53981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0841671-942E-4640-B2B6-0C65E21B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54731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77E24F4A-1D38-497E-9D17-8F2D2E5A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55481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A569489-4E75-498A-A6D3-9DA21719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5623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8DC3692-E9F3-4142-9463-97DFB126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53981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C8B0430-BA86-4C5E-A116-DF19417C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54731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Arrow: Right 56">
            <a:extLst>
              <a:ext uri="{FF2B5EF4-FFF2-40B4-BE49-F238E27FC236}">
                <a16:creationId xmlns:a16="http://schemas.microsoft.com/office/drawing/2014/main" xmlns="" id="{E5356DBF-56BA-487D-8D52-EC74CEBCA2A9}"/>
              </a:ext>
            </a:extLst>
          </p:cNvPr>
          <p:cNvSpPr/>
          <p:nvPr/>
        </p:nvSpPr>
        <p:spPr>
          <a:xfrm>
            <a:off x="4073321" y="5255166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3A189E79-7D32-44E6-8C16-C335ABB063E9}"/>
              </a:ext>
            </a:extLst>
          </p:cNvPr>
          <p:cNvSpPr/>
          <p:nvPr/>
        </p:nvSpPr>
        <p:spPr>
          <a:xfrm>
            <a:off x="5077915" y="4983879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: 2 = 4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uiExpand="1" build="p"/>
      <p:bldP spid="31" grpId="0" animBg="1"/>
      <p:bldP spid="32" grpId="0" animBg="1"/>
      <p:bldP spid="57" grpId="0" animBg="1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44b8438da3dad700cbf16e17383d7da7dc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543</Words>
  <Application>Microsoft Office PowerPoint</Application>
  <PresentationFormat>Custom</PresentationFormat>
  <Paragraphs>140</Paragraphs>
  <Slides>14</Slides>
  <Notes>4</Notes>
  <HiddenSlides>0</HiddenSlides>
  <MMClips>5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自定义设计方案</vt:lpstr>
      <vt:lpstr>第一PPT，www.1ppt.com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7</cp:revision>
  <dcterms:created xsi:type="dcterms:W3CDTF">2021-07-09T06:30:31Z</dcterms:created>
  <dcterms:modified xsi:type="dcterms:W3CDTF">2022-02-06T08:01:46Z</dcterms:modified>
</cp:coreProperties>
</file>