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8" r:id="rId2"/>
    <p:sldMasterId id="2147483680" r:id="rId3"/>
    <p:sldMasterId id="2147483686" r:id="rId4"/>
    <p:sldMasterId id="2147483691" r:id="rId5"/>
    <p:sldMasterId id="2147483703" r:id="rId6"/>
  </p:sldMasterIdLst>
  <p:notesMasterIdLst>
    <p:notesMasterId r:id="rId19"/>
  </p:notesMasterIdLst>
  <p:sldIdLst>
    <p:sldId id="2007577158" r:id="rId7"/>
    <p:sldId id="2007577157" r:id="rId8"/>
    <p:sldId id="263" r:id="rId9"/>
    <p:sldId id="2007577152" r:id="rId10"/>
    <p:sldId id="2007577153" r:id="rId11"/>
    <p:sldId id="2007577154" r:id="rId12"/>
    <p:sldId id="2007577155" r:id="rId13"/>
    <p:sldId id="2007577156" r:id="rId14"/>
    <p:sldId id="304" r:id="rId15"/>
    <p:sldId id="305" r:id="rId16"/>
    <p:sldId id="11088394" r:id="rId17"/>
    <p:sldId id="27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3C1A8-94C3-4E09-9ACF-2DBACE5ED176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E3DCC-F538-4CC0-B1DC-601ADF3ED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82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1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331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2871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215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62887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189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468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341201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6221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793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3194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84607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4549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91438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62239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43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79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199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043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47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99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6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37081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685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839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928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7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3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770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147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77285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570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8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76980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33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684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77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1459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57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79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15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421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12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6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0617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0466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6891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9080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224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28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357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0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5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97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855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comments" Target="../comments/comment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NÓI VÀ NGHE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7030A0"/>
                </a:solidFill>
                <a:cs typeface="Times New Roman" pitchFamily="18" charset="0"/>
              </a:rPr>
              <a:t>Chiếc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đèn </a:t>
            </a:r>
            <a:r>
              <a:rPr lang="vi-VN" sz="3600" b="1" dirty="0" smtClean="0">
                <a:solidFill>
                  <a:srgbClr val="7030A0"/>
                </a:solidFill>
                <a:cs typeface="Times New Roman" pitchFamily="18" charset="0"/>
              </a:rPr>
              <a:t>lồng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44800" y="2021205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563640" y="2021205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17" y="1015788"/>
            <a:ext cx="8431251" cy="4863153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499509" y="2187438"/>
            <a:ext cx="7192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239C6AD-7BC7-40B0-B7F1-8CB78C86ABD8}"/>
              </a:ext>
            </a:extLst>
          </p:cNvPr>
          <p:cNvSpPr txBox="1"/>
          <p:nvPr/>
        </p:nvSpPr>
        <p:spPr>
          <a:xfrm>
            <a:off x="3700383" y="573635"/>
            <a:ext cx="614804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Nói và nghe</a:t>
            </a:r>
            <a:endParaRPr kumimoji="0" lang="en-US" sz="53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97FAF51-CAF4-4689-9326-89F53CB7E7A4}"/>
              </a:ext>
            </a:extLst>
          </p:cNvPr>
          <p:cNvSpPr txBox="1"/>
          <p:nvPr/>
        </p:nvSpPr>
        <p:spPr>
          <a:xfrm>
            <a:off x="3215306" y="199141"/>
            <a:ext cx="635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Chiếc đèn lồng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CD691E-1336-44CE-AA65-597F7871D9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997547" y="1030138"/>
            <a:ext cx="3449959" cy="2771301"/>
          </a:xfrm>
          <a:prstGeom prst="roundRect">
            <a:avLst>
              <a:gd name="adj" fmla="val 6571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2F59E7-C56E-45EA-BDC3-6F542F72DE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6725365" y="962968"/>
            <a:ext cx="3449959" cy="2838471"/>
          </a:xfrm>
          <a:prstGeom prst="roundRect">
            <a:avLst>
              <a:gd name="adj" fmla="val 7415"/>
            </a:avLst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7948CC2-6E1E-4934-9CFA-BB45896201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6" t="1296"/>
          <a:stretch/>
        </p:blipFill>
        <p:spPr>
          <a:xfrm>
            <a:off x="2997546" y="3868609"/>
            <a:ext cx="3624799" cy="2852051"/>
          </a:xfrm>
          <a:prstGeom prst="roundRect">
            <a:avLst>
              <a:gd name="adj" fmla="val 7876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F208EAB-7117-4CFB-9A58-ED0671996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5366" y="3868609"/>
            <a:ext cx="3498998" cy="2878495"/>
          </a:xfrm>
          <a:prstGeom prst="roundRect">
            <a:avLst>
              <a:gd name="adj" fmla="val 8774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A3C5CEC-1431-4635-924C-E79EFFF8A28C}"/>
              </a:ext>
            </a:extLst>
          </p:cNvPr>
          <p:cNvSpPr/>
          <p:nvPr/>
        </p:nvSpPr>
        <p:spPr>
          <a:xfrm>
            <a:off x="4074850" y="6134470"/>
            <a:ext cx="5042517" cy="6798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2140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816110" y="1513270"/>
            <a:ext cx="10559780" cy="53247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397420" y="19977"/>
            <a:ext cx="4519034" cy="1149417"/>
            <a:chOff x="512177" y="165021"/>
            <a:chExt cx="4519034" cy="1149417"/>
          </a:xfrm>
        </p:grpSpPr>
        <p:sp>
          <p:nvSpPr>
            <p:cNvPr id="29" name="文本框 14"/>
            <p:cNvSpPr/>
            <p:nvPr/>
          </p:nvSpPr>
          <p:spPr>
            <a:xfrm>
              <a:off x="1300904" y="508897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đèn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lồng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80CE566-4671-4A20-B0E3-B291BDE6A946}"/>
              </a:ext>
            </a:extLst>
          </p:cNvPr>
          <p:cNvSpPr txBox="1"/>
          <p:nvPr/>
        </p:nvSpPr>
        <p:spPr>
          <a:xfrm>
            <a:off x="967666" y="1610925"/>
            <a:ext cx="10408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tới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tới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1233996" y="3183500"/>
            <a:ext cx="4862005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 đom đóm già nghĩ gì khi nhìn bầy đom đóm nhỏ rước đèn lồng?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5998621" y="2955094"/>
            <a:ext cx="5116221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làm gì khi nghe tiếng khóc của ong non? 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401117" y="5973144"/>
            <a:ext cx="5116220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gì xảy ra với bác đom đóm sau khi đưa ong non về nhà?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2220" y="6003137"/>
            <a:ext cx="4063632" cy="5708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869040" y="283976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6716711" y="283976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2869040" y="3536071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8040" y="3536071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13118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7" y="303766"/>
            <a:ext cx="7819123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2578985" y="5909638"/>
            <a:ext cx="7034029" cy="4492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già nghĩ gì khi nhìn bầy đom đóm nhỏ rước đèn lồng?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3844400" y="1104285"/>
            <a:ext cx="4335945" cy="4151823"/>
          </a:xfrm>
          <a:prstGeom prst="roundRect">
            <a:avLst>
              <a:gd name="adj" fmla="val 6571"/>
            </a:avLst>
          </a:prstGeom>
        </p:spPr>
      </p:pic>
      <p:sp>
        <p:nvSpPr>
          <p:cNvPr id="5" name="Rounded Rectangle 6">
            <a:extLst>
              <a:ext uri="{FF2B5EF4-FFF2-40B4-BE49-F238E27FC236}">
                <a16:creationId xmlns="" xmlns:a16="http://schemas.microsoft.com/office/drawing/2014/main" id="{BC9BF501-5CDE-4A61-B34E-FE524A1B8369}"/>
              </a:ext>
            </a:extLst>
          </p:cNvPr>
          <p:cNvSpPr/>
          <p:nvPr/>
        </p:nvSpPr>
        <p:spPr>
          <a:xfrm>
            <a:off x="3281799" y="5753715"/>
            <a:ext cx="7034029" cy="4492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đom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đom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lồng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3508601" y="4787523"/>
            <a:ext cx="6194691" cy="163698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làm gì khi nghe tiếng khóc của ong non? 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981204" y="859800"/>
            <a:ext cx="5063193" cy="3927723"/>
          </a:xfrm>
          <a:prstGeom prst="roundRect">
            <a:avLst>
              <a:gd name="adj" fmla="val 7415"/>
            </a:avLst>
          </a:prstGeom>
        </p:spPr>
      </p:pic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3952625C-8FC6-4C6D-BD08-55818565C2E9}"/>
              </a:ext>
            </a:extLst>
          </p:cNvPr>
          <p:cNvSpPr/>
          <p:nvPr/>
        </p:nvSpPr>
        <p:spPr>
          <a:xfrm>
            <a:off x="3785288" y="4947321"/>
            <a:ext cx="6194691" cy="163698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đom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2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3186775" y="4894643"/>
            <a:ext cx="6250188" cy="117426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 gì xảy ra với bác đom đóm sau khi đưa ong non về nhà?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3973417" y="469496"/>
            <a:ext cx="4762209" cy="4560523"/>
          </a:xfrm>
          <a:prstGeom prst="roundRect">
            <a:avLst>
              <a:gd name="adj" fmla="val 7876"/>
            </a:avLst>
          </a:prstGeom>
        </p:spPr>
      </p:pic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A9E9CC85-AA14-455F-B83C-DA93276E6ED3}"/>
              </a:ext>
            </a:extLst>
          </p:cNvPr>
          <p:cNvSpPr/>
          <p:nvPr/>
        </p:nvSpPr>
        <p:spPr>
          <a:xfrm>
            <a:off x="3330297" y="5030019"/>
            <a:ext cx="6250188" cy="117426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lồng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dần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hẳn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2654423" y="4848540"/>
            <a:ext cx="7554897" cy="139139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399" y="310718"/>
            <a:ext cx="4773208" cy="4651195"/>
          </a:xfrm>
          <a:prstGeom prst="roundRect">
            <a:avLst>
              <a:gd name="adj" fmla="val 8774"/>
            </a:avLst>
          </a:prstGeom>
        </p:spPr>
      </p:pic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EA8B434D-1C42-4E56-A4A6-B1F339114D31}"/>
              </a:ext>
            </a:extLst>
          </p:cNvPr>
          <p:cNvSpPr/>
          <p:nvPr/>
        </p:nvSpPr>
        <p:spPr>
          <a:xfrm>
            <a:off x="2780192" y="5019748"/>
            <a:ext cx="7554897" cy="139139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Bầy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non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soi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3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28e52cd1071cba7f892239c46ae13e4e48d78d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543</Words>
  <Application>Microsoft Office PowerPoint</Application>
  <PresentationFormat>Custom</PresentationFormat>
  <Paragraphs>45</Paragraphs>
  <Slides>12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1_Doodle Sketchbook by Slidesgo</vt:lpstr>
      <vt:lpstr>2_Office Theme</vt:lpstr>
      <vt:lpstr>Hoạt động</vt:lpstr>
      <vt:lpstr>4_Office 主题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5</cp:revision>
  <dcterms:created xsi:type="dcterms:W3CDTF">2021-08-01T02:42:14Z</dcterms:created>
  <dcterms:modified xsi:type="dcterms:W3CDTF">2022-02-06T08:10:21Z</dcterms:modified>
</cp:coreProperties>
</file>