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7" r:id="rId3"/>
    <p:sldMasterId id="2147483711" r:id="rId4"/>
    <p:sldMasterId id="2147483723" r:id="rId5"/>
    <p:sldMasterId id="2147483728" r:id="rId6"/>
    <p:sldMasterId id="2147483732" r:id="rId7"/>
    <p:sldMasterId id="2147483744" r:id="rId8"/>
  </p:sldMasterIdLst>
  <p:notesMasterIdLst>
    <p:notesMasterId r:id="rId30"/>
  </p:notesMasterIdLst>
  <p:sldIdLst>
    <p:sldId id="2007577136" r:id="rId9"/>
    <p:sldId id="263" r:id="rId10"/>
    <p:sldId id="2007577122" r:id="rId11"/>
    <p:sldId id="257" r:id="rId12"/>
    <p:sldId id="2007577123" r:id="rId13"/>
    <p:sldId id="2007577124" r:id="rId14"/>
    <p:sldId id="2007577096" r:id="rId15"/>
    <p:sldId id="282" r:id="rId16"/>
    <p:sldId id="2007577125" r:id="rId17"/>
    <p:sldId id="2007577126" r:id="rId18"/>
    <p:sldId id="2007577127" r:id="rId19"/>
    <p:sldId id="2007577106" r:id="rId20"/>
    <p:sldId id="2007577128" r:id="rId21"/>
    <p:sldId id="2007577129" r:id="rId22"/>
    <p:sldId id="2007577130" r:id="rId23"/>
    <p:sldId id="2007577132" r:id="rId24"/>
    <p:sldId id="2007577135" r:id="rId25"/>
    <p:sldId id="2007577133" r:id="rId26"/>
    <p:sldId id="2007577105" r:id="rId27"/>
    <p:sldId id="11088404" r:id="rId28"/>
    <p:sldId id="200757713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A5A6C-6386-4713-BF22-759FE1810BC2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DCF5-989F-427F-98A8-78170060E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422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031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7853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480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5814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6098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195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944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5015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215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45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1330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125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066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54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606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960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9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=""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=""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5495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media4.mp3"/><Relationship Id="rId7" Type="http://schemas.openxmlformats.org/officeDocument/2006/relationships/image" Target="../media/image65.png"/><Relationship Id="rId2" Type="http://schemas.microsoft.com/office/2007/relationships/media" Target="../media/media4.mp3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22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22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6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Mùa </a:t>
            </a:r>
            <a:r>
              <a:rPr lang="vi-VN" sz="3600" b="1" dirty="0" smtClean="0">
                <a:solidFill>
                  <a:srgbClr val="7030A0"/>
                </a:solidFill>
                <a:cs typeface="Times New Roman" pitchFamily="18" charset="0"/>
              </a:rPr>
              <a:t>vàng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9708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733039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79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985760" y="1"/>
            <a:ext cx="3968113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9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=""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101803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 được nói đến khi mùa thu 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B5D88E4-0809-4423-A388-F1F832EF6769}"/>
              </a:ext>
            </a:extLst>
          </p:cNvPr>
          <p:cNvCxnSpPr/>
          <p:nvPr/>
        </p:nvCxnSpPr>
        <p:spPr>
          <a:xfrm>
            <a:off x="2509520" y="1097280"/>
            <a:ext cx="120904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CD24103-9300-4B17-8AA7-3EDE58758ECA}"/>
              </a:ext>
            </a:extLst>
          </p:cNvPr>
          <p:cNvCxnSpPr>
            <a:cxnSpLocks/>
          </p:cNvCxnSpPr>
          <p:nvPr/>
        </p:nvCxnSpPr>
        <p:spPr>
          <a:xfrm>
            <a:off x="6024880" y="111760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88B6342-1341-4459-9EF9-C401623EA704}"/>
              </a:ext>
            </a:extLst>
          </p:cNvPr>
          <p:cNvCxnSpPr>
            <a:cxnSpLocks/>
          </p:cNvCxnSpPr>
          <p:nvPr/>
        </p:nvCxnSpPr>
        <p:spPr>
          <a:xfrm>
            <a:off x="9489440" y="1097280"/>
            <a:ext cx="86360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1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8" y="707886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83920" y="5958304"/>
            <a:ext cx="792480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nghĩ gì khi nhìn thấy quả chín?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8646160" y="2235200"/>
            <a:ext cx="25704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9418DDD-4C7D-42E0-9923-6BAFF7C351E2}"/>
              </a:ext>
            </a:extLst>
          </p:cNvPr>
          <p:cNvCxnSpPr>
            <a:cxnSpLocks/>
          </p:cNvCxnSpPr>
          <p:nvPr/>
        </p:nvCxnSpPr>
        <p:spPr>
          <a:xfrm>
            <a:off x="4287520" y="2600960"/>
            <a:ext cx="387096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86A6062-362D-441E-91A8-625559C16465}"/>
              </a:ext>
            </a:extLst>
          </p:cNvPr>
          <p:cNvCxnSpPr>
            <a:cxnSpLocks/>
          </p:cNvCxnSpPr>
          <p:nvPr/>
        </p:nvCxnSpPr>
        <p:spPr>
          <a:xfrm>
            <a:off x="1525993" y="3342640"/>
            <a:ext cx="5382807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32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452880" y="5848986"/>
            <a:ext cx="10500994" cy="817204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tên những công việc người nông dân phải làm để có mùa thu hoạch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B5D88E4-0809-4423-A388-F1F832EF6769}"/>
              </a:ext>
            </a:extLst>
          </p:cNvPr>
          <p:cNvCxnSpPr>
            <a:cxnSpLocks/>
          </p:cNvCxnSpPr>
          <p:nvPr/>
        </p:nvCxnSpPr>
        <p:spPr>
          <a:xfrm>
            <a:off x="11409680" y="448056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52B636A-1AE8-4A96-A771-D5EF804147E3}"/>
              </a:ext>
            </a:extLst>
          </p:cNvPr>
          <p:cNvCxnSpPr>
            <a:cxnSpLocks/>
          </p:cNvCxnSpPr>
          <p:nvPr/>
        </p:nvCxnSpPr>
        <p:spPr>
          <a:xfrm>
            <a:off x="558800" y="4795520"/>
            <a:ext cx="544194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F237E6D-081A-4FB1-BEDA-AFE1D1FF980B}"/>
              </a:ext>
            </a:extLst>
          </p:cNvPr>
          <p:cNvCxnSpPr>
            <a:cxnSpLocks/>
          </p:cNvCxnSpPr>
          <p:nvPr/>
        </p:nvCxnSpPr>
        <p:spPr>
          <a:xfrm>
            <a:off x="1239520" y="4805680"/>
            <a:ext cx="995680" cy="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CE882A7-169E-431E-A44F-AD853CAFDD78}"/>
              </a:ext>
            </a:extLst>
          </p:cNvPr>
          <p:cNvCxnSpPr>
            <a:cxnSpLocks/>
          </p:cNvCxnSpPr>
          <p:nvPr/>
        </p:nvCxnSpPr>
        <p:spPr>
          <a:xfrm>
            <a:off x="2865120" y="4795520"/>
            <a:ext cx="1137920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8F699C2-EEBC-458C-A1AE-9BFFAB61987E}"/>
              </a:ext>
            </a:extLst>
          </p:cNvPr>
          <p:cNvCxnSpPr>
            <a:cxnSpLocks/>
          </p:cNvCxnSpPr>
          <p:nvPr/>
        </p:nvCxnSpPr>
        <p:spPr>
          <a:xfrm>
            <a:off x="8656320" y="4805680"/>
            <a:ext cx="3297554" cy="1016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BCFA26C-850A-4523-AC7C-3B7F6EC93417}"/>
              </a:ext>
            </a:extLst>
          </p:cNvPr>
          <p:cNvCxnSpPr>
            <a:cxnSpLocks/>
          </p:cNvCxnSpPr>
          <p:nvPr/>
        </p:nvCxnSpPr>
        <p:spPr>
          <a:xfrm>
            <a:off x="586423" y="5157967"/>
            <a:ext cx="653097" cy="5080"/>
          </a:xfrm>
          <a:prstGeom prst="line">
            <a:avLst/>
          </a:prstGeom>
          <a:ln w="38100">
            <a:solidFill>
              <a:srgbClr val="EC44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13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171471" y="5958304"/>
            <a:ext cx="6573520" cy="707886"/>
          </a:xfrm>
          <a:prstGeom prst="roundRect">
            <a:avLst/>
          </a:prstGeom>
          <a:solidFill>
            <a:srgbClr val="EC44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6051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3956943" y="6054208"/>
            <a:ext cx="4769807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09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0" y="2184784"/>
            <a:ext cx="52380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3" name="5c1f48ed1e1b1">
            <a:hlinkClick r:id="" action="ppaction://media"/>
            <a:extLst>
              <a:ext uri="{FF2B5EF4-FFF2-40B4-BE49-F238E27FC236}">
                <a16:creationId xmlns="" xmlns:a16="http://schemas.microsoft.com/office/drawing/2014/main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680" y="3800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50" y="147235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hợp từ ngữ ở cột A với từ ngữ ở cột B để tạo nên câu đặc điểm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273" y="-139507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một câu nêu đặc điểm của loài cây hoặc loại quả mà em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=""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5454073" y="2883574"/>
            <a:ext cx="5950796" cy="2836985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chôm chôm có lá nhỏ màu xanh non, khi già xanh đậm, ngọn búp có lớp bao màu hơi đỏ,  hoa từng chùm ở đầu cành, tỏa mùi 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Mùa vàng">
            <a:hlinkClick r:id="" action="ppaction://media"/>
            <a:extLst>
              <a:ext uri="{FF2B5EF4-FFF2-40B4-BE49-F238E27FC236}">
                <a16:creationId xmlns="" xmlns:a16="http://schemas.microsoft.com/office/drawing/2014/main" id="{2F79468C-9B59-47C1-B97B-E708A641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952" y="103981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=""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8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52975" y="1866996"/>
            <a:ext cx="5407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628424" y="2711402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185"/>
            <a:ext cx="12192000" cy="6860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436" y="0"/>
            <a:ext cx="3131128" cy="4802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Oval 2"/>
          <p:cNvSpPr/>
          <p:nvPr/>
        </p:nvSpPr>
        <p:spPr>
          <a:xfrm>
            <a:off x="92364" y="0"/>
            <a:ext cx="3592945" cy="803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335280" y="701041"/>
            <a:ext cx="11206480" cy="588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696720" y="3942020"/>
            <a:ext cx="8733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nổi lên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sóng lúa vàng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dập dờn/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 tới chân trời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" y="3943351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7467600" y="0"/>
            <a:ext cx="4724400" cy="8229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50240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19200"/>
            <a:ext cx="527050" cy="20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" y="2879724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-54757" y="50127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-109928" y="150590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-59130" y="345923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439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8dc5362c68881a5f844d9d4eab4ff252c774c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2343</Words>
  <Application>Microsoft Office PowerPoint</Application>
  <PresentationFormat>Custom</PresentationFormat>
  <Paragraphs>158</Paragraphs>
  <Slides>21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7</cp:revision>
  <dcterms:created xsi:type="dcterms:W3CDTF">2021-08-01T03:17:41Z</dcterms:created>
  <dcterms:modified xsi:type="dcterms:W3CDTF">2022-02-06T09:11:28Z</dcterms:modified>
</cp:coreProperties>
</file>