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</p:sldMasterIdLst>
  <p:sldIdLst>
    <p:sldId id="280" r:id="rId3"/>
    <p:sldId id="272" r:id="rId4"/>
    <p:sldId id="273" r:id="rId5"/>
    <p:sldId id="274" r:id="rId6"/>
    <p:sldId id="275" r:id="rId7"/>
    <p:sldId id="276" r:id="rId8"/>
    <p:sldId id="264" r:id="rId9"/>
    <p:sldId id="277" r:id="rId10"/>
    <p:sldId id="266" r:id="rId11"/>
    <p:sldId id="278" r:id="rId12"/>
    <p:sldId id="279" r:id="rId13"/>
    <p:sldId id="270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>
        <p:scale>
          <a:sx n="74" d="100"/>
          <a:sy n="74" d="100"/>
        </p:scale>
        <p:origin x="-1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53691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6965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 KÍNH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TRỌNG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2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94271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59846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01230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NHẬN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LỖI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VÀ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SỬA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=""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=""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=""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=""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=""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=""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=""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0719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40159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 BẢO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QUẢN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ĐỒ DÙNG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CÁ NHÂN VÀ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889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893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THỂ 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=""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=""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=""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=""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=""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=""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59819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18093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  TÌM   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  KIẾM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 SỰ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=""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9383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60952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=""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              TUÂN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             THỦ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          QUY ĐỊNH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01747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1284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7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7085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12.wdp"/><Relationship Id="rId5" Type="http://schemas.openxmlformats.org/officeDocument/2006/relationships/image" Target="../media/image27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11: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Tìm kiếm sự hỗ trợ khi ở nhà (Tiết 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1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980645" cy="1288726"/>
            <a:chOff x="500062" y="2851475"/>
            <a:chExt cx="2980645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2242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84995"/>
              <a:chOff x="1133190" y="1933495"/>
              <a:chExt cx="3647262" cy="13849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xmlns="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56748" y="6315342"/>
            <a:ext cx="1724947" cy="2478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980645" cy="1288726"/>
            <a:chOff x="500062" y="2851475"/>
            <a:chExt cx="2980645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2242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35943"/>
              <a:chOff x="938068" y="2113003"/>
              <a:chExt cx="4363096" cy="133594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3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xmlns="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82385" y="6349525"/>
            <a:ext cx="1678672" cy="2307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780653" cy="1274454"/>
            <a:chOff x="479771" y="4186500"/>
            <a:chExt cx="2780653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2111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3321100" cy="975278"/>
            <a:chOff x="500062" y="381715"/>
            <a:chExt cx="3321100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23278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xmlns="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xmlns="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08022" y="6340979"/>
            <a:ext cx="1649339" cy="256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90931" y="6298250"/>
            <a:ext cx="1674976" cy="273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3B2CD0-68B6-4D3F-8991-CA30F3D15A28}"/>
              </a:ext>
            </a:extLst>
          </p:cNvPr>
          <p:cNvSpPr txBox="1"/>
          <p:nvPr/>
        </p:nvSpPr>
        <p:spPr>
          <a:xfrm flipH="1">
            <a:off x="1629721" y="1206199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3698" y="6366617"/>
            <a:ext cx="1716571" cy="205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754326"/>
            <a:chOff x="811171" y="2290016"/>
            <a:chExt cx="5057236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xmlns="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xmlns="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750751" y="6366617"/>
            <a:ext cx="1529698" cy="2050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xmlns="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xmlns="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115DEE-4BF4-4888-B0B4-AA95DD537D00}"/>
              </a:ext>
            </a:extLst>
          </p:cNvPr>
          <p:cNvSpPr txBox="1"/>
          <p:nvPr/>
        </p:nvSpPr>
        <p:spPr>
          <a:xfrm>
            <a:off x="1473214" y="4427370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896449-8040-40F9-956D-A9B0DDD61E32}"/>
              </a:ext>
            </a:extLst>
          </p:cNvPr>
          <p:cNvSpPr txBox="1"/>
          <p:nvPr/>
        </p:nvSpPr>
        <p:spPr>
          <a:xfrm flipH="1">
            <a:off x="895982" y="448550"/>
            <a:ext cx="940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25114" y="6324858"/>
            <a:ext cx="1538243" cy="281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48202" y="6417892"/>
            <a:ext cx="1811708" cy="217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xmlns="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  <p:tag name="ISPRING_RESOURCE_PATHS_HASH_PRESENTER" val="b06fbadd2d88ecff1b333a31724929d0329e82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381</Words>
  <Application>Microsoft Office PowerPoint</Application>
  <PresentationFormat>Custom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ismail - [2010]</cp:lastModifiedBy>
  <cp:revision>59</cp:revision>
  <dcterms:created xsi:type="dcterms:W3CDTF">2021-06-11T02:39:36Z</dcterms:created>
  <dcterms:modified xsi:type="dcterms:W3CDTF">2022-02-06T08:21:22Z</dcterms:modified>
</cp:coreProperties>
</file>