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
  </p:notesMasterIdLst>
  <p:sldIdLst>
    <p:sldId id="2935" r:id="rId2"/>
    <p:sldId id="516" r:id="rId3"/>
    <p:sldId id="517" r:id="rId4"/>
    <p:sldId id="520" r:id="rId5"/>
    <p:sldId id="514"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66FF"/>
    <a:srgbClr val="FFE5FF"/>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6" d="100"/>
          <a:sy n="66" d="100"/>
        </p:scale>
        <p:origin x="48" y="1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4.png"/><Relationship Id="rId4" Type="http://schemas.openxmlformats.org/officeDocument/2006/relationships/image" Target="../media/image13.jp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6.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1DD7-7292-401E-98AF-8847AD905B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AE14-5EB4-4E85-A1A3-121F33C3C6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1C74F8C4-628E-4E94-8A26-94934DBC2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19B215-BF9B-4614-BFC1-CB0F0F9B34D3}"/>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3116471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3B47A-F946-490D-9971-0EA4F56E3B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06377D-FD52-4EEF-9277-93B972C522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2ABCA-6713-460B-BB69-D795B1563D9D}"/>
              </a:ext>
            </a:extLst>
          </p:cNvPr>
          <p:cNvSpPr>
            <a:spLocks noGrp="1"/>
          </p:cNvSpPr>
          <p:nvPr>
            <p:ph type="dt" sz="half" idx="10"/>
          </p:nvPr>
        </p:nvSpPr>
        <p:spPr/>
        <p:txBody>
          <a:bodyPr/>
          <a:lstStyle/>
          <a:p>
            <a:fld id="{830B8073-2EA4-4C8F-8A34-703CB7A01F41}" type="datetimeFigureOut">
              <a:rPr lang="en-US" smtClean="0"/>
              <a:t>11/26/2021</a:t>
            </a:fld>
            <a:endParaRPr lang="en-US"/>
          </a:p>
        </p:txBody>
      </p:sp>
      <p:sp>
        <p:nvSpPr>
          <p:cNvPr id="5" name="Footer Placeholder 4">
            <a:extLst>
              <a:ext uri="{FF2B5EF4-FFF2-40B4-BE49-F238E27FC236}">
                <a16:creationId xmlns:a16="http://schemas.microsoft.com/office/drawing/2014/main" id="{098AD33F-5D5A-4CCC-99A7-DAD5E88B3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587EA7-75D2-4326-8E0B-92F3E9C50FD1}"/>
              </a:ext>
            </a:extLst>
          </p:cNvPr>
          <p:cNvSpPr>
            <a:spLocks noGrp="1"/>
          </p:cNvSpPr>
          <p:nvPr>
            <p:ph type="sldNum" sz="quarter" idx="12"/>
          </p:nvPr>
        </p:nvSpPr>
        <p:spPr/>
        <p:txBody>
          <a:bodyPr/>
          <a:lstStyle/>
          <a:p>
            <a:fld id="{3B72A471-547A-4B04-AA65-BD4EEA37A2FB}" type="slidenum">
              <a:rPr lang="en-US" smtClean="0"/>
              <a:t>‹#›</a:t>
            </a:fld>
            <a:endParaRPr lang="en-US"/>
          </a:p>
        </p:txBody>
      </p:sp>
    </p:spTree>
    <p:extLst>
      <p:ext uri="{BB962C8B-B14F-4D97-AF65-F5344CB8AC3E}">
        <p14:creationId xmlns:p14="http://schemas.microsoft.com/office/powerpoint/2010/main" val="2184545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11/26/2021</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11/26/2021</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1" r:id="rId4"/>
    <p:sldLayoutId id="2147483652" r:id="rId5"/>
    <p:sldLayoutId id="2147483653" r:id="rId6"/>
    <p:sldLayoutId id="2147483654" r:id="rId7"/>
    <p:sldLayoutId id="2147483656" r:id="rId8"/>
    <p:sldLayoutId id="2147483657" r:id="rId9"/>
    <p:sldLayoutId id="2147483661" r:id="rId10"/>
    <p:sldLayoutId id="2147483660" r:id="rId11"/>
    <p:sldLayoutId id="2147483658" r:id="rId12"/>
    <p:sldLayoutId id="2147483663" r:id="rId13"/>
    <p:sldLayoutId id="2147483662" r:id="rId14"/>
    <p:sldLayoutId id="2147483655"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738476" y="3320936"/>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9" y="5045758"/>
            <a:ext cx="8534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err="1">
                <a:solidFill>
                  <a:srgbClr val="7030A0"/>
                </a:solidFill>
                <a:cs typeface="Times New Roman" pitchFamily="18" charset="0"/>
              </a:rPr>
              <a:t>BàiViết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đoạn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văn</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kể</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về</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một</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việc</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người</a:t>
            </a:r>
            <a:r>
              <a:rPr lang="en-US" sz="3600" b="1" dirty="0">
                <a:solidFill>
                  <a:srgbClr val="7030A0"/>
                </a:solidFill>
                <a:cs typeface="Times New Roman" pitchFamily="18" charset="0"/>
              </a:rPr>
              <a:t> than </a:t>
            </a:r>
            <a:r>
              <a:rPr lang="en-US" sz="3600" b="1" dirty="0" err="1">
                <a:solidFill>
                  <a:srgbClr val="7030A0"/>
                </a:solidFill>
                <a:cs typeface="Times New Roman" pitchFamily="18" charset="0"/>
              </a:rPr>
              <a:t>đã</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làm</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cho</a:t>
            </a:r>
            <a:r>
              <a:rPr lang="en-US" sz="3600" b="1" dirty="0">
                <a:solidFill>
                  <a:srgbClr val="7030A0"/>
                </a:solidFill>
                <a:cs typeface="Times New Roman" pitchFamily="18" charset="0"/>
              </a:rPr>
              <a:t> </a:t>
            </a:r>
            <a:r>
              <a:rPr lang="en-US" sz="3600" b="1" dirty="0" err="1">
                <a:solidFill>
                  <a:srgbClr val="7030A0"/>
                </a:solidFill>
                <a:cs typeface="Times New Roman" pitchFamily="18" charset="0"/>
              </a:rPr>
              <a:t>em</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3473749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20210409090849_wm_shs-tieng-viet-2-tap-1">
            <a:extLst>
              <a:ext uri="{FF2B5EF4-FFF2-40B4-BE49-F238E27FC236}">
                <a16:creationId xmlns:a16="http://schemas.microsoft.com/office/drawing/2014/main" id="{33C8EB9A-8AE8-4621-9A5E-F68E9E79B43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842164" y="1273828"/>
            <a:ext cx="1275835" cy="64008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0AF4A8D-83E9-4A56-9B87-15C4C1FD5AB1}"/>
              </a:ext>
            </a:extLst>
          </p:cNvPr>
          <p:cNvSpPr txBox="1"/>
          <p:nvPr/>
        </p:nvSpPr>
        <p:spPr>
          <a:xfrm>
            <a:off x="3196001" y="811416"/>
            <a:ext cx="10769365" cy="584775"/>
          </a:xfrm>
          <a:prstGeom prst="rect">
            <a:avLst/>
          </a:prstGeom>
          <a:noFill/>
        </p:spPr>
        <p:txBody>
          <a:bodyPr wrap="square" rtlCol="0">
            <a:spAutoFit/>
          </a:bodyPr>
          <a:lstStyle/>
          <a:p>
            <a:r>
              <a:rPr lang="en-US" sz="3200" b="1" dirty="0">
                <a:solidFill>
                  <a:schemeClr val="accent4">
                    <a:lumMod val="50000"/>
                  </a:schemeClr>
                </a:solidFill>
                <a:latin typeface="+mj-lt"/>
              </a:rPr>
              <a:t>1. </a:t>
            </a:r>
            <a:r>
              <a:rPr lang="en-US" sz="3200" b="1" dirty="0" err="1">
                <a:solidFill>
                  <a:schemeClr val="accent4">
                    <a:lumMod val="50000"/>
                  </a:schemeClr>
                </a:solidFill>
                <a:latin typeface="+mj-lt"/>
              </a:rPr>
              <a:t>Đọc</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đoạn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văn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sau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và</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trả</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lời</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câu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hỏi</a:t>
            </a:r>
            <a:endParaRPr lang="en-US" sz="3200" b="1" dirty="0">
              <a:solidFill>
                <a:schemeClr val="accent4">
                  <a:lumMod val="50000"/>
                </a:schemeClr>
              </a:solidFill>
              <a:latin typeface="+mj-lt"/>
            </a:endParaRPr>
          </a:p>
        </p:txBody>
      </p:sp>
      <p:sp>
        <p:nvSpPr>
          <p:cNvPr id="4" name="Rectangle 3">
            <a:extLst>
              <a:ext uri="{FF2B5EF4-FFF2-40B4-BE49-F238E27FC236}">
                <a16:creationId xmlns:a16="http://schemas.microsoft.com/office/drawing/2014/main" id="{0256D59E-90F7-419F-9D0F-5818B59899E8}"/>
              </a:ext>
            </a:extLst>
          </p:cNvPr>
          <p:cNvSpPr/>
          <p:nvPr/>
        </p:nvSpPr>
        <p:spPr>
          <a:xfrm>
            <a:off x="745185" y="1721491"/>
            <a:ext cx="11031847" cy="2554545"/>
          </a:xfrm>
          <a:prstGeom prst="rect">
            <a:avLst/>
          </a:prstGeom>
        </p:spPr>
        <p:txBody>
          <a:bodyPr wrap="square">
            <a:spAutoFit/>
          </a:bodyPr>
          <a:lstStyle/>
          <a:p>
            <a:pPr algn="just"/>
            <a:r>
              <a:rPr lang="en-US" sz="3200" dirty="0">
                <a:latin typeface="+mj-lt"/>
              </a:rPr>
              <a:t>	Khi </a:t>
            </a:r>
            <a:r>
              <a:rPr lang="en-US" sz="3200" dirty="0" err="1">
                <a:latin typeface="+mj-lt"/>
              </a:rPr>
              <a:t>tôi</a:t>
            </a:r>
            <a:r>
              <a:rPr lang="en-US" sz="3200" dirty="0">
                <a:latin typeface="+mj-lt"/>
              </a:rPr>
              <a:t> </a:t>
            </a:r>
            <a:r>
              <a:rPr lang="en-US" sz="3200" dirty="0" err="1">
                <a:latin typeface="+mj-lt"/>
              </a:rPr>
              <a:t>còn</a:t>
            </a:r>
            <a:r>
              <a:rPr lang="en-US" sz="3200" dirty="0">
                <a:latin typeface="+mj-lt"/>
              </a:rPr>
              <a:t> </a:t>
            </a:r>
            <a:r>
              <a:rPr lang="en-US" sz="3200" dirty="0" err="1">
                <a:latin typeface="+mj-lt"/>
              </a:rPr>
              <a:t>bé</a:t>
            </a:r>
            <a:r>
              <a:rPr lang="en-US" sz="3200" dirty="0">
                <a:latin typeface="+mj-lt"/>
              </a:rPr>
              <a:t> </a:t>
            </a:r>
            <a:r>
              <a:rPr lang="en-US" sz="3200" dirty="0" err="1">
                <a:latin typeface="+mj-lt"/>
              </a:rPr>
              <a:t>tí</a:t>
            </a:r>
            <a:r>
              <a:rPr lang="en-US" sz="3200" dirty="0">
                <a:latin typeface="+mj-lt"/>
              </a:rPr>
              <a:t>, </a:t>
            </a:r>
            <a:r>
              <a:rPr lang="en-US" sz="3200" dirty="0" err="1">
                <a:latin typeface="+mj-lt"/>
              </a:rPr>
              <a:t>tôi</a:t>
            </a:r>
            <a:r>
              <a:rPr lang="en-US" sz="3200" dirty="0">
                <a:latin typeface="+mj-lt"/>
              </a:rPr>
              <a:t> ở </a:t>
            </a:r>
            <a:r>
              <a:rPr lang="en-US" sz="3200" dirty="0" err="1">
                <a:latin typeface="+mj-lt"/>
              </a:rPr>
              <a:t>nhà</a:t>
            </a:r>
            <a:r>
              <a:rPr lang="en-US" sz="3200" dirty="0">
                <a:latin typeface="+mj-lt"/>
              </a:rPr>
              <a:t> </a:t>
            </a:r>
            <a:r>
              <a:rPr lang="en-US" sz="3200" dirty="0" err="1">
                <a:latin typeface="+mj-lt"/>
              </a:rPr>
              <a:t>với</a:t>
            </a:r>
            <a:r>
              <a:rPr lang="en-US" sz="3200" dirty="0">
                <a:latin typeface="+mj-lt"/>
              </a:rPr>
              <a:t> </a:t>
            </a:r>
            <a:r>
              <a:rPr lang="en-US" sz="3200" dirty="0" err="1">
                <a:latin typeface="+mj-lt"/>
              </a:rPr>
              <a:t>ông</a:t>
            </a:r>
            <a:r>
              <a:rPr lang="en-US" sz="3200" dirty="0">
                <a:latin typeface="+mj-lt"/>
              </a:rPr>
              <a:t> </a:t>
            </a:r>
            <a:r>
              <a:rPr lang="en-US" sz="3200" dirty="0" err="1">
                <a:latin typeface="+mj-lt"/>
              </a:rPr>
              <a:t>ngoại</a:t>
            </a:r>
            <a:r>
              <a:rPr lang="en-US" sz="3200" dirty="0">
                <a:latin typeface="+mj-lt"/>
              </a:rPr>
              <a:t> </a:t>
            </a:r>
            <a:r>
              <a:rPr lang="en-US" sz="3200" dirty="0" err="1">
                <a:latin typeface="+mj-lt"/>
              </a:rPr>
              <a:t>cả</a:t>
            </a:r>
            <a:r>
              <a:rPr lang="en-US" sz="3200" dirty="0">
                <a:latin typeface="+mj-lt"/>
              </a:rPr>
              <a:t> </a:t>
            </a:r>
            <a:r>
              <a:rPr lang="en-US" sz="3200" dirty="0" err="1">
                <a:latin typeface="+mj-lt"/>
              </a:rPr>
              <a:t>ngày</a:t>
            </a:r>
            <a:r>
              <a:rPr lang="en-US" sz="3200" dirty="0">
                <a:latin typeface="+mj-lt"/>
              </a:rPr>
              <a:t> </a:t>
            </a:r>
            <a:r>
              <a:rPr lang="en-US" sz="3200" dirty="0" err="1">
                <a:latin typeface="+mj-lt"/>
              </a:rPr>
              <a:t>để</a:t>
            </a:r>
            <a:r>
              <a:rPr lang="en-US" sz="3200" dirty="0">
                <a:latin typeface="+mj-lt"/>
              </a:rPr>
              <a:t> </a:t>
            </a:r>
            <a:r>
              <a:rPr lang="en-US" sz="3200" dirty="0" err="1">
                <a:latin typeface="+mj-lt"/>
              </a:rPr>
              <a:t>bố</a:t>
            </a:r>
            <a:r>
              <a:rPr lang="en-US" sz="3200" dirty="0">
                <a:latin typeface="+mj-lt"/>
              </a:rPr>
              <a:t> </a:t>
            </a:r>
            <a:r>
              <a:rPr lang="en-US" sz="3200" dirty="0" err="1">
                <a:latin typeface="+mj-lt"/>
              </a:rPr>
              <a:t>mẹ</a:t>
            </a:r>
            <a:r>
              <a:rPr lang="en-US" sz="3200" dirty="0">
                <a:latin typeface="+mj-lt"/>
              </a:rPr>
              <a:t> </a:t>
            </a:r>
            <a:r>
              <a:rPr lang="en-US" sz="3200" dirty="0" err="1">
                <a:latin typeface="+mj-lt"/>
              </a:rPr>
              <a:t>đi</a:t>
            </a:r>
            <a:r>
              <a:rPr lang="en-US" sz="3200" dirty="0">
                <a:latin typeface="+mj-lt"/>
              </a:rPr>
              <a:t> </a:t>
            </a:r>
            <a:r>
              <a:rPr lang="en-US" sz="3200" dirty="0" err="1">
                <a:latin typeface="+mj-lt"/>
              </a:rPr>
              <a:t>làm</a:t>
            </a:r>
            <a:r>
              <a:rPr lang="en-US" sz="3200" dirty="0">
                <a:latin typeface="+mj-lt"/>
              </a:rPr>
              <a:t>. </a:t>
            </a:r>
            <a:r>
              <a:rPr lang="en-US" sz="3200" dirty="0" err="1">
                <a:latin typeface="+mj-lt"/>
              </a:rPr>
              <a:t>Ông</a:t>
            </a:r>
            <a:r>
              <a:rPr lang="en-US" sz="3200" dirty="0">
                <a:latin typeface="+mj-lt"/>
              </a:rPr>
              <a:t> </a:t>
            </a:r>
            <a:r>
              <a:rPr lang="en-US" sz="3200" dirty="0" err="1">
                <a:latin typeface="+mj-lt"/>
              </a:rPr>
              <a:t>thường</a:t>
            </a:r>
            <a:r>
              <a:rPr lang="en-US" sz="3200" dirty="0">
                <a:latin typeface="+mj-lt"/>
              </a:rPr>
              <a:t> </a:t>
            </a:r>
            <a:r>
              <a:rPr lang="en-US" sz="3200" dirty="0" err="1">
                <a:latin typeface="+mj-lt"/>
              </a:rPr>
              <a:t>kể</a:t>
            </a:r>
            <a:r>
              <a:rPr lang="en-US" sz="3200" dirty="0">
                <a:latin typeface="+mj-lt"/>
              </a:rPr>
              <a:t> </a:t>
            </a:r>
            <a:r>
              <a:rPr lang="en-US" sz="3200" dirty="0" err="1">
                <a:latin typeface="+mj-lt"/>
              </a:rPr>
              <a:t>cho</a:t>
            </a:r>
            <a:r>
              <a:rPr lang="en-US" sz="3200" dirty="0">
                <a:latin typeface="+mj-lt"/>
              </a:rPr>
              <a:t> </a:t>
            </a:r>
            <a:r>
              <a:rPr lang="en-US" sz="3200" dirty="0" err="1">
                <a:latin typeface="+mj-lt"/>
              </a:rPr>
              <a:t>tôi</a:t>
            </a:r>
            <a:r>
              <a:rPr lang="en-US" sz="3200" dirty="0">
                <a:latin typeface="+mj-lt"/>
              </a:rPr>
              <a:t> </a:t>
            </a:r>
            <a:r>
              <a:rPr lang="en-US" sz="3200" dirty="0" err="1">
                <a:latin typeface="+mj-lt"/>
              </a:rPr>
              <a:t>nghe</a:t>
            </a:r>
            <a:r>
              <a:rPr lang="en-US" sz="3200" dirty="0">
                <a:latin typeface="+mj-lt"/>
              </a:rPr>
              <a:t> </a:t>
            </a:r>
            <a:r>
              <a:rPr lang="en-US" sz="3200" dirty="0" err="1">
                <a:latin typeface="+mj-lt"/>
              </a:rPr>
              <a:t>rất</a:t>
            </a:r>
            <a:r>
              <a:rPr lang="en-US" sz="3200" dirty="0">
                <a:latin typeface="+mj-lt"/>
              </a:rPr>
              <a:t> </a:t>
            </a:r>
            <a:r>
              <a:rPr lang="en-US" sz="3200" dirty="0" err="1">
                <a:latin typeface="+mj-lt"/>
              </a:rPr>
              <a:t>nhiều</a:t>
            </a:r>
            <a:r>
              <a:rPr lang="en-US" sz="3200" dirty="0">
                <a:latin typeface="+mj-lt"/>
              </a:rPr>
              <a:t> </a:t>
            </a:r>
            <a:r>
              <a:rPr lang="en-US" sz="3200" dirty="0" err="1">
                <a:latin typeface="+mj-lt"/>
              </a:rPr>
              <a:t>truyện</a:t>
            </a:r>
            <a:r>
              <a:rPr lang="en-US" sz="3200" dirty="0">
                <a:latin typeface="+mj-lt"/>
              </a:rPr>
              <a:t> </a:t>
            </a:r>
            <a:r>
              <a:rPr lang="en-US" sz="3200" dirty="0" err="1">
                <a:latin typeface="+mj-lt"/>
              </a:rPr>
              <a:t>cổ</a:t>
            </a:r>
            <a:r>
              <a:rPr lang="en-US" sz="3200" dirty="0">
                <a:latin typeface="+mj-lt"/>
              </a:rPr>
              <a:t> </a:t>
            </a:r>
            <a:r>
              <a:rPr lang="en-US" sz="3200" dirty="0" err="1">
                <a:latin typeface="+mj-lt"/>
              </a:rPr>
              <a:t>tích</a:t>
            </a:r>
            <a:r>
              <a:rPr lang="en-US" sz="3200" dirty="0">
                <a:latin typeface="+mj-lt"/>
              </a:rPr>
              <a:t>. </a:t>
            </a:r>
            <a:r>
              <a:rPr lang="en-US" sz="3200" dirty="0" err="1">
                <a:latin typeface="+mj-lt"/>
              </a:rPr>
              <a:t>Ông</a:t>
            </a:r>
            <a:r>
              <a:rPr lang="en-US" sz="3200" dirty="0">
                <a:latin typeface="+mj-lt"/>
              </a:rPr>
              <a:t> </a:t>
            </a:r>
            <a:r>
              <a:rPr lang="en-US" sz="3200" dirty="0" err="1">
                <a:latin typeface="+mj-lt"/>
              </a:rPr>
              <a:t>dạy</a:t>
            </a:r>
            <a:r>
              <a:rPr lang="en-US" sz="3200" dirty="0">
                <a:latin typeface="+mj-lt"/>
              </a:rPr>
              <a:t> </a:t>
            </a:r>
            <a:r>
              <a:rPr lang="en-US" sz="3200" dirty="0" err="1">
                <a:latin typeface="+mj-lt"/>
              </a:rPr>
              <a:t>tôi</a:t>
            </a:r>
            <a:r>
              <a:rPr lang="en-US" sz="3200" dirty="0">
                <a:latin typeface="+mj-lt"/>
              </a:rPr>
              <a:t> </a:t>
            </a:r>
            <a:r>
              <a:rPr lang="en-US" sz="3200" dirty="0" err="1">
                <a:latin typeface="+mj-lt"/>
              </a:rPr>
              <a:t>vẽ</a:t>
            </a:r>
            <a:r>
              <a:rPr lang="en-US" sz="3200" dirty="0">
                <a:latin typeface="+mj-lt"/>
              </a:rPr>
              <a:t> </a:t>
            </a:r>
            <a:r>
              <a:rPr lang="en-US" sz="3200" dirty="0" err="1">
                <a:latin typeface="+mj-lt"/>
              </a:rPr>
              <a:t>rất</a:t>
            </a:r>
            <a:r>
              <a:rPr lang="en-US" sz="3200" dirty="0">
                <a:latin typeface="+mj-lt"/>
              </a:rPr>
              <a:t> </a:t>
            </a:r>
            <a:r>
              <a:rPr lang="en-US" sz="3200" dirty="0" err="1">
                <a:latin typeface="+mj-lt"/>
              </a:rPr>
              <a:t>nhiều</a:t>
            </a:r>
            <a:r>
              <a:rPr lang="en-US" sz="3200" dirty="0">
                <a:latin typeface="+mj-lt"/>
              </a:rPr>
              <a:t> con </a:t>
            </a:r>
            <a:r>
              <a:rPr lang="en-US" sz="3200" dirty="0" err="1">
                <a:latin typeface="+mj-lt"/>
              </a:rPr>
              <a:t>vật</a:t>
            </a:r>
            <a:r>
              <a:rPr lang="en-US" sz="3200" dirty="0">
                <a:latin typeface="+mj-lt"/>
              </a:rPr>
              <a:t>: </a:t>
            </a:r>
            <a:r>
              <a:rPr lang="en-US" sz="3200" dirty="0" err="1">
                <a:latin typeface="+mj-lt"/>
              </a:rPr>
              <a:t>voi</a:t>
            </a:r>
            <a:r>
              <a:rPr lang="en-US" sz="3200" dirty="0">
                <a:latin typeface="+mj-lt"/>
              </a:rPr>
              <a:t>, </a:t>
            </a:r>
            <a:r>
              <a:rPr lang="en-US" sz="3200" dirty="0" err="1">
                <a:latin typeface="+mj-lt"/>
              </a:rPr>
              <a:t>hổ</a:t>
            </a:r>
            <a:r>
              <a:rPr lang="en-US" sz="3200" dirty="0">
                <a:latin typeface="+mj-lt"/>
              </a:rPr>
              <a:t>, </a:t>
            </a:r>
            <a:r>
              <a:rPr lang="en-US" sz="3200" dirty="0" err="1">
                <a:latin typeface="+mj-lt"/>
              </a:rPr>
              <a:t>hươu</a:t>
            </a:r>
            <a:r>
              <a:rPr lang="en-US" sz="3200" dirty="0">
                <a:latin typeface="+mj-lt"/>
              </a:rPr>
              <a:t>, </a:t>
            </a:r>
            <a:r>
              <a:rPr lang="en-US" sz="3200" dirty="0" err="1">
                <a:latin typeface="+mj-lt"/>
              </a:rPr>
              <a:t>nai</a:t>
            </a:r>
            <a:r>
              <a:rPr lang="en-US" sz="3200" dirty="0">
                <a:latin typeface="+mj-lt"/>
              </a:rPr>
              <a:t>, </a:t>
            </a:r>
            <a:r>
              <a:rPr lang="en-US" sz="3200" dirty="0" err="1">
                <a:latin typeface="+mj-lt"/>
              </a:rPr>
              <a:t>sóc</a:t>
            </a:r>
            <a:r>
              <a:rPr lang="en-US" sz="3200" dirty="0">
                <a:latin typeface="+mj-lt"/>
              </a:rPr>
              <a:t>,… </a:t>
            </a:r>
            <a:r>
              <a:rPr lang="en-US" sz="3200" dirty="0" err="1">
                <a:latin typeface="+mj-lt"/>
              </a:rPr>
              <a:t>Ông</a:t>
            </a:r>
            <a:r>
              <a:rPr lang="en-US" sz="3200" dirty="0">
                <a:latin typeface="+mj-lt"/>
              </a:rPr>
              <a:t> </a:t>
            </a:r>
            <a:r>
              <a:rPr lang="en-US" sz="3200" dirty="0" err="1">
                <a:latin typeface="+mj-lt"/>
              </a:rPr>
              <a:t>còn</a:t>
            </a:r>
            <a:r>
              <a:rPr lang="en-US" sz="3200" dirty="0">
                <a:latin typeface="+mj-lt"/>
              </a:rPr>
              <a:t> </a:t>
            </a:r>
            <a:r>
              <a:rPr lang="en-US" sz="3200" dirty="0" err="1">
                <a:latin typeface="+mj-lt"/>
              </a:rPr>
              <a:t>dạy</a:t>
            </a:r>
            <a:r>
              <a:rPr lang="en-US" sz="3200" dirty="0">
                <a:latin typeface="+mj-lt"/>
              </a:rPr>
              <a:t> </a:t>
            </a:r>
            <a:r>
              <a:rPr lang="en-US" sz="3200" dirty="0" err="1">
                <a:latin typeface="+mj-lt"/>
              </a:rPr>
              <a:t>tôi</a:t>
            </a:r>
            <a:r>
              <a:rPr lang="en-US" sz="3200" dirty="0">
                <a:latin typeface="+mj-lt"/>
              </a:rPr>
              <a:t> </a:t>
            </a:r>
            <a:r>
              <a:rPr lang="en-US" sz="3200" dirty="0" err="1">
                <a:latin typeface="+mj-lt"/>
              </a:rPr>
              <a:t>vẽ</a:t>
            </a:r>
            <a:r>
              <a:rPr lang="en-US" sz="3200" dirty="0">
                <a:latin typeface="+mj-lt"/>
              </a:rPr>
              <a:t> </a:t>
            </a:r>
            <a:r>
              <a:rPr lang="en-US" sz="3200" dirty="0" err="1">
                <a:latin typeface="+mj-lt"/>
              </a:rPr>
              <a:t>cả</a:t>
            </a:r>
            <a:r>
              <a:rPr lang="en-US" sz="3200" dirty="0">
                <a:latin typeface="+mj-lt"/>
              </a:rPr>
              <a:t> </a:t>
            </a:r>
            <a:r>
              <a:rPr lang="en-US" sz="3200" dirty="0" err="1">
                <a:latin typeface="+mj-lt"/>
              </a:rPr>
              <a:t>ông</a:t>
            </a:r>
            <a:r>
              <a:rPr lang="en-US" sz="3200" dirty="0">
                <a:latin typeface="+mj-lt"/>
              </a:rPr>
              <a:t> </a:t>
            </a:r>
            <a:r>
              <a:rPr lang="en-US" sz="3200" dirty="0" err="1">
                <a:latin typeface="+mj-lt"/>
              </a:rPr>
              <a:t>mặt</a:t>
            </a:r>
            <a:r>
              <a:rPr lang="en-US" sz="3200" dirty="0">
                <a:latin typeface="+mj-lt"/>
              </a:rPr>
              <a:t> </a:t>
            </a:r>
            <a:r>
              <a:rPr lang="en-US" sz="3200" dirty="0" err="1">
                <a:latin typeface="+mj-lt"/>
              </a:rPr>
              <a:t>trời</a:t>
            </a:r>
            <a:r>
              <a:rPr lang="en-US" sz="3200" dirty="0">
                <a:latin typeface="+mj-lt"/>
              </a:rPr>
              <a:t>, </a:t>
            </a:r>
            <a:r>
              <a:rPr lang="en-US" sz="3200" dirty="0" err="1">
                <a:latin typeface="+mj-lt"/>
              </a:rPr>
              <a:t>dòng</a:t>
            </a:r>
            <a:r>
              <a:rPr lang="en-US" sz="3200" dirty="0">
                <a:latin typeface="+mj-lt"/>
              </a:rPr>
              <a:t> song, con </a:t>
            </a:r>
            <a:r>
              <a:rPr lang="en-US" sz="3200" dirty="0" err="1">
                <a:latin typeface="+mj-lt"/>
              </a:rPr>
              <a:t>thuyền</a:t>
            </a:r>
            <a:r>
              <a:rPr lang="en-US" sz="3200" dirty="0">
                <a:latin typeface="+mj-lt"/>
              </a:rPr>
              <a:t>,… </a:t>
            </a:r>
            <a:r>
              <a:rPr lang="en-US" sz="3200" dirty="0" err="1">
                <a:latin typeface="+mj-lt"/>
              </a:rPr>
              <a:t>Mỗi</a:t>
            </a:r>
            <a:r>
              <a:rPr lang="en-US" sz="3200" dirty="0">
                <a:latin typeface="+mj-lt"/>
              </a:rPr>
              <a:t> </a:t>
            </a:r>
            <a:r>
              <a:rPr lang="en-US" sz="3200" dirty="0" err="1">
                <a:latin typeface="+mj-lt"/>
              </a:rPr>
              <a:t>khi</a:t>
            </a:r>
            <a:r>
              <a:rPr lang="en-US" sz="3200" dirty="0">
                <a:latin typeface="+mj-lt"/>
              </a:rPr>
              <a:t> </a:t>
            </a:r>
            <a:r>
              <a:rPr lang="en-US" sz="3200" dirty="0" err="1">
                <a:latin typeface="+mj-lt"/>
              </a:rPr>
              <a:t>ông</a:t>
            </a:r>
            <a:r>
              <a:rPr lang="en-US" sz="3200" dirty="0">
                <a:latin typeface="+mj-lt"/>
              </a:rPr>
              <a:t> </a:t>
            </a:r>
            <a:r>
              <a:rPr lang="en-US" sz="3200" dirty="0" err="1">
                <a:latin typeface="+mj-lt"/>
              </a:rPr>
              <a:t>có</a:t>
            </a:r>
            <a:r>
              <a:rPr lang="en-US" sz="3200" dirty="0">
                <a:latin typeface="+mj-lt"/>
              </a:rPr>
              <a:t> </a:t>
            </a:r>
            <a:r>
              <a:rPr lang="en-US" sz="3200" dirty="0" err="1">
                <a:latin typeface="+mj-lt"/>
              </a:rPr>
              <a:t>việc</a:t>
            </a:r>
            <a:r>
              <a:rPr lang="en-US" sz="3200" dirty="0">
                <a:latin typeface="+mj-lt"/>
              </a:rPr>
              <a:t> </a:t>
            </a:r>
            <a:r>
              <a:rPr lang="en-US" sz="3200" dirty="0" err="1">
                <a:latin typeface="+mj-lt"/>
              </a:rPr>
              <a:t>đi</a:t>
            </a:r>
            <a:r>
              <a:rPr lang="en-US" sz="3200" dirty="0">
                <a:latin typeface="+mj-lt"/>
              </a:rPr>
              <a:t> </a:t>
            </a:r>
            <a:r>
              <a:rPr lang="en-US" sz="3200" dirty="0" err="1">
                <a:latin typeface="+mj-lt"/>
              </a:rPr>
              <a:t>đâu</a:t>
            </a:r>
            <a:r>
              <a:rPr lang="en-US" sz="3200" dirty="0">
                <a:latin typeface="+mj-lt"/>
              </a:rPr>
              <a:t>, </a:t>
            </a:r>
            <a:r>
              <a:rPr lang="en-US" sz="3200" dirty="0" err="1">
                <a:latin typeface="+mj-lt"/>
              </a:rPr>
              <a:t>tôi</a:t>
            </a:r>
            <a:r>
              <a:rPr lang="en-US" sz="3200" dirty="0">
                <a:latin typeface="+mj-lt"/>
              </a:rPr>
              <a:t> </a:t>
            </a:r>
            <a:r>
              <a:rPr lang="en-US" sz="3200" dirty="0" err="1">
                <a:latin typeface="+mj-lt"/>
              </a:rPr>
              <a:t>rất</a:t>
            </a:r>
            <a:r>
              <a:rPr lang="en-US" sz="3200" dirty="0">
                <a:latin typeface="+mj-lt"/>
              </a:rPr>
              <a:t> </a:t>
            </a:r>
            <a:r>
              <a:rPr lang="en-US" sz="3200" dirty="0" err="1">
                <a:latin typeface="+mj-lt"/>
              </a:rPr>
              <a:t>nhớ</a:t>
            </a:r>
            <a:r>
              <a:rPr lang="en-US" sz="3200" dirty="0">
                <a:latin typeface="+mj-lt"/>
              </a:rPr>
              <a:t> </a:t>
            </a:r>
            <a:r>
              <a:rPr lang="en-US" sz="3200" dirty="0" err="1">
                <a:latin typeface="+mj-lt"/>
              </a:rPr>
              <a:t>ông</a:t>
            </a:r>
            <a:r>
              <a:rPr lang="en-US" sz="3200" dirty="0">
                <a:latin typeface="+mj-lt"/>
              </a:rPr>
              <a:t> </a:t>
            </a:r>
            <a:r>
              <a:rPr lang="en-US" sz="3200" dirty="0" err="1">
                <a:latin typeface="+mj-lt"/>
              </a:rPr>
              <a:t>và</a:t>
            </a:r>
            <a:r>
              <a:rPr lang="en-US" sz="3200" dirty="0">
                <a:latin typeface="+mj-lt"/>
              </a:rPr>
              <a:t> </a:t>
            </a:r>
            <a:r>
              <a:rPr lang="en-US" sz="3200" dirty="0" err="1">
                <a:latin typeface="+mj-lt"/>
              </a:rPr>
              <a:t>mong</a:t>
            </a:r>
            <a:r>
              <a:rPr lang="en-US" sz="3200" dirty="0">
                <a:latin typeface="+mj-lt"/>
              </a:rPr>
              <a:t> </a:t>
            </a:r>
            <a:r>
              <a:rPr lang="en-US" sz="3200" dirty="0" err="1">
                <a:latin typeface="+mj-lt"/>
              </a:rPr>
              <a:t>ông</a:t>
            </a:r>
            <a:r>
              <a:rPr lang="en-US" sz="3200" dirty="0">
                <a:latin typeface="+mj-lt"/>
              </a:rPr>
              <a:t> </a:t>
            </a:r>
            <a:r>
              <a:rPr lang="en-US" sz="3200" dirty="0" err="1">
                <a:latin typeface="+mj-lt"/>
              </a:rPr>
              <a:t>sớm</a:t>
            </a:r>
            <a:r>
              <a:rPr lang="en-US" sz="3200" dirty="0">
                <a:latin typeface="+mj-lt"/>
              </a:rPr>
              <a:t> </a:t>
            </a:r>
            <a:r>
              <a:rPr lang="en-US" sz="3200" dirty="0" err="1">
                <a:latin typeface="+mj-lt"/>
              </a:rPr>
              <a:t>về</a:t>
            </a:r>
            <a:r>
              <a:rPr lang="en-US" sz="3200" dirty="0">
                <a:latin typeface="+mj-lt"/>
              </a:rPr>
              <a:t> </a:t>
            </a:r>
            <a:r>
              <a:rPr lang="en-US" sz="3200" dirty="0" err="1">
                <a:latin typeface="+mj-lt"/>
              </a:rPr>
              <a:t>với</a:t>
            </a:r>
            <a:r>
              <a:rPr lang="en-US" sz="3200" dirty="0">
                <a:latin typeface="+mj-lt"/>
              </a:rPr>
              <a:t> </a:t>
            </a:r>
            <a:r>
              <a:rPr lang="en-US" sz="3200" dirty="0" err="1">
                <a:latin typeface="+mj-lt"/>
              </a:rPr>
              <a:t>tôi</a:t>
            </a:r>
            <a:r>
              <a:rPr lang="en-US" sz="3200" dirty="0">
                <a:latin typeface="+mj-lt"/>
              </a:rPr>
              <a:t>.</a:t>
            </a:r>
          </a:p>
        </p:txBody>
      </p:sp>
      <p:sp>
        <p:nvSpPr>
          <p:cNvPr id="5" name="TextBox 4">
            <a:extLst>
              <a:ext uri="{FF2B5EF4-FFF2-40B4-BE49-F238E27FC236}">
                <a16:creationId xmlns:a16="http://schemas.microsoft.com/office/drawing/2014/main" id="{033F54DA-B2B2-4B72-8B64-1B3FFBE1F346}"/>
              </a:ext>
            </a:extLst>
          </p:cNvPr>
          <p:cNvSpPr txBox="1"/>
          <p:nvPr/>
        </p:nvSpPr>
        <p:spPr>
          <a:xfrm>
            <a:off x="1540553" y="4723267"/>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a</a:t>
            </a:r>
            <a:r>
              <a:rPr lang="vi-VN" sz="2400" b="1" dirty="0">
                <a:solidFill>
                  <a:schemeClr val="accent6">
                    <a:lumMod val="75000"/>
                  </a:schemeClr>
                </a:solidFill>
                <a:latin typeface="+mj-lt"/>
              </a:rPr>
              <a:t>. </a:t>
            </a:r>
            <a:r>
              <a:rPr lang="en-US" sz="2400" dirty="0" err="1">
                <a:latin typeface="+mj-lt"/>
              </a:rPr>
              <a:t>Trong</a:t>
            </a:r>
            <a:r>
              <a:rPr lang="en-US" sz="2400" dirty="0">
                <a:latin typeface="+mj-lt"/>
              </a:rPr>
              <a:t> </a:t>
            </a:r>
            <a:r>
              <a:rPr lang="en-US" sz="2400" dirty="0" err="1">
                <a:latin typeface="+mj-lt"/>
              </a:rPr>
              <a:t>đoạn</a:t>
            </a:r>
            <a:r>
              <a:rPr lang="en-US" sz="2400" dirty="0">
                <a:latin typeface="+mj-lt"/>
              </a:rPr>
              <a:t> </a:t>
            </a:r>
            <a:r>
              <a:rPr lang="en-US" sz="2400" dirty="0" err="1">
                <a:latin typeface="+mj-lt"/>
              </a:rPr>
              <a:t>văn</a:t>
            </a:r>
            <a:r>
              <a:rPr lang="en-US" sz="2400" dirty="0">
                <a:latin typeface="+mj-lt"/>
              </a:rPr>
              <a:t> </a:t>
            </a:r>
            <a:r>
              <a:rPr lang="en-US" sz="2400" dirty="0" err="1">
                <a:latin typeface="+mj-lt"/>
              </a:rPr>
              <a:t>trên</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en-US" sz="2400" dirty="0">
                <a:latin typeface="+mj-lt"/>
              </a:rPr>
              <a:t> </a:t>
            </a:r>
            <a:r>
              <a:rPr lang="en-US" sz="2400" dirty="0" err="1">
                <a:latin typeface="+mj-lt"/>
              </a:rPr>
              <a:t>kể</a:t>
            </a:r>
            <a:r>
              <a:rPr lang="en-US" sz="2400" dirty="0">
                <a:latin typeface="+mj-lt"/>
              </a:rPr>
              <a:t> </a:t>
            </a:r>
            <a:r>
              <a:rPr lang="en-US" sz="2400" dirty="0" err="1">
                <a:latin typeface="+mj-lt"/>
              </a:rPr>
              <a:t>về</a:t>
            </a:r>
            <a:r>
              <a:rPr lang="en-US" sz="2400" dirty="0">
                <a:latin typeface="+mj-lt"/>
              </a:rPr>
              <a:t> ai</a:t>
            </a:r>
            <a:r>
              <a:rPr lang="vi-VN" sz="2400" dirty="0">
                <a:latin typeface="+mj-lt"/>
              </a:rPr>
              <a:t>?</a:t>
            </a:r>
          </a:p>
        </p:txBody>
      </p:sp>
      <p:sp>
        <p:nvSpPr>
          <p:cNvPr id="6" name="TextBox 5">
            <a:extLst>
              <a:ext uri="{FF2B5EF4-FFF2-40B4-BE49-F238E27FC236}">
                <a16:creationId xmlns:a16="http://schemas.microsoft.com/office/drawing/2014/main" id="{00198F42-5D4D-4657-871D-6CBCE71B9846}"/>
              </a:ext>
            </a:extLst>
          </p:cNvPr>
          <p:cNvSpPr txBox="1"/>
          <p:nvPr/>
        </p:nvSpPr>
        <p:spPr>
          <a:xfrm>
            <a:off x="1831866" y="5111178"/>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vi-VN" sz="2400" dirty="0">
                <a:solidFill>
                  <a:schemeClr val="accent6">
                    <a:lumMod val="75000"/>
                  </a:schemeClr>
                </a:solidFill>
                <a:latin typeface="+mj-lt"/>
              </a:rPr>
              <a:t>Bạn nhỏ </a:t>
            </a:r>
            <a:r>
              <a:rPr lang="en-US" sz="2400" dirty="0" err="1">
                <a:solidFill>
                  <a:schemeClr val="accent6">
                    <a:lumMod val="75000"/>
                  </a:schemeClr>
                </a:solidFill>
                <a:latin typeface="+mj-lt"/>
              </a:rPr>
              <a:t>kể</a:t>
            </a:r>
            <a:r>
              <a:rPr lang="en-US" sz="2400" dirty="0">
                <a:solidFill>
                  <a:schemeClr val="accent6">
                    <a:lumMod val="75000"/>
                  </a:schemeClr>
                </a:solidFill>
                <a:latin typeface="+mj-lt"/>
              </a:rPr>
              <a:t> </a:t>
            </a:r>
            <a:r>
              <a:rPr lang="en-US" sz="2400" dirty="0" err="1">
                <a:solidFill>
                  <a:schemeClr val="accent6">
                    <a:lumMod val="75000"/>
                  </a:schemeClr>
                </a:solidFill>
                <a:latin typeface="+mj-lt"/>
              </a:rPr>
              <a:t>về</a:t>
            </a:r>
            <a:r>
              <a:rPr lang="en-US" sz="2400" dirty="0">
                <a:solidFill>
                  <a:schemeClr val="accent6">
                    <a:lumMod val="75000"/>
                  </a:schemeClr>
                </a:solidFill>
                <a:latin typeface="+mj-lt"/>
              </a:rPr>
              <a:t> </a:t>
            </a:r>
            <a:r>
              <a:rPr lang="en-US" sz="2400" dirty="0" err="1">
                <a:solidFill>
                  <a:schemeClr val="accent6">
                    <a:lumMod val="75000"/>
                  </a:schemeClr>
                </a:solidFill>
                <a:latin typeface="+mj-lt"/>
              </a:rPr>
              <a:t>ông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ngoại</a:t>
            </a:r>
            <a:r>
              <a:rPr lang="vi-VN" sz="2400" dirty="0">
                <a:solidFill>
                  <a:schemeClr val="accent6">
                    <a:lumMod val="75000"/>
                  </a:schemeClr>
                </a:solidFill>
                <a:latin typeface="+mj-lt"/>
              </a:rPr>
              <a:t>.</a:t>
            </a:r>
          </a:p>
        </p:txBody>
      </p:sp>
      <p:sp>
        <p:nvSpPr>
          <p:cNvPr id="7" name="TextBox 6">
            <a:extLst>
              <a:ext uri="{FF2B5EF4-FFF2-40B4-BE49-F238E27FC236}">
                <a16:creationId xmlns:a16="http://schemas.microsoft.com/office/drawing/2014/main" id="{D871DF87-50B7-45FB-958E-EF15D9A3EB32}"/>
              </a:ext>
            </a:extLst>
          </p:cNvPr>
          <p:cNvSpPr txBox="1"/>
          <p:nvPr/>
        </p:nvSpPr>
        <p:spPr>
          <a:xfrm>
            <a:off x="1538355" y="4750863"/>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b</a:t>
            </a:r>
            <a:r>
              <a:rPr lang="vi-VN" sz="2400" b="1" dirty="0">
                <a:solidFill>
                  <a:schemeClr val="accent6">
                    <a:lumMod val="75000"/>
                  </a:schemeClr>
                </a:solidFill>
                <a:latin typeface="+mj-lt"/>
              </a:rPr>
              <a:t>. </a:t>
            </a:r>
            <a:r>
              <a:rPr lang="en-US" sz="2400" dirty="0" err="1">
                <a:latin typeface="+mj-lt"/>
              </a:rPr>
              <a:t>Người</a:t>
            </a:r>
            <a:r>
              <a:rPr lang="en-US" sz="2400" dirty="0">
                <a:latin typeface="+mj-lt"/>
              </a:rPr>
              <a:t> </a:t>
            </a:r>
            <a:r>
              <a:rPr lang="en-US" sz="2400" dirty="0" err="1">
                <a:latin typeface="+mj-lt"/>
              </a:rPr>
              <a:t>đó</a:t>
            </a:r>
            <a:r>
              <a:rPr lang="en-US" sz="2400" dirty="0">
                <a:latin typeface="+mj-lt"/>
              </a:rPr>
              <a:t> </a:t>
            </a:r>
            <a:r>
              <a:rPr lang="en-US" sz="2400" dirty="0" err="1">
                <a:latin typeface="+mj-lt"/>
              </a:rPr>
              <a:t>đã</a:t>
            </a:r>
            <a:r>
              <a:rPr lang="en-US" sz="2400" dirty="0">
                <a:latin typeface="+mj-lt"/>
              </a:rPr>
              <a:t> </a:t>
            </a:r>
            <a:r>
              <a:rPr lang="en-US" sz="2400" dirty="0" err="1">
                <a:latin typeface="+mj-lt"/>
              </a:rPr>
              <a:t>làm</a:t>
            </a:r>
            <a:r>
              <a:rPr lang="en-US" sz="2400" dirty="0">
                <a:latin typeface="+mj-lt"/>
              </a:rPr>
              <a:t> </a:t>
            </a:r>
            <a:r>
              <a:rPr lang="en-US" sz="2400" dirty="0" err="1">
                <a:latin typeface="+mj-lt"/>
              </a:rPr>
              <a:t>những</a:t>
            </a:r>
            <a:r>
              <a:rPr lang="en-US" sz="2400" dirty="0">
                <a:latin typeface="+mj-lt"/>
              </a:rPr>
              <a:t> </a:t>
            </a:r>
            <a:r>
              <a:rPr lang="en-US" sz="2400" dirty="0" err="1">
                <a:latin typeface="+mj-lt"/>
              </a:rPr>
              <a:t>gì</a:t>
            </a:r>
            <a:r>
              <a:rPr lang="en-US" sz="2400" dirty="0">
                <a:latin typeface="+mj-lt"/>
              </a:rPr>
              <a:t> </a:t>
            </a:r>
            <a:r>
              <a:rPr lang="en-US" sz="2400" dirty="0" err="1">
                <a:latin typeface="+mj-lt"/>
              </a:rPr>
              <a:t>cho</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vi-VN" sz="2400" dirty="0">
                <a:latin typeface="+mj-lt"/>
              </a:rPr>
              <a:t>?</a:t>
            </a:r>
          </a:p>
        </p:txBody>
      </p:sp>
      <p:sp>
        <p:nvSpPr>
          <p:cNvPr id="8" name="TextBox 7">
            <a:extLst>
              <a:ext uri="{FF2B5EF4-FFF2-40B4-BE49-F238E27FC236}">
                <a16:creationId xmlns:a16="http://schemas.microsoft.com/office/drawing/2014/main" id="{212FDFDD-BCF4-4FD4-95F4-B189E6308DA2}"/>
              </a:ext>
            </a:extLst>
          </p:cNvPr>
          <p:cNvSpPr txBox="1"/>
          <p:nvPr/>
        </p:nvSpPr>
        <p:spPr>
          <a:xfrm>
            <a:off x="951334" y="5109383"/>
            <a:ext cx="11215156" cy="461665"/>
          </a:xfrm>
          <a:prstGeom prst="rect">
            <a:avLst/>
          </a:prstGeom>
          <a:noFill/>
        </p:spPr>
        <p:txBody>
          <a:bodyPr wrap="square" rtlCol="0">
            <a:spAutoFit/>
          </a:bodyPr>
          <a:lstStyle/>
          <a:p>
            <a:pPr algn="just"/>
            <a:r>
              <a:rPr lang="vi-VN" sz="2400" dirty="0">
                <a:solidFill>
                  <a:schemeClr val="accent6">
                    <a:lumMod val="75000"/>
                  </a:schemeClr>
                </a:solidFill>
                <a:latin typeface="+mj-lt"/>
                <a:sym typeface="Wingdings" panose="05000000000000000000" pitchFamily="2" charset="2"/>
              </a:rPr>
              <a:t> </a:t>
            </a:r>
            <a:r>
              <a:rPr lang="en-US" sz="2400" dirty="0" err="1">
                <a:solidFill>
                  <a:schemeClr val="accent6">
                    <a:lumMod val="75000"/>
                  </a:schemeClr>
                </a:solidFill>
                <a:latin typeface="+mj-lt"/>
              </a:rPr>
              <a:t>Ông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thường</a:t>
            </a:r>
            <a:r>
              <a:rPr lang="en-US" sz="2400" dirty="0">
                <a:solidFill>
                  <a:schemeClr val="accent6">
                    <a:lumMod val="75000"/>
                  </a:schemeClr>
                </a:solidFill>
                <a:latin typeface="+mj-lt"/>
              </a:rPr>
              <a:t> </a:t>
            </a:r>
            <a:r>
              <a:rPr lang="en-US" sz="2400" dirty="0" err="1">
                <a:solidFill>
                  <a:schemeClr val="accent6">
                    <a:lumMod val="75000"/>
                  </a:schemeClr>
                </a:solidFill>
                <a:latin typeface="+mj-lt"/>
              </a:rPr>
              <a:t>kể</a:t>
            </a:r>
            <a:r>
              <a:rPr lang="en-US" sz="2400" dirty="0">
                <a:solidFill>
                  <a:schemeClr val="accent6">
                    <a:lumMod val="75000"/>
                  </a:schemeClr>
                </a:solidFill>
                <a:latin typeface="+mj-lt"/>
              </a:rPr>
              <a:t> </a:t>
            </a:r>
            <a:r>
              <a:rPr lang="en-US" sz="2400" dirty="0" err="1">
                <a:solidFill>
                  <a:schemeClr val="accent6">
                    <a:lumMod val="75000"/>
                  </a:schemeClr>
                </a:solidFill>
                <a:latin typeface="+mj-lt"/>
              </a:rPr>
              <a:t>cho</a:t>
            </a:r>
            <a:r>
              <a:rPr lang="en-US" sz="2400" dirty="0">
                <a:solidFill>
                  <a:schemeClr val="accent6">
                    <a:lumMod val="75000"/>
                  </a:schemeClr>
                </a:solidFill>
                <a:latin typeface="+mj-lt"/>
              </a:rPr>
              <a:t> </a:t>
            </a:r>
            <a:r>
              <a:rPr lang="en-US" sz="2400" dirty="0" err="1">
                <a:solidFill>
                  <a:schemeClr val="accent6">
                    <a:lumMod val="75000"/>
                  </a:schemeClr>
                </a:solidFill>
                <a:latin typeface="+mj-lt"/>
              </a:rPr>
              <a:t>bạn</a:t>
            </a:r>
            <a:r>
              <a:rPr lang="en-US" sz="2400" dirty="0">
                <a:solidFill>
                  <a:schemeClr val="accent6">
                    <a:lumMod val="75000"/>
                  </a:schemeClr>
                </a:solidFill>
                <a:latin typeface="+mj-lt"/>
              </a:rPr>
              <a:t> </a:t>
            </a:r>
            <a:r>
              <a:rPr lang="en-US" sz="2400" dirty="0" err="1">
                <a:solidFill>
                  <a:schemeClr val="accent6">
                    <a:lumMod val="75000"/>
                  </a:schemeClr>
                </a:solidFill>
                <a:latin typeface="+mj-lt"/>
              </a:rPr>
              <a:t>nghe</a:t>
            </a:r>
            <a:r>
              <a:rPr lang="en-US" sz="2400" dirty="0">
                <a:solidFill>
                  <a:schemeClr val="accent6">
                    <a:lumMod val="75000"/>
                  </a:schemeClr>
                </a:solidFill>
                <a:latin typeface="+mj-lt"/>
              </a:rPr>
              <a:t> </a:t>
            </a:r>
            <a:r>
              <a:rPr lang="en-US" sz="2400" dirty="0" err="1">
                <a:solidFill>
                  <a:schemeClr val="accent6">
                    <a:lumMod val="75000"/>
                  </a:schemeClr>
                </a:solidFill>
                <a:latin typeface="+mj-lt"/>
              </a:rPr>
              <a:t>truyện</a:t>
            </a:r>
            <a:r>
              <a:rPr lang="en-US" sz="2400" dirty="0">
                <a:solidFill>
                  <a:schemeClr val="accent6">
                    <a:lumMod val="75000"/>
                  </a:schemeClr>
                </a:solidFill>
                <a:latin typeface="+mj-lt"/>
              </a:rPr>
              <a:t> </a:t>
            </a:r>
            <a:r>
              <a:rPr lang="en-US" sz="2400" dirty="0" err="1">
                <a:solidFill>
                  <a:schemeClr val="accent6">
                    <a:lumMod val="75000"/>
                  </a:schemeClr>
                </a:solidFill>
                <a:latin typeface="+mj-lt"/>
              </a:rPr>
              <a:t>cổ</a:t>
            </a:r>
            <a:r>
              <a:rPr lang="en-US" sz="2400" dirty="0">
                <a:solidFill>
                  <a:schemeClr val="accent6">
                    <a:lumMod val="75000"/>
                  </a:schemeClr>
                </a:solidFill>
                <a:latin typeface="+mj-lt"/>
              </a:rPr>
              <a:t> </a:t>
            </a:r>
            <a:r>
              <a:rPr lang="en-US" sz="2400" dirty="0" err="1">
                <a:solidFill>
                  <a:schemeClr val="accent6">
                    <a:lumMod val="75000"/>
                  </a:schemeClr>
                </a:solidFill>
                <a:latin typeface="+mj-lt"/>
              </a:rPr>
              <a:t>tích</a:t>
            </a:r>
            <a:r>
              <a:rPr lang="en-US" sz="2400" dirty="0">
                <a:solidFill>
                  <a:schemeClr val="accent6">
                    <a:lumMod val="75000"/>
                  </a:schemeClr>
                </a:solidFill>
                <a:latin typeface="+mj-lt"/>
              </a:rPr>
              <a:t>, </a:t>
            </a:r>
            <a:r>
              <a:rPr lang="en-US" sz="2400" dirty="0" err="1">
                <a:solidFill>
                  <a:schemeClr val="accent6">
                    <a:lumMod val="75000"/>
                  </a:schemeClr>
                </a:solidFill>
                <a:latin typeface="+mj-lt"/>
              </a:rPr>
              <a:t>dạy</a:t>
            </a:r>
            <a:r>
              <a:rPr lang="en-US" sz="2400" dirty="0">
                <a:solidFill>
                  <a:schemeClr val="accent6">
                    <a:lumMod val="75000"/>
                  </a:schemeClr>
                </a:solidFill>
                <a:latin typeface="+mj-lt"/>
              </a:rPr>
              <a:t> </a:t>
            </a:r>
            <a:r>
              <a:rPr lang="en-US" sz="2400" dirty="0" err="1">
                <a:solidFill>
                  <a:schemeClr val="accent6">
                    <a:lumMod val="75000"/>
                  </a:schemeClr>
                </a:solidFill>
                <a:latin typeface="+mj-lt"/>
              </a:rPr>
              <a:t>bạn</a:t>
            </a:r>
            <a:r>
              <a:rPr lang="en-US" sz="2400" dirty="0">
                <a:solidFill>
                  <a:schemeClr val="accent6">
                    <a:lumMod val="75000"/>
                  </a:schemeClr>
                </a:solidFill>
                <a:latin typeface="+mj-lt"/>
              </a:rPr>
              <a:t> </a:t>
            </a:r>
            <a:r>
              <a:rPr lang="en-US" sz="2400" dirty="0" err="1">
                <a:solidFill>
                  <a:schemeClr val="accent6">
                    <a:lumMod val="75000"/>
                  </a:schemeClr>
                </a:solidFill>
                <a:latin typeface="+mj-lt"/>
              </a:rPr>
              <a:t>vẽ</a:t>
            </a:r>
            <a:r>
              <a:rPr lang="vi-VN" sz="2400" dirty="0">
                <a:solidFill>
                  <a:schemeClr val="accent6">
                    <a:lumMod val="75000"/>
                  </a:schemeClr>
                </a:solidFill>
                <a:latin typeface="+mj-lt"/>
              </a:rPr>
              <a:t>.</a:t>
            </a:r>
          </a:p>
        </p:txBody>
      </p:sp>
      <p:sp>
        <p:nvSpPr>
          <p:cNvPr id="9" name="TextBox 8">
            <a:extLst>
              <a:ext uri="{FF2B5EF4-FFF2-40B4-BE49-F238E27FC236}">
                <a16:creationId xmlns:a16="http://schemas.microsoft.com/office/drawing/2014/main" id="{75FB7A1F-3B78-4F42-9592-07695865B7C0}"/>
              </a:ext>
            </a:extLst>
          </p:cNvPr>
          <p:cNvSpPr txBox="1"/>
          <p:nvPr/>
        </p:nvSpPr>
        <p:spPr>
          <a:xfrm>
            <a:off x="842164" y="4713072"/>
            <a:ext cx="11215156" cy="461665"/>
          </a:xfrm>
          <a:prstGeom prst="rect">
            <a:avLst/>
          </a:prstGeom>
          <a:noFill/>
        </p:spPr>
        <p:txBody>
          <a:bodyPr wrap="square" rtlCol="0">
            <a:spAutoFit/>
          </a:bodyPr>
          <a:lstStyle/>
          <a:p>
            <a:pPr algn="just"/>
            <a:r>
              <a:rPr lang="en-US" sz="2400" b="1" dirty="0">
                <a:solidFill>
                  <a:schemeClr val="accent6">
                    <a:lumMod val="75000"/>
                  </a:schemeClr>
                </a:solidFill>
                <a:latin typeface="+mj-lt"/>
              </a:rPr>
              <a:t>c</a:t>
            </a:r>
            <a:r>
              <a:rPr lang="vi-VN" sz="2400" b="1" dirty="0">
                <a:solidFill>
                  <a:schemeClr val="accent6">
                    <a:lumMod val="75000"/>
                  </a:schemeClr>
                </a:solidFill>
                <a:latin typeface="+mj-lt"/>
              </a:rPr>
              <a:t>. </a:t>
            </a:r>
            <a:r>
              <a:rPr lang="en-US" sz="2400" dirty="0" err="1">
                <a:latin typeface="+mj-lt"/>
              </a:rPr>
              <a:t>Câu</a:t>
            </a:r>
            <a:r>
              <a:rPr lang="en-US" sz="2400" dirty="0">
                <a:latin typeface="+mj-lt"/>
              </a:rPr>
              <a:t> </a:t>
            </a:r>
            <a:r>
              <a:rPr lang="en-US" sz="2400" dirty="0" err="1">
                <a:latin typeface="+mj-lt"/>
              </a:rPr>
              <a:t>nào</a:t>
            </a:r>
            <a:r>
              <a:rPr lang="en-US" sz="2400" dirty="0">
                <a:latin typeface="+mj-lt"/>
              </a:rPr>
              <a:t> </a:t>
            </a:r>
            <a:r>
              <a:rPr lang="en-US" sz="2400" dirty="0" err="1">
                <a:latin typeface="+mj-lt"/>
              </a:rPr>
              <a:t>thể</a:t>
            </a:r>
            <a:r>
              <a:rPr lang="en-US" sz="2400" dirty="0">
                <a:latin typeface="+mj-lt"/>
              </a:rPr>
              <a:t> </a:t>
            </a:r>
            <a:r>
              <a:rPr lang="en-US" sz="2400" dirty="0" err="1">
                <a:latin typeface="+mj-lt"/>
              </a:rPr>
              <a:t>hiện</a:t>
            </a:r>
            <a:r>
              <a:rPr lang="en-US" sz="2400" dirty="0">
                <a:latin typeface="+mj-lt"/>
              </a:rPr>
              <a:t> </a:t>
            </a:r>
            <a:r>
              <a:rPr lang="en-US" sz="2400" dirty="0" err="1">
                <a:latin typeface="+mj-lt"/>
              </a:rPr>
              <a:t>rõ</a:t>
            </a:r>
            <a:r>
              <a:rPr lang="en-US" sz="2400" dirty="0">
                <a:latin typeface="+mj-lt"/>
              </a:rPr>
              <a:t> </a:t>
            </a:r>
            <a:r>
              <a:rPr lang="en-US" sz="2400" dirty="0" err="1">
                <a:latin typeface="+mj-lt"/>
              </a:rPr>
              <a:t>nhất</a:t>
            </a:r>
            <a:r>
              <a:rPr lang="en-US" sz="2400" dirty="0">
                <a:latin typeface="+mj-lt"/>
              </a:rPr>
              <a:t> </a:t>
            </a:r>
            <a:r>
              <a:rPr lang="en-US" sz="2400" dirty="0" err="1">
                <a:latin typeface="+mj-lt"/>
              </a:rPr>
              <a:t>tình</a:t>
            </a:r>
            <a:r>
              <a:rPr lang="en-US" sz="2400" dirty="0">
                <a:latin typeface="+mj-lt"/>
              </a:rPr>
              <a:t> </a:t>
            </a:r>
            <a:r>
              <a:rPr lang="en-US" sz="2400" dirty="0" err="1">
                <a:latin typeface="+mj-lt"/>
              </a:rPr>
              <a:t>cảm</a:t>
            </a:r>
            <a:r>
              <a:rPr lang="en-US" sz="2400" dirty="0">
                <a:latin typeface="+mj-lt"/>
              </a:rPr>
              <a:t> </a:t>
            </a:r>
            <a:r>
              <a:rPr lang="en-US" sz="2400" dirty="0" err="1">
                <a:latin typeface="+mj-lt"/>
              </a:rPr>
              <a:t>của</a:t>
            </a:r>
            <a:r>
              <a:rPr lang="en-US" sz="2400" dirty="0">
                <a:latin typeface="+mj-lt"/>
              </a:rPr>
              <a:t> </a:t>
            </a:r>
            <a:r>
              <a:rPr lang="en-US" sz="2400" dirty="0" err="1">
                <a:latin typeface="+mj-lt"/>
              </a:rPr>
              <a:t>bạn</a:t>
            </a:r>
            <a:r>
              <a:rPr lang="en-US" sz="2400" dirty="0">
                <a:latin typeface="+mj-lt"/>
              </a:rPr>
              <a:t> </a:t>
            </a:r>
            <a:r>
              <a:rPr lang="en-US" sz="2400" dirty="0" err="1">
                <a:latin typeface="+mj-lt"/>
              </a:rPr>
              <a:t>nhỏ</a:t>
            </a:r>
            <a:r>
              <a:rPr lang="en-US" sz="2400" dirty="0">
                <a:latin typeface="+mj-lt"/>
              </a:rPr>
              <a:t> </a:t>
            </a:r>
            <a:r>
              <a:rPr lang="en-US" sz="2400" dirty="0" err="1">
                <a:latin typeface="+mj-lt"/>
              </a:rPr>
              <a:t>đối</a:t>
            </a:r>
            <a:r>
              <a:rPr lang="en-US" sz="2400" dirty="0">
                <a:latin typeface="+mj-lt"/>
              </a:rPr>
              <a:t> </a:t>
            </a:r>
            <a:r>
              <a:rPr lang="en-US" sz="2400" dirty="0" err="1">
                <a:latin typeface="+mj-lt"/>
              </a:rPr>
              <a:t>với</a:t>
            </a:r>
            <a:r>
              <a:rPr lang="en-US" sz="2400" dirty="0">
                <a:latin typeface="+mj-lt"/>
              </a:rPr>
              <a:t> </a:t>
            </a:r>
            <a:r>
              <a:rPr lang="en-US" sz="2400" dirty="0" err="1">
                <a:latin typeface="+mj-lt"/>
              </a:rPr>
              <a:t>người</a:t>
            </a:r>
            <a:r>
              <a:rPr lang="en-US" sz="2400" dirty="0">
                <a:latin typeface="+mj-lt"/>
              </a:rPr>
              <a:t> </a:t>
            </a:r>
            <a:r>
              <a:rPr lang="en-US" sz="2400" dirty="0" err="1">
                <a:latin typeface="+mj-lt"/>
              </a:rPr>
              <a:t>đó</a:t>
            </a:r>
            <a:r>
              <a:rPr lang="vi-VN" sz="2400" dirty="0">
                <a:latin typeface="+mj-lt"/>
              </a:rPr>
              <a:t>?</a:t>
            </a:r>
          </a:p>
        </p:txBody>
      </p:sp>
      <p:cxnSp>
        <p:nvCxnSpPr>
          <p:cNvPr id="11" name="Straight Connector 10">
            <a:extLst>
              <a:ext uri="{FF2B5EF4-FFF2-40B4-BE49-F238E27FC236}">
                <a16:creationId xmlns:a16="http://schemas.microsoft.com/office/drawing/2014/main" id="{680B6CC9-CEB2-49BF-9EED-0DF213D8AB18}"/>
              </a:ext>
            </a:extLst>
          </p:cNvPr>
          <p:cNvCxnSpPr>
            <a:cxnSpLocks/>
          </p:cNvCxnSpPr>
          <p:nvPr/>
        </p:nvCxnSpPr>
        <p:spPr>
          <a:xfrm>
            <a:off x="842164" y="4201529"/>
            <a:ext cx="106662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3CE0B33-D93F-445F-BE0A-8C0B68B62A4A}"/>
              </a:ext>
            </a:extLst>
          </p:cNvPr>
          <p:cNvCxnSpPr>
            <a:cxnSpLocks/>
          </p:cNvCxnSpPr>
          <p:nvPr/>
        </p:nvCxnSpPr>
        <p:spPr>
          <a:xfrm>
            <a:off x="10405631" y="3717038"/>
            <a:ext cx="12722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21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22" presetClass="entr" presetSubtype="8"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p:bldP spid="8" grpId="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BD7BC6-6AF4-4D5B-A96F-80EB1D94655C}"/>
              </a:ext>
            </a:extLst>
          </p:cNvPr>
          <p:cNvSpPr txBox="1"/>
          <p:nvPr/>
        </p:nvSpPr>
        <p:spPr>
          <a:xfrm>
            <a:off x="1454271" y="1391865"/>
            <a:ext cx="10135474" cy="477054"/>
          </a:xfrm>
          <a:prstGeom prst="rect">
            <a:avLst/>
          </a:prstGeom>
          <a:noFill/>
        </p:spPr>
        <p:txBody>
          <a:bodyPr wrap="square" rtlCol="0">
            <a:spAutoFit/>
          </a:bodyPr>
          <a:lstStyle/>
          <a:p>
            <a:pPr>
              <a:lnSpc>
                <a:spcPts val="3000"/>
              </a:lnSpc>
            </a:pPr>
            <a:r>
              <a:rPr lang="en-US" sz="3200" b="1" dirty="0">
                <a:solidFill>
                  <a:schemeClr val="accent4">
                    <a:lumMod val="50000"/>
                  </a:schemeClr>
                </a:solidFill>
                <a:latin typeface="+mj-lt"/>
              </a:rPr>
              <a:t>2. </a:t>
            </a:r>
            <a:r>
              <a:rPr lang="en-US" sz="3200" b="1" dirty="0" err="1">
                <a:solidFill>
                  <a:schemeClr val="accent4">
                    <a:lumMod val="50000"/>
                  </a:schemeClr>
                </a:solidFill>
                <a:latin typeface="+mj-lt"/>
              </a:rPr>
              <a:t>Viết</a:t>
            </a:r>
            <a:r>
              <a:rPr lang="en-US" sz="3200" b="1" dirty="0">
                <a:solidFill>
                  <a:schemeClr val="accent4">
                    <a:lumMod val="50000"/>
                  </a:schemeClr>
                </a:solidFill>
                <a:latin typeface="+mj-lt"/>
              </a:rPr>
              <a:t> 3 – 4 </a:t>
            </a:r>
            <a:r>
              <a:rPr lang="en-US" sz="3200" b="1" dirty="0" err="1">
                <a:solidFill>
                  <a:schemeClr val="accent4">
                    <a:lumMod val="50000"/>
                  </a:schemeClr>
                </a:solidFill>
                <a:latin typeface="+mj-lt"/>
              </a:rPr>
              <a:t>câu</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kể</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về</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một</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việc</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người</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thân</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đã</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làm</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cho</a:t>
            </a:r>
            <a:r>
              <a:rPr lang="en-US" sz="3200" b="1" dirty="0">
                <a:solidFill>
                  <a:schemeClr val="accent4">
                    <a:lumMod val="50000"/>
                  </a:schemeClr>
                </a:solidFill>
                <a:latin typeface="+mj-lt"/>
              </a:rPr>
              <a:t> </a:t>
            </a:r>
            <a:r>
              <a:rPr lang="en-US" sz="3200" b="1" dirty="0" err="1">
                <a:solidFill>
                  <a:schemeClr val="accent4">
                    <a:lumMod val="50000"/>
                  </a:schemeClr>
                </a:solidFill>
                <a:latin typeface="+mj-lt"/>
              </a:rPr>
              <a:t>em</a:t>
            </a:r>
            <a:r>
              <a:rPr lang="en-US" sz="3200" b="1" dirty="0">
                <a:solidFill>
                  <a:schemeClr val="accent4">
                    <a:lumMod val="50000"/>
                  </a:schemeClr>
                </a:solidFill>
                <a:latin typeface="+mj-lt"/>
              </a:rPr>
              <a:t>.</a:t>
            </a:r>
          </a:p>
        </p:txBody>
      </p:sp>
      <p:sp>
        <p:nvSpPr>
          <p:cNvPr id="3" name="TextBox 2">
            <a:extLst>
              <a:ext uri="{FF2B5EF4-FFF2-40B4-BE49-F238E27FC236}">
                <a16:creationId xmlns:a16="http://schemas.microsoft.com/office/drawing/2014/main" id="{4517E014-C23B-4443-B341-A8C13184DEF2}"/>
              </a:ext>
            </a:extLst>
          </p:cNvPr>
          <p:cNvSpPr txBox="1"/>
          <p:nvPr/>
        </p:nvSpPr>
        <p:spPr>
          <a:xfrm>
            <a:off x="4914274" y="1853696"/>
            <a:ext cx="2163528" cy="584775"/>
          </a:xfrm>
          <a:prstGeom prst="rect">
            <a:avLst/>
          </a:prstGeom>
          <a:noFill/>
        </p:spPr>
        <p:txBody>
          <a:bodyPr wrap="square" rtlCol="0">
            <a:spAutoFit/>
          </a:bodyPr>
          <a:lstStyle/>
          <a:p>
            <a:r>
              <a:rPr lang="en-US" sz="3200" b="1" dirty="0" err="1">
                <a:solidFill>
                  <a:srgbClr val="F7446B"/>
                </a:solidFill>
                <a:latin typeface="+mj-lt"/>
              </a:rPr>
              <a:t>Gợi</a:t>
            </a:r>
            <a:r>
              <a:rPr lang="en-US" sz="3200" b="1" dirty="0">
                <a:solidFill>
                  <a:srgbClr val="F7446B"/>
                </a:solidFill>
                <a:latin typeface="+mj-lt"/>
              </a:rPr>
              <a:t> ý</a:t>
            </a:r>
          </a:p>
        </p:txBody>
      </p:sp>
      <p:sp>
        <p:nvSpPr>
          <p:cNvPr id="4" name="TextBox 3">
            <a:extLst>
              <a:ext uri="{FF2B5EF4-FFF2-40B4-BE49-F238E27FC236}">
                <a16:creationId xmlns:a16="http://schemas.microsoft.com/office/drawing/2014/main" id="{86DF0BC3-2EDA-487F-BB15-6A4DFD527D26}"/>
              </a:ext>
            </a:extLst>
          </p:cNvPr>
          <p:cNvSpPr txBox="1"/>
          <p:nvPr/>
        </p:nvSpPr>
        <p:spPr>
          <a:xfrm>
            <a:off x="1700790" y="2399952"/>
            <a:ext cx="10491210" cy="2207527"/>
          </a:xfrm>
          <a:prstGeom prst="rect">
            <a:avLst/>
          </a:prstGeom>
          <a:noFill/>
        </p:spPr>
        <p:txBody>
          <a:bodyPr wrap="square" rtlCol="0">
            <a:spAutoFit/>
          </a:bodyPr>
          <a:lstStyle/>
          <a:p>
            <a:pPr marL="342900" indent="-342900">
              <a:lnSpc>
                <a:spcPct val="150000"/>
              </a:lnSpc>
              <a:buFontTx/>
              <a:buChar char="-"/>
            </a:pP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em</a:t>
            </a:r>
            <a:r>
              <a:rPr lang="en-US" sz="3200" dirty="0">
                <a:latin typeface="+mj-lt"/>
              </a:rPr>
              <a:t> </a:t>
            </a:r>
            <a:r>
              <a:rPr lang="en-US" sz="3200" dirty="0" err="1">
                <a:latin typeface="+mj-lt"/>
              </a:rPr>
              <a:t>muốn</a:t>
            </a:r>
            <a:r>
              <a:rPr lang="en-US" sz="3200" dirty="0">
                <a:latin typeface="+mj-lt"/>
              </a:rPr>
              <a:t> </a:t>
            </a:r>
            <a:r>
              <a:rPr lang="en-US" sz="3200" dirty="0" err="1">
                <a:latin typeface="+mj-lt"/>
              </a:rPr>
              <a:t>kể</a:t>
            </a:r>
            <a:r>
              <a:rPr lang="en-US" sz="3200" dirty="0">
                <a:latin typeface="+mj-lt"/>
              </a:rPr>
              <a:t> </a:t>
            </a:r>
            <a:r>
              <a:rPr lang="en-US" sz="3200" dirty="0" err="1">
                <a:latin typeface="+mj-lt"/>
              </a:rPr>
              <a:t>là</a:t>
            </a:r>
            <a:r>
              <a:rPr lang="en-US" sz="3200" dirty="0">
                <a:latin typeface="+mj-lt"/>
              </a:rPr>
              <a:t> ai?</a:t>
            </a:r>
          </a:p>
          <a:p>
            <a:pPr marL="342900" indent="-342900">
              <a:lnSpc>
                <a:spcPct val="150000"/>
              </a:lnSpc>
              <a:buFontTx/>
              <a:buChar char="-"/>
            </a:pP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của</a:t>
            </a:r>
            <a:r>
              <a:rPr lang="en-US" sz="3200" dirty="0">
                <a:latin typeface="+mj-lt"/>
              </a:rPr>
              <a:t> </a:t>
            </a:r>
            <a:r>
              <a:rPr lang="en-US" sz="3200" dirty="0" err="1">
                <a:latin typeface="+mj-lt"/>
              </a:rPr>
              <a:t>em</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 </a:t>
            </a:r>
            <a:r>
              <a:rPr lang="en-US" sz="3200" dirty="0" err="1">
                <a:latin typeface="+mj-lt"/>
              </a:rPr>
              <a:t>những</a:t>
            </a:r>
            <a:r>
              <a:rPr lang="en-US" sz="3200" dirty="0">
                <a:latin typeface="+mj-lt"/>
              </a:rPr>
              <a:t> </a:t>
            </a:r>
            <a:r>
              <a:rPr lang="en-US" sz="3200" dirty="0" err="1">
                <a:latin typeface="+mj-lt"/>
              </a:rPr>
              <a:t>gì</a:t>
            </a:r>
            <a:r>
              <a:rPr lang="en-US" sz="3200" dirty="0">
                <a:latin typeface="+mj-lt"/>
              </a:rPr>
              <a:t> </a:t>
            </a:r>
            <a:r>
              <a:rPr lang="en-US" sz="3200" dirty="0" err="1">
                <a:latin typeface="+mj-lt"/>
              </a:rPr>
              <a:t>cho</a:t>
            </a:r>
            <a:r>
              <a:rPr lang="en-US" sz="3200" dirty="0">
                <a:latin typeface="+mj-lt"/>
              </a:rPr>
              <a:t> </a:t>
            </a:r>
            <a:r>
              <a:rPr lang="en-US" sz="3200" dirty="0" err="1">
                <a:latin typeface="+mj-lt"/>
              </a:rPr>
              <a:t>em</a:t>
            </a:r>
            <a:r>
              <a:rPr lang="en-US" sz="3200" dirty="0">
                <a:latin typeface="+mj-lt"/>
              </a:rPr>
              <a:t>?</a:t>
            </a:r>
          </a:p>
          <a:p>
            <a:pPr marL="342900" indent="-342900">
              <a:lnSpc>
                <a:spcPct val="150000"/>
              </a:lnSpc>
              <a:buFontTx/>
              <a:buChar char="-"/>
            </a:pPr>
            <a:r>
              <a:rPr lang="en-US" sz="3200" dirty="0" err="1">
                <a:latin typeface="+mj-lt"/>
              </a:rPr>
              <a:t>Em</a:t>
            </a:r>
            <a:r>
              <a:rPr lang="en-US" sz="3200" dirty="0">
                <a:latin typeface="+mj-lt"/>
              </a:rPr>
              <a:t> </a:t>
            </a:r>
            <a:r>
              <a:rPr lang="en-US" sz="3200" dirty="0" err="1">
                <a:latin typeface="+mj-lt"/>
              </a:rPr>
              <a:t>có</a:t>
            </a:r>
            <a:r>
              <a:rPr lang="en-US" sz="3200" dirty="0">
                <a:latin typeface="+mj-lt"/>
              </a:rPr>
              <a:t> </a:t>
            </a:r>
            <a:r>
              <a:rPr lang="en-US" sz="3200" dirty="0" err="1">
                <a:latin typeface="+mj-lt"/>
              </a:rPr>
              <a:t>suy</a:t>
            </a:r>
            <a:r>
              <a:rPr lang="en-US" sz="3200" dirty="0">
                <a:latin typeface="+mj-lt"/>
              </a:rPr>
              <a:t> </a:t>
            </a:r>
            <a:r>
              <a:rPr lang="en-US" sz="3200" dirty="0" err="1">
                <a:latin typeface="+mj-lt"/>
              </a:rPr>
              <a:t>nghĩ</a:t>
            </a:r>
            <a:r>
              <a:rPr lang="en-US" sz="3200" dirty="0">
                <a:latin typeface="+mj-lt"/>
              </a:rPr>
              <a:t> </a:t>
            </a:r>
            <a:r>
              <a:rPr lang="en-US" sz="3200" dirty="0" err="1">
                <a:latin typeface="+mj-lt"/>
              </a:rPr>
              <a:t>gì</a:t>
            </a:r>
            <a:r>
              <a:rPr lang="en-US" sz="3200" dirty="0">
                <a:latin typeface="+mj-lt"/>
              </a:rPr>
              <a:t> </a:t>
            </a:r>
            <a:r>
              <a:rPr lang="en-US" sz="3200" dirty="0" err="1">
                <a:latin typeface="+mj-lt"/>
              </a:rPr>
              <a:t>về</a:t>
            </a:r>
            <a:r>
              <a:rPr lang="en-US" sz="3200" dirty="0">
                <a:latin typeface="+mj-lt"/>
              </a:rPr>
              <a:t> </a:t>
            </a:r>
            <a:r>
              <a:rPr lang="en-US" sz="3200" dirty="0" err="1">
                <a:latin typeface="+mj-lt"/>
              </a:rPr>
              <a:t>việc</a:t>
            </a:r>
            <a:r>
              <a:rPr lang="en-US" sz="3200" dirty="0">
                <a:latin typeface="+mj-lt"/>
              </a:rPr>
              <a:t> </a:t>
            </a:r>
            <a:r>
              <a:rPr lang="en-US" sz="3200" dirty="0" err="1">
                <a:latin typeface="+mj-lt"/>
              </a:rPr>
              <a:t>người</a:t>
            </a:r>
            <a:r>
              <a:rPr lang="en-US" sz="3200" dirty="0">
                <a:latin typeface="+mj-lt"/>
              </a:rPr>
              <a:t> </a:t>
            </a:r>
            <a:r>
              <a:rPr lang="en-US" sz="3200" dirty="0" err="1">
                <a:latin typeface="+mj-lt"/>
              </a:rPr>
              <a:t>thân</a:t>
            </a:r>
            <a:r>
              <a:rPr lang="en-US" sz="3200" dirty="0">
                <a:latin typeface="+mj-lt"/>
              </a:rPr>
              <a:t> </a:t>
            </a:r>
            <a:r>
              <a:rPr lang="en-US" sz="3200" dirty="0" err="1">
                <a:latin typeface="+mj-lt"/>
              </a:rPr>
              <a:t>đã</a:t>
            </a:r>
            <a:r>
              <a:rPr lang="en-US" sz="3200" dirty="0">
                <a:latin typeface="+mj-lt"/>
              </a:rPr>
              <a:t> </a:t>
            </a:r>
            <a:r>
              <a:rPr lang="en-US" sz="3200" dirty="0" err="1">
                <a:latin typeface="+mj-lt"/>
              </a:rPr>
              <a:t>làm</a:t>
            </a:r>
            <a:r>
              <a:rPr lang="en-US" sz="3200" dirty="0">
                <a:latin typeface="+mj-lt"/>
              </a:rPr>
              <a:t>?</a:t>
            </a:r>
          </a:p>
        </p:txBody>
      </p:sp>
      <p:grpSp>
        <p:nvGrpSpPr>
          <p:cNvPr id="5" name="Google Shape;1029;p42">
            <a:extLst>
              <a:ext uri="{FF2B5EF4-FFF2-40B4-BE49-F238E27FC236}">
                <a16:creationId xmlns:a16="http://schemas.microsoft.com/office/drawing/2014/main" id="{8EACACA2-8FED-451F-8E1A-8EC45DCA6650}"/>
              </a:ext>
            </a:extLst>
          </p:cNvPr>
          <p:cNvGrpSpPr/>
          <p:nvPr/>
        </p:nvGrpSpPr>
        <p:grpSpPr>
          <a:xfrm rot="20594821">
            <a:off x="9248625" y="4693390"/>
            <a:ext cx="1864509" cy="1228942"/>
            <a:chOff x="7570574" y="3912596"/>
            <a:chExt cx="1175015" cy="898360"/>
          </a:xfrm>
        </p:grpSpPr>
        <p:grpSp>
          <p:nvGrpSpPr>
            <p:cNvPr id="6" name="Google Shape;1030;p42">
              <a:extLst>
                <a:ext uri="{FF2B5EF4-FFF2-40B4-BE49-F238E27FC236}">
                  <a16:creationId xmlns:a16="http://schemas.microsoft.com/office/drawing/2014/main" id="{6184E688-621C-40D7-8E74-CC07CAC60E69}"/>
                </a:ext>
              </a:extLst>
            </p:cNvPr>
            <p:cNvGrpSpPr/>
            <p:nvPr/>
          </p:nvGrpSpPr>
          <p:grpSpPr>
            <a:xfrm>
              <a:off x="8115957" y="3912596"/>
              <a:ext cx="629632" cy="591794"/>
              <a:chOff x="6528424" y="1260656"/>
              <a:chExt cx="1975626" cy="1856900"/>
            </a:xfrm>
          </p:grpSpPr>
          <p:sp>
            <p:nvSpPr>
              <p:cNvPr id="8" name="Google Shape;1031;p42">
                <a:extLst>
                  <a:ext uri="{FF2B5EF4-FFF2-40B4-BE49-F238E27FC236}">
                    <a16:creationId xmlns:a16="http://schemas.microsoft.com/office/drawing/2014/main" id="{CDCB84C6-DE2B-4B72-8D40-3F7FCBA4ECAB}"/>
                  </a:ext>
                </a:extLst>
              </p:cNvPr>
              <p:cNvSpPr/>
              <p:nvPr/>
            </p:nvSpPr>
            <p:spPr>
              <a:xfrm>
                <a:off x="6940941" y="1771450"/>
                <a:ext cx="1116302" cy="963974"/>
              </a:xfrm>
              <a:custGeom>
                <a:avLst/>
                <a:gdLst/>
                <a:ahLst/>
                <a:cxnLst/>
                <a:rect l="l" t="t" r="r" b="b"/>
                <a:pathLst>
                  <a:path w="9666" h="8347" extrusionOk="0">
                    <a:moveTo>
                      <a:pt x="1743" y="1583"/>
                    </a:moveTo>
                    <a:cubicBezTo>
                      <a:pt x="1783" y="1583"/>
                      <a:pt x="1822" y="1593"/>
                      <a:pt x="1862" y="1612"/>
                    </a:cubicBezTo>
                    <a:cubicBezTo>
                      <a:pt x="1901" y="1692"/>
                      <a:pt x="1901" y="1771"/>
                      <a:pt x="1862" y="1850"/>
                    </a:cubicBezTo>
                    <a:cubicBezTo>
                      <a:pt x="1624" y="2325"/>
                      <a:pt x="1466" y="2880"/>
                      <a:pt x="1426" y="3435"/>
                    </a:cubicBezTo>
                    <a:cubicBezTo>
                      <a:pt x="1387" y="3553"/>
                      <a:pt x="1347" y="3672"/>
                      <a:pt x="1347" y="3791"/>
                    </a:cubicBezTo>
                    <a:lnTo>
                      <a:pt x="1268" y="3791"/>
                    </a:lnTo>
                    <a:cubicBezTo>
                      <a:pt x="1188" y="3672"/>
                      <a:pt x="1149" y="3553"/>
                      <a:pt x="1109" y="3435"/>
                    </a:cubicBezTo>
                    <a:cubicBezTo>
                      <a:pt x="1030" y="2920"/>
                      <a:pt x="1109" y="2365"/>
                      <a:pt x="1387" y="1890"/>
                    </a:cubicBezTo>
                    <a:cubicBezTo>
                      <a:pt x="1426" y="1771"/>
                      <a:pt x="1545" y="1692"/>
                      <a:pt x="1624" y="1612"/>
                    </a:cubicBezTo>
                    <a:cubicBezTo>
                      <a:pt x="1664" y="1593"/>
                      <a:pt x="1703" y="1583"/>
                      <a:pt x="1743" y="1583"/>
                    </a:cubicBezTo>
                    <a:close/>
                    <a:moveTo>
                      <a:pt x="8041" y="3870"/>
                    </a:moveTo>
                    <a:lnTo>
                      <a:pt x="8041" y="4187"/>
                    </a:lnTo>
                    <a:cubicBezTo>
                      <a:pt x="7843" y="4385"/>
                      <a:pt x="7685" y="4583"/>
                      <a:pt x="7487" y="4781"/>
                    </a:cubicBezTo>
                    <a:lnTo>
                      <a:pt x="7487" y="4742"/>
                    </a:lnTo>
                    <a:cubicBezTo>
                      <a:pt x="7447" y="4781"/>
                      <a:pt x="7398" y="4801"/>
                      <a:pt x="7348" y="4801"/>
                    </a:cubicBezTo>
                    <a:cubicBezTo>
                      <a:pt x="7299" y="4801"/>
                      <a:pt x="7249" y="4781"/>
                      <a:pt x="7210" y="4742"/>
                    </a:cubicBezTo>
                    <a:cubicBezTo>
                      <a:pt x="7170" y="4663"/>
                      <a:pt x="7170" y="4583"/>
                      <a:pt x="7210" y="4504"/>
                    </a:cubicBezTo>
                    <a:cubicBezTo>
                      <a:pt x="7368" y="4306"/>
                      <a:pt x="7566" y="4108"/>
                      <a:pt x="7764" y="3949"/>
                    </a:cubicBezTo>
                    <a:cubicBezTo>
                      <a:pt x="7804" y="3870"/>
                      <a:pt x="7923" y="3910"/>
                      <a:pt x="8041" y="3870"/>
                    </a:cubicBezTo>
                    <a:close/>
                    <a:moveTo>
                      <a:pt x="2288" y="3466"/>
                    </a:moveTo>
                    <a:cubicBezTo>
                      <a:pt x="2347" y="3466"/>
                      <a:pt x="2377" y="3564"/>
                      <a:pt x="2377" y="3633"/>
                    </a:cubicBezTo>
                    <a:cubicBezTo>
                      <a:pt x="2416" y="3870"/>
                      <a:pt x="2496" y="4148"/>
                      <a:pt x="2535" y="4425"/>
                    </a:cubicBezTo>
                    <a:cubicBezTo>
                      <a:pt x="2654" y="4663"/>
                      <a:pt x="2773" y="4900"/>
                      <a:pt x="2931" y="5138"/>
                    </a:cubicBezTo>
                    <a:cubicBezTo>
                      <a:pt x="2258" y="5019"/>
                      <a:pt x="1822" y="4306"/>
                      <a:pt x="2060" y="3633"/>
                    </a:cubicBezTo>
                    <a:cubicBezTo>
                      <a:pt x="2060" y="3593"/>
                      <a:pt x="2179" y="3514"/>
                      <a:pt x="2258" y="3474"/>
                    </a:cubicBezTo>
                    <a:cubicBezTo>
                      <a:pt x="2269" y="3469"/>
                      <a:pt x="2279" y="3466"/>
                      <a:pt x="2288" y="3466"/>
                    </a:cubicBezTo>
                    <a:close/>
                    <a:moveTo>
                      <a:pt x="1545" y="4266"/>
                    </a:moveTo>
                    <a:cubicBezTo>
                      <a:pt x="1624" y="4266"/>
                      <a:pt x="1703" y="4306"/>
                      <a:pt x="1743" y="4346"/>
                    </a:cubicBezTo>
                    <a:cubicBezTo>
                      <a:pt x="1783" y="4464"/>
                      <a:pt x="1822" y="4544"/>
                      <a:pt x="1822" y="4663"/>
                    </a:cubicBezTo>
                    <a:cubicBezTo>
                      <a:pt x="1822" y="4979"/>
                      <a:pt x="2020" y="5296"/>
                      <a:pt x="2298" y="5534"/>
                    </a:cubicBezTo>
                    <a:cubicBezTo>
                      <a:pt x="2298" y="5574"/>
                      <a:pt x="2337" y="5574"/>
                      <a:pt x="2377" y="5613"/>
                    </a:cubicBezTo>
                    <a:cubicBezTo>
                      <a:pt x="2279" y="5669"/>
                      <a:pt x="2175" y="5696"/>
                      <a:pt x="2076" y="5696"/>
                    </a:cubicBezTo>
                    <a:cubicBezTo>
                      <a:pt x="1895" y="5696"/>
                      <a:pt x="1727" y="5608"/>
                      <a:pt x="1624" y="5455"/>
                    </a:cubicBezTo>
                    <a:lnTo>
                      <a:pt x="1664" y="5455"/>
                    </a:lnTo>
                    <a:cubicBezTo>
                      <a:pt x="1426" y="5138"/>
                      <a:pt x="1347" y="4781"/>
                      <a:pt x="1426" y="4425"/>
                    </a:cubicBezTo>
                    <a:cubicBezTo>
                      <a:pt x="1426" y="4346"/>
                      <a:pt x="1505" y="4266"/>
                      <a:pt x="1545" y="4266"/>
                    </a:cubicBezTo>
                    <a:close/>
                    <a:moveTo>
                      <a:pt x="6932" y="5732"/>
                    </a:moveTo>
                    <a:cubicBezTo>
                      <a:pt x="6853" y="6247"/>
                      <a:pt x="6457" y="6683"/>
                      <a:pt x="5942" y="6841"/>
                    </a:cubicBezTo>
                    <a:cubicBezTo>
                      <a:pt x="5863" y="6802"/>
                      <a:pt x="5744" y="6762"/>
                      <a:pt x="5665" y="6722"/>
                    </a:cubicBezTo>
                    <a:cubicBezTo>
                      <a:pt x="5704" y="6643"/>
                      <a:pt x="5744" y="6564"/>
                      <a:pt x="5823" y="6524"/>
                    </a:cubicBezTo>
                    <a:cubicBezTo>
                      <a:pt x="6061" y="6287"/>
                      <a:pt x="6338" y="6089"/>
                      <a:pt x="6615" y="5890"/>
                    </a:cubicBezTo>
                    <a:cubicBezTo>
                      <a:pt x="6695" y="5851"/>
                      <a:pt x="6813" y="5772"/>
                      <a:pt x="6932" y="5732"/>
                    </a:cubicBezTo>
                    <a:close/>
                    <a:moveTo>
                      <a:pt x="2738" y="1"/>
                    </a:moveTo>
                    <a:cubicBezTo>
                      <a:pt x="1678" y="1"/>
                      <a:pt x="667" y="666"/>
                      <a:pt x="317" y="1771"/>
                    </a:cubicBezTo>
                    <a:cubicBezTo>
                      <a:pt x="0" y="2682"/>
                      <a:pt x="79" y="3672"/>
                      <a:pt x="515" y="4544"/>
                    </a:cubicBezTo>
                    <a:cubicBezTo>
                      <a:pt x="753" y="5019"/>
                      <a:pt x="1030" y="5494"/>
                      <a:pt x="1347" y="5930"/>
                    </a:cubicBezTo>
                    <a:cubicBezTo>
                      <a:pt x="2060" y="6762"/>
                      <a:pt x="2971" y="7475"/>
                      <a:pt x="3961" y="7950"/>
                    </a:cubicBezTo>
                    <a:cubicBezTo>
                      <a:pt x="4159" y="8069"/>
                      <a:pt x="4318" y="8188"/>
                      <a:pt x="4476" y="8346"/>
                    </a:cubicBezTo>
                    <a:cubicBezTo>
                      <a:pt x="4793" y="8188"/>
                      <a:pt x="5110" y="8030"/>
                      <a:pt x="5387" y="7832"/>
                    </a:cubicBezTo>
                    <a:cubicBezTo>
                      <a:pt x="6615" y="7000"/>
                      <a:pt x="7685" y="6009"/>
                      <a:pt x="8636" y="4861"/>
                    </a:cubicBezTo>
                    <a:cubicBezTo>
                      <a:pt x="9428" y="3910"/>
                      <a:pt x="9665" y="2642"/>
                      <a:pt x="9269" y="1454"/>
                    </a:cubicBezTo>
                    <a:cubicBezTo>
                      <a:pt x="9190" y="1137"/>
                      <a:pt x="8952" y="860"/>
                      <a:pt x="8675" y="662"/>
                    </a:cubicBezTo>
                    <a:cubicBezTo>
                      <a:pt x="8293" y="413"/>
                      <a:pt x="7847" y="285"/>
                      <a:pt x="7403" y="285"/>
                    </a:cubicBezTo>
                    <a:cubicBezTo>
                      <a:pt x="6925" y="285"/>
                      <a:pt x="6451" y="433"/>
                      <a:pt x="6061" y="741"/>
                    </a:cubicBezTo>
                    <a:cubicBezTo>
                      <a:pt x="5704" y="1018"/>
                      <a:pt x="5229" y="1216"/>
                      <a:pt x="4991" y="1652"/>
                    </a:cubicBezTo>
                    <a:cubicBezTo>
                      <a:pt x="4952" y="1692"/>
                      <a:pt x="4872" y="1731"/>
                      <a:pt x="4793" y="1731"/>
                    </a:cubicBezTo>
                    <a:cubicBezTo>
                      <a:pt x="4714" y="1652"/>
                      <a:pt x="4674" y="1612"/>
                      <a:pt x="4714" y="1533"/>
                    </a:cubicBezTo>
                    <a:cubicBezTo>
                      <a:pt x="4793" y="1097"/>
                      <a:pt x="4595" y="662"/>
                      <a:pt x="4199" y="464"/>
                    </a:cubicBezTo>
                    <a:cubicBezTo>
                      <a:pt x="3743" y="147"/>
                      <a:pt x="3235" y="1"/>
                      <a:pt x="27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9" name="Google Shape;1032;p42">
                <a:extLst>
                  <a:ext uri="{FF2B5EF4-FFF2-40B4-BE49-F238E27FC236}">
                    <a16:creationId xmlns:a16="http://schemas.microsoft.com/office/drawing/2014/main" id="{F856121E-4211-4606-A41B-A12EA91F3CDA}"/>
                  </a:ext>
                </a:extLst>
              </p:cNvPr>
              <p:cNvSpPr/>
              <p:nvPr/>
            </p:nvSpPr>
            <p:spPr>
              <a:xfrm>
                <a:off x="6876846" y="1714285"/>
                <a:ext cx="1230750" cy="1075882"/>
              </a:xfrm>
              <a:custGeom>
                <a:avLst/>
                <a:gdLst/>
                <a:ahLst/>
                <a:cxnLst/>
                <a:rect l="l" t="t" r="r" b="b"/>
                <a:pathLst>
                  <a:path w="10657" h="9316" extrusionOk="0">
                    <a:moveTo>
                      <a:pt x="3253" y="496"/>
                    </a:moveTo>
                    <a:cubicBezTo>
                      <a:pt x="3751" y="496"/>
                      <a:pt x="4259" y="642"/>
                      <a:pt x="4714" y="959"/>
                    </a:cubicBezTo>
                    <a:cubicBezTo>
                      <a:pt x="5110" y="1157"/>
                      <a:pt x="5309" y="1592"/>
                      <a:pt x="5229" y="2028"/>
                    </a:cubicBezTo>
                    <a:cubicBezTo>
                      <a:pt x="5190" y="2107"/>
                      <a:pt x="5229" y="2147"/>
                      <a:pt x="5309" y="2226"/>
                    </a:cubicBezTo>
                    <a:cubicBezTo>
                      <a:pt x="5388" y="2226"/>
                      <a:pt x="5467" y="2187"/>
                      <a:pt x="5507" y="2147"/>
                    </a:cubicBezTo>
                    <a:cubicBezTo>
                      <a:pt x="5744" y="1711"/>
                      <a:pt x="6220" y="1513"/>
                      <a:pt x="6576" y="1236"/>
                    </a:cubicBezTo>
                    <a:cubicBezTo>
                      <a:pt x="6966" y="928"/>
                      <a:pt x="7441" y="780"/>
                      <a:pt x="7918" y="780"/>
                    </a:cubicBezTo>
                    <a:cubicBezTo>
                      <a:pt x="8362" y="780"/>
                      <a:pt x="8809" y="908"/>
                      <a:pt x="9191" y="1157"/>
                    </a:cubicBezTo>
                    <a:cubicBezTo>
                      <a:pt x="9507" y="1355"/>
                      <a:pt x="9706" y="1632"/>
                      <a:pt x="9824" y="1949"/>
                    </a:cubicBezTo>
                    <a:cubicBezTo>
                      <a:pt x="10220" y="3098"/>
                      <a:pt x="9983" y="4405"/>
                      <a:pt x="9191" y="5356"/>
                    </a:cubicBezTo>
                    <a:cubicBezTo>
                      <a:pt x="8279" y="6465"/>
                      <a:pt x="7170" y="7495"/>
                      <a:pt x="5982" y="8327"/>
                    </a:cubicBezTo>
                    <a:cubicBezTo>
                      <a:pt x="5665" y="8525"/>
                      <a:pt x="5348" y="8683"/>
                      <a:pt x="5031" y="8841"/>
                    </a:cubicBezTo>
                    <a:cubicBezTo>
                      <a:pt x="4873" y="8683"/>
                      <a:pt x="4714" y="8564"/>
                      <a:pt x="4556" y="8445"/>
                    </a:cubicBezTo>
                    <a:cubicBezTo>
                      <a:pt x="3526" y="7970"/>
                      <a:pt x="2655" y="7257"/>
                      <a:pt x="1942" y="6425"/>
                    </a:cubicBezTo>
                    <a:cubicBezTo>
                      <a:pt x="1585" y="5989"/>
                      <a:pt x="1268" y="5514"/>
                      <a:pt x="1030" y="5039"/>
                    </a:cubicBezTo>
                    <a:cubicBezTo>
                      <a:pt x="595" y="4167"/>
                      <a:pt x="515" y="3177"/>
                      <a:pt x="832" y="2266"/>
                    </a:cubicBezTo>
                    <a:cubicBezTo>
                      <a:pt x="1183" y="1161"/>
                      <a:pt x="2194" y="496"/>
                      <a:pt x="3253" y="496"/>
                    </a:cubicBezTo>
                    <a:close/>
                    <a:moveTo>
                      <a:pt x="3289" y="1"/>
                    </a:moveTo>
                    <a:cubicBezTo>
                      <a:pt x="2023" y="1"/>
                      <a:pt x="828" y="771"/>
                      <a:pt x="357" y="2068"/>
                    </a:cubicBezTo>
                    <a:cubicBezTo>
                      <a:pt x="1" y="3177"/>
                      <a:pt x="119" y="4405"/>
                      <a:pt x="674" y="5435"/>
                    </a:cubicBezTo>
                    <a:cubicBezTo>
                      <a:pt x="1347" y="6663"/>
                      <a:pt x="2298" y="7693"/>
                      <a:pt x="3526" y="8406"/>
                    </a:cubicBezTo>
                    <a:cubicBezTo>
                      <a:pt x="3883" y="8723"/>
                      <a:pt x="4358" y="8921"/>
                      <a:pt x="4833" y="8960"/>
                    </a:cubicBezTo>
                    <a:cubicBezTo>
                      <a:pt x="4833" y="9201"/>
                      <a:pt x="4887" y="9315"/>
                      <a:pt x="5008" y="9315"/>
                    </a:cubicBezTo>
                    <a:cubicBezTo>
                      <a:pt x="5066" y="9315"/>
                      <a:pt x="5139" y="9289"/>
                      <a:pt x="5229" y="9238"/>
                    </a:cubicBezTo>
                    <a:cubicBezTo>
                      <a:pt x="5586" y="9119"/>
                      <a:pt x="5903" y="8921"/>
                      <a:pt x="6220" y="8723"/>
                    </a:cubicBezTo>
                    <a:cubicBezTo>
                      <a:pt x="7566" y="7851"/>
                      <a:pt x="8755" y="6702"/>
                      <a:pt x="9745" y="5395"/>
                    </a:cubicBezTo>
                    <a:cubicBezTo>
                      <a:pt x="10419" y="4563"/>
                      <a:pt x="10656" y="3454"/>
                      <a:pt x="10419" y="2385"/>
                    </a:cubicBezTo>
                    <a:cubicBezTo>
                      <a:pt x="10339" y="1751"/>
                      <a:pt x="10022" y="1196"/>
                      <a:pt x="9547" y="800"/>
                    </a:cubicBezTo>
                    <a:cubicBezTo>
                      <a:pt x="9079" y="482"/>
                      <a:pt x="8532" y="323"/>
                      <a:pt x="7985" y="323"/>
                    </a:cubicBezTo>
                    <a:cubicBezTo>
                      <a:pt x="7373" y="323"/>
                      <a:pt x="6761" y="522"/>
                      <a:pt x="6259" y="919"/>
                    </a:cubicBezTo>
                    <a:cubicBezTo>
                      <a:pt x="6061" y="1077"/>
                      <a:pt x="5863" y="1196"/>
                      <a:pt x="5665" y="1355"/>
                    </a:cubicBezTo>
                    <a:cubicBezTo>
                      <a:pt x="5427" y="879"/>
                      <a:pt x="5071" y="523"/>
                      <a:pt x="4596" y="285"/>
                    </a:cubicBezTo>
                    <a:cubicBezTo>
                      <a:pt x="4169" y="92"/>
                      <a:pt x="3725" y="1"/>
                      <a:pt x="32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0" name="Google Shape;1033;p42">
                <a:extLst>
                  <a:ext uri="{FF2B5EF4-FFF2-40B4-BE49-F238E27FC236}">
                    <a16:creationId xmlns:a16="http://schemas.microsoft.com/office/drawing/2014/main" id="{9C558C95-DA16-4198-B0B9-F00AF7EC26F3}"/>
                  </a:ext>
                </a:extLst>
              </p:cNvPr>
              <p:cNvSpPr/>
              <p:nvPr/>
            </p:nvSpPr>
            <p:spPr>
              <a:xfrm>
                <a:off x="7764357" y="2222884"/>
                <a:ext cx="100705" cy="104285"/>
              </a:xfrm>
              <a:custGeom>
                <a:avLst/>
                <a:gdLst/>
                <a:ahLst/>
                <a:cxnLst/>
                <a:rect l="l" t="t" r="r" b="b"/>
                <a:pathLst>
                  <a:path w="872" h="903" extrusionOk="0">
                    <a:moveTo>
                      <a:pt x="872" y="1"/>
                    </a:moveTo>
                    <a:cubicBezTo>
                      <a:pt x="793" y="1"/>
                      <a:pt x="674" y="1"/>
                      <a:pt x="594" y="40"/>
                    </a:cubicBezTo>
                    <a:cubicBezTo>
                      <a:pt x="396" y="199"/>
                      <a:pt x="238" y="397"/>
                      <a:pt x="80" y="595"/>
                    </a:cubicBezTo>
                    <a:cubicBezTo>
                      <a:pt x="0" y="674"/>
                      <a:pt x="0" y="793"/>
                      <a:pt x="80" y="872"/>
                    </a:cubicBezTo>
                    <a:cubicBezTo>
                      <a:pt x="119" y="892"/>
                      <a:pt x="169" y="902"/>
                      <a:pt x="218" y="902"/>
                    </a:cubicBezTo>
                    <a:cubicBezTo>
                      <a:pt x="268" y="902"/>
                      <a:pt x="317" y="892"/>
                      <a:pt x="357" y="872"/>
                    </a:cubicBezTo>
                    <a:cubicBezTo>
                      <a:pt x="555" y="674"/>
                      <a:pt x="713" y="476"/>
                      <a:pt x="872" y="278"/>
                    </a:cubicBezTo>
                    <a:lnTo>
                      <a:pt x="87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1" name="Google Shape;1034;p42">
                <a:extLst>
                  <a:ext uri="{FF2B5EF4-FFF2-40B4-BE49-F238E27FC236}">
                    <a16:creationId xmlns:a16="http://schemas.microsoft.com/office/drawing/2014/main" id="{0B96F1AB-E192-4158-817E-00CA47FE85F6}"/>
                  </a:ext>
                </a:extLst>
              </p:cNvPr>
              <p:cNvSpPr/>
              <p:nvPr/>
            </p:nvSpPr>
            <p:spPr>
              <a:xfrm>
                <a:off x="7595055" y="2437918"/>
                <a:ext cx="146554" cy="123687"/>
              </a:xfrm>
              <a:custGeom>
                <a:avLst/>
                <a:gdLst/>
                <a:ahLst/>
                <a:cxnLst/>
                <a:rect l="l" t="t" r="r" b="b"/>
                <a:pathLst>
                  <a:path w="1269" h="1071" extrusionOk="0">
                    <a:moveTo>
                      <a:pt x="1268" y="1"/>
                    </a:moveTo>
                    <a:cubicBezTo>
                      <a:pt x="1149" y="40"/>
                      <a:pt x="1031" y="80"/>
                      <a:pt x="951" y="159"/>
                    </a:cubicBezTo>
                    <a:cubicBezTo>
                      <a:pt x="674" y="357"/>
                      <a:pt x="397" y="555"/>
                      <a:pt x="159" y="753"/>
                    </a:cubicBezTo>
                    <a:cubicBezTo>
                      <a:pt x="80" y="833"/>
                      <a:pt x="40" y="912"/>
                      <a:pt x="1" y="991"/>
                    </a:cubicBezTo>
                    <a:cubicBezTo>
                      <a:pt x="80" y="1031"/>
                      <a:pt x="159" y="1070"/>
                      <a:pt x="278" y="1070"/>
                    </a:cubicBezTo>
                    <a:cubicBezTo>
                      <a:pt x="793" y="951"/>
                      <a:pt x="1189" y="516"/>
                      <a:pt x="1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2" name="Google Shape;1035;p42">
                <a:extLst>
                  <a:ext uri="{FF2B5EF4-FFF2-40B4-BE49-F238E27FC236}">
                    <a16:creationId xmlns:a16="http://schemas.microsoft.com/office/drawing/2014/main" id="{7F97C348-C831-4324-A0F4-C0FE2F22060B}"/>
                  </a:ext>
                </a:extLst>
              </p:cNvPr>
              <p:cNvSpPr/>
              <p:nvPr/>
            </p:nvSpPr>
            <p:spPr>
              <a:xfrm>
                <a:off x="7151357" y="2172648"/>
                <a:ext cx="128191" cy="192171"/>
              </a:xfrm>
              <a:custGeom>
                <a:avLst/>
                <a:gdLst/>
                <a:ahLst/>
                <a:cxnLst/>
                <a:rect l="l" t="t" r="r" b="b"/>
                <a:pathLst>
                  <a:path w="1110" h="1664" extrusionOk="0">
                    <a:moveTo>
                      <a:pt x="436" y="0"/>
                    </a:moveTo>
                    <a:cubicBezTo>
                      <a:pt x="396" y="40"/>
                      <a:pt x="238" y="119"/>
                      <a:pt x="238" y="159"/>
                    </a:cubicBezTo>
                    <a:cubicBezTo>
                      <a:pt x="0" y="832"/>
                      <a:pt x="396" y="1545"/>
                      <a:pt x="1109" y="1664"/>
                    </a:cubicBezTo>
                    <a:cubicBezTo>
                      <a:pt x="951" y="1426"/>
                      <a:pt x="832" y="1189"/>
                      <a:pt x="713" y="951"/>
                    </a:cubicBezTo>
                    <a:cubicBezTo>
                      <a:pt x="634" y="674"/>
                      <a:pt x="594" y="396"/>
                      <a:pt x="555" y="159"/>
                    </a:cubicBezTo>
                    <a:cubicBezTo>
                      <a:pt x="555" y="79"/>
                      <a:pt x="436" y="0"/>
                      <a:pt x="4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3" name="Google Shape;1036;p42">
                <a:extLst>
                  <a:ext uri="{FF2B5EF4-FFF2-40B4-BE49-F238E27FC236}">
                    <a16:creationId xmlns:a16="http://schemas.microsoft.com/office/drawing/2014/main" id="{F5F0D61E-CEC1-4FC4-B8E8-E33CBBDB0738}"/>
                  </a:ext>
                </a:extLst>
              </p:cNvPr>
              <p:cNvSpPr/>
              <p:nvPr/>
            </p:nvSpPr>
            <p:spPr>
              <a:xfrm>
                <a:off x="7096385" y="2264112"/>
                <a:ext cx="114564" cy="165147"/>
              </a:xfrm>
              <a:custGeom>
                <a:avLst/>
                <a:gdLst/>
                <a:ahLst/>
                <a:cxnLst/>
                <a:rect l="l" t="t" r="r" b="b"/>
                <a:pathLst>
                  <a:path w="992" h="1430" extrusionOk="0">
                    <a:moveTo>
                      <a:pt x="199" y="0"/>
                    </a:moveTo>
                    <a:cubicBezTo>
                      <a:pt x="120" y="0"/>
                      <a:pt x="41" y="80"/>
                      <a:pt x="41" y="159"/>
                    </a:cubicBezTo>
                    <a:cubicBezTo>
                      <a:pt x="1" y="515"/>
                      <a:pt x="80" y="872"/>
                      <a:pt x="278" y="1189"/>
                    </a:cubicBezTo>
                    <a:cubicBezTo>
                      <a:pt x="381" y="1342"/>
                      <a:pt x="549" y="1430"/>
                      <a:pt x="719" y="1430"/>
                    </a:cubicBezTo>
                    <a:cubicBezTo>
                      <a:pt x="813" y="1430"/>
                      <a:pt x="907" y="1403"/>
                      <a:pt x="991" y="1347"/>
                    </a:cubicBezTo>
                    <a:cubicBezTo>
                      <a:pt x="991" y="1308"/>
                      <a:pt x="952" y="1308"/>
                      <a:pt x="912" y="1268"/>
                    </a:cubicBezTo>
                    <a:cubicBezTo>
                      <a:pt x="635" y="1030"/>
                      <a:pt x="476" y="713"/>
                      <a:pt x="476" y="397"/>
                    </a:cubicBezTo>
                    <a:cubicBezTo>
                      <a:pt x="437" y="278"/>
                      <a:pt x="437" y="198"/>
                      <a:pt x="397" y="80"/>
                    </a:cubicBezTo>
                    <a:cubicBezTo>
                      <a:pt x="318" y="40"/>
                      <a:pt x="278" y="0"/>
                      <a:pt x="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4" name="Google Shape;1037;p42">
                <a:extLst>
                  <a:ext uri="{FF2B5EF4-FFF2-40B4-BE49-F238E27FC236}">
                    <a16:creationId xmlns:a16="http://schemas.microsoft.com/office/drawing/2014/main" id="{8A6266A3-7CC8-4C4A-8B58-76B162310912}"/>
                  </a:ext>
                </a:extLst>
              </p:cNvPr>
              <p:cNvSpPr/>
              <p:nvPr/>
            </p:nvSpPr>
            <p:spPr>
              <a:xfrm>
                <a:off x="7059892" y="1958768"/>
                <a:ext cx="100705" cy="250608"/>
              </a:xfrm>
              <a:custGeom>
                <a:avLst/>
                <a:gdLst/>
                <a:ahLst/>
                <a:cxnLst/>
                <a:rect l="l" t="t" r="r" b="b"/>
                <a:pathLst>
                  <a:path w="872" h="2170" extrusionOk="0">
                    <a:moveTo>
                      <a:pt x="713" y="0"/>
                    </a:moveTo>
                    <a:cubicBezTo>
                      <a:pt x="673" y="0"/>
                      <a:pt x="634" y="10"/>
                      <a:pt x="594" y="30"/>
                    </a:cubicBezTo>
                    <a:cubicBezTo>
                      <a:pt x="475" y="109"/>
                      <a:pt x="396" y="188"/>
                      <a:pt x="317" y="307"/>
                    </a:cubicBezTo>
                    <a:cubicBezTo>
                      <a:pt x="79" y="783"/>
                      <a:pt x="0" y="1337"/>
                      <a:pt x="79" y="1852"/>
                    </a:cubicBezTo>
                    <a:cubicBezTo>
                      <a:pt x="119" y="1971"/>
                      <a:pt x="158" y="2090"/>
                      <a:pt x="198" y="2169"/>
                    </a:cubicBezTo>
                    <a:lnTo>
                      <a:pt x="317" y="2169"/>
                    </a:lnTo>
                    <a:cubicBezTo>
                      <a:pt x="357" y="2090"/>
                      <a:pt x="357" y="1971"/>
                      <a:pt x="396" y="1852"/>
                    </a:cubicBezTo>
                    <a:cubicBezTo>
                      <a:pt x="436" y="1298"/>
                      <a:pt x="594" y="743"/>
                      <a:pt x="832" y="268"/>
                    </a:cubicBezTo>
                    <a:cubicBezTo>
                      <a:pt x="871" y="188"/>
                      <a:pt x="871" y="109"/>
                      <a:pt x="832" y="30"/>
                    </a:cubicBezTo>
                    <a:cubicBezTo>
                      <a:pt x="792" y="10"/>
                      <a:pt x="753" y="0"/>
                      <a:pt x="7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5" name="Google Shape;1038;p42">
                <a:extLst>
                  <a:ext uri="{FF2B5EF4-FFF2-40B4-BE49-F238E27FC236}">
                    <a16:creationId xmlns:a16="http://schemas.microsoft.com/office/drawing/2014/main" id="{FF2CDC78-6205-4E7E-B730-60EB32EDE318}"/>
                  </a:ext>
                </a:extLst>
              </p:cNvPr>
              <p:cNvSpPr/>
              <p:nvPr/>
            </p:nvSpPr>
            <p:spPr>
              <a:xfrm>
                <a:off x="7523800" y="1260656"/>
                <a:ext cx="87771" cy="327754"/>
              </a:xfrm>
              <a:custGeom>
                <a:avLst/>
                <a:gdLst/>
                <a:ahLst/>
                <a:cxnLst/>
                <a:rect l="l" t="t" r="r" b="b"/>
                <a:pathLst>
                  <a:path w="760" h="2838" extrusionOk="0">
                    <a:moveTo>
                      <a:pt x="486" y="0"/>
                    </a:moveTo>
                    <a:cubicBezTo>
                      <a:pt x="389" y="0"/>
                      <a:pt x="301" y="53"/>
                      <a:pt x="301" y="173"/>
                    </a:cubicBezTo>
                    <a:cubicBezTo>
                      <a:pt x="222" y="965"/>
                      <a:pt x="142" y="1757"/>
                      <a:pt x="23" y="2549"/>
                    </a:cubicBezTo>
                    <a:cubicBezTo>
                      <a:pt x="0" y="2734"/>
                      <a:pt x="138" y="2838"/>
                      <a:pt x="266" y="2838"/>
                    </a:cubicBezTo>
                    <a:cubicBezTo>
                      <a:pt x="357" y="2838"/>
                      <a:pt x="443" y="2784"/>
                      <a:pt x="459" y="2668"/>
                    </a:cubicBezTo>
                    <a:cubicBezTo>
                      <a:pt x="618" y="1836"/>
                      <a:pt x="697" y="1044"/>
                      <a:pt x="736" y="252"/>
                    </a:cubicBezTo>
                    <a:cubicBezTo>
                      <a:pt x="759" y="94"/>
                      <a:pt x="614"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6" name="Google Shape;1039;p42">
                <a:extLst>
                  <a:ext uri="{FF2B5EF4-FFF2-40B4-BE49-F238E27FC236}">
                    <a16:creationId xmlns:a16="http://schemas.microsoft.com/office/drawing/2014/main" id="{97FCC550-DAE2-4598-80BC-FD4C3BA32E5F}"/>
                  </a:ext>
                </a:extLst>
              </p:cNvPr>
              <p:cNvSpPr/>
              <p:nvPr/>
            </p:nvSpPr>
            <p:spPr>
              <a:xfrm>
                <a:off x="7887928" y="1374872"/>
                <a:ext cx="150942" cy="245988"/>
              </a:xfrm>
              <a:custGeom>
                <a:avLst/>
                <a:gdLst/>
                <a:ahLst/>
                <a:cxnLst/>
                <a:rect l="l" t="t" r="r" b="b"/>
                <a:pathLst>
                  <a:path w="1307" h="2130" extrusionOk="0">
                    <a:moveTo>
                      <a:pt x="1018" y="1"/>
                    </a:moveTo>
                    <a:cubicBezTo>
                      <a:pt x="944" y="1"/>
                      <a:pt x="872" y="40"/>
                      <a:pt x="832" y="134"/>
                    </a:cubicBezTo>
                    <a:cubicBezTo>
                      <a:pt x="594" y="689"/>
                      <a:pt x="317" y="1244"/>
                      <a:pt x="79" y="1798"/>
                    </a:cubicBezTo>
                    <a:cubicBezTo>
                      <a:pt x="1" y="1981"/>
                      <a:pt x="164" y="2130"/>
                      <a:pt x="318" y="2130"/>
                    </a:cubicBezTo>
                    <a:cubicBezTo>
                      <a:pt x="397" y="2130"/>
                      <a:pt x="474" y="2090"/>
                      <a:pt x="515" y="1996"/>
                    </a:cubicBezTo>
                    <a:cubicBezTo>
                      <a:pt x="752" y="1442"/>
                      <a:pt x="990" y="887"/>
                      <a:pt x="1228" y="332"/>
                    </a:cubicBezTo>
                    <a:cubicBezTo>
                      <a:pt x="1306" y="149"/>
                      <a:pt x="1160" y="1"/>
                      <a:pt x="10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7" name="Google Shape;1040;p42">
                <a:extLst>
                  <a:ext uri="{FF2B5EF4-FFF2-40B4-BE49-F238E27FC236}">
                    <a16:creationId xmlns:a16="http://schemas.microsoft.com/office/drawing/2014/main" id="{3D202380-E835-49EC-831C-DABFA27FF1B2}"/>
                  </a:ext>
                </a:extLst>
              </p:cNvPr>
              <p:cNvSpPr/>
              <p:nvPr/>
            </p:nvSpPr>
            <p:spPr>
              <a:xfrm>
                <a:off x="8148811" y="1612888"/>
                <a:ext cx="214229" cy="157294"/>
              </a:xfrm>
              <a:custGeom>
                <a:avLst/>
                <a:gdLst/>
                <a:ahLst/>
                <a:cxnLst/>
                <a:rect l="l" t="t" r="r" b="b"/>
                <a:pathLst>
                  <a:path w="1855" h="1362" extrusionOk="0">
                    <a:moveTo>
                      <a:pt x="1558" y="0"/>
                    </a:moveTo>
                    <a:cubicBezTo>
                      <a:pt x="1516" y="0"/>
                      <a:pt x="1470" y="16"/>
                      <a:pt x="1425" y="54"/>
                    </a:cubicBezTo>
                    <a:cubicBezTo>
                      <a:pt x="1029" y="371"/>
                      <a:pt x="633" y="688"/>
                      <a:pt x="197" y="965"/>
                    </a:cubicBezTo>
                    <a:cubicBezTo>
                      <a:pt x="1" y="1096"/>
                      <a:pt x="128" y="1361"/>
                      <a:pt x="334" y="1361"/>
                    </a:cubicBezTo>
                    <a:cubicBezTo>
                      <a:pt x="378" y="1361"/>
                      <a:pt x="426" y="1349"/>
                      <a:pt x="474" y="1322"/>
                    </a:cubicBezTo>
                    <a:cubicBezTo>
                      <a:pt x="870" y="1044"/>
                      <a:pt x="1306" y="767"/>
                      <a:pt x="1662" y="450"/>
                    </a:cubicBezTo>
                    <a:cubicBezTo>
                      <a:pt x="1855" y="290"/>
                      <a:pt x="1736" y="0"/>
                      <a:pt x="1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8" name="Google Shape;1041;p42">
                <a:extLst>
                  <a:ext uri="{FF2B5EF4-FFF2-40B4-BE49-F238E27FC236}">
                    <a16:creationId xmlns:a16="http://schemas.microsoft.com/office/drawing/2014/main" id="{BB3F5261-9512-46FB-8532-00AE47ABB6A0}"/>
                  </a:ext>
                </a:extLst>
              </p:cNvPr>
              <p:cNvSpPr/>
              <p:nvPr/>
            </p:nvSpPr>
            <p:spPr>
              <a:xfrm>
                <a:off x="8194312" y="2076217"/>
                <a:ext cx="309737" cy="73681"/>
              </a:xfrm>
              <a:custGeom>
                <a:avLst/>
                <a:gdLst/>
                <a:ahLst/>
                <a:cxnLst/>
                <a:rect l="l" t="t" r="r" b="b"/>
                <a:pathLst>
                  <a:path w="2682" h="638" extrusionOk="0">
                    <a:moveTo>
                      <a:pt x="2375" y="1"/>
                    </a:moveTo>
                    <a:cubicBezTo>
                      <a:pt x="2363" y="1"/>
                      <a:pt x="2351" y="2"/>
                      <a:pt x="2338" y="3"/>
                    </a:cubicBezTo>
                    <a:cubicBezTo>
                      <a:pt x="1665" y="82"/>
                      <a:pt x="991" y="122"/>
                      <a:pt x="318" y="162"/>
                    </a:cubicBezTo>
                    <a:cubicBezTo>
                      <a:pt x="1" y="201"/>
                      <a:pt x="40" y="637"/>
                      <a:pt x="357" y="637"/>
                    </a:cubicBezTo>
                    <a:cubicBezTo>
                      <a:pt x="1031" y="597"/>
                      <a:pt x="1704" y="518"/>
                      <a:pt x="2378" y="479"/>
                    </a:cubicBezTo>
                    <a:cubicBezTo>
                      <a:pt x="2682" y="441"/>
                      <a:pt x="2657" y="1"/>
                      <a:pt x="23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19" name="Google Shape;1042;p42">
                <a:extLst>
                  <a:ext uri="{FF2B5EF4-FFF2-40B4-BE49-F238E27FC236}">
                    <a16:creationId xmlns:a16="http://schemas.microsoft.com/office/drawing/2014/main" id="{5DA34F62-227A-4CE1-A47A-73C210596B70}"/>
                  </a:ext>
                </a:extLst>
              </p:cNvPr>
              <p:cNvSpPr/>
              <p:nvPr/>
            </p:nvSpPr>
            <p:spPr>
              <a:xfrm>
                <a:off x="8079750" y="2389876"/>
                <a:ext cx="229358" cy="114564"/>
              </a:xfrm>
              <a:custGeom>
                <a:avLst/>
                <a:gdLst/>
                <a:ahLst/>
                <a:cxnLst/>
                <a:rect l="l" t="t" r="r" b="b"/>
                <a:pathLst>
                  <a:path w="1986" h="992" extrusionOk="0">
                    <a:moveTo>
                      <a:pt x="372" y="0"/>
                    </a:moveTo>
                    <a:cubicBezTo>
                      <a:pt x="122" y="0"/>
                      <a:pt x="0" y="356"/>
                      <a:pt x="280" y="496"/>
                    </a:cubicBezTo>
                    <a:cubicBezTo>
                      <a:pt x="676" y="654"/>
                      <a:pt x="1072" y="813"/>
                      <a:pt x="1508" y="971"/>
                    </a:cubicBezTo>
                    <a:cubicBezTo>
                      <a:pt x="1541" y="985"/>
                      <a:pt x="1573" y="992"/>
                      <a:pt x="1604" y="992"/>
                    </a:cubicBezTo>
                    <a:cubicBezTo>
                      <a:pt x="1834" y="992"/>
                      <a:pt x="1985" y="645"/>
                      <a:pt x="1706" y="575"/>
                    </a:cubicBezTo>
                    <a:cubicBezTo>
                      <a:pt x="1310" y="417"/>
                      <a:pt x="874" y="219"/>
                      <a:pt x="478" y="21"/>
                    </a:cubicBezTo>
                    <a:cubicBezTo>
                      <a:pt x="441" y="7"/>
                      <a:pt x="405" y="0"/>
                      <a:pt x="3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0" name="Google Shape;1043;p42">
                <a:extLst>
                  <a:ext uri="{FF2B5EF4-FFF2-40B4-BE49-F238E27FC236}">
                    <a16:creationId xmlns:a16="http://schemas.microsoft.com/office/drawing/2014/main" id="{A8845285-5A34-4DCE-ABA1-34B8A0F11A49}"/>
                  </a:ext>
                </a:extLst>
              </p:cNvPr>
              <p:cNvSpPr/>
              <p:nvPr/>
            </p:nvSpPr>
            <p:spPr>
              <a:xfrm>
                <a:off x="7815518" y="2680785"/>
                <a:ext cx="190670" cy="267123"/>
              </a:xfrm>
              <a:custGeom>
                <a:avLst/>
                <a:gdLst/>
                <a:ahLst/>
                <a:cxnLst/>
                <a:rect l="l" t="t" r="r" b="b"/>
                <a:pathLst>
                  <a:path w="1651" h="2313" extrusionOk="0">
                    <a:moveTo>
                      <a:pt x="311" y="0"/>
                    </a:moveTo>
                    <a:cubicBezTo>
                      <a:pt x="163" y="0"/>
                      <a:pt x="1" y="187"/>
                      <a:pt x="112" y="354"/>
                    </a:cubicBezTo>
                    <a:cubicBezTo>
                      <a:pt x="429" y="987"/>
                      <a:pt x="785" y="1621"/>
                      <a:pt x="1181" y="2215"/>
                    </a:cubicBezTo>
                    <a:cubicBezTo>
                      <a:pt x="1227" y="2284"/>
                      <a:pt x="1289" y="2313"/>
                      <a:pt x="1351" y="2313"/>
                    </a:cubicBezTo>
                    <a:cubicBezTo>
                      <a:pt x="1502" y="2313"/>
                      <a:pt x="1651" y="2136"/>
                      <a:pt x="1538" y="1938"/>
                    </a:cubicBezTo>
                    <a:cubicBezTo>
                      <a:pt x="1181" y="1344"/>
                      <a:pt x="825" y="750"/>
                      <a:pt x="468" y="116"/>
                    </a:cubicBezTo>
                    <a:cubicBezTo>
                      <a:pt x="433" y="34"/>
                      <a:pt x="373" y="0"/>
                      <a:pt x="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1" name="Google Shape;1044;p42">
                <a:extLst>
                  <a:ext uri="{FF2B5EF4-FFF2-40B4-BE49-F238E27FC236}">
                    <a16:creationId xmlns:a16="http://schemas.microsoft.com/office/drawing/2014/main" id="{E85DD663-A1A6-47B6-8F1B-BEA71F1E129D}"/>
                  </a:ext>
                </a:extLst>
              </p:cNvPr>
              <p:cNvSpPr/>
              <p:nvPr/>
            </p:nvSpPr>
            <p:spPr>
              <a:xfrm>
                <a:off x="7521836" y="2870182"/>
                <a:ext cx="57166" cy="247374"/>
              </a:xfrm>
              <a:custGeom>
                <a:avLst/>
                <a:gdLst/>
                <a:ahLst/>
                <a:cxnLst/>
                <a:rect l="l" t="t" r="r" b="b"/>
                <a:pathLst>
                  <a:path w="495" h="2142" extrusionOk="0">
                    <a:moveTo>
                      <a:pt x="294" y="0"/>
                    </a:moveTo>
                    <a:cubicBezTo>
                      <a:pt x="175" y="0"/>
                      <a:pt x="40" y="90"/>
                      <a:pt x="40" y="259"/>
                    </a:cubicBezTo>
                    <a:cubicBezTo>
                      <a:pt x="40" y="813"/>
                      <a:pt x="40" y="1368"/>
                      <a:pt x="1" y="1922"/>
                    </a:cubicBezTo>
                    <a:cubicBezTo>
                      <a:pt x="1" y="2071"/>
                      <a:pt x="105" y="2141"/>
                      <a:pt x="216" y="2141"/>
                    </a:cubicBezTo>
                    <a:cubicBezTo>
                      <a:pt x="342" y="2141"/>
                      <a:pt x="476" y="2051"/>
                      <a:pt x="476" y="1883"/>
                    </a:cubicBezTo>
                    <a:lnTo>
                      <a:pt x="476" y="219"/>
                    </a:lnTo>
                    <a:cubicBezTo>
                      <a:pt x="495" y="70"/>
                      <a:pt x="400" y="0"/>
                      <a:pt x="2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2" name="Google Shape;1045;p42">
                <a:extLst>
                  <a:ext uri="{FF2B5EF4-FFF2-40B4-BE49-F238E27FC236}">
                    <a16:creationId xmlns:a16="http://schemas.microsoft.com/office/drawing/2014/main" id="{585C89DE-D25F-44AB-97CE-3287F33483F0}"/>
                  </a:ext>
                </a:extLst>
              </p:cNvPr>
              <p:cNvSpPr/>
              <p:nvPr/>
            </p:nvSpPr>
            <p:spPr>
              <a:xfrm>
                <a:off x="7060238" y="2794192"/>
                <a:ext cx="209032" cy="239868"/>
              </a:xfrm>
              <a:custGeom>
                <a:avLst/>
                <a:gdLst/>
                <a:ahLst/>
                <a:cxnLst/>
                <a:rect l="l" t="t" r="r" b="b"/>
                <a:pathLst>
                  <a:path w="1810" h="2077" extrusionOk="0">
                    <a:moveTo>
                      <a:pt x="1471" y="0"/>
                    </a:moveTo>
                    <a:cubicBezTo>
                      <a:pt x="1413" y="0"/>
                      <a:pt x="1354" y="25"/>
                      <a:pt x="1304" y="85"/>
                    </a:cubicBezTo>
                    <a:lnTo>
                      <a:pt x="116" y="1709"/>
                    </a:lnTo>
                    <a:cubicBezTo>
                      <a:pt x="0" y="1882"/>
                      <a:pt x="159" y="2077"/>
                      <a:pt x="315" y="2077"/>
                    </a:cubicBezTo>
                    <a:cubicBezTo>
                      <a:pt x="372" y="2077"/>
                      <a:pt x="430" y="2050"/>
                      <a:pt x="472" y="1986"/>
                    </a:cubicBezTo>
                    <a:lnTo>
                      <a:pt x="1661" y="402"/>
                    </a:lnTo>
                    <a:cubicBezTo>
                      <a:pt x="1809" y="223"/>
                      <a:pt x="1646"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3" name="Google Shape;1046;p42">
                <a:extLst>
                  <a:ext uri="{FF2B5EF4-FFF2-40B4-BE49-F238E27FC236}">
                    <a16:creationId xmlns:a16="http://schemas.microsoft.com/office/drawing/2014/main" id="{EA3CBBBF-04FA-4452-8812-A8EF659AE3FF}"/>
                  </a:ext>
                </a:extLst>
              </p:cNvPr>
              <p:cNvSpPr/>
              <p:nvPr/>
            </p:nvSpPr>
            <p:spPr>
              <a:xfrm>
                <a:off x="6816447" y="2595095"/>
                <a:ext cx="226355" cy="153714"/>
              </a:xfrm>
              <a:custGeom>
                <a:avLst/>
                <a:gdLst/>
                <a:ahLst/>
                <a:cxnLst/>
                <a:rect l="l" t="t" r="r" b="b"/>
                <a:pathLst>
                  <a:path w="1960" h="1331" extrusionOk="0">
                    <a:moveTo>
                      <a:pt x="1620" y="0"/>
                    </a:moveTo>
                    <a:cubicBezTo>
                      <a:pt x="1586" y="0"/>
                      <a:pt x="1550" y="8"/>
                      <a:pt x="1514" y="26"/>
                    </a:cubicBezTo>
                    <a:cubicBezTo>
                      <a:pt x="1078" y="343"/>
                      <a:pt x="642" y="620"/>
                      <a:pt x="167" y="898"/>
                    </a:cubicBezTo>
                    <a:cubicBezTo>
                      <a:pt x="1" y="1030"/>
                      <a:pt x="141" y="1330"/>
                      <a:pt x="331" y="1330"/>
                    </a:cubicBezTo>
                    <a:cubicBezTo>
                      <a:pt x="368" y="1330"/>
                      <a:pt x="406" y="1319"/>
                      <a:pt x="444" y="1294"/>
                    </a:cubicBezTo>
                    <a:cubicBezTo>
                      <a:pt x="880" y="1016"/>
                      <a:pt x="1355" y="700"/>
                      <a:pt x="1791" y="422"/>
                    </a:cubicBezTo>
                    <a:cubicBezTo>
                      <a:pt x="1959" y="254"/>
                      <a:pt x="1813" y="0"/>
                      <a:pt x="1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4" name="Google Shape;1047;p42">
                <a:extLst>
                  <a:ext uri="{FF2B5EF4-FFF2-40B4-BE49-F238E27FC236}">
                    <a16:creationId xmlns:a16="http://schemas.microsoft.com/office/drawing/2014/main" id="{A6CCCF44-D746-440E-A781-92E88215956F}"/>
                  </a:ext>
                </a:extLst>
              </p:cNvPr>
              <p:cNvSpPr/>
              <p:nvPr/>
            </p:nvSpPr>
            <p:spPr>
              <a:xfrm>
                <a:off x="6535007" y="2382716"/>
                <a:ext cx="312740" cy="105902"/>
              </a:xfrm>
              <a:custGeom>
                <a:avLst/>
                <a:gdLst/>
                <a:ahLst/>
                <a:cxnLst/>
                <a:rect l="l" t="t" r="r" b="b"/>
                <a:pathLst>
                  <a:path w="2708" h="917" extrusionOk="0">
                    <a:moveTo>
                      <a:pt x="2291" y="1"/>
                    </a:moveTo>
                    <a:cubicBezTo>
                      <a:pt x="2277" y="1"/>
                      <a:pt x="2263" y="1"/>
                      <a:pt x="2247" y="3"/>
                    </a:cubicBezTo>
                    <a:cubicBezTo>
                      <a:pt x="1614" y="201"/>
                      <a:pt x="940" y="320"/>
                      <a:pt x="267" y="439"/>
                    </a:cubicBezTo>
                    <a:cubicBezTo>
                      <a:pt x="1" y="477"/>
                      <a:pt x="27" y="917"/>
                      <a:pt x="274" y="917"/>
                    </a:cubicBezTo>
                    <a:cubicBezTo>
                      <a:pt x="285" y="917"/>
                      <a:pt x="295" y="916"/>
                      <a:pt x="306" y="914"/>
                    </a:cubicBezTo>
                    <a:cubicBezTo>
                      <a:pt x="1020" y="796"/>
                      <a:pt x="1733" y="637"/>
                      <a:pt x="2406" y="439"/>
                    </a:cubicBezTo>
                    <a:cubicBezTo>
                      <a:pt x="2708" y="364"/>
                      <a:pt x="2578" y="1"/>
                      <a:pt x="2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5" name="Google Shape;1048;p42">
                <a:extLst>
                  <a:ext uri="{FF2B5EF4-FFF2-40B4-BE49-F238E27FC236}">
                    <a16:creationId xmlns:a16="http://schemas.microsoft.com/office/drawing/2014/main" id="{C81414A7-AB3E-4271-A0E8-E84FE03A296C}"/>
                  </a:ext>
                </a:extLst>
              </p:cNvPr>
              <p:cNvSpPr/>
              <p:nvPr/>
            </p:nvSpPr>
            <p:spPr>
              <a:xfrm>
                <a:off x="6652687" y="2090306"/>
                <a:ext cx="178544" cy="59592"/>
              </a:xfrm>
              <a:custGeom>
                <a:avLst/>
                <a:gdLst/>
                <a:ahLst/>
                <a:cxnLst/>
                <a:rect l="l" t="t" r="r" b="b"/>
                <a:pathLst>
                  <a:path w="1546" h="516" extrusionOk="0">
                    <a:moveTo>
                      <a:pt x="1228" y="0"/>
                    </a:moveTo>
                    <a:cubicBezTo>
                      <a:pt x="951" y="40"/>
                      <a:pt x="634" y="40"/>
                      <a:pt x="317" y="40"/>
                    </a:cubicBezTo>
                    <a:cubicBezTo>
                      <a:pt x="1" y="40"/>
                      <a:pt x="40" y="515"/>
                      <a:pt x="357" y="515"/>
                    </a:cubicBezTo>
                    <a:cubicBezTo>
                      <a:pt x="674" y="515"/>
                      <a:pt x="951" y="515"/>
                      <a:pt x="1268" y="475"/>
                    </a:cubicBezTo>
                    <a:cubicBezTo>
                      <a:pt x="1545" y="396"/>
                      <a:pt x="1506" y="40"/>
                      <a:pt x="12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6" name="Google Shape;1049;p42">
                <a:extLst>
                  <a:ext uri="{FF2B5EF4-FFF2-40B4-BE49-F238E27FC236}">
                    <a16:creationId xmlns:a16="http://schemas.microsoft.com/office/drawing/2014/main" id="{8E3CC8F0-FE7B-4C58-B830-E9F2CABEAD12}"/>
                  </a:ext>
                </a:extLst>
              </p:cNvPr>
              <p:cNvSpPr/>
              <p:nvPr/>
            </p:nvSpPr>
            <p:spPr>
              <a:xfrm>
                <a:off x="6528424" y="1685298"/>
                <a:ext cx="358473" cy="160412"/>
              </a:xfrm>
              <a:custGeom>
                <a:avLst/>
                <a:gdLst/>
                <a:ahLst/>
                <a:cxnLst/>
                <a:rect l="l" t="t" r="r" b="b"/>
                <a:pathLst>
                  <a:path w="3104" h="1389" extrusionOk="0">
                    <a:moveTo>
                      <a:pt x="386" y="1"/>
                    </a:moveTo>
                    <a:cubicBezTo>
                      <a:pt x="156" y="1"/>
                      <a:pt x="0" y="348"/>
                      <a:pt x="245" y="417"/>
                    </a:cubicBezTo>
                    <a:lnTo>
                      <a:pt x="2621" y="1368"/>
                    </a:lnTo>
                    <a:cubicBezTo>
                      <a:pt x="2659" y="1382"/>
                      <a:pt x="2695" y="1388"/>
                      <a:pt x="2729" y="1388"/>
                    </a:cubicBezTo>
                    <a:cubicBezTo>
                      <a:pt x="2979" y="1388"/>
                      <a:pt x="3103" y="1042"/>
                      <a:pt x="2859" y="972"/>
                    </a:cubicBezTo>
                    <a:lnTo>
                      <a:pt x="482" y="21"/>
                    </a:lnTo>
                    <a:cubicBezTo>
                      <a:pt x="449" y="7"/>
                      <a:pt x="417" y="1"/>
                      <a:pt x="3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7" name="Google Shape;1050;p42">
                <a:extLst>
                  <a:ext uri="{FF2B5EF4-FFF2-40B4-BE49-F238E27FC236}">
                    <a16:creationId xmlns:a16="http://schemas.microsoft.com/office/drawing/2014/main" id="{4D30BBEF-792F-4B32-A8E1-877FD50705A0}"/>
                  </a:ext>
                </a:extLst>
              </p:cNvPr>
              <p:cNvSpPr/>
              <p:nvPr/>
            </p:nvSpPr>
            <p:spPr>
              <a:xfrm>
                <a:off x="6920962" y="1439428"/>
                <a:ext cx="157409" cy="228781"/>
              </a:xfrm>
              <a:custGeom>
                <a:avLst/>
                <a:gdLst/>
                <a:ahLst/>
                <a:cxnLst/>
                <a:rect l="l" t="t" r="r" b="b"/>
                <a:pathLst>
                  <a:path w="1363" h="1981" extrusionOk="0">
                    <a:moveTo>
                      <a:pt x="270" y="1"/>
                    </a:moveTo>
                    <a:cubicBezTo>
                      <a:pt x="131" y="1"/>
                      <a:pt x="0" y="126"/>
                      <a:pt x="54" y="288"/>
                    </a:cubicBezTo>
                    <a:cubicBezTo>
                      <a:pt x="252" y="843"/>
                      <a:pt x="530" y="1398"/>
                      <a:pt x="886" y="1913"/>
                    </a:cubicBezTo>
                    <a:cubicBezTo>
                      <a:pt x="934" y="1961"/>
                      <a:pt x="989" y="1981"/>
                      <a:pt x="1043" y="1981"/>
                    </a:cubicBezTo>
                    <a:cubicBezTo>
                      <a:pt x="1210" y="1981"/>
                      <a:pt x="1363" y="1785"/>
                      <a:pt x="1243" y="1635"/>
                    </a:cubicBezTo>
                    <a:cubicBezTo>
                      <a:pt x="926" y="1160"/>
                      <a:pt x="648" y="645"/>
                      <a:pt x="450" y="90"/>
                    </a:cubicBezTo>
                    <a:cubicBezTo>
                      <a:pt x="400" y="28"/>
                      <a:pt x="334" y="1"/>
                      <a:pt x="2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sp>
            <p:nvSpPr>
              <p:cNvPr id="28" name="Google Shape;1051;p42">
                <a:extLst>
                  <a:ext uri="{FF2B5EF4-FFF2-40B4-BE49-F238E27FC236}">
                    <a16:creationId xmlns:a16="http://schemas.microsoft.com/office/drawing/2014/main" id="{345CE93D-960C-46D3-9C55-35CBC00387F9}"/>
                  </a:ext>
                </a:extLst>
              </p:cNvPr>
              <p:cNvSpPr/>
              <p:nvPr/>
            </p:nvSpPr>
            <p:spPr>
              <a:xfrm>
                <a:off x="7245016" y="1392541"/>
                <a:ext cx="85807" cy="178197"/>
              </a:xfrm>
              <a:custGeom>
                <a:avLst/>
                <a:gdLst/>
                <a:ahLst/>
                <a:cxnLst/>
                <a:rect l="l" t="t" r="r" b="b"/>
                <a:pathLst>
                  <a:path w="743" h="1543" extrusionOk="0">
                    <a:moveTo>
                      <a:pt x="236" y="0"/>
                    </a:moveTo>
                    <a:cubicBezTo>
                      <a:pt x="113" y="0"/>
                      <a:pt x="0" y="90"/>
                      <a:pt x="21" y="259"/>
                    </a:cubicBezTo>
                    <a:cubicBezTo>
                      <a:pt x="61" y="615"/>
                      <a:pt x="180" y="1011"/>
                      <a:pt x="259" y="1368"/>
                    </a:cubicBezTo>
                    <a:cubicBezTo>
                      <a:pt x="290" y="1492"/>
                      <a:pt x="375" y="1543"/>
                      <a:pt x="463" y="1543"/>
                    </a:cubicBezTo>
                    <a:cubicBezTo>
                      <a:pt x="600" y="1543"/>
                      <a:pt x="743" y="1418"/>
                      <a:pt x="695" y="1249"/>
                    </a:cubicBezTo>
                    <a:cubicBezTo>
                      <a:pt x="615" y="892"/>
                      <a:pt x="536" y="536"/>
                      <a:pt x="496" y="219"/>
                    </a:cubicBezTo>
                    <a:cubicBezTo>
                      <a:pt x="459" y="70"/>
                      <a:pt x="344" y="0"/>
                      <a:pt x="2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
          <p:nvSpPr>
            <p:cNvPr id="7" name="Google Shape;1052;p42">
              <a:extLst>
                <a:ext uri="{FF2B5EF4-FFF2-40B4-BE49-F238E27FC236}">
                  <a16:creationId xmlns:a16="http://schemas.microsoft.com/office/drawing/2014/main" id="{741989F9-B05E-435A-A428-6049377A26D8}"/>
                </a:ext>
              </a:extLst>
            </p:cNvPr>
            <p:cNvSpPr/>
            <p:nvPr/>
          </p:nvSpPr>
          <p:spPr>
            <a:xfrm>
              <a:off x="7570574" y="4280149"/>
              <a:ext cx="715594" cy="530807"/>
            </a:xfrm>
            <a:custGeom>
              <a:avLst/>
              <a:gdLst/>
              <a:ahLst/>
              <a:cxnLst/>
              <a:rect l="l" t="t" r="r" b="b"/>
              <a:pathLst>
                <a:path w="12437" h="9225" extrusionOk="0">
                  <a:moveTo>
                    <a:pt x="1895" y="0"/>
                  </a:moveTo>
                  <a:cubicBezTo>
                    <a:pt x="1313" y="0"/>
                    <a:pt x="705" y="248"/>
                    <a:pt x="197" y="558"/>
                  </a:cubicBezTo>
                  <a:cubicBezTo>
                    <a:pt x="0" y="721"/>
                    <a:pt x="155" y="993"/>
                    <a:pt x="349" y="993"/>
                  </a:cubicBezTo>
                  <a:cubicBezTo>
                    <a:pt x="390" y="993"/>
                    <a:pt x="433" y="981"/>
                    <a:pt x="474" y="954"/>
                  </a:cubicBezTo>
                  <a:cubicBezTo>
                    <a:pt x="915" y="666"/>
                    <a:pt x="1403" y="443"/>
                    <a:pt x="1857" y="443"/>
                  </a:cubicBezTo>
                  <a:cubicBezTo>
                    <a:pt x="2339" y="443"/>
                    <a:pt x="2782" y="695"/>
                    <a:pt x="3088" y="1390"/>
                  </a:cubicBezTo>
                  <a:cubicBezTo>
                    <a:pt x="3247" y="1825"/>
                    <a:pt x="3366" y="2340"/>
                    <a:pt x="3405" y="2816"/>
                  </a:cubicBezTo>
                  <a:cubicBezTo>
                    <a:pt x="3405" y="3331"/>
                    <a:pt x="3564" y="3846"/>
                    <a:pt x="3881" y="4321"/>
                  </a:cubicBezTo>
                  <a:cubicBezTo>
                    <a:pt x="4166" y="4574"/>
                    <a:pt x="4552" y="4701"/>
                    <a:pt x="4939" y="4701"/>
                  </a:cubicBezTo>
                  <a:cubicBezTo>
                    <a:pt x="5036" y="4701"/>
                    <a:pt x="5132" y="4693"/>
                    <a:pt x="5227" y="4677"/>
                  </a:cubicBezTo>
                  <a:cubicBezTo>
                    <a:pt x="5604" y="4638"/>
                    <a:pt x="5802" y="4578"/>
                    <a:pt x="6005" y="4578"/>
                  </a:cubicBezTo>
                  <a:cubicBezTo>
                    <a:pt x="6208" y="4578"/>
                    <a:pt x="6416" y="4638"/>
                    <a:pt x="6812" y="4836"/>
                  </a:cubicBezTo>
                  <a:cubicBezTo>
                    <a:pt x="7248" y="4836"/>
                    <a:pt x="7604" y="5232"/>
                    <a:pt x="7564" y="5707"/>
                  </a:cubicBezTo>
                  <a:cubicBezTo>
                    <a:pt x="7564" y="5905"/>
                    <a:pt x="7604" y="6143"/>
                    <a:pt x="7604" y="6381"/>
                  </a:cubicBezTo>
                  <a:cubicBezTo>
                    <a:pt x="7683" y="7569"/>
                    <a:pt x="8119" y="8599"/>
                    <a:pt x="9466" y="8599"/>
                  </a:cubicBezTo>
                  <a:cubicBezTo>
                    <a:pt x="10535" y="8599"/>
                    <a:pt x="11328" y="7926"/>
                    <a:pt x="11961" y="7133"/>
                  </a:cubicBezTo>
                  <a:lnTo>
                    <a:pt x="11961" y="7133"/>
                  </a:lnTo>
                  <a:cubicBezTo>
                    <a:pt x="11922" y="7728"/>
                    <a:pt x="11882" y="8361"/>
                    <a:pt x="11763" y="8956"/>
                  </a:cubicBezTo>
                  <a:cubicBezTo>
                    <a:pt x="11740" y="9117"/>
                    <a:pt x="11891" y="9224"/>
                    <a:pt x="12029" y="9224"/>
                  </a:cubicBezTo>
                  <a:cubicBezTo>
                    <a:pt x="12129" y="9224"/>
                    <a:pt x="12222" y="9168"/>
                    <a:pt x="12239" y="9035"/>
                  </a:cubicBezTo>
                  <a:cubicBezTo>
                    <a:pt x="12358" y="8282"/>
                    <a:pt x="12397" y="7490"/>
                    <a:pt x="12437" y="6698"/>
                  </a:cubicBezTo>
                  <a:cubicBezTo>
                    <a:pt x="12437" y="6618"/>
                    <a:pt x="12397" y="6579"/>
                    <a:pt x="12358" y="6539"/>
                  </a:cubicBezTo>
                  <a:cubicBezTo>
                    <a:pt x="12414" y="6371"/>
                    <a:pt x="12272" y="6203"/>
                    <a:pt x="12127" y="6203"/>
                  </a:cubicBezTo>
                  <a:cubicBezTo>
                    <a:pt x="12068" y="6203"/>
                    <a:pt x="12008" y="6232"/>
                    <a:pt x="11961" y="6302"/>
                  </a:cubicBezTo>
                  <a:lnTo>
                    <a:pt x="11961" y="6341"/>
                  </a:lnTo>
                  <a:cubicBezTo>
                    <a:pt x="11922" y="6302"/>
                    <a:pt x="11882" y="6302"/>
                    <a:pt x="11843" y="6302"/>
                  </a:cubicBezTo>
                  <a:cubicBezTo>
                    <a:pt x="11130" y="6302"/>
                    <a:pt x="10417" y="6222"/>
                    <a:pt x="9704" y="6024"/>
                  </a:cubicBezTo>
                  <a:cubicBezTo>
                    <a:pt x="9681" y="6018"/>
                    <a:pt x="9659" y="6015"/>
                    <a:pt x="9639" y="6015"/>
                  </a:cubicBezTo>
                  <a:cubicBezTo>
                    <a:pt x="9416" y="6015"/>
                    <a:pt x="9370" y="6387"/>
                    <a:pt x="9624" y="6460"/>
                  </a:cubicBezTo>
                  <a:cubicBezTo>
                    <a:pt x="10298" y="6658"/>
                    <a:pt x="10971" y="6737"/>
                    <a:pt x="11645" y="6737"/>
                  </a:cubicBezTo>
                  <a:cubicBezTo>
                    <a:pt x="11146" y="7449"/>
                    <a:pt x="10456" y="8193"/>
                    <a:pt x="9574" y="8193"/>
                  </a:cubicBezTo>
                  <a:cubicBezTo>
                    <a:pt x="9474" y="8193"/>
                    <a:pt x="9372" y="8183"/>
                    <a:pt x="9268" y="8163"/>
                  </a:cubicBezTo>
                  <a:cubicBezTo>
                    <a:pt x="7763" y="7886"/>
                    <a:pt x="8277" y="6341"/>
                    <a:pt x="8000" y="5311"/>
                  </a:cubicBezTo>
                  <a:cubicBezTo>
                    <a:pt x="7742" y="4439"/>
                    <a:pt x="7167" y="4067"/>
                    <a:pt x="6405" y="4067"/>
                  </a:cubicBezTo>
                  <a:cubicBezTo>
                    <a:pt x="6233" y="4067"/>
                    <a:pt x="6051" y="4086"/>
                    <a:pt x="5861" y="4123"/>
                  </a:cubicBezTo>
                  <a:cubicBezTo>
                    <a:pt x="5573" y="4157"/>
                    <a:pt x="5292" y="4234"/>
                    <a:pt x="5025" y="4234"/>
                  </a:cubicBezTo>
                  <a:cubicBezTo>
                    <a:pt x="4667" y="4234"/>
                    <a:pt x="4334" y="4096"/>
                    <a:pt x="4039" y="3529"/>
                  </a:cubicBezTo>
                  <a:cubicBezTo>
                    <a:pt x="3801" y="3093"/>
                    <a:pt x="3841" y="2301"/>
                    <a:pt x="3722" y="1825"/>
                  </a:cubicBezTo>
                  <a:cubicBezTo>
                    <a:pt x="3643" y="1350"/>
                    <a:pt x="3445" y="914"/>
                    <a:pt x="3167" y="558"/>
                  </a:cubicBezTo>
                  <a:cubicBezTo>
                    <a:pt x="2800" y="155"/>
                    <a:pt x="2355" y="0"/>
                    <a:pt x="1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latin typeface="+mj-lt"/>
              </a:endParaRPr>
            </a:p>
          </p:txBody>
        </p:sp>
      </p:grpSp>
    </p:spTree>
    <p:extLst>
      <p:ext uri="{BB962C8B-B14F-4D97-AF65-F5344CB8AC3E}">
        <p14:creationId xmlns:p14="http://schemas.microsoft.com/office/powerpoint/2010/main" val="239681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29A412-06D5-4FB1-A9DF-0FD443839A1C}"/>
              </a:ext>
            </a:extLst>
          </p:cNvPr>
          <p:cNvSpPr/>
          <p:nvPr/>
        </p:nvSpPr>
        <p:spPr>
          <a:xfrm>
            <a:off x="3817088" y="1350334"/>
            <a:ext cx="6953693" cy="3785191"/>
          </a:xfrm>
          <a:prstGeom prst="roundRect">
            <a:avLst/>
          </a:prstGeom>
          <a:noFill/>
          <a:ln w="28575">
            <a:solidFill>
              <a:srgbClr val="FF99CC"/>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3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Bà nội là người rất thân với em. Ngày nhỏ em thường ở nhà bà. Hằng ngày bà chải tóc cho em. Bà kể cho em biết bao nhiêu câu chuyện bổ ích. Bà kể về thời bà còn trẻ và kể cả những câu chuyện từ xa xưa. Em rất yêu quý bà, em mong bà sống lâu trăm tuổi.</a:t>
            </a:r>
            <a:endParaRPr kumimoji="0" lang="en-US" sz="32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34907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312</TotalTime>
  <Words>321</Words>
  <Application>Microsoft Office PowerPoint</Application>
  <PresentationFormat>Widescreen</PresentationFormat>
  <Paragraphs>19</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等线</vt:lpstr>
      <vt:lpstr>Arial</vt:lpstr>
      <vt:lpstr>Arial-Rounded</vt:lpstr>
      <vt:lpstr>Calibri</vt:lpstr>
      <vt:lpstr>Times New Roman</vt:lpstr>
      <vt:lpstr>Office Theme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Ngọc Diệp</cp:lastModifiedBy>
  <cp:revision>32</cp:revision>
  <dcterms:created xsi:type="dcterms:W3CDTF">2021-07-20T01:55:21Z</dcterms:created>
  <dcterms:modified xsi:type="dcterms:W3CDTF">2021-11-26T07:58:55Z</dcterms:modified>
</cp:coreProperties>
</file>