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0"/>
  </p:notesMasterIdLst>
  <p:sldIdLst>
    <p:sldId id="2935" r:id="rId3"/>
    <p:sldId id="520" r:id="rId4"/>
    <p:sldId id="519" r:id="rId5"/>
    <p:sldId id="262" r:id="rId6"/>
    <p:sldId id="259" r:id="rId7"/>
    <p:sldId id="258" r:id="rId8"/>
    <p:sldId id="260" r:id="rId9"/>
    <p:sldId id="261" r:id="rId10"/>
    <p:sldId id="267" r:id="rId11"/>
    <p:sldId id="264" r:id="rId12"/>
    <p:sldId id="265" r:id="rId13"/>
    <p:sldId id="266" r:id="rId14"/>
    <p:sldId id="515" r:id="rId15"/>
    <p:sldId id="516" r:id="rId16"/>
    <p:sldId id="517" r:id="rId17"/>
    <p:sldId id="518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Ngọc Diệp" initials="NND" lastIdx="1" clrIdx="0">
    <p:extLst>
      <p:ext uri="{19B8F6BF-5375-455C-9EA6-DF929625EA0E}">
        <p15:presenceInfo xmlns:p15="http://schemas.microsoft.com/office/powerpoint/2012/main" userId="S::nguyenngocdiep@thaimob.edu.vn::7bb191ae-8555-4aa8-8cdf-27d9e13e99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6T14:56:54.34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</a:t>
            </a:r>
            <a:r>
              <a:rPr lang="en-US" baseline="0"/>
              <a:t> xong, Gv bấm vào nobita để ảnh mẹ và nobita vui vẻ bên nhau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72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nào trúng sao thì thưởng sticker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35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B47A-F946-490D-9971-0EA4F56E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6377D-FD52-4EEF-9277-93B972C52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2ABCA-6713-460B-BB69-D795B156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8073-2EA4-4C8F-8A34-703CB7A01F41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AD33F-5D5A-4CCC-99A7-DAD5E88B3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7EA7-75D2-4326-8E0B-92F3E9C5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A471-547A-4B04-AA65-BD4EEA37A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32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3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09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64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1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6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1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0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8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EF06-84C6-4C22-A2A5-E9F1F6FE73D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9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8.xml"/><Relationship Id="rId5" Type="http://schemas.openxmlformats.org/officeDocument/2006/relationships/slide" Target="slide3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8.xml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26" Type="http://schemas.openxmlformats.org/officeDocument/2006/relationships/image" Target="../media/image39.png"/><Relationship Id="rId39" Type="http://schemas.openxmlformats.org/officeDocument/2006/relationships/image" Target="../media/image48.png"/><Relationship Id="rId3" Type="http://schemas.openxmlformats.org/officeDocument/2006/relationships/image" Target="../media/image27.png"/><Relationship Id="rId21" Type="http://schemas.openxmlformats.org/officeDocument/2006/relationships/image" Target="../media/image34.png"/><Relationship Id="rId34" Type="http://schemas.openxmlformats.org/officeDocument/2006/relationships/image" Target="../media/image45.png"/><Relationship Id="rId42" Type="http://schemas.openxmlformats.org/officeDocument/2006/relationships/image" Target="../media/image50.png"/><Relationship Id="rId47" Type="http://schemas.openxmlformats.org/officeDocument/2006/relationships/slide" Target="slide11.xml"/><Relationship Id="rId7" Type="http://schemas.openxmlformats.org/officeDocument/2006/relationships/image" Target="../media/image29.png"/><Relationship Id="rId12" Type="http://schemas.openxmlformats.org/officeDocument/2006/relationships/slide" Target="slide4.xml"/><Relationship Id="rId17" Type="http://schemas.openxmlformats.org/officeDocument/2006/relationships/slide" Target="slide8.xml"/><Relationship Id="rId25" Type="http://schemas.openxmlformats.org/officeDocument/2006/relationships/image" Target="../media/image38.png"/><Relationship Id="rId33" Type="http://schemas.openxmlformats.org/officeDocument/2006/relationships/image" Target="../media/image44.png"/><Relationship Id="rId38" Type="http://schemas.microsoft.com/office/2007/relationships/hdphoto" Target="../media/hdphoto8.wdp"/><Relationship Id="rId46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slide" Target="slide7.xml"/><Relationship Id="rId29" Type="http://schemas.openxmlformats.org/officeDocument/2006/relationships/slide" Target="slide5.xml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37.png"/><Relationship Id="rId32" Type="http://schemas.openxmlformats.org/officeDocument/2006/relationships/image" Target="../media/image43.png"/><Relationship Id="rId37" Type="http://schemas.openxmlformats.org/officeDocument/2006/relationships/image" Target="../media/image47.png"/><Relationship Id="rId40" Type="http://schemas.openxmlformats.org/officeDocument/2006/relationships/slide" Target="slide9.xml"/><Relationship Id="rId45" Type="http://schemas.openxmlformats.org/officeDocument/2006/relationships/image" Target="../media/image53.png"/><Relationship Id="rId5" Type="http://schemas.openxmlformats.org/officeDocument/2006/relationships/image" Target="../media/image28.png"/><Relationship Id="rId15" Type="http://schemas.openxmlformats.org/officeDocument/2006/relationships/slide" Target="slide12.xml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6.png"/><Relationship Id="rId49" Type="http://schemas.openxmlformats.org/officeDocument/2006/relationships/image" Target="../media/image55.png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31" Type="http://schemas.openxmlformats.org/officeDocument/2006/relationships/slide" Target="slide10.xml"/><Relationship Id="rId44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slide" Target="slide6.xml"/><Relationship Id="rId14" Type="http://schemas.microsoft.com/office/2007/relationships/hdphoto" Target="../media/hdphoto5.wdp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35" Type="http://schemas.microsoft.com/office/2007/relationships/hdphoto" Target="../media/hdphoto7.wdp"/><Relationship Id="rId43" Type="http://schemas.openxmlformats.org/officeDocument/2006/relationships/image" Target="../media/image51.png"/><Relationship Id="rId48" Type="http://schemas.openxmlformats.org/officeDocument/2006/relationships/image" Target="../media/image54.png"/><Relationship Id="rId8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slide" Target="slide3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80124" y="323869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MRVT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255871"/>
            <a:ext cx="5832019" cy="5322728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446" y="1708493"/>
            <a:ext cx="5832019" cy="5322728"/>
          </a:xfrm>
          <a:prstGeom prst="rect">
            <a:avLst/>
          </a:prstGeom>
        </p:spPr>
      </p:pic>
      <p:pic>
        <p:nvPicPr>
          <p:cNvPr id="7" name="Picture 30" descr="Pad Clipart Spiral Notepad - Notebook Clipart , Transparent ..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952" y="177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5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8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5333"/>
          </a:p>
        </p:txBody>
      </p:sp>
      <p:grpSp>
        <p:nvGrpSpPr>
          <p:cNvPr id="4" name="Group 3"/>
          <p:cNvGrpSpPr/>
          <p:nvPr/>
        </p:nvGrpSpPr>
        <p:grpSpPr>
          <a:xfrm>
            <a:off x="37139" y="0"/>
            <a:ext cx="11554096" cy="1856949"/>
            <a:chOff x="1524000" y="167763"/>
            <a:chExt cx="6553200" cy="875354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7804" y="211302"/>
              <a:ext cx="6380901" cy="35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324" y="1904998"/>
            <a:ext cx="12026745" cy="1140822"/>
            <a:chOff x="1524000" y="1660330"/>
            <a:chExt cx="6553200" cy="748612"/>
          </a:xfrm>
        </p:grpSpPr>
        <p:sp>
          <p:nvSpPr>
            <p:cNvPr id="8" name="Rectangle 7"/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660330"/>
              <a:ext cx="6418218" cy="43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Đo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đỏ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704" y="4388151"/>
            <a:ext cx="12062365" cy="1167673"/>
            <a:chOff x="1505101" y="1918381"/>
            <a:chExt cx="6905484" cy="618323"/>
          </a:xfrm>
        </p:grpSpPr>
        <p:sp>
          <p:nvSpPr>
            <p:cNvPr id="11" name="Rectangle 10"/>
            <p:cNvSpPr/>
            <p:nvPr/>
          </p:nvSpPr>
          <p:spPr>
            <a:xfrm>
              <a:off x="1524000" y="1921261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05101" y="1918381"/>
              <a:ext cx="6711345" cy="35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lơ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70" y="5678275"/>
            <a:ext cx="12088097" cy="1040629"/>
            <a:chOff x="1476025" y="1988537"/>
            <a:chExt cx="6577916" cy="762000"/>
          </a:xfrm>
        </p:grpSpPr>
        <p:sp>
          <p:nvSpPr>
            <p:cNvPr id="14" name="Rectangle 13"/>
            <p:cNvSpPr/>
            <p:nvPr/>
          </p:nvSpPr>
          <p:spPr>
            <a:xfrm>
              <a:off x="1500741" y="1988537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6025" y="2105402"/>
              <a:ext cx="6418218" cy="48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thẫm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1" y="4490837"/>
            <a:ext cx="1088571" cy="1064987"/>
          </a:xfrm>
          <a:prstGeom prst="rect">
            <a:avLst/>
          </a:prstGeom>
        </p:spPr>
      </p:pic>
      <p:sp>
        <p:nvSpPr>
          <p:cNvPr id="19" name="Notched Right Arrow 18">
            <a:hlinkClick r:id="rId6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133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949" y="2051743"/>
            <a:ext cx="1088571" cy="106498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2782" y="3208487"/>
            <a:ext cx="12113852" cy="1040629"/>
            <a:chOff x="1519341" y="1960197"/>
            <a:chExt cx="6601175" cy="762000"/>
          </a:xfrm>
        </p:grpSpPr>
        <p:sp>
          <p:nvSpPr>
            <p:cNvPr id="22" name="Rectangle 21"/>
            <p:cNvSpPr/>
            <p:nvPr/>
          </p:nvSpPr>
          <p:spPr>
            <a:xfrm>
              <a:off x="1567316" y="1960197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9341" y="2105402"/>
              <a:ext cx="6418218" cy="48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Tím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tái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89" y="3263527"/>
            <a:ext cx="1001484" cy="96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009" y="5653917"/>
            <a:ext cx="1088571" cy="1064987"/>
          </a:xfrm>
          <a:prstGeom prst="rect">
            <a:avLst/>
          </a:prstGeom>
        </p:spPr>
      </p:pic>
      <p:pic>
        <p:nvPicPr>
          <p:cNvPr id="26" name="Picture 28" descr="Book Notebook Paper Text Png Image - Black And White Book Png ..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313" y="92363"/>
            <a:ext cx="963656" cy="5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93800"/>
            <a:ext cx="5664200" cy="566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257800" y="1206500"/>
            <a:ext cx="5664200" cy="5664200"/>
          </a:xfrm>
          <a:prstGeom prst="rect">
            <a:avLst/>
          </a:prstGeom>
        </p:spPr>
      </p:pic>
      <p:pic>
        <p:nvPicPr>
          <p:cNvPr id="7" name="Picture 19" descr="Pencil Cartoon - ClipArt Best | Pencil clipart, Clip art, Pencil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964">
            <a:off x="11200578" y="-2603"/>
            <a:ext cx="647799" cy="11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5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4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24649-8382-4978-A612-F0938BE696C0}"/>
              </a:ext>
            </a:extLst>
          </p:cNvPr>
          <p:cNvSpPr txBox="1"/>
          <p:nvPr/>
        </p:nvSpPr>
        <p:spPr>
          <a:xfrm>
            <a:off x="2474044" y="862041"/>
            <a:ext cx="1087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phù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vuông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41414-11AF-4013-8CF0-5DE6EF609A8E}"/>
              </a:ext>
            </a:extLst>
          </p:cNvPr>
          <p:cNvSpPr/>
          <p:nvPr/>
        </p:nvSpPr>
        <p:spPr>
          <a:xfrm>
            <a:off x="2131828" y="1368962"/>
            <a:ext cx="11887012" cy="3397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gọi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        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46EDAC-75A9-4143-AFC8-AF9EAE4D8ECB}"/>
              </a:ext>
            </a:extLst>
          </p:cNvPr>
          <p:cNvGrpSpPr/>
          <p:nvPr/>
        </p:nvGrpSpPr>
        <p:grpSpPr>
          <a:xfrm>
            <a:off x="5826139" y="1667568"/>
            <a:ext cx="66016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65FB1B-BB97-45FA-A937-3DDAFF783AE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A1B229E-5F67-4895-BBF4-96158D5C821D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AE054E-A936-4ED2-B7F9-41A4F488FFD8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1CF710-28F5-49E6-9A5B-34DBB165E99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84E2E9-2270-49AA-98BB-F22342B4A4E6}"/>
              </a:ext>
            </a:extLst>
          </p:cNvPr>
          <p:cNvSpPr txBox="1"/>
          <p:nvPr/>
        </p:nvSpPr>
        <p:spPr>
          <a:xfrm>
            <a:off x="5798730" y="1642211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cậu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D65A75-E3A8-4FFD-A269-D720A0B73DFB}"/>
              </a:ext>
            </a:extLst>
          </p:cNvPr>
          <p:cNvGrpSpPr/>
          <p:nvPr/>
        </p:nvGrpSpPr>
        <p:grpSpPr>
          <a:xfrm>
            <a:off x="5706525" y="2539185"/>
            <a:ext cx="660421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4B755F-F091-48EC-8EFA-A28C7F42A06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28E853-396C-4F39-85A4-E605F54F689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F21B20-75E9-47E3-B379-703BB10A9522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98B05F-7CFA-45D3-8727-0FF442DDF17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1A94847-0C8D-4787-ADE0-79063651B540}"/>
              </a:ext>
            </a:extLst>
          </p:cNvPr>
          <p:cNvSpPr txBox="1"/>
          <p:nvPr/>
        </p:nvSpPr>
        <p:spPr>
          <a:xfrm>
            <a:off x="5715492" y="2509858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chú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543670-559D-4E8A-A6DC-30D27F1AD2CA}"/>
              </a:ext>
            </a:extLst>
          </p:cNvPr>
          <p:cNvGrpSpPr/>
          <p:nvPr/>
        </p:nvGrpSpPr>
        <p:grpSpPr>
          <a:xfrm>
            <a:off x="5815996" y="3371776"/>
            <a:ext cx="670306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AE01E6-C0C1-493B-9854-E5DDCB8212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678F31-7281-45A4-8FC0-88DDB8B1886E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BFA4B5-E830-4EEF-854B-7AA9B780EFDB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C76F5C-4338-4C29-A1D0-EB670C54DD3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6AE62B-6303-4112-983F-0E1717751E62}"/>
              </a:ext>
            </a:extLst>
          </p:cNvPr>
          <p:cNvSpPr txBox="1"/>
          <p:nvPr/>
        </p:nvSpPr>
        <p:spPr>
          <a:xfrm>
            <a:off x="5826138" y="3352796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dì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A691C0-F645-4EE9-9D24-4D72200D57FE}"/>
              </a:ext>
            </a:extLst>
          </p:cNvPr>
          <p:cNvGrpSpPr/>
          <p:nvPr/>
        </p:nvGrpSpPr>
        <p:grpSpPr>
          <a:xfrm>
            <a:off x="5715492" y="4313221"/>
            <a:ext cx="770810" cy="417689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95ED41-2D65-4C0B-8D37-E8F419C27B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+mj-lt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284D15-8ACC-4968-898B-78E5124D1BAD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4CB827-C398-4F4B-949C-36288A280BDC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0C687C0-9FE4-4215-9C08-9ADA9025E9F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E8BCEF-4EEC-4C63-B359-8C1FB76219ED}"/>
              </a:ext>
            </a:extLst>
          </p:cNvPr>
          <p:cNvSpPr txBox="1"/>
          <p:nvPr/>
        </p:nvSpPr>
        <p:spPr>
          <a:xfrm>
            <a:off x="5826138" y="4207690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cô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2" descr="Premium Vector | Cute family portrait">
            <a:extLst>
              <a:ext uri="{FF2B5EF4-FFF2-40B4-BE49-F238E27FC236}">
                <a16:creationId xmlns:a16="http://schemas.microsoft.com/office/drawing/2014/main" id="{A73BE20D-04AA-446C-9310-6E4222FA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30" y="3824922"/>
            <a:ext cx="5568191" cy="280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0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A2D630-0F74-4A98-B7FF-AF66FC541277}"/>
              </a:ext>
            </a:extLst>
          </p:cNvPr>
          <p:cNvSpPr txBox="1"/>
          <p:nvPr/>
        </p:nvSpPr>
        <p:spPr>
          <a:xfrm>
            <a:off x="2594210" y="1642238"/>
            <a:ext cx="1014863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đặc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điểm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đoạn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thơ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A2ADB4-4A63-4028-924D-57326A84978B}"/>
              </a:ext>
            </a:extLst>
          </p:cNvPr>
          <p:cNvSpPr/>
          <p:nvPr/>
        </p:nvSpPr>
        <p:spPr>
          <a:xfrm>
            <a:off x="2797412" y="2238059"/>
            <a:ext cx="4216859" cy="258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ngủ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bên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Căn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Khu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vườn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lặng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im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17774-FB3F-4E54-9189-F6683C4C40F9}"/>
              </a:ext>
            </a:extLst>
          </p:cNvPr>
          <p:cNvSpPr/>
          <p:nvPr/>
        </p:nvSpPr>
        <p:spPr>
          <a:xfrm>
            <a:off x="5831530" y="2238059"/>
            <a:ext cx="4932992" cy="258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Hương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bưởi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cau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Lẫn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Cho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nằm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thơm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63BAA5-5F67-4881-AA42-A413BAE957D9}"/>
              </a:ext>
            </a:extLst>
          </p:cNvPr>
          <p:cNvSpPr/>
          <p:nvPr/>
        </p:nvSpPr>
        <p:spPr>
          <a:xfrm>
            <a:off x="6987230" y="4570813"/>
            <a:ext cx="421685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(Quang </a:t>
            </a:r>
            <a:r>
              <a:rPr lang="en-US" sz="2800" dirty="0" err="1">
                <a:latin typeface="+mj-lt"/>
              </a:rPr>
              <a:t>Huy</a:t>
            </a:r>
            <a:r>
              <a:rPr lang="en-US" sz="2800" dirty="0">
                <a:latin typeface="+mj-lt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AB1E13-A6FE-4BB8-9F01-26B198C615DB}"/>
              </a:ext>
            </a:extLst>
          </p:cNvPr>
          <p:cNvCxnSpPr>
            <a:cxnSpLocks/>
          </p:cNvCxnSpPr>
          <p:nvPr/>
        </p:nvCxnSpPr>
        <p:spPr>
          <a:xfrm>
            <a:off x="4185561" y="4133138"/>
            <a:ext cx="1245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386F65-DC64-432B-A2BC-75107AC99226}"/>
              </a:ext>
            </a:extLst>
          </p:cNvPr>
          <p:cNvCxnSpPr>
            <a:cxnSpLocks/>
          </p:cNvCxnSpPr>
          <p:nvPr/>
        </p:nvCxnSpPr>
        <p:spPr>
          <a:xfrm>
            <a:off x="7877060" y="4115706"/>
            <a:ext cx="539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A9E90B-1EC1-44D2-894C-5C3D8B086148}"/>
              </a:ext>
            </a:extLst>
          </p:cNvPr>
          <p:cNvCxnSpPr>
            <a:cxnSpLocks/>
          </p:cNvCxnSpPr>
          <p:nvPr/>
        </p:nvCxnSpPr>
        <p:spPr>
          <a:xfrm>
            <a:off x="7558236" y="4753051"/>
            <a:ext cx="1310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BA58325-75DE-4AB6-B8FC-F8BF1A2A3D72}"/>
              </a:ext>
            </a:extLst>
          </p:cNvPr>
          <p:cNvSpPr txBox="1"/>
          <p:nvPr/>
        </p:nvSpPr>
        <p:spPr>
          <a:xfrm>
            <a:off x="1738935" y="791352"/>
            <a:ext cx="9661762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hợp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cột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A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cột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B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đặc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điểm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Chọn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2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vở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F43E2CBE-B3D4-445A-A1AA-20207EDD649B}"/>
              </a:ext>
            </a:extLst>
          </p:cNvPr>
          <p:cNvSpPr/>
          <p:nvPr/>
        </p:nvSpPr>
        <p:spPr>
          <a:xfrm>
            <a:off x="6680809" y="2861863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mượt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82A505D9-40F6-4C5D-9725-D869816C13E9}"/>
              </a:ext>
            </a:extLst>
          </p:cNvPr>
          <p:cNvSpPr/>
          <p:nvPr/>
        </p:nvSpPr>
        <p:spPr>
          <a:xfrm>
            <a:off x="6680810" y="3848429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trầm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ấm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3B240153-2457-44B5-AB67-176527E4DE96}"/>
              </a:ext>
            </a:extLst>
          </p:cNvPr>
          <p:cNvSpPr/>
          <p:nvPr/>
        </p:nvSpPr>
        <p:spPr>
          <a:xfrm>
            <a:off x="6680811" y="4781503"/>
            <a:ext cx="2295023" cy="869081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1833F14C-4EB8-45EE-A611-3CDB83F3971F}"/>
              </a:ext>
            </a:extLst>
          </p:cNvPr>
          <p:cNvSpPr/>
          <p:nvPr/>
        </p:nvSpPr>
        <p:spPr>
          <a:xfrm>
            <a:off x="2407748" y="2883920"/>
            <a:ext cx="3578896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bé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60B61F1B-1E34-4085-A5BC-D414463B6C2C}"/>
              </a:ext>
            </a:extLst>
          </p:cNvPr>
          <p:cNvSpPr/>
          <p:nvPr/>
        </p:nvSpPr>
        <p:spPr>
          <a:xfrm>
            <a:off x="2396583" y="3871290"/>
            <a:ext cx="3578896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Rounded Rectangle 15">
            <a:extLst>
              <a:ext uri="{FF2B5EF4-FFF2-40B4-BE49-F238E27FC236}">
                <a16:creationId xmlns:a16="http://schemas.microsoft.com/office/drawing/2014/main" id="{559A6929-823A-42CD-8ABA-D488E5838BE8}"/>
              </a:ext>
            </a:extLst>
          </p:cNvPr>
          <p:cNvSpPr/>
          <p:nvPr/>
        </p:nvSpPr>
        <p:spPr>
          <a:xfrm>
            <a:off x="2396583" y="4767772"/>
            <a:ext cx="3578895" cy="869081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Giọng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bố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C9D903-57F4-4BED-BACF-A4270D6AC378}"/>
              </a:ext>
            </a:extLst>
          </p:cNvPr>
          <p:cNvSpPr txBox="1"/>
          <p:nvPr/>
        </p:nvSpPr>
        <p:spPr>
          <a:xfrm>
            <a:off x="2801820" y="2318134"/>
            <a:ext cx="6878882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>
                  <a:solidFill>
                    <a:srgbClr val="FC7D77">
                      <a:lumMod val="50000"/>
                    </a:srgbClr>
                  </a:solidFill>
                </a:ln>
                <a:solidFill>
                  <a:srgbClr val="FC7D77"/>
                </a:solidFill>
                <a:latin typeface="UTM Avo" panose="02040603050506020204" pitchFamily="18" charset="0"/>
                <a:cs typeface="Arial"/>
                <a:sym typeface="Arial"/>
              </a:rPr>
              <a:t>   A                        B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BCBD01-B2DE-402D-87B1-4F504B88B2AA}"/>
              </a:ext>
            </a:extLst>
          </p:cNvPr>
          <p:cNvGrpSpPr/>
          <p:nvPr/>
        </p:nvGrpSpPr>
        <p:grpSpPr>
          <a:xfrm>
            <a:off x="5860973" y="3259005"/>
            <a:ext cx="1061248" cy="1763321"/>
            <a:chOff x="2016413" y="2423935"/>
            <a:chExt cx="676905" cy="130324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D4B7037-1653-43EE-849B-1CEAE51B1F8C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C16669-AE26-4B91-9F5F-3A5BD6424367}"/>
                </a:ext>
              </a:extLst>
            </p:cNvPr>
            <p:cNvCxnSpPr>
              <a:stCxn id="31" idx="5"/>
              <a:endCxn id="33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A3F1D61-D9E9-432C-B41C-0597999388C1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BB750F-CA1C-4543-8586-56D9FDEB89B5}"/>
              </a:ext>
            </a:extLst>
          </p:cNvPr>
          <p:cNvGrpSpPr/>
          <p:nvPr/>
        </p:nvGrpSpPr>
        <p:grpSpPr>
          <a:xfrm>
            <a:off x="5860973" y="3237819"/>
            <a:ext cx="882375" cy="1089067"/>
            <a:chOff x="2016413" y="1788423"/>
            <a:chExt cx="688166" cy="681231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9D8ED56-B1A3-4BED-BB41-D3E56C6BC07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85AD479-6F05-4942-8BD0-2C65FCECF69E}"/>
                </a:ext>
              </a:extLst>
            </p:cNvPr>
            <p:cNvCxnSpPr>
              <a:stCxn id="35" idx="7"/>
              <a:endCxn id="37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7127F3E-CE9A-45C8-99D7-17BCAC8A642C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6CFC046-69C1-4594-96E7-183546C9CEAD}"/>
              </a:ext>
            </a:extLst>
          </p:cNvPr>
          <p:cNvGrpSpPr/>
          <p:nvPr/>
        </p:nvGrpSpPr>
        <p:grpSpPr>
          <a:xfrm>
            <a:off x="5772840" y="4227635"/>
            <a:ext cx="1064722" cy="1267125"/>
            <a:chOff x="2016413" y="1788423"/>
            <a:chExt cx="688166" cy="68123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C97F8DF-B647-4CCB-A5FC-C3935F392F69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A9EF84C-99AF-42AC-845C-50C2119A7058}"/>
                </a:ext>
              </a:extLst>
            </p:cNvPr>
            <p:cNvCxnSpPr>
              <a:cxnSpLocks/>
              <a:stCxn id="39" idx="7"/>
              <a:endCxn id="41" idx="3"/>
            </p:cNvCxnSpPr>
            <p:nvPr/>
          </p:nvCxnSpPr>
          <p:spPr>
            <a:xfrm flipV="1">
              <a:off x="2055437" y="1827446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9673DC7-9C88-49C8-AFDE-BC4B8B103E7F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8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F09D8-0AF9-4B7E-8BDC-085F1DC47576}"/>
              </a:ext>
            </a:extLst>
          </p:cNvPr>
          <p:cNvSpPr txBox="1"/>
          <p:nvPr/>
        </p:nvSpPr>
        <p:spPr>
          <a:xfrm>
            <a:off x="4114800" y="2945219"/>
            <a:ext cx="4635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Khởi</a:t>
            </a:r>
            <a:r>
              <a:rPr lang="en-US" sz="6600" dirty="0"/>
              <a:t> </a:t>
            </a:r>
            <a:r>
              <a:rPr lang="en-US" sz="6600" dirty="0" err="1"/>
              <a:t>động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1598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hair Cartoon Stock Illustration 3956353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5438" l="0" r="10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43" y="4425431"/>
            <a:ext cx="1990005" cy="293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8" b="94198" l="9753" r="89973">
                        <a14:backgroundMark x1="25962" y1="88908" x2="75000" y2="88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33" y="279401"/>
            <a:ext cx="7924800" cy="4859719"/>
          </a:xfrm>
          <a:prstGeom prst="rect">
            <a:avLst/>
          </a:prstGeom>
        </p:spPr>
      </p:pic>
      <p:pic>
        <p:nvPicPr>
          <p:cNvPr id="1030" name="Picture 6" descr="Table clip art table1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61" y="3654580"/>
            <a:ext cx="3824279" cy="33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5" descr="Pencil Cartoon clipart - Pen, Stationery, Illustration ...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7" descr="Pencil Cartoon clipart - Pen, Stationery, Illustration ...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61" y="3282862"/>
            <a:ext cx="1099339" cy="1159743"/>
          </a:xfrm>
          <a:prstGeom prst="rect">
            <a:avLst/>
          </a:prstGeom>
        </p:spPr>
      </p:pic>
      <p:pic>
        <p:nvPicPr>
          <p:cNvPr id="1034" name="Picture 10" descr="Open Book Cartoon Vector Symbol Icon Design. Beautiful ...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5832587" y="3947859"/>
            <a:ext cx="1136423" cy="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encil Cartoon - ClipArt Best | Pencil clipart, Clip art, Pencil 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964">
            <a:off x="5709154" y="3721749"/>
            <a:ext cx="243644" cy="4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Ruler Icon, Cartoon Style Royalty Free Cliparts, Vectors, And ...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2" b="97462" l="6000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68">
            <a:off x="6126541" y="3496127"/>
            <a:ext cx="690711" cy="6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34" y="4404656"/>
            <a:ext cx="461217" cy="4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ree School Things Clipart, Download Free Clip Art, Free Clip Art ...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39882"/>
            <a:ext cx="732144" cy="5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3" y="2514601"/>
            <a:ext cx="2079031" cy="207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/>
          <a:stretch/>
        </p:blipFill>
        <p:spPr bwMode="auto">
          <a:xfrm>
            <a:off x="9143999" y="2110283"/>
            <a:ext cx="2862068" cy="496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" y="413678"/>
            <a:ext cx="2764367" cy="67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71067" y="872213"/>
            <a:ext cx="4433451" cy="1192115"/>
            <a:chOff x="2903300" y="654160"/>
            <a:chExt cx="3325088" cy="8940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94"/>
            <a:stretch/>
          </p:blipFill>
          <p:spPr bwMode="auto">
            <a:xfrm>
              <a:off x="2903300" y="657582"/>
              <a:ext cx="1929130" cy="89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67"/>
            <a:stretch/>
          </p:blipFill>
          <p:spPr bwMode="auto">
            <a:xfrm>
              <a:off x="4299258" y="654160"/>
              <a:ext cx="1929130" cy="894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0"/>
          <a:stretch/>
        </p:blipFill>
        <p:spPr bwMode="auto">
          <a:xfrm>
            <a:off x="3842329" y="1875782"/>
            <a:ext cx="3289065" cy="10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75" y="2735946"/>
            <a:ext cx="3543300" cy="9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66" y="3921664"/>
            <a:ext cx="992716" cy="100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0" descr="Pad Clipart Spiral Notepad - Notebook Clipart , Transparent ...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641">
            <a:off x="3174289" y="5036004"/>
            <a:ext cx="627603" cy="6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d Clipart Spiral Notepad - Notebook Clipart , Transparent ...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15">
            <a:off x="3174289" y="5036005"/>
            <a:ext cx="627603" cy="6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2" t="16531" b="10798"/>
          <a:stretch/>
        </p:blipFill>
        <p:spPr bwMode="auto">
          <a:xfrm>
            <a:off x="7916842" y="2140528"/>
            <a:ext cx="219951" cy="62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527" b="93548" l="60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651187" y="1725941"/>
            <a:ext cx="381424" cy="114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88" y="2009939"/>
            <a:ext cx="821267" cy="8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9" descr="Colored Pencils, Bright Vector Children Illustration Stock Vector ...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9500" y1="42625" x2="53125" y2="70000"/>
                        <a14:foregroundMark x1="26625" y1="64375" x2="53875" y2="71500"/>
                        <a14:foregroundMark x1="53875" y1="25750" x2="62000" y2="71500"/>
                        <a14:foregroundMark x1="66000" y1="33000" x2="68375" y2="56250"/>
                        <a14:foregroundMark x1="29875" y1="41875" x2="25000" y2="65875"/>
                        <a14:foregroundMark x1="62750" y1="81250" x2="73250" y2="40250"/>
                        <a14:foregroundMark x1="27375" y1="71500" x2="61125" y2="79625"/>
                        <a14:foregroundMark x1="31375" y1="20125" x2="70000" y2="20125"/>
                        <a14:foregroundMark x1="61125" y1="22500" x2="77250" y2="22500"/>
                        <a14:foregroundMark x1="32250" y1="15375" x2="67625" y2="20125"/>
                        <a14:foregroundMark x1="29000" y1="63500" x2="53125" y2="63500"/>
                        <a14:foregroundMark x1="22625" y1="69125" x2="52375" y2="81250"/>
                        <a14:foregroundMark x1="29000" y1="40250" x2="29000" y2="60250"/>
                        <a14:foregroundMark x1="25750" y1="41875" x2="57125" y2="42625"/>
                        <a14:foregroundMark x1="41125" y1="63500" x2="64375" y2="64375"/>
                        <a14:foregroundMark x1="45125" y1="45000" x2="67625" y2="45000"/>
                        <a14:foregroundMark x1="25750" y1="74750" x2="56375" y2="81250"/>
                        <a14:foregroundMark x1="23375" y1="69125" x2="25000" y2="74750"/>
                        <a14:foregroundMark x1="52375" y1="68375" x2="61125" y2="66750"/>
                        <a14:foregroundMark x1="29875" y1="62750" x2="33875" y2="78000"/>
                        <a14:foregroundMark x1="25000" y1="76375" x2="40250" y2="7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33" y="2812042"/>
            <a:ext cx="467751" cy="9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7568">
            <a:off x="7401476" y="3214117"/>
            <a:ext cx="543877" cy="58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Eraser SVG Vector, Eraser Clip art - SVG Clipart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25" y="4627035"/>
            <a:ext cx="219655" cy="21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aser SVG Vector, Eraser Clip art - SVG Clipart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25" y="4627035"/>
            <a:ext cx="219655" cy="21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Pencil Cartoon - ClipArt Best | Pencil clipart, Clip art, Pencil 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4643">
            <a:off x="6861706" y="7249804"/>
            <a:ext cx="237869" cy="5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5518">
            <a:off x="8378645" y="7326636"/>
            <a:ext cx="409977" cy="42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44" y="3307550"/>
            <a:ext cx="475889" cy="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262">
            <a:off x="5280638" y="4318977"/>
            <a:ext cx="465885" cy="4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3438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71" y="3363987"/>
            <a:ext cx="4195573" cy="3146679"/>
          </a:xfrm>
          <a:prstGeom prst="rect">
            <a:avLst/>
          </a:prstGeom>
        </p:spPr>
      </p:pic>
      <p:pic>
        <p:nvPicPr>
          <p:cNvPr id="1052" name="Picture 28" descr="Book Notebook Paper Text Png Image - Black And White Book Png ...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31" y="6204175"/>
            <a:ext cx="801135" cy="4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doraemon | Matt Wyles Design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2769">
            <a:off x="9982349" y="4533354"/>
            <a:ext cx="1921200" cy="23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3025 L 0.00781 0.01574 L 0.04011 -0.10926 L 0.04757 -0.12778 C 0.05642 -0.15062 0.06997 -0.16142 0.08368 -0.16142 C 0.09948 -0.16142 0.11233 -0.15062 0.12101 -0.12778 L 0.16736 -0.1213 " pathEditMode="relative" rAng="0" ptsTypes="FAAffFF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09358 -0.17593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"/>
                            </p:stCondLst>
                            <p:childTnLst>
                              <p:par>
                                <p:cTn id="8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7284E-6 L 0.05243 -0.5950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"/>
                            </p:stCondLst>
                            <p:childTnLst>
                              <p:par>
                                <p:cTn id="9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0.00401 L -0.07066 -0.5990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"/>
                            </p:stCondLst>
                            <p:childTnLst>
                              <p:par>
                                <p:cTn id="10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3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1963" y="69596"/>
            <a:ext cx="11024496" cy="25776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17603" y="3225800"/>
            <a:ext cx="9753597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sộ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17600" y="4445000"/>
            <a:ext cx="9753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vuông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17600" y="5678717"/>
            <a:ext cx="9753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Tròn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trĩnh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2" y="5591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7" y="4445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11" y="3241476"/>
            <a:ext cx="1001484" cy="962880"/>
          </a:xfrm>
          <a:prstGeom prst="rect">
            <a:avLst/>
          </a:prstGeom>
        </p:spPr>
      </p:pic>
      <p:pic>
        <p:nvPicPr>
          <p:cNvPr id="42" name="Picture 10" descr="Open Book Cartoon Vector Symbol Icon Design. Beautifu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11055578" y="66394"/>
            <a:ext cx="1136423" cy="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404" y="-32878"/>
            <a:ext cx="708109" cy="71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4706" y="0"/>
            <a:ext cx="11021025" cy="1856948"/>
            <a:chOff x="1524000" y="167763"/>
            <a:chExt cx="6553200" cy="875354"/>
          </a:xfrm>
        </p:grpSpPr>
        <p:sp>
          <p:nvSpPr>
            <p:cNvPr id="6" name="Rounded Rectangle 5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67804" y="211302"/>
              <a:ext cx="6380901" cy="56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sặc sỡ, màu sắc,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đồ 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ráp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38" y="2135860"/>
            <a:ext cx="11762949" cy="1049019"/>
            <a:chOff x="1524000" y="1735555"/>
            <a:chExt cx="6553200" cy="673387"/>
          </a:xfrm>
        </p:grpSpPr>
        <p:sp>
          <p:nvSpPr>
            <p:cNvPr id="10" name="Rectangle 9"/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78427" y="1807876"/>
              <a:ext cx="6418218" cy="414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ráp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21" y="3604489"/>
            <a:ext cx="11956480" cy="1529305"/>
            <a:chOff x="1524000" y="1874533"/>
            <a:chExt cx="6991260" cy="615443"/>
          </a:xfrm>
        </p:grpSpPr>
        <p:sp>
          <p:nvSpPr>
            <p:cNvPr id="14" name="Rectangle 13"/>
            <p:cNvSpPr/>
            <p:nvPr/>
          </p:nvSpPr>
          <p:spPr>
            <a:xfrm>
              <a:off x="1524000" y="1874533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89428" y="1879442"/>
              <a:ext cx="6925832" cy="26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ráp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sỡ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90" y="5428673"/>
            <a:ext cx="11735897" cy="1413438"/>
            <a:chOff x="1510113" y="1785184"/>
            <a:chExt cx="6567087" cy="786566"/>
          </a:xfrm>
        </p:grpSpPr>
        <p:sp>
          <p:nvSpPr>
            <p:cNvPr id="17" name="Rectangle 1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10113" y="1785184"/>
              <a:ext cx="6418218" cy="35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ráp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sỡ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28" y="3928091"/>
            <a:ext cx="1088571" cy="10649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33" y="5737491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75" y="2167241"/>
            <a:ext cx="1001484" cy="962880"/>
          </a:xfrm>
          <a:prstGeom prst="rect">
            <a:avLst/>
          </a:prstGeom>
        </p:spPr>
      </p:pic>
      <p:sp>
        <p:nvSpPr>
          <p:cNvPr id="12" name="Notched Right Arrow 11">
            <a:hlinkClick r:id="rId7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8311" y="318978"/>
            <a:ext cx="10794889" cy="22050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9976" y="4259058"/>
            <a:ext cx="10603223" cy="1033923"/>
            <a:chOff x="1524000" y="1762886"/>
            <a:chExt cx="6553200" cy="808864"/>
          </a:xfrm>
        </p:grpSpPr>
        <p:sp>
          <p:nvSpPr>
            <p:cNvPr id="11" name="Rectangle 1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0608" y="1762886"/>
              <a:ext cx="6418217" cy="553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Đất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sét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13" name="Notched Right Arrow 12">
            <a:hlinkClick r:id="rId4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15999" y="5366728"/>
            <a:ext cx="10617200" cy="1081507"/>
            <a:chOff x="1524000" y="1806658"/>
            <a:chExt cx="6553200" cy="765092"/>
          </a:xfrm>
        </p:grpSpPr>
        <p:sp>
          <p:nvSpPr>
            <p:cNvPr id="15" name="Rectangle 14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01291" y="1806658"/>
              <a:ext cx="6418217" cy="50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Nước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27" y="5762995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81" y="4619947"/>
            <a:ext cx="1001484" cy="962880"/>
          </a:xfrm>
          <a:prstGeom prst="rect">
            <a:avLst/>
          </a:prstGeom>
        </p:spPr>
      </p:pic>
      <p:pic>
        <p:nvPicPr>
          <p:cNvPr id="17" name="Picture 7" descr="Free School Things Clipart, Download Free Clip Art, Free Clip Art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707" y="125678"/>
            <a:ext cx="1027860" cy="7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F5D2AE9-329D-48AE-ABCB-54EDE3B4BD36}"/>
              </a:ext>
            </a:extLst>
          </p:cNvPr>
          <p:cNvGrpSpPr/>
          <p:nvPr/>
        </p:nvGrpSpPr>
        <p:grpSpPr>
          <a:xfrm>
            <a:off x="1015999" y="2931713"/>
            <a:ext cx="10537378" cy="1265413"/>
            <a:chOff x="1524000" y="1735555"/>
            <a:chExt cx="6553200" cy="6733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96A97D-76D4-40F6-BA0D-C205DF5002E9}"/>
                </a:ext>
              </a:extLst>
            </p:cNvPr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EEC65C-3DEE-4FFB-B21B-BA5020D5FBB5}"/>
                </a:ext>
              </a:extLst>
            </p:cNvPr>
            <p:cNvSpPr txBox="1"/>
            <p:nvPr/>
          </p:nvSpPr>
          <p:spPr>
            <a:xfrm>
              <a:off x="1578427" y="1807876"/>
              <a:ext cx="6418218" cy="34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Nhựa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845F60C-7884-4180-8180-53AE186234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09" y="2963094"/>
            <a:ext cx="897140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5815" y="482600"/>
            <a:ext cx="11824586" cy="3657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Lẫm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chẫm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4280" y="4397186"/>
            <a:ext cx="10335864" cy="974018"/>
            <a:chOff x="1524000" y="1809750"/>
            <a:chExt cx="6553200" cy="762000"/>
          </a:xfrm>
        </p:grpSpPr>
        <p:sp>
          <p:nvSpPr>
            <p:cNvPr id="8" name="Rectangle 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80606" y="1814107"/>
              <a:ext cx="6418218" cy="65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Dáng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vẻ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đi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vững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vàng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bé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10" name="Notched Right Arrow 9">
            <a:hlinkClick r:id="rId4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4279" y="5603064"/>
            <a:ext cx="10335865" cy="1077138"/>
            <a:chOff x="1524000" y="1809750"/>
            <a:chExt cx="6553200" cy="762000"/>
          </a:xfrm>
        </p:grpSpPr>
        <p:sp>
          <p:nvSpPr>
            <p:cNvPr id="12" name="Rectangle 11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1491" y="1881628"/>
              <a:ext cx="6418216" cy="58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Dáng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vẻ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đi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chưa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vững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bé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73" y="5603061"/>
            <a:ext cx="1088571" cy="1064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78" y="4402757"/>
            <a:ext cx="1001484" cy="962880"/>
          </a:xfrm>
          <a:prstGeom prst="rect">
            <a:avLst/>
          </a:prstGeom>
        </p:spPr>
      </p:pic>
      <p:pic>
        <p:nvPicPr>
          <p:cNvPr id="1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70" y="-25400"/>
            <a:ext cx="814031" cy="81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1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50" name="Picture 6" descr="Five Star Space Sticker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791" y="-3429000"/>
            <a:ext cx="14935200" cy="14935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21" descr="Ruler Icon, Cartoon Style Royalty Free Cliparts, Vectors, And ...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2" b="97462" l="6000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68">
            <a:off x="10962156" y="-31103"/>
            <a:ext cx="1032347" cy="10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hlinkClick r:id="rId7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7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8593" y="0"/>
            <a:ext cx="11554096" cy="1856948"/>
            <a:chOff x="1524000" y="167763"/>
            <a:chExt cx="6553200" cy="875354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7804" y="211302"/>
              <a:ext cx="6380901" cy="43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endPara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38" y="2135861"/>
            <a:ext cx="11762949" cy="1468628"/>
            <a:chOff x="1524000" y="1735554"/>
            <a:chExt cx="6553200" cy="942743"/>
          </a:xfrm>
        </p:grpSpPr>
        <p:sp>
          <p:nvSpPr>
            <p:cNvPr id="8" name="Rectangle 7"/>
            <p:cNvSpPr/>
            <p:nvPr/>
          </p:nvSpPr>
          <p:spPr>
            <a:xfrm>
              <a:off x="1524000" y="1735554"/>
              <a:ext cx="6553200" cy="9427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745933"/>
              <a:ext cx="6418218" cy="48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321" y="3753153"/>
            <a:ext cx="11956480" cy="1529305"/>
            <a:chOff x="1524000" y="1874533"/>
            <a:chExt cx="6991260" cy="615443"/>
          </a:xfrm>
        </p:grpSpPr>
        <p:sp>
          <p:nvSpPr>
            <p:cNvPr id="11" name="Rectangle 10"/>
            <p:cNvSpPr/>
            <p:nvPr/>
          </p:nvSpPr>
          <p:spPr>
            <a:xfrm>
              <a:off x="1524000" y="1874533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9428" y="1879442"/>
              <a:ext cx="6925832" cy="301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890" y="5428673"/>
            <a:ext cx="11735897" cy="1413437"/>
            <a:chOff x="1510113" y="1785184"/>
            <a:chExt cx="6567087" cy="786566"/>
          </a:xfrm>
        </p:grpSpPr>
        <p:sp>
          <p:nvSpPr>
            <p:cNvPr id="14" name="Rectangle 13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10113" y="1785184"/>
              <a:ext cx="6418218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263" y="5676023"/>
            <a:ext cx="1001484" cy="962880"/>
          </a:xfrm>
          <a:prstGeom prst="rect">
            <a:avLst/>
          </a:prstGeom>
        </p:spPr>
      </p:pic>
      <p:sp>
        <p:nvSpPr>
          <p:cNvPr id="19" name="Notched Right Arrow 18">
            <a:hlinkClick r:id="rId5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08" y="2337680"/>
            <a:ext cx="1088571" cy="1064987"/>
          </a:xfrm>
          <a:prstGeom prst="rect">
            <a:avLst/>
          </a:prstGeom>
        </p:spPr>
      </p:pic>
      <p:pic>
        <p:nvPicPr>
          <p:cNvPr id="18" name="Picture 2" descr="Eraser SVG Vector, Eraser Clip art - SVG Clipar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179" y="92363"/>
            <a:ext cx="487216" cy="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3AB25E-A9A7-440C-B15C-80A310538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08" y="4262586"/>
            <a:ext cx="1001484" cy="9628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860590-F5BC-45A0-97A1-50509B89A034}"/>
              </a:ext>
            </a:extLst>
          </p:cNvPr>
          <p:cNvSpPr txBox="1"/>
          <p:nvPr/>
        </p:nvSpPr>
        <p:spPr>
          <a:xfrm>
            <a:off x="508375" y="92362"/>
            <a:ext cx="10731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08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436</Words>
  <Application>Microsoft Office PowerPoint</Application>
  <PresentationFormat>Widescreen</PresentationFormat>
  <Paragraphs>65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27</cp:revision>
  <dcterms:created xsi:type="dcterms:W3CDTF">2021-07-20T01:55:21Z</dcterms:created>
  <dcterms:modified xsi:type="dcterms:W3CDTF">2021-11-26T07:57:05Z</dcterms:modified>
</cp:coreProperties>
</file>