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68" r:id="rId3"/>
  </p:sldMasterIdLst>
  <p:notesMasterIdLst>
    <p:notesMasterId r:id="rId16"/>
  </p:notesMasterIdLst>
  <p:sldIdLst>
    <p:sldId id="2935" r:id="rId4"/>
    <p:sldId id="322" r:id="rId5"/>
    <p:sldId id="517" r:id="rId6"/>
    <p:sldId id="307" r:id="rId7"/>
    <p:sldId id="329" r:id="rId8"/>
    <p:sldId id="330" r:id="rId9"/>
    <p:sldId id="516" r:id="rId10"/>
    <p:sldId id="518" r:id="rId11"/>
    <p:sldId id="519" r:id="rId12"/>
    <p:sldId id="379" r:id="rId13"/>
    <p:sldId id="375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01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11" descr="N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6185" y="-26987"/>
            <a:ext cx="1001183" cy="893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02130D2-8EBD-4A0B-BC3E-5834A859097B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26/11/2021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77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C05E280-040B-44C7-8E12-EC330F810C77}" type="datetimeFigureOut">
              <a:rPr lang="en-US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11/26/2021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1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724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800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160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315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919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4829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839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466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4320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697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773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497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2DD8AD5-0FCB-49C5-8D66-B34227ED6F7A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26/11/2021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4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4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40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 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179" y="504553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21539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49537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hay,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tốt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049448" y="2420557"/>
            <a:ext cx="4231303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vietna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6" y="1000125"/>
            <a:ext cx="2646363" cy="558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738938" y="2428875"/>
            <a:ext cx="31432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4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1325" y="2428875"/>
            <a:ext cx="100012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DC311-ADDF-4BB5-A65E-C47BE7A8E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2" b="6716"/>
          <a:stretch/>
        </p:blipFill>
        <p:spPr>
          <a:xfrm>
            <a:off x="1996990" y="1110621"/>
            <a:ext cx="4312074" cy="4337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DA6C9-3E25-400F-B853-251645959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23298" r="12129" b="22992"/>
          <a:stretch/>
        </p:blipFill>
        <p:spPr>
          <a:xfrm>
            <a:off x="7004820" y="1954462"/>
            <a:ext cx="3403254" cy="3431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62236-5C02-4C54-8D48-6E5FA812E92C}"/>
              </a:ext>
            </a:extLst>
          </p:cNvPr>
          <p:cNvSpPr txBox="1"/>
          <p:nvPr/>
        </p:nvSpPr>
        <p:spPr>
          <a:xfrm>
            <a:off x="4391247" y="159194"/>
            <a:ext cx="6358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781800" y="1905001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7 ô li</a:t>
            </a: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7620000" y="30480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8 ô li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620000" y="2971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grpSp>
        <p:nvGrpSpPr>
          <p:cNvPr id="9227" name="Group 37"/>
          <p:cNvGrpSpPr/>
          <p:nvPr/>
        </p:nvGrpSpPr>
        <p:grpSpPr>
          <a:xfrm>
            <a:off x="2667001" y="1428750"/>
            <a:ext cx="3357563" cy="4506472"/>
            <a:chOff x="3840" y="1165"/>
            <a:chExt cx="1440" cy="1486"/>
          </a:xfrm>
        </p:grpSpPr>
        <p:grpSp>
          <p:nvGrpSpPr>
            <p:cNvPr id="9228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9236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9237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4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5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37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8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 animBg="1"/>
      <p:bldP spid="22" grpId="0"/>
      <p:bldP spid="2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7620000" y="36576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7 ô li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6 ô li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grpSp>
        <p:nvGrpSpPr>
          <p:cNvPr id="10254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10255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0263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0264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8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0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41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3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6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build="allAtOnce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331075" y="762000"/>
            <a:ext cx="450850" cy="198438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7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25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41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gåm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mấy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7620000" y="29718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11276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11466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1474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1475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20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1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2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23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4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25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26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  <p:sp>
        <p:nvSpPr>
          <p:cNvPr id="230" name="Oval 262"/>
          <p:cNvSpPr>
            <a:spLocks noChangeArrowheads="1"/>
          </p:cNvSpPr>
          <p:nvPr/>
        </p:nvSpPr>
        <p:spPr bwMode="auto">
          <a:xfrm>
            <a:off x="3181351" y="4697413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263"/>
          <p:cNvSpPr>
            <a:spLocks noChangeArrowheads="1"/>
          </p:cNvSpPr>
          <p:nvPr/>
        </p:nvSpPr>
        <p:spPr bwMode="auto">
          <a:xfrm>
            <a:off x="3195638" y="46228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2" name="Oval 264"/>
          <p:cNvSpPr>
            <a:spLocks noChangeArrowheads="1"/>
          </p:cNvSpPr>
          <p:nvPr/>
        </p:nvSpPr>
        <p:spPr bwMode="auto">
          <a:xfrm>
            <a:off x="3197225" y="45529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Oval 265"/>
          <p:cNvSpPr>
            <a:spLocks noChangeArrowheads="1"/>
          </p:cNvSpPr>
          <p:nvPr/>
        </p:nvSpPr>
        <p:spPr bwMode="auto">
          <a:xfrm>
            <a:off x="3190875" y="4486276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Oval 266"/>
          <p:cNvSpPr>
            <a:spLocks noChangeArrowheads="1"/>
          </p:cNvSpPr>
          <p:nvPr/>
        </p:nvSpPr>
        <p:spPr bwMode="auto">
          <a:xfrm>
            <a:off x="3179763" y="4413250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Oval 267"/>
          <p:cNvSpPr>
            <a:spLocks noChangeArrowheads="1"/>
          </p:cNvSpPr>
          <p:nvPr/>
        </p:nvSpPr>
        <p:spPr bwMode="auto">
          <a:xfrm>
            <a:off x="3140075" y="434498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Oval 268"/>
          <p:cNvSpPr>
            <a:spLocks noChangeArrowheads="1"/>
          </p:cNvSpPr>
          <p:nvPr/>
        </p:nvSpPr>
        <p:spPr bwMode="auto">
          <a:xfrm>
            <a:off x="3094038" y="429260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Oval 269"/>
          <p:cNvSpPr>
            <a:spLocks noChangeArrowheads="1"/>
          </p:cNvSpPr>
          <p:nvPr/>
        </p:nvSpPr>
        <p:spPr bwMode="auto">
          <a:xfrm>
            <a:off x="3036888" y="4254501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Oval 270"/>
          <p:cNvSpPr>
            <a:spLocks noChangeArrowheads="1"/>
          </p:cNvSpPr>
          <p:nvPr/>
        </p:nvSpPr>
        <p:spPr bwMode="auto">
          <a:xfrm>
            <a:off x="2968626" y="422275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Oval 271"/>
          <p:cNvSpPr>
            <a:spLocks noChangeArrowheads="1"/>
          </p:cNvSpPr>
          <p:nvPr/>
        </p:nvSpPr>
        <p:spPr bwMode="auto">
          <a:xfrm>
            <a:off x="2886075" y="4216400"/>
            <a:ext cx="128588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Oval 272"/>
          <p:cNvSpPr>
            <a:spLocks noChangeArrowheads="1"/>
          </p:cNvSpPr>
          <p:nvPr/>
        </p:nvSpPr>
        <p:spPr bwMode="auto">
          <a:xfrm>
            <a:off x="2803525" y="422910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Oval 273"/>
          <p:cNvSpPr>
            <a:spLocks noChangeArrowheads="1"/>
          </p:cNvSpPr>
          <p:nvPr/>
        </p:nvSpPr>
        <p:spPr bwMode="auto">
          <a:xfrm>
            <a:off x="2740026" y="425450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Oval 274"/>
          <p:cNvSpPr>
            <a:spLocks noChangeArrowheads="1"/>
          </p:cNvSpPr>
          <p:nvPr/>
        </p:nvSpPr>
        <p:spPr bwMode="auto">
          <a:xfrm>
            <a:off x="2682875" y="42989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275"/>
          <p:cNvSpPr>
            <a:spLocks noChangeArrowheads="1"/>
          </p:cNvSpPr>
          <p:nvPr/>
        </p:nvSpPr>
        <p:spPr bwMode="auto">
          <a:xfrm>
            <a:off x="2619375" y="4346576"/>
            <a:ext cx="1285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4" name="Oval 276"/>
          <p:cNvSpPr>
            <a:spLocks noChangeArrowheads="1"/>
          </p:cNvSpPr>
          <p:nvPr/>
        </p:nvSpPr>
        <p:spPr bwMode="auto">
          <a:xfrm>
            <a:off x="2589213" y="4411664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5" name="Oval 277"/>
          <p:cNvSpPr>
            <a:spLocks noChangeArrowheads="1"/>
          </p:cNvSpPr>
          <p:nvPr/>
        </p:nvSpPr>
        <p:spPr bwMode="auto">
          <a:xfrm>
            <a:off x="2557463" y="446563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6" name="Oval 278"/>
          <p:cNvSpPr>
            <a:spLocks noChangeArrowheads="1"/>
          </p:cNvSpPr>
          <p:nvPr/>
        </p:nvSpPr>
        <p:spPr bwMode="auto">
          <a:xfrm>
            <a:off x="2533651" y="452755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7" name="Oval 279"/>
          <p:cNvSpPr>
            <a:spLocks noChangeArrowheads="1"/>
          </p:cNvSpPr>
          <p:nvPr/>
        </p:nvSpPr>
        <p:spPr bwMode="auto">
          <a:xfrm>
            <a:off x="2519363" y="457358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8" name="Oval 280"/>
          <p:cNvSpPr>
            <a:spLocks noChangeArrowheads="1"/>
          </p:cNvSpPr>
          <p:nvPr/>
        </p:nvSpPr>
        <p:spPr bwMode="auto">
          <a:xfrm>
            <a:off x="2508251" y="4622800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9" name="Oval 281"/>
          <p:cNvSpPr>
            <a:spLocks noChangeArrowheads="1"/>
          </p:cNvSpPr>
          <p:nvPr/>
        </p:nvSpPr>
        <p:spPr bwMode="auto">
          <a:xfrm>
            <a:off x="2508251" y="4683125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0" name="Oval 282"/>
          <p:cNvSpPr>
            <a:spLocks noChangeArrowheads="1"/>
          </p:cNvSpPr>
          <p:nvPr/>
        </p:nvSpPr>
        <p:spPr bwMode="auto">
          <a:xfrm>
            <a:off x="2503488" y="4740275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1" name="Oval 283"/>
          <p:cNvSpPr>
            <a:spLocks noChangeArrowheads="1"/>
          </p:cNvSpPr>
          <p:nvPr/>
        </p:nvSpPr>
        <p:spPr bwMode="auto">
          <a:xfrm>
            <a:off x="2503488" y="4789488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2" name="Oval 284"/>
          <p:cNvSpPr>
            <a:spLocks noChangeArrowheads="1"/>
          </p:cNvSpPr>
          <p:nvPr/>
        </p:nvSpPr>
        <p:spPr bwMode="auto">
          <a:xfrm>
            <a:off x="2498725" y="4841876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3" name="Oval 285"/>
          <p:cNvSpPr>
            <a:spLocks noChangeArrowheads="1"/>
          </p:cNvSpPr>
          <p:nvPr/>
        </p:nvSpPr>
        <p:spPr bwMode="auto">
          <a:xfrm>
            <a:off x="2508251" y="4902200"/>
            <a:ext cx="125413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4" name="Oval 286"/>
          <p:cNvSpPr>
            <a:spLocks noChangeArrowheads="1"/>
          </p:cNvSpPr>
          <p:nvPr/>
        </p:nvSpPr>
        <p:spPr bwMode="auto">
          <a:xfrm>
            <a:off x="2514601" y="4964114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5" name="Oval 287"/>
          <p:cNvSpPr>
            <a:spLocks noChangeArrowheads="1"/>
          </p:cNvSpPr>
          <p:nvPr/>
        </p:nvSpPr>
        <p:spPr bwMode="auto">
          <a:xfrm>
            <a:off x="2522538" y="501650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6" name="Oval 288"/>
          <p:cNvSpPr>
            <a:spLocks noChangeArrowheads="1"/>
          </p:cNvSpPr>
          <p:nvPr/>
        </p:nvSpPr>
        <p:spPr bwMode="auto">
          <a:xfrm rot="21302515">
            <a:off x="2538413" y="5076826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7" name="Oval 289"/>
          <p:cNvSpPr>
            <a:spLocks noChangeArrowheads="1"/>
          </p:cNvSpPr>
          <p:nvPr/>
        </p:nvSpPr>
        <p:spPr bwMode="auto">
          <a:xfrm rot="20475735">
            <a:off x="2557463" y="51117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8" name="Oval 290"/>
          <p:cNvSpPr>
            <a:spLocks noChangeArrowheads="1"/>
          </p:cNvSpPr>
          <p:nvPr/>
        </p:nvSpPr>
        <p:spPr bwMode="auto">
          <a:xfrm rot="20475735">
            <a:off x="2579688" y="5160963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59" name="Oval 291"/>
          <p:cNvSpPr>
            <a:spLocks noChangeArrowheads="1"/>
          </p:cNvSpPr>
          <p:nvPr/>
        </p:nvSpPr>
        <p:spPr bwMode="auto">
          <a:xfrm rot="19653318">
            <a:off x="2609850" y="521017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0" name="Oval 292"/>
          <p:cNvSpPr>
            <a:spLocks noChangeArrowheads="1"/>
          </p:cNvSpPr>
          <p:nvPr/>
        </p:nvSpPr>
        <p:spPr bwMode="auto">
          <a:xfrm rot="20080819">
            <a:off x="2647950" y="52705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1" name="Oval 293"/>
          <p:cNvSpPr>
            <a:spLocks noChangeArrowheads="1"/>
          </p:cNvSpPr>
          <p:nvPr/>
        </p:nvSpPr>
        <p:spPr bwMode="auto">
          <a:xfrm rot="19182816">
            <a:off x="2686050" y="531653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2" name="Oval 294"/>
          <p:cNvSpPr>
            <a:spLocks noChangeArrowheads="1"/>
          </p:cNvSpPr>
          <p:nvPr/>
        </p:nvSpPr>
        <p:spPr bwMode="auto">
          <a:xfrm rot="17967763">
            <a:off x="2734470" y="5369720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3" name="Oval 295"/>
          <p:cNvSpPr>
            <a:spLocks noChangeArrowheads="1"/>
          </p:cNvSpPr>
          <p:nvPr/>
        </p:nvSpPr>
        <p:spPr bwMode="auto">
          <a:xfrm rot="19182816">
            <a:off x="2789238" y="5391150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4" name="Oval 296"/>
          <p:cNvSpPr>
            <a:spLocks noChangeArrowheads="1"/>
          </p:cNvSpPr>
          <p:nvPr/>
        </p:nvSpPr>
        <p:spPr bwMode="auto">
          <a:xfrm rot="6556779">
            <a:off x="2835276" y="5429251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5" name="Oval 297"/>
          <p:cNvSpPr>
            <a:spLocks noChangeArrowheads="1"/>
          </p:cNvSpPr>
          <p:nvPr/>
        </p:nvSpPr>
        <p:spPr bwMode="auto">
          <a:xfrm rot="5627410">
            <a:off x="2904332" y="5450682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6" name="Oval 298"/>
          <p:cNvSpPr>
            <a:spLocks noChangeArrowheads="1"/>
          </p:cNvSpPr>
          <p:nvPr/>
        </p:nvSpPr>
        <p:spPr bwMode="auto">
          <a:xfrm rot="4869886">
            <a:off x="2975770" y="5464970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7" name="Oval 299"/>
          <p:cNvSpPr>
            <a:spLocks noChangeArrowheads="1"/>
          </p:cNvSpPr>
          <p:nvPr/>
        </p:nvSpPr>
        <p:spPr bwMode="auto">
          <a:xfrm rot="4363194">
            <a:off x="3041651" y="5457826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8" name="Oval 300"/>
          <p:cNvSpPr>
            <a:spLocks noChangeArrowheads="1"/>
          </p:cNvSpPr>
          <p:nvPr/>
        </p:nvSpPr>
        <p:spPr bwMode="auto">
          <a:xfrm rot="4526772">
            <a:off x="3102770" y="5450682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69" name="Oval 301"/>
          <p:cNvSpPr>
            <a:spLocks noChangeArrowheads="1"/>
          </p:cNvSpPr>
          <p:nvPr/>
        </p:nvSpPr>
        <p:spPr bwMode="auto">
          <a:xfrm rot="3911090">
            <a:off x="3170238" y="5435601"/>
            <a:ext cx="146050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0" name="Oval 302"/>
          <p:cNvSpPr>
            <a:spLocks noChangeArrowheads="1"/>
          </p:cNvSpPr>
          <p:nvPr/>
        </p:nvSpPr>
        <p:spPr bwMode="auto">
          <a:xfrm rot="2931159">
            <a:off x="3236914" y="5405439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1" name="Oval 303"/>
          <p:cNvSpPr>
            <a:spLocks noChangeArrowheads="1"/>
          </p:cNvSpPr>
          <p:nvPr/>
        </p:nvSpPr>
        <p:spPr bwMode="auto">
          <a:xfrm rot="2663921">
            <a:off x="3292475" y="535463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2" name="Oval 304"/>
          <p:cNvSpPr>
            <a:spLocks noChangeArrowheads="1"/>
          </p:cNvSpPr>
          <p:nvPr/>
        </p:nvSpPr>
        <p:spPr bwMode="auto">
          <a:xfrm rot="2241445">
            <a:off x="3360738" y="53086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3" name="Oval 305"/>
          <p:cNvSpPr>
            <a:spLocks noChangeArrowheads="1"/>
          </p:cNvSpPr>
          <p:nvPr/>
        </p:nvSpPr>
        <p:spPr bwMode="auto">
          <a:xfrm rot="1701818">
            <a:off x="3406776" y="5259388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4" name="Oval 306"/>
          <p:cNvSpPr>
            <a:spLocks noChangeArrowheads="1"/>
          </p:cNvSpPr>
          <p:nvPr/>
        </p:nvSpPr>
        <p:spPr bwMode="auto">
          <a:xfrm rot="1868188">
            <a:off x="3440113" y="52006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5" name="Oval 307"/>
          <p:cNvSpPr>
            <a:spLocks noChangeArrowheads="1"/>
          </p:cNvSpPr>
          <p:nvPr/>
        </p:nvSpPr>
        <p:spPr bwMode="auto">
          <a:xfrm rot="1265834">
            <a:off x="3487738" y="51371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6" name="Oval 308"/>
          <p:cNvSpPr>
            <a:spLocks noChangeArrowheads="1"/>
          </p:cNvSpPr>
          <p:nvPr/>
        </p:nvSpPr>
        <p:spPr bwMode="auto">
          <a:xfrm rot="1979371">
            <a:off x="3527425" y="507047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7" name="Oval 309"/>
          <p:cNvSpPr>
            <a:spLocks noChangeArrowheads="1"/>
          </p:cNvSpPr>
          <p:nvPr/>
        </p:nvSpPr>
        <p:spPr bwMode="auto">
          <a:xfrm rot="1700702">
            <a:off x="3557588" y="4995864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8" name="Oval 310"/>
          <p:cNvSpPr>
            <a:spLocks noChangeArrowheads="1"/>
          </p:cNvSpPr>
          <p:nvPr/>
        </p:nvSpPr>
        <p:spPr bwMode="auto">
          <a:xfrm rot="956633">
            <a:off x="3575050" y="491807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9" name="Oval 311"/>
          <p:cNvSpPr>
            <a:spLocks noChangeArrowheads="1"/>
          </p:cNvSpPr>
          <p:nvPr/>
        </p:nvSpPr>
        <p:spPr bwMode="auto">
          <a:xfrm rot="956633">
            <a:off x="3590925" y="4837114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0" name="Oval 312"/>
          <p:cNvSpPr>
            <a:spLocks noChangeArrowheads="1"/>
          </p:cNvSpPr>
          <p:nvPr/>
        </p:nvSpPr>
        <p:spPr bwMode="auto">
          <a:xfrm rot="568933">
            <a:off x="3602038" y="47434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1" name="Oval 313"/>
          <p:cNvSpPr>
            <a:spLocks noChangeArrowheads="1"/>
          </p:cNvSpPr>
          <p:nvPr/>
        </p:nvSpPr>
        <p:spPr bwMode="auto">
          <a:xfrm rot="568933">
            <a:off x="3616326" y="4665664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2" name="Oval 314"/>
          <p:cNvSpPr>
            <a:spLocks noChangeArrowheads="1"/>
          </p:cNvSpPr>
          <p:nvPr/>
        </p:nvSpPr>
        <p:spPr bwMode="auto">
          <a:xfrm rot="568933">
            <a:off x="3625850" y="459105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3" name="Oval 315"/>
          <p:cNvSpPr>
            <a:spLocks noChangeArrowheads="1"/>
          </p:cNvSpPr>
          <p:nvPr/>
        </p:nvSpPr>
        <p:spPr bwMode="auto">
          <a:xfrm rot="568933">
            <a:off x="3633788" y="4506914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4" name="Oval 316"/>
          <p:cNvSpPr>
            <a:spLocks noChangeArrowheads="1"/>
          </p:cNvSpPr>
          <p:nvPr/>
        </p:nvSpPr>
        <p:spPr bwMode="auto">
          <a:xfrm rot="568933">
            <a:off x="3638550" y="4405313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5" name="Oval 317"/>
          <p:cNvSpPr>
            <a:spLocks noChangeArrowheads="1"/>
          </p:cNvSpPr>
          <p:nvPr/>
        </p:nvSpPr>
        <p:spPr bwMode="auto">
          <a:xfrm rot="568933">
            <a:off x="3652839" y="4330701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6" name="Oval 318"/>
          <p:cNvSpPr>
            <a:spLocks noChangeArrowheads="1"/>
          </p:cNvSpPr>
          <p:nvPr/>
        </p:nvSpPr>
        <p:spPr bwMode="auto">
          <a:xfrm rot="568933">
            <a:off x="3662363" y="425450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7" name="Oval 319"/>
          <p:cNvSpPr>
            <a:spLocks noChangeArrowheads="1"/>
          </p:cNvSpPr>
          <p:nvPr/>
        </p:nvSpPr>
        <p:spPr bwMode="auto">
          <a:xfrm rot="568933">
            <a:off x="3671888" y="4170364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8" name="Oval 320"/>
          <p:cNvSpPr>
            <a:spLocks noChangeArrowheads="1"/>
          </p:cNvSpPr>
          <p:nvPr/>
        </p:nvSpPr>
        <p:spPr bwMode="auto">
          <a:xfrm rot="568933">
            <a:off x="3678239" y="4078289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89" name="Oval 321"/>
          <p:cNvSpPr>
            <a:spLocks noChangeArrowheads="1"/>
          </p:cNvSpPr>
          <p:nvPr/>
        </p:nvSpPr>
        <p:spPr bwMode="auto">
          <a:xfrm rot="568933">
            <a:off x="3690939" y="4000500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0" name="Oval 322"/>
          <p:cNvSpPr>
            <a:spLocks noChangeArrowheads="1"/>
          </p:cNvSpPr>
          <p:nvPr/>
        </p:nvSpPr>
        <p:spPr bwMode="auto">
          <a:xfrm rot="568933">
            <a:off x="3698875" y="392747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1" name="Oval 323"/>
          <p:cNvSpPr>
            <a:spLocks noChangeArrowheads="1"/>
          </p:cNvSpPr>
          <p:nvPr/>
        </p:nvSpPr>
        <p:spPr bwMode="auto">
          <a:xfrm rot="568933">
            <a:off x="3708400" y="38417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2" name="Oval 324"/>
          <p:cNvSpPr>
            <a:spLocks noChangeArrowheads="1"/>
          </p:cNvSpPr>
          <p:nvPr/>
        </p:nvSpPr>
        <p:spPr bwMode="auto">
          <a:xfrm rot="568933">
            <a:off x="3711575" y="37655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3" name="Oval 325"/>
          <p:cNvSpPr>
            <a:spLocks noChangeArrowheads="1"/>
          </p:cNvSpPr>
          <p:nvPr/>
        </p:nvSpPr>
        <p:spPr bwMode="auto">
          <a:xfrm rot="568933">
            <a:off x="3722688" y="3687764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4" name="Oval 326"/>
          <p:cNvSpPr>
            <a:spLocks noChangeArrowheads="1"/>
          </p:cNvSpPr>
          <p:nvPr/>
        </p:nvSpPr>
        <p:spPr bwMode="auto">
          <a:xfrm rot="568933">
            <a:off x="3729038" y="360997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5" name="Oval 327"/>
          <p:cNvSpPr>
            <a:spLocks noChangeArrowheads="1"/>
          </p:cNvSpPr>
          <p:nvPr/>
        </p:nvSpPr>
        <p:spPr bwMode="auto">
          <a:xfrm rot="568933">
            <a:off x="3741739" y="3529013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6" name="Oval 328"/>
          <p:cNvSpPr>
            <a:spLocks noChangeArrowheads="1"/>
          </p:cNvSpPr>
          <p:nvPr/>
        </p:nvSpPr>
        <p:spPr bwMode="auto">
          <a:xfrm rot="568933">
            <a:off x="3746500" y="3435350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7" name="Oval 329"/>
          <p:cNvSpPr>
            <a:spLocks noChangeArrowheads="1"/>
          </p:cNvSpPr>
          <p:nvPr/>
        </p:nvSpPr>
        <p:spPr bwMode="auto">
          <a:xfrm rot="568933">
            <a:off x="3752850" y="3360739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8" name="Oval 330"/>
          <p:cNvSpPr>
            <a:spLocks noChangeArrowheads="1"/>
          </p:cNvSpPr>
          <p:nvPr/>
        </p:nvSpPr>
        <p:spPr bwMode="auto">
          <a:xfrm rot="568933">
            <a:off x="3759200" y="328612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99" name="Oval 331"/>
          <p:cNvSpPr>
            <a:spLocks noChangeArrowheads="1"/>
          </p:cNvSpPr>
          <p:nvPr/>
        </p:nvSpPr>
        <p:spPr bwMode="auto">
          <a:xfrm rot="568933">
            <a:off x="3763963" y="32067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0" name="Oval 332"/>
          <p:cNvSpPr>
            <a:spLocks noChangeArrowheads="1"/>
          </p:cNvSpPr>
          <p:nvPr/>
        </p:nvSpPr>
        <p:spPr bwMode="auto">
          <a:xfrm rot="568933">
            <a:off x="3767138" y="3135313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1" name="Oval 333"/>
          <p:cNvSpPr>
            <a:spLocks noChangeArrowheads="1"/>
          </p:cNvSpPr>
          <p:nvPr/>
        </p:nvSpPr>
        <p:spPr bwMode="auto">
          <a:xfrm rot="568933">
            <a:off x="3773488" y="3057525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2" name="Oval 334"/>
          <p:cNvSpPr>
            <a:spLocks noChangeArrowheads="1"/>
          </p:cNvSpPr>
          <p:nvPr/>
        </p:nvSpPr>
        <p:spPr bwMode="auto">
          <a:xfrm rot="568933">
            <a:off x="3781425" y="2976563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3" name="Oval 335"/>
          <p:cNvSpPr>
            <a:spLocks noChangeArrowheads="1"/>
          </p:cNvSpPr>
          <p:nvPr/>
        </p:nvSpPr>
        <p:spPr bwMode="auto">
          <a:xfrm rot="568933">
            <a:off x="3789363" y="288290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4" name="Oval 336"/>
          <p:cNvSpPr>
            <a:spLocks noChangeArrowheads="1"/>
          </p:cNvSpPr>
          <p:nvPr/>
        </p:nvSpPr>
        <p:spPr bwMode="auto">
          <a:xfrm rot="568933">
            <a:off x="3805238" y="280828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5" name="Oval 337"/>
          <p:cNvSpPr>
            <a:spLocks noChangeArrowheads="1"/>
          </p:cNvSpPr>
          <p:nvPr/>
        </p:nvSpPr>
        <p:spPr bwMode="auto">
          <a:xfrm rot="1631256">
            <a:off x="3822701" y="2738439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6" name="Oval 338"/>
          <p:cNvSpPr>
            <a:spLocks noChangeArrowheads="1"/>
          </p:cNvSpPr>
          <p:nvPr/>
        </p:nvSpPr>
        <p:spPr bwMode="auto">
          <a:xfrm rot="1448168">
            <a:off x="3846513" y="2660651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7" name="Oval 339"/>
          <p:cNvSpPr>
            <a:spLocks noChangeArrowheads="1"/>
          </p:cNvSpPr>
          <p:nvPr/>
        </p:nvSpPr>
        <p:spPr bwMode="auto">
          <a:xfrm rot="1448168">
            <a:off x="3876675" y="257968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8" name="Oval 340"/>
          <p:cNvSpPr>
            <a:spLocks noChangeArrowheads="1"/>
          </p:cNvSpPr>
          <p:nvPr/>
        </p:nvSpPr>
        <p:spPr bwMode="auto">
          <a:xfrm rot="1448168">
            <a:off x="3903664" y="2501900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9" name="Oval 341"/>
          <p:cNvSpPr>
            <a:spLocks noChangeArrowheads="1"/>
          </p:cNvSpPr>
          <p:nvPr/>
        </p:nvSpPr>
        <p:spPr bwMode="auto">
          <a:xfrm rot="1448168">
            <a:off x="3929063" y="2432050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0" name="Oval 342"/>
          <p:cNvSpPr>
            <a:spLocks noChangeArrowheads="1"/>
          </p:cNvSpPr>
          <p:nvPr/>
        </p:nvSpPr>
        <p:spPr bwMode="auto">
          <a:xfrm rot="1448168">
            <a:off x="3963988" y="2371726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1" name="Oval 343"/>
          <p:cNvSpPr>
            <a:spLocks noChangeArrowheads="1"/>
          </p:cNvSpPr>
          <p:nvPr/>
        </p:nvSpPr>
        <p:spPr bwMode="auto">
          <a:xfrm rot="1448168">
            <a:off x="3994150" y="2306638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2" name="Oval 344"/>
          <p:cNvSpPr>
            <a:spLocks noChangeArrowheads="1"/>
          </p:cNvSpPr>
          <p:nvPr/>
        </p:nvSpPr>
        <p:spPr bwMode="auto">
          <a:xfrm rot="1448168">
            <a:off x="4038600" y="2255839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3" name="Oval 345"/>
          <p:cNvSpPr>
            <a:spLocks noChangeArrowheads="1"/>
          </p:cNvSpPr>
          <p:nvPr/>
        </p:nvSpPr>
        <p:spPr bwMode="auto">
          <a:xfrm rot="2471586">
            <a:off x="4087813" y="2193925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4" name="Oval 346"/>
          <p:cNvSpPr>
            <a:spLocks noChangeArrowheads="1"/>
          </p:cNvSpPr>
          <p:nvPr/>
        </p:nvSpPr>
        <p:spPr bwMode="auto">
          <a:xfrm rot="2471586">
            <a:off x="4124326" y="2168525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5" name="Oval 347"/>
          <p:cNvSpPr>
            <a:spLocks noChangeArrowheads="1"/>
          </p:cNvSpPr>
          <p:nvPr/>
        </p:nvSpPr>
        <p:spPr bwMode="auto">
          <a:xfrm rot="10075829">
            <a:off x="4135439" y="2179638"/>
            <a:ext cx="1254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6" name="Oval 348"/>
          <p:cNvSpPr>
            <a:spLocks noChangeArrowheads="1"/>
          </p:cNvSpPr>
          <p:nvPr/>
        </p:nvSpPr>
        <p:spPr bwMode="auto">
          <a:xfrm rot="10710074">
            <a:off x="4154489" y="2260600"/>
            <a:ext cx="112713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7" name="Oval 349"/>
          <p:cNvSpPr>
            <a:spLocks noChangeArrowheads="1"/>
          </p:cNvSpPr>
          <p:nvPr/>
        </p:nvSpPr>
        <p:spPr bwMode="auto">
          <a:xfrm rot="10710074">
            <a:off x="4160839" y="2341563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8" name="Oval 350"/>
          <p:cNvSpPr>
            <a:spLocks noChangeArrowheads="1"/>
          </p:cNvSpPr>
          <p:nvPr/>
        </p:nvSpPr>
        <p:spPr bwMode="auto">
          <a:xfrm rot="10710074">
            <a:off x="4165601" y="2422525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19" name="Oval 351"/>
          <p:cNvSpPr>
            <a:spLocks noChangeArrowheads="1"/>
          </p:cNvSpPr>
          <p:nvPr/>
        </p:nvSpPr>
        <p:spPr bwMode="auto">
          <a:xfrm rot="10710074">
            <a:off x="4167189" y="2501900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0" name="Oval 352"/>
          <p:cNvSpPr>
            <a:spLocks noChangeArrowheads="1"/>
          </p:cNvSpPr>
          <p:nvPr/>
        </p:nvSpPr>
        <p:spPr bwMode="auto">
          <a:xfrm rot="10453575">
            <a:off x="4176714" y="2587625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1" name="Oval 353"/>
          <p:cNvSpPr>
            <a:spLocks noChangeArrowheads="1"/>
          </p:cNvSpPr>
          <p:nvPr/>
        </p:nvSpPr>
        <p:spPr bwMode="auto">
          <a:xfrm rot="10453575">
            <a:off x="4181475" y="2674939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2" name="Oval 354"/>
          <p:cNvSpPr>
            <a:spLocks noChangeArrowheads="1"/>
          </p:cNvSpPr>
          <p:nvPr/>
        </p:nvSpPr>
        <p:spPr bwMode="auto">
          <a:xfrm rot="10453575">
            <a:off x="4189414" y="2749550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3" name="Oval 355"/>
          <p:cNvSpPr>
            <a:spLocks noChangeArrowheads="1"/>
          </p:cNvSpPr>
          <p:nvPr/>
        </p:nvSpPr>
        <p:spPr bwMode="auto">
          <a:xfrm rot="10710074">
            <a:off x="4195763" y="2828926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4" name="Oval 356"/>
          <p:cNvSpPr>
            <a:spLocks noChangeArrowheads="1"/>
          </p:cNvSpPr>
          <p:nvPr/>
        </p:nvSpPr>
        <p:spPr bwMode="auto">
          <a:xfrm rot="10710074">
            <a:off x="4205289" y="2911475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5" name="Oval 357"/>
          <p:cNvSpPr>
            <a:spLocks noChangeArrowheads="1"/>
          </p:cNvSpPr>
          <p:nvPr/>
        </p:nvSpPr>
        <p:spPr bwMode="auto">
          <a:xfrm rot="10710074">
            <a:off x="4210051" y="2990851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6" name="Oval 358"/>
          <p:cNvSpPr>
            <a:spLocks noChangeArrowheads="1"/>
          </p:cNvSpPr>
          <p:nvPr/>
        </p:nvSpPr>
        <p:spPr bwMode="auto">
          <a:xfrm rot="10453575">
            <a:off x="4216400" y="3079751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7" name="Oval 359"/>
          <p:cNvSpPr>
            <a:spLocks noChangeArrowheads="1"/>
          </p:cNvSpPr>
          <p:nvPr/>
        </p:nvSpPr>
        <p:spPr bwMode="auto">
          <a:xfrm rot="10453575">
            <a:off x="4227514" y="3160714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8" name="Oval 360"/>
          <p:cNvSpPr>
            <a:spLocks noChangeArrowheads="1"/>
          </p:cNvSpPr>
          <p:nvPr/>
        </p:nvSpPr>
        <p:spPr bwMode="auto">
          <a:xfrm rot="10453575">
            <a:off x="4235451" y="3236913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29" name="Oval 361"/>
          <p:cNvSpPr>
            <a:spLocks noChangeArrowheads="1"/>
          </p:cNvSpPr>
          <p:nvPr/>
        </p:nvSpPr>
        <p:spPr bwMode="auto">
          <a:xfrm rot="10710074">
            <a:off x="4237039" y="3319463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0" name="Oval 362"/>
          <p:cNvSpPr>
            <a:spLocks noChangeArrowheads="1"/>
          </p:cNvSpPr>
          <p:nvPr/>
        </p:nvSpPr>
        <p:spPr bwMode="auto">
          <a:xfrm rot="10710074">
            <a:off x="4241800" y="3398839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1" name="Oval 363"/>
          <p:cNvSpPr>
            <a:spLocks noChangeArrowheads="1"/>
          </p:cNvSpPr>
          <p:nvPr/>
        </p:nvSpPr>
        <p:spPr bwMode="auto">
          <a:xfrm rot="10453575">
            <a:off x="4251326" y="3487739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2" name="Oval 364"/>
          <p:cNvSpPr>
            <a:spLocks noChangeArrowheads="1"/>
          </p:cNvSpPr>
          <p:nvPr/>
        </p:nvSpPr>
        <p:spPr bwMode="auto">
          <a:xfrm rot="10453575">
            <a:off x="4254501" y="3568700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3" name="Oval 365"/>
          <p:cNvSpPr>
            <a:spLocks noChangeArrowheads="1"/>
          </p:cNvSpPr>
          <p:nvPr/>
        </p:nvSpPr>
        <p:spPr bwMode="auto">
          <a:xfrm rot="10453575">
            <a:off x="4270376" y="3649664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4" name="Oval 366"/>
          <p:cNvSpPr>
            <a:spLocks noChangeArrowheads="1"/>
          </p:cNvSpPr>
          <p:nvPr/>
        </p:nvSpPr>
        <p:spPr bwMode="auto">
          <a:xfrm rot="10710074">
            <a:off x="4275139" y="3730626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5" name="Oval 367"/>
          <p:cNvSpPr>
            <a:spLocks noChangeArrowheads="1"/>
          </p:cNvSpPr>
          <p:nvPr/>
        </p:nvSpPr>
        <p:spPr bwMode="auto">
          <a:xfrm rot="10710074">
            <a:off x="4286251" y="3811589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6" name="Oval 368"/>
          <p:cNvSpPr>
            <a:spLocks noChangeArrowheads="1"/>
          </p:cNvSpPr>
          <p:nvPr/>
        </p:nvSpPr>
        <p:spPr bwMode="auto">
          <a:xfrm rot="10710074">
            <a:off x="4287839" y="3887788"/>
            <a:ext cx="984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7" name="Oval 369"/>
          <p:cNvSpPr>
            <a:spLocks noChangeArrowheads="1"/>
          </p:cNvSpPr>
          <p:nvPr/>
        </p:nvSpPr>
        <p:spPr bwMode="auto">
          <a:xfrm rot="10453575">
            <a:off x="4292601" y="3968751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8" name="Oval 370"/>
          <p:cNvSpPr>
            <a:spLocks noChangeArrowheads="1"/>
          </p:cNvSpPr>
          <p:nvPr/>
        </p:nvSpPr>
        <p:spPr bwMode="auto">
          <a:xfrm rot="10453575">
            <a:off x="4302126" y="4052889"/>
            <a:ext cx="984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39" name="Oval 371"/>
          <p:cNvSpPr>
            <a:spLocks noChangeArrowheads="1"/>
          </p:cNvSpPr>
          <p:nvPr/>
        </p:nvSpPr>
        <p:spPr bwMode="auto">
          <a:xfrm rot="10710074">
            <a:off x="4305301" y="4138613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0" name="Oval 372"/>
          <p:cNvSpPr>
            <a:spLocks noChangeArrowheads="1"/>
          </p:cNvSpPr>
          <p:nvPr/>
        </p:nvSpPr>
        <p:spPr bwMode="auto">
          <a:xfrm rot="10710074">
            <a:off x="4311651" y="4219575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1" name="Oval 373"/>
          <p:cNvSpPr>
            <a:spLocks noChangeArrowheads="1"/>
          </p:cNvSpPr>
          <p:nvPr/>
        </p:nvSpPr>
        <p:spPr bwMode="auto">
          <a:xfrm rot="10710074">
            <a:off x="4316414" y="4300538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2" name="Oval 374"/>
          <p:cNvSpPr>
            <a:spLocks noChangeArrowheads="1"/>
          </p:cNvSpPr>
          <p:nvPr/>
        </p:nvSpPr>
        <p:spPr bwMode="auto">
          <a:xfrm rot="10710074">
            <a:off x="4319589" y="4381500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3" name="Oval 375"/>
          <p:cNvSpPr>
            <a:spLocks noChangeArrowheads="1"/>
          </p:cNvSpPr>
          <p:nvPr/>
        </p:nvSpPr>
        <p:spPr bwMode="auto">
          <a:xfrm rot="10453575">
            <a:off x="4327526" y="4468814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4" name="Oval 376"/>
          <p:cNvSpPr>
            <a:spLocks noChangeArrowheads="1"/>
          </p:cNvSpPr>
          <p:nvPr/>
        </p:nvSpPr>
        <p:spPr bwMode="auto">
          <a:xfrm rot="10453575">
            <a:off x="4332288" y="4552950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5" name="Oval 377"/>
          <p:cNvSpPr>
            <a:spLocks noChangeArrowheads="1"/>
          </p:cNvSpPr>
          <p:nvPr/>
        </p:nvSpPr>
        <p:spPr bwMode="auto">
          <a:xfrm rot="10453575">
            <a:off x="4340226" y="4630739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6" name="Oval 378"/>
          <p:cNvSpPr>
            <a:spLocks noChangeArrowheads="1"/>
          </p:cNvSpPr>
          <p:nvPr/>
        </p:nvSpPr>
        <p:spPr bwMode="auto">
          <a:xfrm rot="10710074">
            <a:off x="4346575" y="4708525"/>
            <a:ext cx="114300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7" name="Oval 379"/>
          <p:cNvSpPr>
            <a:spLocks noChangeArrowheads="1"/>
          </p:cNvSpPr>
          <p:nvPr/>
        </p:nvSpPr>
        <p:spPr bwMode="auto">
          <a:xfrm rot="10710074">
            <a:off x="4356101" y="4789488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8" name="Oval 380"/>
          <p:cNvSpPr>
            <a:spLocks noChangeArrowheads="1"/>
          </p:cNvSpPr>
          <p:nvPr/>
        </p:nvSpPr>
        <p:spPr bwMode="auto">
          <a:xfrm rot="10710074">
            <a:off x="4360864" y="4870450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49" name="Oval 381"/>
          <p:cNvSpPr>
            <a:spLocks noChangeArrowheads="1"/>
          </p:cNvSpPr>
          <p:nvPr/>
        </p:nvSpPr>
        <p:spPr bwMode="auto">
          <a:xfrm rot="10453575">
            <a:off x="4367213" y="4957763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0" name="Oval 382"/>
          <p:cNvSpPr>
            <a:spLocks noChangeArrowheads="1"/>
          </p:cNvSpPr>
          <p:nvPr/>
        </p:nvSpPr>
        <p:spPr bwMode="auto">
          <a:xfrm rot="10453575">
            <a:off x="4379914" y="5038725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1" name="Oval 383"/>
          <p:cNvSpPr>
            <a:spLocks noChangeArrowheads="1"/>
          </p:cNvSpPr>
          <p:nvPr/>
        </p:nvSpPr>
        <p:spPr bwMode="auto">
          <a:xfrm rot="10453575">
            <a:off x="4386264" y="5116513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2" name="Oval 384"/>
          <p:cNvSpPr>
            <a:spLocks noChangeArrowheads="1"/>
          </p:cNvSpPr>
          <p:nvPr/>
        </p:nvSpPr>
        <p:spPr bwMode="auto">
          <a:xfrm rot="10710074">
            <a:off x="4387851" y="5200651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3" name="Oval 385"/>
          <p:cNvSpPr>
            <a:spLocks noChangeArrowheads="1"/>
          </p:cNvSpPr>
          <p:nvPr/>
        </p:nvSpPr>
        <p:spPr bwMode="auto">
          <a:xfrm rot="10710074">
            <a:off x="4392613" y="5276850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4" name="Oval 386"/>
          <p:cNvSpPr>
            <a:spLocks noChangeArrowheads="1"/>
          </p:cNvSpPr>
          <p:nvPr/>
        </p:nvSpPr>
        <p:spPr bwMode="auto">
          <a:xfrm rot="10453575">
            <a:off x="4402139" y="5365750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5" name="Oval 387"/>
          <p:cNvSpPr>
            <a:spLocks noChangeArrowheads="1"/>
          </p:cNvSpPr>
          <p:nvPr/>
        </p:nvSpPr>
        <p:spPr bwMode="auto">
          <a:xfrm rot="231826">
            <a:off x="4406901" y="5470526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6" name="Oval 388"/>
          <p:cNvSpPr>
            <a:spLocks noChangeArrowheads="1"/>
          </p:cNvSpPr>
          <p:nvPr/>
        </p:nvSpPr>
        <p:spPr bwMode="auto">
          <a:xfrm rot="1456419">
            <a:off x="4416426" y="5484814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7" name="Oval 389"/>
          <p:cNvSpPr>
            <a:spLocks noChangeArrowheads="1"/>
          </p:cNvSpPr>
          <p:nvPr/>
        </p:nvSpPr>
        <p:spPr bwMode="auto">
          <a:xfrm rot="1456419">
            <a:off x="4459289" y="54117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8" name="Oval 390"/>
          <p:cNvSpPr>
            <a:spLocks noChangeArrowheads="1"/>
          </p:cNvSpPr>
          <p:nvPr/>
        </p:nvSpPr>
        <p:spPr bwMode="auto">
          <a:xfrm rot="1456419">
            <a:off x="4479926" y="536257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9" name="Oval 391"/>
          <p:cNvSpPr>
            <a:spLocks noChangeArrowheads="1"/>
          </p:cNvSpPr>
          <p:nvPr/>
        </p:nvSpPr>
        <p:spPr bwMode="auto">
          <a:xfrm rot="1456419">
            <a:off x="4514851" y="530542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0" name="Oval 392"/>
          <p:cNvSpPr>
            <a:spLocks noChangeArrowheads="1"/>
          </p:cNvSpPr>
          <p:nvPr/>
        </p:nvSpPr>
        <p:spPr bwMode="auto">
          <a:xfrm rot="1456419">
            <a:off x="4545014" y="524192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1" name="Oval 393"/>
          <p:cNvSpPr>
            <a:spLocks noChangeArrowheads="1"/>
          </p:cNvSpPr>
          <p:nvPr/>
        </p:nvSpPr>
        <p:spPr bwMode="auto">
          <a:xfrm rot="1456419">
            <a:off x="4575176" y="517207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2" name="Oval 394"/>
          <p:cNvSpPr>
            <a:spLocks noChangeArrowheads="1"/>
          </p:cNvSpPr>
          <p:nvPr/>
        </p:nvSpPr>
        <p:spPr bwMode="auto">
          <a:xfrm rot="1456419">
            <a:off x="4606925" y="5114926"/>
            <a:ext cx="114300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3" name="Oval 395"/>
          <p:cNvSpPr>
            <a:spLocks noChangeArrowheads="1"/>
          </p:cNvSpPr>
          <p:nvPr/>
        </p:nvSpPr>
        <p:spPr bwMode="auto">
          <a:xfrm rot="897393">
            <a:off x="4635501" y="504983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4" name="Oval 396"/>
          <p:cNvSpPr>
            <a:spLocks noChangeArrowheads="1"/>
          </p:cNvSpPr>
          <p:nvPr/>
        </p:nvSpPr>
        <p:spPr bwMode="auto">
          <a:xfrm rot="897393">
            <a:off x="4660901" y="4978401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5" name="Oval 397"/>
          <p:cNvSpPr>
            <a:spLocks noChangeArrowheads="1"/>
          </p:cNvSpPr>
          <p:nvPr/>
        </p:nvSpPr>
        <p:spPr bwMode="auto">
          <a:xfrm rot="897393">
            <a:off x="4686301" y="4914901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6" name="Oval 398"/>
          <p:cNvSpPr>
            <a:spLocks noChangeArrowheads="1"/>
          </p:cNvSpPr>
          <p:nvPr/>
        </p:nvSpPr>
        <p:spPr bwMode="auto">
          <a:xfrm rot="897393">
            <a:off x="4710114" y="484187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7" name="Oval 399"/>
          <p:cNvSpPr>
            <a:spLocks noChangeArrowheads="1"/>
          </p:cNvSpPr>
          <p:nvPr/>
        </p:nvSpPr>
        <p:spPr bwMode="auto">
          <a:xfrm rot="897393">
            <a:off x="4729164" y="4770439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8" name="Oval 400"/>
          <p:cNvSpPr>
            <a:spLocks noChangeArrowheads="1"/>
          </p:cNvSpPr>
          <p:nvPr/>
        </p:nvSpPr>
        <p:spPr bwMode="auto">
          <a:xfrm rot="897393">
            <a:off x="4754564" y="470693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69" name="Oval 401"/>
          <p:cNvSpPr>
            <a:spLocks noChangeArrowheads="1"/>
          </p:cNvSpPr>
          <p:nvPr/>
        </p:nvSpPr>
        <p:spPr bwMode="auto">
          <a:xfrm rot="897393">
            <a:off x="4772026" y="4630738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0" name="Oval 402"/>
          <p:cNvSpPr>
            <a:spLocks noChangeArrowheads="1"/>
          </p:cNvSpPr>
          <p:nvPr/>
        </p:nvSpPr>
        <p:spPr bwMode="auto">
          <a:xfrm rot="897393">
            <a:off x="4789489" y="455930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1" name="Oval 403"/>
          <p:cNvSpPr>
            <a:spLocks noChangeArrowheads="1"/>
          </p:cNvSpPr>
          <p:nvPr/>
        </p:nvSpPr>
        <p:spPr bwMode="auto">
          <a:xfrm rot="897393">
            <a:off x="4797426" y="4494213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2" name="Oval 404"/>
          <p:cNvSpPr>
            <a:spLocks noChangeArrowheads="1"/>
          </p:cNvSpPr>
          <p:nvPr/>
        </p:nvSpPr>
        <p:spPr bwMode="auto">
          <a:xfrm rot="299070">
            <a:off x="4810126" y="4413250"/>
            <a:ext cx="111125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3" name="Oval 405"/>
          <p:cNvSpPr>
            <a:spLocks noChangeArrowheads="1"/>
          </p:cNvSpPr>
          <p:nvPr/>
        </p:nvSpPr>
        <p:spPr bwMode="auto">
          <a:xfrm rot="299070">
            <a:off x="4819651" y="4332288"/>
            <a:ext cx="111125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4" name="Oval 406"/>
          <p:cNvSpPr>
            <a:spLocks noChangeArrowheads="1"/>
          </p:cNvSpPr>
          <p:nvPr/>
        </p:nvSpPr>
        <p:spPr bwMode="auto">
          <a:xfrm rot="897393">
            <a:off x="4827588" y="4260851"/>
            <a:ext cx="114300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5" name="Oval 407"/>
          <p:cNvSpPr>
            <a:spLocks noChangeArrowheads="1"/>
          </p:cNvSpPr>
          <p:nvPr/>
        </p:nvSpPr>
        <p:spPr bwMode="auto">
          <a:xfrm rot="299070">
            <a:off x="4840289" y="41798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6" name="Oval 408"/>
          <p:cNvSpPr>
            <a:spLocks noChangeArrowheads="1"/>
          </p:cNvSpPr>
          <p:nvPr/>
        </p:nvSpPr>
        <p:spPr bwMode="auto">
          <a:xfrm rot="299070">
            <a:off x="4849814" y="409892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7" name="Oval 409"/>
          <p:cNvSpPr>
            <a:spLocks noChangeArrowheads="1"/>
          </p:cNvSpPr>
          <p:nvPr/>
        </p:nvSpPr>
        <p:spPr bwMode="auto">
          <a:xfrm rot="897393">
            <a:off x="4860926" y="4011613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8" name="Oval 410"/>
          <p:cNvSpPr>
            <a:spLocks noChangeArrowheads="1"/>
          </p:cNvSpPr>
          <p:nvPr/>
        </p:nvSpPr>
        <p:spPr bwMode="auto">
          <a:xfrm rot="299070">
            <a:off x="4870451" y="393065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79" name="Oval 411"/>
          <p:cNvSpPr>
            <a:spLocks noChangeArrowheads="1"/>
          </p:cNvSpPr>
          <p:nvPr/>
        </p:nvSpPr>
        <p:spPr bwMode="auto">
          <a:xfrm rot="299070">
            <a:off x="4879976" y="384968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0" name="Oval 412"/>
          <p:cNvSpPr>
            <a:spLocks noChangeArrowheads="1"/>
          </p:cNvSpPr>
          <p:nvPr/>
        </p:nvSpPr>
        <p:spPr bwMode="auto">
          <a:xfrm>
            <a:off x="4887914" y="377190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1" name="Oval 413"/>
          <p:cNvSpPr>
            <a:spLocks noChangeArrowheads="1"/>
          </p:cNvSpPr>
          <p:nvPr/>
        </p:nvSpPr>
        <p:spPr bwMode="auto">
          <a:xfrm rot="299070">
            <a:off x="4892676" y="3695700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2" name="Oval 414"/>
          <p:cNvSpPr>
            <a:spLocks noChangeArrowheads="1"/>
          </p:cNvSpPr>
          <p:nvPr/>
        </p:nvSpPr>
        <p:spPr bwMode="auto">
          <a:xfrm rot="299070">
            <a:off x="4897439" y="3609975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3" name="Oval 415"/>
          <p:cNvSpPr>
            <a:spLocks noChangeArrowheads="1"/>
          </p:cNvSpPr>
          <p:nvPr/>
        </p:nvSpPr>
        <p:spPr bwMode="auto">
          <a:xfrm>
            <a:off x="4900614" y="3529013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4" name="Oval 416"/>
          <p:cNvSpPr>
            <a:spLocks noChangeArrowheads="1"/>
          </p:cNvSpPr>
          <p:nvPr/>
        </p:nvSpPr>
        <p:spPr bwMode="auto">
          <a:xfrm rot="299070">
            <a:off x="4905376" y="345281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5" name="Oval 417"/>
          <p:cNvSpPr>
            <a:spLocks noChangeArrowheads="1"/>
          </p:cNvSpPr>
          <p:nvPr/>
        </p:nvSpPr>
        <p:spPr bwMode="auto">
          <a:xfrm rot="299070">
            <a:off x="4906964" y="336708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6" name="Oval 418"/>
          <p:cNvSpPr>
            <a:spLocks noChangeArrowheads="1"/>
          </p:cNvSpPr>
          <p:nvPr/>
        </p:nvSpPr>
        <p:spPr bwMode="auto">
          <a:xfrm>
            <a:off x="4910139" y="3297238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7" name="Oval 419"/>
          <p:cNvSpPr>
            <a:spLocks noChangeArrowheads="1"/>
          </p:cNvSpPr>
          <p:nvPr/>
        </p:nvSpPr>
        <p:spPr bwMode="auto">
          <a:xfrm rot="299070">
            <a:off x="4914901" y="3219450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8" name="Oval 420"/>
          <p:cNvSpPr>
            <a:spLocks noChangeArrowheads="1"/>
          </p:cNvSpPr>
          <p:nvPr/>
        </p:nvSpPr>
        <p:spPr bwMode="auto">
          <a:xfrm rot="299070">
            <a:off x="4916488" y="3135313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89" name="Oval 421"/>
          <p:cNvSpPr>
            <a:spLocks noChangeArrowheads="1"/>
          </p:cNvSpPr>
          <p:nvPr/>
        </p:nvSpPr>
        <p:spPr bwMode="auto">
          <a:xfrm rot="299070">
            <a:off x="4922839" y="3065464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0" name="Oval 422"/>
          <p:cNvSpPr>
            <a:spLocks noChangeArrowheads="1"/>
          </p:cNvSpPr>
          <p:nvPr/>
        </p:nvSpPr>
        <p:spPr bwMode="auto">
          <a:xfrm>
            <a:off x="4930776" y="299561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1" name="Oval 423"/>
          <p:cNvSpPr>
            <a:spLocks noChangeArrowheads="1"/>
          </p:cNvSpPr>
          <p:nvPr/>
        </p:nvSpPr>
        <p:spPr bwMode="auto">
          <a:xfrm rot="485720">
            <a:off x="4935539" y="2917825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2" name="Oval 424"/>
          <p:cNvSpPr>
            <a:spLocks noChangeArrowheads="1"/>
          </p:cNvSpPr>
          <p:nvPr/>
        </p:nvSpPr>
        <p:spPr bwMode="auto">
          <a:xfrm rot="671277">
            <a:off x="4945064" y="28336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3" name="Oval 425"/>
          <p:cNvSpPr>
            <a:spLocks noChangeArrowheads="1"/>
          </p:cNvSpPr>
          <p:nvPr/>
        </p:nvSpPr>
        <p:spPr bwMode="auto">
          <a:xfrm rot="224348">
            <a:off x="4957764" y="2749550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4" name="Oval 426"/>
          <p:cNvSpPr>
            <a:spLocks noChangeArrowheads="1"/>
          </p:cNvSpPr>
          <p:nvPr/>
        </p:nvSpPr>
        <p:spPr bwMode="auto">
          <a:xfrm rot="519153">
            <a:off x="4972051" y="268128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5" name="Oval 427"/>
          <p:cNvSpPr>
            <a:spLocks noChangeArrowheads="1"/>
          </p:cNvSpPr>
          <p:nvPr/>
        </p:nvSpPr>
        <p:spPr bwMode="auto">
          <a:xfrm rot="1241626">
            <a:off x="4987926" y="2601913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6" name="Oval 428"/>
          <p:cNvSpPr>
            <a:spLocks noChangeArrowheads="1"/>
          </p:cNvSpPr>
          <p:nvPr/>
        </p:nvSpPr>
        <p:spPr bwMode="auto">
          <a:xfrm rot="1730284">
            <a:off x="5016501" y="2533651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7" name="Oval 429"/>
          <p:cNvSpPr>
            <a:spLocks noChangeArrowheads="1"/>
          </p:cNvSpPr>
          <p:nvPr/>
        </p:nvSpPr>
        <p:spPr bwMode="auto">
          <a:xfrm rot="1730284">
            <a:off x="5041900" y="2457450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8" name="Oval 430"/>
          <p:cNvSpPr>
            <a:spLocks noChangeArrowheads="1"/>
          </p:cNvSpPr>
          <p:nvPr/>
        </p:nvSpPr>
        <p:spPr bwMode="auto">
          <a:xfrm rot="1730284">
            <a:off x="5078413" y="2400300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99" name="Oval 431"/>
          <p:cNvSpPr>
            <a:spLocks noChangeArrowheads="1"/>
          </p:cNvSpPr>
          <p:nvPr/>
        </p:nvSpPr>
        <p:spPr bwMode="auto">
          <a:xfrm rot="2212858">
            <a:off x="5122864" y="234473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0" name="Oval 432"/>
          <p:cNvSpPr>
            <a:spLocks noChangeArrowheads="1"/>
          </p:cNvSpPr>
          <p:nvPr/>
        </p:nvSpPr>
        <p:spPr bwMode="auto">
          <a:xfrm rot="2732010">
            <a:off x="5151438" y="2305051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1" name="Oval 433"/>
          <p:cNvSpPr>
            <a:spLocks noChangeArrowheads="1"/>
          </p:cNvSpPr>
          <p:nvPr/>
        </p:nvSpPr>
        <p:spPr bwMode="auto">
          <a:xfrm rot="2995933">
            <a:off x="5210175" y="2255839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2" name="Oval 434"/>
          <p:cNvSpPr>
            <a:spLocks noChangeArrowheads="1"/>
          </p:cNvSpPr>
          <p:nvPr/>
        </p:nvSpPr>
        <p:spPr bwMode="auto">
          <a:xfrm rot="4056825">
            <a:off x="5287963" y="2217739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3" name="Oval 435"/>
          <p:cNvSpPr>
            <a:spLocks noChangeArrowheads="1"/>
          </p:cNvSpPr>
          <p:nvPr/>
        </p:nvSpPr>
        <p:spPr bwMode="auto">
          <a:xfrm rot="4587005">
            <a:off x="5362575" y="2182814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4" name="Oval 436"/>
          <p:cNvSpPr>
            <a:spLocks noChangeArrowheads="1"/>
          </p:cNvSpPr>
          <p:nvPr/>
        </p:nvSpPr>
        <p:spPr bwMode="auto">
          <a:xfrm rot="5400000">
            <a:off x="5440363" y="2163763"/>
            <a:ext cx="127000" cy="15875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5" name="Oval 437"/>
          <p:cNvSpPr>
            <a:spLocks noChangeArrowheads="1"/>
          </p:cNvSpPr>
          <p:nvPr/>
        </p:nvSpPr>
        <p:spPr bwMode="auto">
          <a:xfrm rot="5400000">
            <a:off x="5511006" y="2162970"/>
            <a:ext cx="128588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6" name="Oval 438"/>
          <p:cNvSpPr>
            <a:spLocks noChangeArrowheads="1"/>
          </p:cNvSpPr>
          <p:nvPr/>
        </p:nvSpPr>
        <p:spPr bwMode="auto">
          <a:xfrm rot="5247312">
            <a:off x="5583238" y="2165351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7" name="Oval 439"/>
          <p:cNvSpPr>
            <a:spLocks noChangeArrowheads="1"/>
          </p:cNvSpPr>
          <p:nvPr/>
        </p:nvSpPr>
        <p:spPr bwMode="auto">
          <a:xfrm rot="6520390">
            <a:off x="5648325" y="2185989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8" name="Oval 440"/>
          <p:cNvSpPr>
            <a:spLocks noChangeArrowheads="1"/>
          </p:cNvSpPr>
          <p:nvPr/>
        </p:nvSpPr>
        <p:spPr bwMode="auto">
          <a:xfrm rot="8114293">
            <a:off x="5697539" y="221456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09" name="Oval 441"/>
          <p:cNvSpPr>
            <a:spLocks noChangeArrowheads="1"/>
          </p:cNvSpPr>
          <p:nvPr/>
        </p:nvSpPr>
        <p:spPr bwMode="auto">
          <a:xfrm rot="9506209">
            <a:off x="5738814" y="227806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0" name="Oval 442"/>
          <p:cNvSpPr>
            <a:spLocks noChangeArrowheads="1"/>
          </p:cNvSpPr>
          <p:nvPr/>
        </p:nvSpPr>
        <p:spPr bwMode="auto">
          <a:xfrm rot="9506209">
            <a:off x="5768976" y="2339976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1" name="Oval 443"/>
          <p:cNvSpPr>
            <a:spLocks noChangeArrowheads="1"/>
          </p:cNvSpPr>
          <p:nvPr/>
        </p:nvSpPr>
        <p:spPr bwMode="auto">
          <a:xfrm rot="10529626">
            <a:off x="5783264" y="2411414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2" name="Oval 444"/>
          <p:cNvSpPr>
            <a:spLocks noChangeArrowheads="1"/>
          </p:cNvSpPr>
          <p:nvPr/>
        </p:nvSpPr>
        <p:spPr bwMode="auto">
          <a:xfrm rot="11435121">
            <a:off x="5783264" y="2474913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3" name="Oval 445"/>
          <p:cNvSpPr>
            <a:spLocks noChangeArrowheads="1"/>
          </p:cNvSpPr>
          <p:nvPr/>
        </p:nvSpPr>
        <p:spPr bwMode="auto">
          <a:xfrm rot="11811385">
            <a:off x="5767389" y="2547938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4" name="Oval 446"/>
          <p:cNvSpPr>
            <a:spLocks noChangeArrowheads="1"/>
          </p:cNvSpPr>
          <p:nvPr/>
        </p:nvSpPr>
        <p:spPr bwMode="auto">
          <a:xfrm rot="12644465">
            <a:off x="5732464" y="2611439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5" name="Oval 447"/>
          <p:cNvSpPr>
            <a:spLocks noChangeArrowheads="1"/>
          </p:cNvSpPr>
          <p:nvPr/>
        </p:nvSpPr>
        <p:spPr bwMode="auto">
          <a:xfrm rot="13776345">
            <a:off x="5672931" y="2670970"/>
            <a:ext cx="127000" cy="15716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6" name="Oval 448"/>
          <p:cNvSpPr>
            <a:spLocks noChangeArrowheads="1"/>
          </p:cNvSpPr>
          <p:nvPr/>
        </p:nvSpPr>
        <p:spPr bwMode="auto">
          <a:xfrm rot="14537167">
            <a:off x="5627688" y="2724151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17" name="Oval 449"/>
          <p:cNvSpPr>
            <a:spLocks noChangeArrowheads="1"/>
          </p:cNvSpPr>
          <p:nvPr/>
        </p:nvSpPr>
        <p:spPr bwMode="auto">
          <a:xfrm rot="14606097">
            <a:off x="5588794" y="2748756"/>
            <a:ext cx="127000" cy="1349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Oval 261"/>
          <p:cNvSpPr>
            <a:spLocks noChangeArrowheads="1"/>
          </p:cNvSpPr>
          <p:nvPr/>
        </p:nvSpPr>
        <p:spPr bwMode="auto">
          <a:xfrm>
            <a:off x="3162300" y="4767264"/>
            <a:ext cx="128588" cy="1762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CC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7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7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7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7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7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7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7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7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7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7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7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7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7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7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7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7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7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7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7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7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7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7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7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7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7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7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7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7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7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7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7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7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7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7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7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7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7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7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7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7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7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7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7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7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7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7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7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7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7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7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7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7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7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7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7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7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7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7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7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7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7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7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7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15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7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7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25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7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7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7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7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7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7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7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7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7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7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7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7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7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7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7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7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7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7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7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7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7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7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7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7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7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7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7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3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7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3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7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7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4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7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7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7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7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6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7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7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7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7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7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8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7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8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7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9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7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9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7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7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7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7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7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7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7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7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7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7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7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7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7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7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7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7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7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7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7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7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9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7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7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7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7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7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7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20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7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25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7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30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7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350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7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40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7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450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7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7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5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7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60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7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650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7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0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7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50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7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80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7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7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90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7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950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7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7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7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7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7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7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7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7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7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7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7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7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7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7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7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7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7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7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7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7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7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7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7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7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7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7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7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7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7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7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7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7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7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7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650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7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7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750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7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7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7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7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7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7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7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 animBg="1"/>
      <p:bldP spid="30" grpId="0"/>
      <p:bldP spid="31" grpId="0" build="allAtOnce"/>
      <p:bldP spid="32" grpId="0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2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271FB2-B497-40AB-8E0B-BA4B143EA2A9}"/>
              </a:ext>
            </a:extLst>
          </p:cNvPr>
          <p:cNvSpPr txBox="1"/>
          <p:nvPr/>
        </p:nvSpPr>
        <p:spPr>
          <a:xfrm>
            <a:off x="3153390" y="509526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N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N hoa">
            <a:hlinkClick r:id="" action="ppaction://media"/>
            <a:extLst>
              <a:ext uri="{FF2B5EF4-FFF2-40B4-BE49-F238E27FC236}">
                <a16:creationId xmlns:a16="http://schemas.microsoft.com/office/drawing/2014/main" id="{FA49A5D5-DAEF-484D-BA84-C597310621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1927" y="1727899"/>
            <a:ext cx="8291126" cy="46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C0B88-AFE6-45E9-857C-E2EDAC2433B1}"/>
              </a:ext>
            </a:extLst>
          </p:cNvPr>
          <p:cNvSpPr txBox="1"/>
          <p:nvPr/>
        </p:nvSpPr>
        <p:spPr>
          <a:xfrm>
            <a:off x="3413086" y="441762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N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N">
            <a:hlinkClick r:id="" action="ppaction://media"/>
            <a:extLst>
              <a:ext uri="{FF2B5EF4-FFF2-40B4-BE49-F238E27FC236}">
                <a16:creationId xmlns:a16="http://schemas.microsoft.com/office/drawing/2014/main" id="{D5FDA639-AC7B-4976-8F5D-6F7B3ED30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901" r="3869" b="13570"/>
          <a:stretch/>
        </p:blipFill>
        <p:spPr>
          <a:xfrm>
            <a:off x="2957196" y="1544128"/>
            <a:ext cx="6693580" cy="48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9AFD9E-67C5-47D2-932D-F2023004F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58422" y="212651"/>
            <a:ext cx="2681195" cy="2149674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0685F0-DF66-4E71-BC80-5A61CBC6C5F3}"/>
              </a:ext>
            </a:extLst>
          </p:cNvPr>
          <p:cNvSpPr txBox="1"/>
          <p:nvPr/>
        </p:nvSpPr>
        <p:spPr>
          <a:xfrm>
            <a:off x="4428938" y="108007"/>
            <a:ext cx="8189479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latin typeface="+mj-lt"/>
                <a:cs typeface="Arial"/>
                <a:sym typeface="Arial"/>
              </a:rPr>
              <a:t>VIẾT ỨNG DỤNG</a:t>
            </a:r>
            <a:endParaRPr lang="en-US" sz="4400" kern="0" dirty="0">
              <a:latin typeface="+mj-lt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8758E9-12BD-4032-98C5-049295A4D58C}"/>
              </a:ext>
            </a:extLst>
          </p:cNvPr>
          <p:cNvGrpSpPr/>
          <p:nvPr/>
        </p:nvGrpSpPr>
        <p:grpSpPr>
          <a:xfrm>
            <a:off x="3000171" y="1184070"/>
            <a:ext cx="8376665" cy="1319317"/>
            <a:chOff x="418676" y="2043957"/>
            <a:chExt cx="6677732" cy="892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9D19AC-3F3A-4BCB-8E19-74ADAC9D9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26C88-6DD3-4FEE-AA36-C0B232D49C7A}"/>
                </a:ext>
              </a:extLst>
            </p:cNvPr>
            <p:cNvSpPr txBox="1"/>
            <p:nvPr/>
          </p:nvSpPr>
          <p:spPr>
            <a:xfrm>
              <a:off x="914493" y="2340286"/>
              <a:ext cx="6181915" cy="47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NĀ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lƟ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hay,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làm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l-GR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νμ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İc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Ǉō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B8C104-7AC8-4693-8019-122974F6689C}"/>
              </a:ext>
            </a:extLst>
          </p:cNvPr>
          <p:cNvSpPr txBox="1"/>
          <p:nvPr/>
        </p:nvSpPr>
        <p:spPr>
          <a:xfrm>
            <a:off x="1639421" y="2273086"/>
            <a:ext cx="1034548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AC73B-D9B7-47E8-B26E-C96916404D8E}"/>
              </a:ext>
            </a:extLst>
          </p:cNvPr>
          <p:cNvSpPr txBox="1"/>
          <p:nvPr/>
        </p:nvSpPr>
        <p:spPr>
          <a:xfrm>
            <a:off x="1718282" y="4445776"/>
            <a:ext cx="1017535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CE5BE-9D3F-4446-9D13-32A9720A9B7F}"/>
              </a:ext>
            </a:extLst>
          </p:cNvPr>
          <p:cNvSpPr txBox="1"/>
          <p:nvPr/>
        </p:nvSpPr>
        <p:spPr>
          <a:xfrm>
            <a:off x="1699020" y="2990356"/>
            <a:ext cx="2453471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Wingdings" panose="05000000000000000000" pitchFamily="2" charset="2"/>
              </a:rPr>
              <a:t>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302DF-41BE-46ED-8197-E6C70698769F}"/>
              </a:ext>
            </a:extLst>
          </p:cNvPr>
          <p:cNvSpPr txBox="1"/>
          <p:nvPr/>
        </p:nvSpPr>
        <p:spPr>
          <a:xfrm>
            <a:off x="1699020" y="5632274"/>
            <a:ext cx="611982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Arial"/>
              </a:rPr>
              <a:t>N, l, h, 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6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uiExpand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263</Words>
  <Application>Microsoft Office PowerPoint</Application>
  <PresentationFormat>Widescreen</PresentationFormat>
  <Paragraphs>58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.VnArial</vt:lpstr>
      <vt:lpstr>.VnCommercial Script</vt:lpstr>
      <vt:lpstr>.VnTime</vt:lpstr>
      <vt:lpstr>Arial</vt:lpstr>
      <vt:lpstr>Arial-Rounded</vt:lpstr>
      <vt:lpstr>Calibri</vt:lpstr>
      <vt:lpstr>HP001 4 hàng</vt:lpstr>
      <vt:lpstr>Times New Roman</vt:lpstr>
      <vt:lpstr>UTM Avo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33</cp:revision>
  <dcterms:created xsi:type="dcterms:W3CDTF">2021-07-20T01:55:21Z</dcterms:created>
  <dcterms:modified xsi:type="dcterms:W3CDTF">2021-11-26T06:15:27Z</dcterms:modified>
</cp:coreProperties>
</file>