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34" r:id="rId4"/>
  </p:sldMasterIdLst>
  <p:notesMasterIdLst>
    <p:notesMasterId r:id="rId11"/>
  </p:notesMasterIdLst>
  <p:sldIdLst>
    <p:sldId id="2007577113" r:id="rId5"/>
    <p:sldId id="2007577112" r:id="rId6"/>
    <p:sldId id="2007577104" r:id="rId7"/>
    <p:sldId id="2007577103" r:id="rId8"/>
    <p:sldId id="2007577106" r:id="rId9"/>
    <p:sldId id="289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82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18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4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6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1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21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85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8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38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3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30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=""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68509" y="147782"/>
            <a:ext cx="2918691" cy="254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Oval 9"/>
          <p:cNvSpPr/>
          <p:nvPr/>
        </p:nvSpPr>
        <p:spPr>
          <a:xfrm>
            <a:off x="7324436" y="6539345"/>
            <a:ext cx="3103418" cy="2493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Chủ nhật</a:t>
            </a: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=""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8922327" y="83127"/>
            <a:ext cx="3121891" cy="3325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=""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="" xmlns:a16="http://schemas.microsoft.com/office/drawing/2014/main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8968509" y="55418"/>
            <a:ext cx="3149600" cy="4314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=""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=""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=""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=""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=""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="" xmlns:a16="http://schemas.microsoft.com/office/drawing/2014/main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sp useBgFill="1">
        <p:nvSpPr>
          <p:cNvPr id="22" name="Rectangle 21"/>
          <p:cNvSpPr/>
          <p:nvPr/>
        </p:nvSpPr>
        <p:spPr>
          <a:xfrm>
            <a:off x="8096250" y="0"/>
            <a:ext cx="2990850" cy="33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f2628526e859e6df9f52936a11fe9a8f223f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323</Words>
  <Application>Microsoft Office PowerPoint</Application>
  <PresentationFormat>Custom</PresentationFormat>
  <Paragraphs>127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自定义设计方案</vt:lpstr>
      <vt:lpstr>第一PPT，www.1ppt.com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24</cp:revision>
  <dcterms:created xsi:type="dcterms:W3CDTF">2021-07-09T06:30:31Z</dcterms:created>
  <dcterms:modified xsi:type="dcterms:W3CDTF">2021-12-08T17:10:32Z</dcterms:modified>
</cp:coreProperties>
</file>