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svg" ContentType="image/svg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75" r:id="rId3"/>
    <p:sldMasterId id="2147483687" r:id="rId4"/>
  </p:sldMasterIdLst>
  <p:handoutMasterIdLst>
    <p:handoutMasterId r:id="rId22"/>
  </p:handoutMasterIdLst>
  <p:sldIdLst>
    <p:sldId id="2007577112" r:id="rId5"/>
    <p:sldId id="264" r:id="rId6"/>
    <p:sldId id="265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007577099" r:id="rId15"/>
    <p:sldId id="2007577111" r:id="rId16"/>
    <p:sldId id="2007577097" r:id="rId17"/>
    <p:sldId id="2007577110" r:id="rId18"/>
    <p:sldId id="2007577105" r:id="rId19"/>
    <p:sldId id="2007577102" r:id="rId20"/>
    <p:sldId id="2007577094" r:id="rId21"/>
  </p:sldIdLst>
  <p:sldSz cx="12192000" cy="6858000"/>
  <p:notesSz cx="6858000" cy="9144000"/>
  <p:custDataLst>
    <p:tags r:id="rId23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  <p:ext uri="{2D200454-40CA-4A62-9FC3-DE9A4176ACB9}">
      <p15:notes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3ABFF"/>
    <a:srgbClr val="DB93FF"/>
    <a:srgbClr val="CC66FF"/>
    <a:srgbClr val="00CC66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69" d="100"/>
          <a:sy n="69" d="100"/>
        </p:scale>
        <p:origin x="-560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8" d="100"/>
          <a:sy n="68" d="100"/>
        </p:scale>
        <p:origin x="3288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gs" Target="tags/tag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handoutMaster" Target="handoutMasters/handout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="" xmlns:a16="http://schemas.microsoft.com/office/drawing/2014/main" id="{AFCFA878-B618-4B38-93B9-AA47A0F2742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ADA0C6BE-FECD-46F1-ADB3-715C6199A71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FCA410-CD9D-4AF8-9A2E-8427E7CB6714}" type="datetimeFigureOut">
              <a:rPr lang="en-US" smtClean="0"/>
              <a:t>12/9/21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582547BF-7567-448E-954F-E00478A3221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DDDFFE7E-E5E4-485C-BD06-388DA587095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69882D-54B9-471E-A101-F23B82F0EB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3664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5.gif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6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="" xmlns:a16="http://schemas.microsoft.com/office/drawing/2014/main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="" xmlns:a16="http://schemas.microsoft.com/office/drawing/2014/main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="" xmlns:a16="http://schemas.microsoft.com/office/drawing/2014/main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7" y="4084497"/>
            <a:ext cx="3773430" cy="2705180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="" xmlns:a16="http://schemas.microsoft.com/office/drawing/2014/main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2" y="-215471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="" xmlns:a16="http://schemas.microsoft.com/office/drawing/2014/main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="" xmlns:a16="http://schemas.microsoft.com/office/drawing/2014/main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="" xmlns:a16="http://schemas.microsoft.com/office/drawing/2014/main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="" xmlns:a16="http://schemas.microsoft.com/office/drawing/2014/main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="" xmlns:a16="http://schemas.microsoft.com/office/drawing/2014/main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="" xmlns:a16="http://schemas.microsoft.com/office/drawing/2014/main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="" xmlns:a16="http://schemas.microsoft.com/office/drawing/2014/main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="" xmlns:a16="http://schemas.microsoft.com/office/drawing/2014/main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="" xmlns:a16="http://schemas.microsoft.com/office/drawing/2014/main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="" xmlns:a16="http://schemas.microsoft.com/office/drawing/2014/main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="" xmlns:a16="http://schemas.microsoft.com/office/drawing/2014/main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="" xmlns:a16="http://schemas.microsoft.com/office/drawing/2014/main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="" xmlns:a16="http://schemas.microsoft.com/office/drawing/2014/main" id="{72515E06-B7CD-449A-99F5-8556C5050E5F}"/>
              </a:ext>
            </a:extLst>
          </p:cNvPr>
          <p:cNvSpPr/>
          <p:nvPr userDrawn="1"/>
        </p:nvSpPr>
        <p:spPr>
          <a:xfrm>
            <a:off x="1935999" y="1050116"/>
            <a:ext cx="7329805" cy="15684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="" xmlns:a16="http://schemas.microsoft.com/office/drawing/2014/main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3F9A88FF-981D-4D54-89F8-E14626D6ADBD}"/>
              </a:ext>
            </a:extLst>
          </p:cNvPr>
          <p:cNvSpPr txBox="1"/>
          <p:nvPr userDrawn="1"/>
        </p:nvSpPr>
        <p:spPr>
          <a:xfrm>
            <a:off x="1601226" y="6533239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61295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="" xmlns:a16="http://schemas.microsoft.com/office/drawing/2014/main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="" xmlns:a16="http://schemas.microsoft.com/office/drawing/2014/main" id="{474D555A-C16A-473D-AF7C-F4FD4B48A8D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="" xmlns:a16="http://schemas.microsoft.com/office/drawing/2014/main" id="{C65B931E-2ABD-4CF8-84F6-335ECD99B19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="" xmlns:a16="http://schemas.microsoft.com/office/drawing/2014/main" id="{E2A2EEE9-A456-4E8F-8852-B76D53D8FF96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="" xmlns:a16="http://schemas.microsoft.com/office/drawing/2014/main" id="{1E2A3415-52F3-43A8-85D2-8D6B017D46B0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="" xmlns:a16="http://schemas.microsoft.com/office/drawing/2014/main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="" xmlns:a16="http://schemas.microsoft.com/office/drawing/2014/main" id="{BC7E4DB5-7686-4871-BA09-0A5DDCFFD03D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AA705815-50C6-489B-A39B-E7D336F21CDD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E5E3F9D9-E86C-450A-BAA6-C085040D4067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F847D38E-29D5-4F6D-990E-43B85D6A3CCA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ED7DB6B0-739A-4370-B3E5-8A28161C766A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="" xmlns:a16="http://schemas.microsoft.com/office/drawing/2014/main" id="{A7F7820E-B6A1-4ABA-87C3-90A18D28B9AB}"/>
              </a:ext>
            </a:extLst>
          </p:cNvPr>
          <p:cNvGrpSpPr/>
          <p:nvPr userDrawn="1"/>
        </p:nvGrpSpPr>
        <p:grpSpPr>
          <a:xfrm>
            <a:off x="7976030" y="2989410"/>
            <a:ext cx="2842230" cy="2927642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="" xmlns:a16="http://schemas.microsoft.com/office/drawing/2014/main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="" xmlns:a16="http://schemas.microsoft.com/office/drawing/2014/main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="" xmlns:a16="http://schemas.microsoft.com/office/drawing/2014/main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="" xmlns:a16="http://schemas.microsoft.com/office/drawing/2014/main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="" xmlns:a16="http://schemas.microsoft.com/office/drawing/2014/main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="" xmlns:a16="http://schemas.microsoft.com/office/drawing/2014/main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="" xmlns:a16="http://schemas.microsoft.com/office/drawing/2014/main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="" xmlns:a16="http://schemas.microsoft.com/office/drawing/2014/main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="" xmlns:a16="http://schemas.microsoft.com/office/drawing/2014/main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="" xmlns:a16="http://schemas.microsoft.com/office/drawing/2014/main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="" xmlns:a16="http://schemas.microsoft.com/office/drawing/2014/main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="" xmlns:a16="http://schemas.microsoft.com/office/drawing/2014/main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="" xmlns:a16="http://schemas.microsoft.com/office/drawing/2014/main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="" xmlns:a16="http://schemas.microsoft.com/office/drawing/2014/main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="" xmlns:a16="http://schemas.microsoft.com/office/drawing/2014/main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="" xmlns:a16="http://schemas.microsoft.com/office/drawing/2014/main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="" xmlns:a16="http://schemas.microsoft.com/office/drawing/2014/main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="" xmlns:a16="http://schemas.microsoft.com/office/drawing/2014/main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="" xmlns:a16="http://schemas.microsoft.com/office/drawing/2014/main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="" xmlns:a16="http://schemas.microsoft.com/office/drawing/2014/main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="" xmlns:a16="http://schemas.microsoft.com/office/drawing/2014/main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="" xmlns:a16="http://schemas.microsoft.com/office/drawing/2014/main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="" xmlns:a16="http://schemas.microsoft.com/office/drawing/2014/main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="" xmlns:a16="http://schemas.microsoft.com/office/drawing/2014/main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="" xmlns:a16="http://schemas.microsoft.com/office/drawing/2014/main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="" xmlns:a16="http://schemas.microsoft.com/office/drawing/2014/main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="" xmlns:a16="http://schemas.microsoft.com/office/drawing/2014/main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="" xmlns:a16="http://schemas.microsoft.com/office/drawing/2014/main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="" xmlns:a16="http://schemas.microsoft.com/office/drawing/2014/main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="" xmlns:a16="http://schemas.microsoft.com/office/drawing/2014/main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="" xmlns:a16="http://schemas.microsoft.com/office/drawing/2014/main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="" xmlns:a16="http://schemas.microsoft.com/office/drawing/2014/main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="" xmlns:a16="http://schemas.microsoft.com/office/drawing/2014/main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="" xmlns:a16="http://schemas.microsoft.com/office/drawing/2014/main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="" xmlns:a16="http://schemas.microsoft.com/office/drawing/2014/main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="" xmlns:a16="http://schemas.microsoft.com/office/drawing/2014/main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="" xmlns:a16="http://schemas.microsoft.com/office/drawing/2014/main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="" xmlns:a16="http://schemas.microsoft.com/office/drawing/2014/main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="" xmlns:a16="http://schemas.microsoft.com/office/drawing/2014/main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="" xmlns:a16="http://schemas.microsoft.com/office/drawing/2014/main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="" xmlns:a16="http://schemas.microsoft.com/office/drawing/2014/main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="" xmlns:a16="http://schemas.microsoft.com/office/drawing/2014/main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="" xmlns:a16="http://schemas.microsoft.com/office/drawing/2014/main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="" xmlns:a16="http://schemas.microsoft.com/office/drawing/2014/main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="" xmlns:a16="http://schemas.microsoft.com/office/drawing/2014/main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="" xmlns:a16="http://schemas.microsoft.com/office/drawing/2014/main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="" xmlns:a16="http://schemas.microsoft.com/office/drawing/2014/main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="" xmlns:a16="http://schemas.microsoft.com/office/drawing/2014/main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="" xmlns:a16="http://schemas.microsoft.com/office/drawing/2014/main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="" xmlns:a16="http://schemas.microsoft.com/office/drawing/2014/main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="" xmlns:a16="http://schemas.microsoft.com/office/drawing/2014/main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="" xmlns:a16="http://schemas.microsoft.com/office/drawing/2014/main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="" xmlns:a16="http://schemas.microsoft.com/office/drawing/2014/main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="" xmlns:a16="http://schemas.microsoft.com/office/drawing/2014/main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="" xmlns:a16="http://schemas.microsoft.com/office/drawing/2014/main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="" xmlns:a16="http://schemas.microsoft.com/office/drawing/2014/main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="" xmlns:a16="http://schemas.microsoft.com/office/drawing/2014/main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="" xmlns:a16="http://schemas.microsoft.com/office/drawing/2014/main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="" xmlns:a16="http://schemas.microsoft.com/office/drawing/2014/main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="" xmlns:a16="http://schemas.microsoft.com/office/drawing/2014/main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="" xmlns:a16="http://schemas.microsoft.com/office/drawing/2014/main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="" xmlns:a16="http://schemas.microsoft.com/office/drawing/2014/main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="" xmlns:a16="http://schemas.microsoft.com/office/drawing/2014/main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="" xmlns:a16="http://schemas.microsoft.com/office/drawing/2014/main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="" xmlns:a16="http://schemas.microsoft.com/office/drawing/2014/main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="" xmlns:a16="http://schemas.microsoft.com/office/drawing/2014/main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="" xmlns:a16="http://schemas.microsoft.com/office/drawing/2014/main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="" xmlns:a16="http://schemas.microsoft.com/office/drawing/2014/main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="" xmlns:a16="http://schemas.microsoft.com/office/drawing/2014/main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="" xmlns:a16="http://schemas.microsoft.com/office/drawing/2014/main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="" xmlns:a16="http://schemas.microsoft.com/office/drawing/2014/main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="" xmlns:a16="http://schemas.microsoft.com/office/drawing/2014/main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="" xmlns:a16="http://schemas.microsoft.com/office/drawing/2014/main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="" xmlns:a16="http://schemas.microsoft.com/office/drawing/2014/main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="" xmlns:a16="http://schemas.microsoft.com/office/drawing/2014/main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="" xmlns:a16="http://schemas.microsoft.com/office/drawing/2014/main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="" xmlns:a16="http://schemas.microsoft.com/office/drawing/2014/main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="" xmlns:a16="http://schemas.microsoft.com/office/drawing/2014/main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="" xmlns:a16="http://schemas.microsoft.com/office/drawing/2014/main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="" xmlns:a16="http://schemas.microsoft.com/office/drawing/2014/main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="" xmlns:a16="http://schemas.microsoft.com/office/drawing/2014/main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="" xmlns:a16="http://schemas.microsoft.com/office/drawing/2014/main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="" xmlns:a16="http://schemas.microsoft.com/office/drawing/2014/main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="" xmlns:a16="http://schemas.microsoft.com/office/drawing/2014/main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="" xmlns:a16="http://schemas.microsoft.com/office/drawing/2014/main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="" xmlns:a16="http://schemas.microsoft.com/office/drawing/2014/main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="" xmlns:a16="http://schemas.microsoft.com/office/drawing/2014/main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="" xmlns:a16="http://schemas.microsoft.com/office/drawing/2014/main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="" xmlns:a16="http://schemas.microsoft.com/office/drawing/2014/main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="" xmlns:a16="http://schemas.microsoft.com/office/drawing/2014/main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="" xmlns:a16="http://schemas.microsoft.com/office/drawing/2014/main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="" xmlns:a16="http://schemas.microsoft.com/office/drawing/2014/main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="" xmlns:a16="http://schemas.microsoft.com/office/drawing/2014/main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="" xmlns:a16="http://schemas.microsoft.com/office/drawing/2014/main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="" xmlns:a16="http://schemas.microsoft.com/office/drawing/2014/main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="" xmlns:a16="http://schemas.microsoft.com/office/drawing/2014/main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="" xmlns:a16="http://schemas.microsoft.com/office/drawing/2014/main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="" xmlns:a16="http://schemas.microsoft.com/office/drawing/2014/main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="" xmlns:a16="http://schemas.microsoft.com/office/drawing/2014/main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="" xmlns:a16="http://schemas.microsoft.com/office/drawing/2014/main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="" xmlns:a16="http://schemas.microsoft.com/office/drawing/2014/main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="" xmlns:a16="http://schemas.microsoft.com/office/drawing/2014/main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="" xmlns:a16="http://schemas.microsoft.com/office/drawing/2014/main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="" xmlns:a16="http://schemas.microsoft.com/office/drawing/2014/main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="" xmlns:a16="http://schemas.microsoft.com/office/drawing/2014/main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="" xmlns:a16="http://schemas.microsoft.com/office/drawing/2014/main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="" xmlns:a16="http://schemas.microsoft.com/office/drawing/2014/main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="" xmlns:a16="http://schemas.microsoft.com/office/drawing/2014/main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="" xmlns:a16="http://schemas.microsoft.com/office/drawing/2014/main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="" xmlns:a16="http://schemas.microsoft.com/office/drawing/2014/main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="" xmlns:a16="http://schemas.microsoft.com/office/drawing/2014/main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="" xmlns:a16="http://schemas.microsoft.com/office/drawing/2014/main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4" name="TextBox 133">
            <a:extLst>
              <a:ext uri="{FF2B5EF4-FFF2-40B4-BE49-F238E27FC236}">
                <a16:creationId xmlns="" xmlns:a16="http://schemas.microsoft.com/office/drawing/2014/main" id="{23418162-C26E-4370-9D2F-33E57C0A0B7E}"/>
              </a:ext>
            </a:extLst>
          </p:cNvPr>
          <p:cNvSpPr txBox="1"/>
          <p:nvPr userDrawn="1"/>
        </p:nvSpPr>
        <p:spPr>
          <a:xfrm>
            <a:off x="7514755" y="6517885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709266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88CB28D7-CB5E-42A4-AC1B-49E9F84E1AA8}"/>
              </a:ext>
            </a:extLst>
          </p:cNvPr>
          <p:cNvSpPr/>
          <p:nvPr userDrawn="1"/>
        </p:nvSpPr>
        <p:spPr>
          <a:xfrm>
            <a:off x="212651" y="202019"/>
            <a:ext cx="11738344" cy="6507125"/>
          </a:xfrm>
          <a:custGeom>
            <a:avLst/>
            <a:gdLst>
              <a:gd name="connsiteX0" fmla="*/ 0 w 11738344"/>
              <a:gd name="connsiteY0" fmla="*/ 0 h 6507125"/>
              <a:gd name="connsiteX1" fmla="*/ 586917 w 11738344"/>
              <a:gd name="connsiteY1" fmla="*/ 0 h 6507125"/>
              <a:gd name="connsiteX2" fmla="*/ 939068 w 11738344"/>
              <a:gd name="connsiteY2" fmla="*/ 0 h 6507125"/>
              <a:gd name="connsiteX3" fmla="*/ 1525985 w 11738344"/>
              <a:gd name="connsiteY3" fmla="*/ 0 h 6507125"/>
              <a:gd name="connsiteX4" fmla="*/ 1760752 w 11738344"/>
              <a:gd name="connsiteY4" fmla="*/ 0 h 6507125"/>
              <a:gd name="connsiteX5" fmla="*/ 2347669 w 11738344"/>
              <a:gd name="connsiteY5" fmla="*/ 0 h 6507125"/>
              <a:gd name="connsiteX6" fmla="*/ 3051969 w 11738344"/>
              <a:gd name="connsiteY6" fmla="*/ 0 h 6507125"/>
              <a:gd name="connsiteX7" fmla="*/ 3521503 w 11738344"/>
              <a:gd name="connsiteY7" fmla="*/ 0 h 6507125"/>
              <a:gd name="connsiteX8" fmla="*/ 3756270 w 11738344"/>
              <a:gd name="connsiteY8" fmla="*/ 0 h 6507125"/>
              <a:gd name="connsiteX9" fmla="*/ 4577954 w 11738344"/>
              <a:gd name="connsiteY9" fmla="*/ 0 h 6507125"/>
              <a:gd name="connsiteX10" fmla="*/ 5164871 w 11738344"/>
              <a:gd name="connsiteY10" fmla="*/ 0 h 6507125"/>
              <a:gd name="connsiteX11" fmla="*/ 5751789 w 11738344"/>
              <a:gd name="connsiteY11" fmla="*/ 0 h 6507125"/>
              <a:gd name="connsiteX12" fmla="*/ 6221322 w 11738344"/>
              <a:gd name="connsiteY12" fmla="*/ 0 h 6507125"/>
              <a:gd name="connsiteX13" fmla="*/ 7043006 w 11738344"/>
              <a:gd name="connsiteY13" fmla="*/ 0 h 6507125"/>
              <a:gd name="connsiteX14" fmla="*/ 7277773 w 11738344"/>
              <a:gd name="connsiteY14" fmla="*/ 0 h 6507125"/>
              <a:gd name="connsiteX15" fmla="*/ 7629924 w 11738344"/>
              <a:gd name="connsiteY15" fmla="*/ 0 h 6507125"/>
              <a:gd name="connsiteX16" fmla="*/ 8216841 w 11738344"/>
              <a:gd name="connsiteY16" fmla="*/ 0 h 6507125"/>
              <a:gd name="connsiteX17" fmla="*/ 9038525 w 11738344"/>
              <a:gd name="connsiteY17" fmla="*/ 0 h 6507125"/>
              <a:gd name="connsiteX18" fmla="*/ 9273292 w 11738344"/>
              <a:gd name="connsiteY18" fmla="*/ 0 h 6507125"/>
              <a:gd name="connsiteX19" fmla="*/ 9742826 w 11738344"/>
              <a:gd name="connsiteY19" fmla="*/ 0 h 6507125"/>
              <a:gd name="connsiteX20" fmla="*/ 10564510 w 11738344"/>
              <a:gd name="connsiteY20" fmla="*/ 0 h 6507125"/>
              <a:gd name="connsiteX21" fmla="*/ 11151427 w 11738344"/>
              <a:gd name="connsiteY21" fmla="*/ 0 h 6507125"/>
              <a:gd name="connsiteX22" fmla="*/ 11738344 w 11738344"/>
              <a:gd name="connsiteY22" fmla="*/ 0 h 6507125"/>
              <a:gd name="connsiteX23" fmla="*/ 11738344 w 11738344"/>
              <a:gd name="connsiteY23" fmla="*/ 721699 h 6507125"/>
              <a:gd name="connsiteX24" fmla="*/ 11738344 w 11738344"/>
              <a:gd name="connsiteY24" fmla="*/ 1183114 h 6507125"/>
              <a:gd name="connsiteX25" fmla="*/ 11738344 w 11738344"/>
              <a:gd name="connsiteY25" fmla="*/ 1644528 h 6507125"/>
              <a:gd name="connsiteX26" fmla="*/ 11738344 w 11738344"/>
              <a:gd name="connsiteY26" fmla="*/ 2236085 h 6507125"/>
              <a:gd name="connsiteX27" fmla="*/ 11738344 w 11738344"/>
              <a:gd name="connsiteY27" fmla="*/ 2827642 h 6507125"/>
              <a:gd name="connsiteX28" fmla="*/ 11738344 w 11738344"/>
              <a:gd name="connsiteY28" fmla="*/ 3223985 h 6507125"/>
              <a:gd name="connsiteX29" fmla="*/ 11738344 w 11738344"/>
              <a:gd name="connsiteY29" fmla="*/ 3815541 h 6507125"/>
              <a:gd name="connsiteX30" fmla="*/ 11738344 w 11738344"/>
              <a:gd name="connsiteY30" fmla="*/ 4537241 h 6507125"/>
              <a:gd name="connsiteX31" fmla="*/ 11738344 w 11738344"/>
              <a:gd name="connsiteY31" fmla="*/ 4998655 h 6507125"/>
              <a:gd name="connsiteX32" fmla="*/ 11738344 w 11738344"/>
              <a:gd name="connsiteY32" fmla="*/ 5394998 h 6507125"/>
              <a:gd name="connsiteX33" fmla="*/ 11738344 w 11738344"/>
              <a:gd name="connsiteY33" fmla="*/ 5986555 h 6507125"/>
              <a:gd name="connsiteX34" fmla="*/ 11738344 w 11738344"/>
              <a:gd name="connsiteY34" fmla="*/ 6507125 h 6507125"/>
              <a:gd name="connsiteX35" fmla="*/ 11034043 w 11738344"/>
              <a:gd name="connsiteY35" fmla="*/ 6507125 h 6507125"/>
              <a:gd name="connsiteX36" fmla="*/ 10799276 w 11738344"/>
              <a:gd name="connsiteY36" fmla="*/ 6507125 h 6507125"/>
              <a:gd name="connsiteX37" fmla="*/ 10094976 w 11738344"/>
              <a:gd name="connsiteY37" fmla="*/ 6507125 h 6507125"/>
              <a:gd name="connsiteX38" fmla="*/ 9860209 w 11738344"/>
              <a:gd name="connsiteY38" fmla="*/ 6507125 h 6507125"/>
              <a:gd name="connsiteX39" fmla="*/ 9155908 w 11738344"/>
              <a:gd name="connsiteY39" fmla="*/ 6507125 h 6507125"/>
              <a:gd name="connsiteX40" fmla="*/ 8803758 w 11738344"/>
              <a:gd name="connsiteY40" fmla="*/ 6507125 h 6507125"/>
              <a:gd name="connsiteX41" fmla="*/ 8334224 w 11738344"/>
              <a:gd name="connsiteY41" fmla="*/ 6507125 h 6507125"/>
              <a:gd name="connsiteX42" fmla="*/ 8099457 w 11738344"/>
              <a:gd name="connsiteY42" fmla="*/ 6507125 h 6507125"/>
              <a:gd name="connsiteX43" fmla="*/ 7629924 w 11738344"/>
              <a:gd name="connsiteY43" fmla="*/ 6507125 h 6507125"/>
              <a:gd name="connsiteX44" fmla="*/ 6808240 w 11738344"/>
              <a:gd name="connsiteY44" fmla="*/ 6507125 h 6507125"/>
              <a:gd name="connsiteX45" fmla="*/ 6573473 w 11738344"/>
              <a:gd name="connsiteY45" fmla="*/ 6507125 h 6507125"/>
              <a:gd name="connsiteX46" fmla="*/ 5869172 w 11738344"/>
              <a:gd name="connsiteY46" fmla="*/ 6507125 h 6507125"/>
              <a:gd name="connsiteX47" fmla="*/ 5282255 w 11738344"/>
              <a:gd name="connsiteY47" fmla="*/ 6507125 h 6507125"/>
              <a:gd name="connsiteX48" fmla="*/ 4930104 w 11738344"/>
              <a:gd name="connsiteY48" fmla="*/ 6507125 h 6507125"/>
              <a:gd name="connsiteX49" fmla="*/ 4577954 w 11738344"/>
              <a:gd name="connsiteY49" fmla="*/ 6507125 h 6507125"/>
              <a:gd name="connsiteX50" fmla="*/ 4108420 w 11738344"/>
              <a:gd name="connsiteY50" fmla="*/ 6507125 h 6507125"/>
              <a:gd name="connsiteX51" fmla="*/ 3521503 w 11738344"/>
              <a:gd name="connsiteY51" fmla="*/ 6507125 h 6507125"/>
              <a:gd name="connsiteX52" fmla="*/ 2699819 w 11738344"/>
              <a:gd name="connsiteY52" fmla="*/ 6507125 h 6507125"/>
              <a:gd name="connsiteX53" fmla="*/ 1995518 w 11738344"/>
              <a:gd name="connsiteY53" fmla="*/ 6507125 h 6507125"/>
              <a:gd name="connsiteX54" fmla="*/ 1760752 w 11738344"/>
              <a:gd name="connsiteY54" fmla="*/ 6507125 h 6507125"/>
              <a:gd name="connsiteX55" fmla="*/ 939068 w 11738344"/>
              <a:gd name="connsiteY55" fmla="*/ 6507125 h 6507125"/>
              <a:gd name="connsiteX56" fmla="*/ 0 w 11738344"/>
              <a:gd name="connsiteY56" fmla="*/ 6507125 h 6507125"/>
              <a:gd name="connsiteX57" fmla="*/ 0 w 11738344"/>
              <a:gd name="connsiteY57" fmla="*/ 5785426 h 6507125"/>
              <a:gd name="connsiteX58" fmla="*/ 0 w 11738344"/>
              <a:gd name="connsiteY58" fmla="*/ 5128798 h 6507125"/>
              <a:gd name="connsiteX59" fmla="*/ 0 w 11738344"/>
              <a:gd name="connsiteY59" fmla="*/ 4537241 h 6507125"/>
              <a:gd name="connsiteX60" fmla="*/ 0 w 11738344"/>
              <a:gd name="connsiteY60" fmla="*/ 3880613 h 6507125"/>
              <a:gd name="connsiteX61" fmla="*/ 0 w 11738344"/>
              <a:gd name="connsiteY61" fmla="*/ 3158913 h 6507125"/>
              <a:gd name="connsiteX62" fmla="*/ 0 w 11738344"/>
              <a:gd name="connsiteY62" fmla="*/ 2437214 h 6507125"/>
              <a:gd name="connsiteX63" fmla="*/ 0 w 11738344"/>
              <a:gd name="connsiteY63" fmla="*/ 1715515 h 6507125"/>
              <a:gd name="connsiteX64" fmla="*/ 0 w 11738344"/>
              <a:gd name="connsiteY64" fmla="*/ 1319172 h 6507125"/>
              <a:gd name="connsiteX65" fmla="*/ 0 w 11738344"/>
              <a:gd name="connsiteY65" fmla="*/ 662544 h 6507125"/>
              <a:gd name="connsiteX66" fmla="*/ 0 w 11738344"/>
              <a:gd name="connsiteY66" fmla="*/ 0 h 650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5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28644" y="3559281"/>
                  <a:pt x="11738344" y="3815541"/>
                </a:cubicBezTo>
                <a:cubicBezTo>
                  <a:pt x="11748044" y="4071801"/>
                  <a:pt x="11660229" y="4277915"/>
                  <a:pt x="11738344" y="4537241"/>
                </a:cubicBezTo>
                <a:cubicBezTo>
                  <a:pt x="11816459" y="4796567"/>
                  <a:pt x="11733753" y="4796994"/>
                  <a:pt x="11738344" y="4998655"/>
                </a:cubicBezTo>
                <a:cubicBezTo>
                  <a:pt x="11742935" y="5200316"/>
                  <a:pt x="11719250" y="5308582"/>
                  <a:pt x="11738344" y="5394998"/>
                </a:cubicBezTo>
                <a:cubicBezTo>
                  <a:pt x="11757438" y="5481414"/>
                  <a:pt x="11699476" y="5736459"/>
                  <a:pt x="11738344" y="5986555"/>
                </a:cubicBezTo>
                <a:cubicBezTo>
                  <a:pt x="11777212" y="6236651"/>
                  <a:pt x="11708423" y="6334874"/>
                  <a:pt x="11738344" y="6507125"/>
                </a:cubicBezTo>
                <a:cubicBezTo>
                  <a:pt x="11478827" y="6561764"/>
                  <a:pt x="11355604" y="6489109"/>
                  <a:pt x="11034043" y="6507125"/>
                </a:cubicBezTo>
                <a:cubicBezTo>
                  <a:pt x="10712482" y="6525141"/>
                  <a:pt x="10886680" y="6497141"/>
                  <a:pt x="10799276" y="6507125"/>
                </a:cubicBezTo>
                <a:cubicBezTo>
                  <a:pt x="10711872" y="6517109"/>
                  <a:pt x="10265533" y="6502056"/>
                  <a:pt x="10094976" y="6507125"/>
                </a:cubicBezTo>
                <a:cubicBezTo>
                  <a:pt x="9924419" y="6512194"/>
                  <a:pt x="9975231" y="6494613"/>
                  <a:pt x="9860209" y="6507125"/>
                </a:cubicBezTo>
                <a:cubicBezTo>
                  <a:pt x="9745187" y="6519637"/>
                  <a:pt x="9465544" y="6493149"/>
                  <a:pt x="9155908" y="6507125"/>
                </a:cubicBezTo>
                <a:cubicBezTo>
                  <a:pt x="8846272" y="6521101"/>
                  <a:pt x="8884191" y="6495076"/>
                  <a:pt x="8803758" y="6507125"/>
                </a:cubicBezTo>
                <a:cubicBezTo>
                  <a:pt x="8723325" y="6519174"/>
                  <a:pt x="8508753" y="6467331"/>
                  <a:pt x="8334224" y="6507125"/>
                </a:cubicBezTo>
                <a:cubicBezTo>
                  <a:pt x="8159695" y="6546919"/>
                  <a:pt x="8211920" y="6481971"/>
                  <a:pt x="8099457" y="6507125"/>
                </a:cubicBezTo>
                <a:cubicBezTo>
                  <a:pt x="7986994" y="6532279"/>
                  <a:pt x="7760338" y="6491342"/>
                  <a:pt x="7629924" y="6507125"/>
                </a:cubicBezTo>
                <a:cubicBezTo>
                  <a:pt x="7499510" y="6522908"/>
                  <a:pt x="7068285" y="6502086"/>
                  <a:pt x="6808240" y="6507125"/>
                </a:cubicBezTo>
                <a:cubicBezTo>
                  <a:pt x="6548195" y="6512164"/>
                  <a:pt x="6642810" y="6498574"/>
                  <a:pt x="6573473" y="6507125"/>
                </a:cubicBezTo>
                <a:cubicBezTo>
                  <a:pt x="6504136" y="6515676"/>
                  <a:pt x="6038855" y="6438771"/>
                  <a:pt x="5869172" y="6507125"/>
                </a:cubicBezTo>
                <a:cubicBezTo>
                  <a:pt x="5699489" y="6575479"/>
                  <a:pt x="5566362" y="6496885"/>
                  <a:pt x="5282255" y="6507125"/>
                </a:cubicBezTo>
                <a:cubicBezTo>
                  <a:pt x="4998148" y="6517365"/>
                  <a:pt x="5039221" y="6465905"/>
                  <a:pt x="4930104" y="6507125"/>
                </a:cubicBezTo>
                <a:cubicBezTo>
                  <a:pt x="4820987" y="6548345"/>
                  <a:pt x="4723325" y="6493648"/>
                  <a:pt x="4577954" y="6507125"/>
                </a:cubicBezTo>
                <a:cubicBezTo>
                  <a:pt x="4432583" y="6520602"/>
                  <a:pt x="4240580" y="6477186"/>
                  <a:pt x="4108420" y="6507125"/>
                </a:cubicBezTo>
                <a:cubicBezTo>
                  <a:pt x="3976260" y="6537064"/>
                  <a:pt x="3729849" y="6485756"/>
                  <a:pt x="3521503" y="6507125"/>
                </a:cubicBezTo>
                <a:cubicBezTo>
                  <a:pt x="3313157" y="6528494"/>
                  <a:pt x="2978184" y="6440521"/>
                  <a:pt x="2699819" y="6507125"/>
                </a:cubicBezTo>
                <a:cubicBezTo>
                  <a:pt x="2421454" y="6573729"/>
                  <a:pt x="2296956" y="6495816"/>
                  <a:pt x="1995518" y="6507125"/>
                </a:cubicBezTo>
                <a:cubicBezTo>
                  <a:pt x="1694080" y="6518434"/>
                  <a:pt x="1872133" y="6498123"/>
                  <a:pt x="1760752" y="6507125"/>
                </a:cubicBezTo>
                <a:cubicBezTo>
                  <a:pt x="1649371" y="6516127"/>
                  <a:pt x="1240399" y="6475880"/>
                  <a:pt x="939068" y="6507125"/>
                </a:cubicBezTo>
                <a:cubicBezTo>
                  <a:pt x="637737" y="6538370"/>
                  <a:pt x="388381" y="6477070"/>
                  <a:pt x="0" y="6507125"/>
                </a:cubicBezTo>
                <a:cubicBezTo>
                  <a:pt x="-47939" y="6337479"/>
                  <a:pt x="879" y="6060669"/>
                  <a:pt x="0" y="5785426"/>
                </a:cubicBezTo>
                <a:cubicBezTo>
                  <a:pt x="-879" y="5510183"/>
                  <a:pt x="581" y="5359991"/>
                  <a:pt x="0" y="5128798"/>
                </a:cubicBezTo>
                <a:cubicBezTo>
                  <a:pt x="-581" y="4897605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4030" y="3322956"/>
                  <a:pt x="0" y="3158913"/>
                </a:cubicBezTo>
                <a:cubicBezTo>
                  <a:pt x="-34030" y="2994870"/>
                  <a:pt x="80763" y="2717371"/>
                  <a:pt x="0" y="2437214"/>
                </a:cubicBezTo>
                <a:cubicBezTo>
                  <a:pt x="-80763" y="2157057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5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5233" y="1344087"/>
                  <a:pt x="11738344" y="1514385"/>
                </a:cubicBezTo>
                <a:cubicBezTo>
                  <a:pt x="11791455" y="1684683"/>
                  <a:pt x="11711044" y="1762913"/>
                  <a:pt x="11738344" y="1975800"/>
                </a:cubicBezTo>
                <a:cubicBezTo>
                  <a:pt x="11765644" y="2188687"/>
                  <a:pt x="11699886" y="2274464"/>
                  <a:pt x="11738344" y="2502285"/>
                </a:cubicBezTo>
                <a:cubicBezTo>
                  <a:pt x="11776802" y="2730106"/>
                  <a:pt x="11695385" y="2995182"/>
                  <a:pt x="11738344" y="3223985"/>
                </a:cubicBezTo>
                <a:cubicBezTo>
                  <a:pt x="11781303" y="3452788"/>
                  <a:pt x="11700748" y="3463165"/>
                  <a:pt x="11738344" y="3620328"/>
                </a:cubicBezTo>
                <a:cubicBezTo>
                  <a:pt x="11775940" y="3777491"/>
                  <a:pt x="11707001" y="4043633"/>
                  <a:pt x="11738344" y="4342027"/>
                </a:cubicBezTo>
                <a:cubicBezTo>
                  <a:pt x="11769687" y="4640421"/>
                  <a:pt x="11729213" y="4583818"/>
                  <a:pt x="11738344" y="4738370"/>
                </a:cubicBezTo>
                <a:cubicBezTo>
                  <a:pt x="11747475" y="4892922"/>
                  <a:pt x="11733578" y="4965083"/>
                  <a:pt x="11738344" y="5134713"/>
                </a:cubicBezTo>
                <a:cubicBezTo>
                  <a:pt x="11743110" y="5304343"/>
                  <a:pt x="11662322" y="5553418"/>
                  <a:pt x="11738344" y="5791341"/>
                </a:cubicBezTo>
                <a:cubicBezTo>
                  <a:pt x="11814366" y="6029264"/>
                  <a:pt x="11713020" y="6176136"/>
                  <a:pt x="11738344" y="6507125"/>
                </a:cubicBezTo>
                <a:cubicBezTo>
                  <a:pt x="11547327" y="6548973"/>
                  <a:pt x="11498077" y="6493046"/>
                  <a:pt x="11268810" y="6507125"/>
                </a:cubicBezTo>
                <a:cubicBezTo>
                  <a:pt x="11039543" y="6521204"/>
                  <a:pt x="11107069" y="6502334"/>
                  <a:pt x="11034043" y="6507125"/>
                </a:cubicBezTo>
                <a:cubicBezTo>
                  <a:pt x="10961017" y="6511916"/>
                  <a:pt x="10683932" y="6506699"/>
                  <a:pt x="10564510" y="6507125"/>
                </a:cubicBezTo>
                <a:cubicBezTo>
                  <a:pt x="10445088" y="6507551"/>
                  <a:pt x="10108637" y="6458162"/>
                  <a:pt x="9742826" y="6507125"/>
                </a:cubicBezTo>
                <a:cubicBezTo>
                  <a:pt x="9377015" y="6556088"/>
                  <a:pt x="9349509" y="6439682"/>
                  <a:pt x="9038525" y="6507125"/>
                </a:cubicBezTo>
                <a:cubicBezTo>
                  <a:pt x="8727541" y="6574568"/>
                  <a:pt x="8794847" y="6477168"/>
                  <a:pt x="8686375" y="6507125"/>
                </a:cubicBezTo>
                <a:cubicBezTo>
                  <a:pt x="8577903" y="6537082"/>
                  <a:pt x="8357039" y="6497360"/>
                  <a:pt x="8099457" y="6507125"/>
                </a:cubicBezTo>
                <a:cubicBezTo>
                  <a:pt x="7841875" y="6516890"/>
                  <a:pt x="7839028" y="6470904"/>
                  <a:pt x="7747307" y="6507125"/>
                </a:cubicBezTo>
                <a:cubicBezTo>
                  <a:pt x="7655586" y="6543346"/>
                  <a:pt x="7266710" y="6462145"/>
                  <a:pt x="7043006" y="6507125"/>
                </a:cubicBezTo>
                <a:cubicBezTo>
                  <a:pt x="6819302" y="6552105"/>
                  <a:pt x="6503498" y="6464456"/>
                  <a:pt x="6338706" y="6507125"/>
                </a:cubicBezTo>
                <a:cubicBezTo>
                  <a:pt x="6173914" y="6549794"/>
                  <a:pt x="6184575" y="6483218"/>
                  <a:pt x="6103939" y="6507125"/>
                </a:cubicBezTo>
                <a:cubicBezTo>
                  <a:pt x="6023303" y="6531032"/>
                  <a:pt x="5677300" y="6424778"/>
                  <a:pt x="5399638" y="6507125"/>
                </a:cubicBezTo>
                <a:cubicBezTo>
                  <a:pt x="5121976" y="6589472"/>
                  <a:pt x="5064059" y="6456168"/>
                  <a:pt x="4930104" y="6507125"/>
                </a:cubicBezTo>
                <a:cubicBezTo>
                  <a:pt x="4796149" y="6558082"/>
                  <a:pt x="4287006" y="6419485"/>
                  <a:pt x="4108420" y="6507125"/>
                </a:cubicBezTo>
                <a:cubicBezTo>
                  <a:pt x="3929834" y="6594765"/>
                  <a:pt x="3851012" y="6506127"/>
                  <a:pt x="3756270" y="6507125"/>
                </a:cubicBezTo>
                <a:cubicBezTo>
                  <a:pt x="3661528" y="6508123"/>
                  <a:pt x="3178681" y="6505194"/>
                  <a:pt x="2934586" y="6507125"/>
                </a:cubicBezTo>
                <a:cubicBezTo>
                  <a:pt x="2690491" y="6509056"/>
                  <a:pt x="2804760" y="6481921"/>
                  <a:pt x="2699819" y="6507125"/>
                </a:cubicBezTo>
                <a:cubicBezTo>
                  <a:pt x="2594878" y="6532329"/>
                  <a:pt x="2131310" y="6492863"/>
                  <a:pt x="1878135" y="6507125"/>
                </a:cubicBezTo>
                <a:cubicBezTo>
                  <a:pt x="1624960" y="6521387"/>
                  <a:pt x="1497787" y="6488583"/>
                  <a:pt x="1173834" y="6507125"/>
                </a:cubicBezTo>
                <a:cubicBezTo>
                  <a:pt x="849881" y="6525667"/>
                  <a:pt x="834993" y="6490955"/>
                  <a:pt x="704301" y="6507125"/>
                </a:cubicBezTo>
                <a:cubicBezTo>
                  <a:pt x="573609" y="6523295"/>
                  <a:pt x="308132" y="6478693"/>
                  <a:pt x="0" y="6507125"/>
                </a:cubicBezTo>
                <a:cubicBezTo>
                  <a:pt x="-29938" y="6329998"/>
                  <a:pt x="56135" y="6044585"/>
                  <a:pt x="0" y="5785426"/>
                </a:cubicBezTo>
                <a:cubicBezTo>
                  <a:pt x="-56135" y="5526267"/>
                  <a:pt x="39316" y="5376750"/>
                  <a:pt x="0" y="5193869"/>
                </a:cubicBezTo>
                <a:cubicBezTo>
                  <a:pt x="-39316" y="5010988"/>
                  <a:pt x="32117" y="4985215"/>
                  <a:pt x="0" y="4797526"/>
                </a:cubicBezTo>
                <a:cubicBezTo>
                  <a:pt x="-32117" y="4609837"/>
                  <a:pt x="57743" y="4276268"/>
                  <a:pt x="0" y="4075826"/>
                </a:cubicBezTo>
                <a:cubicBezTo>
                  <a:pt x="-57743" y="3875384"/>
                  <a:pt x="207" y="3518980"/>
                  <a:pt x="0" y="3354127"/>
                </a:cubicBezTo>
                <a:cubicBezTo>
                  <a:pt x="-207" y="3189274"/>
                  <a:pt x="26299" y="3135377"/>
                  <a:pt x="0" y="2957784"/>
                </a:cubicBezTo>
                <a:cubicBezTo>
                  <a:pt x="-26299" y="2780191"/>
                  <a:pt x="43986" y="2618936"/>
                  <a:pt x="0" y="2431299"/>
                </a:cubicBezTo>
                <a:cubicBezTo>
                  <a:pt x="-43986" y="2243663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="" xmlns:ask="http://schemas.microsoft.com/office/drawing/2018/sketchyshapes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13868546-2164-4C33-8F22-32B28A4FD9F0}"/>
              </a:ext>
            </a:extLst>
          </p:cNvPr>
          <p:cNvSpPr txBox="1"/>
          <p:nvPr userDrawn="1"/>
        </p:nvSpPr>
        <p:spPr>
          <a:xfrm>
            <a:off x="8942603" y="-31899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069836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0140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12/9/21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158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12/9/21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197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12/9/21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735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12/9/21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328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12/9/21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004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12/9/21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446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12/9/21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234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12/9/21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=""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=""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=""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=""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=""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=""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=""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=""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=""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=""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=""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=""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=""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=""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=""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=""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=""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=""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=""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=""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="" xmlns:a16="http://schemas.microsoft.com/office/drawing/2014/main" id="{B7BA24C5-7A23-4C04-A532-B0BAAA602ECA}"/>
              </a:ext>
            </a:extLst>
          </p:cNvPr>
          <p:cNvSpPr txBox="1"/>
          <p:nvPr userDrawn="1"/>
        </p:nvSpPr>
        <p:spPr>
          <a:xfrm>
            <a:off x="1943051" y="6278480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4032400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12/9/21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9095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12/9/21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14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1710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7182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072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713">
        <p:random/>
      </p:transition>
    </mc:Choice>
    <mc:Fallback xmlns="">
      <p:transition spd="slow" advClick="0" advTm="3713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2172425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713">
        <p:random/>
      </p:transition>
    </mc:Choice>
    <mc:Fallback xmlns="">
      <p:transition spd="slow" advClick="0" advTm="3713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12/9/21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765811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12/9/21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226323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12/9/21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291982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12/9/21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67553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="" xmlns:a16="http://schemas.microsoft.com/office/drawing/2014/main" id="{AC79E82E-725A-4A5C-8870-87B87B2217D2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="" xmlns:a16="http://schemas.microsoft.com/office/drawing/2014/main" id="{7704643A-27F9-4F01-AE4B-E1CF77BBF78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="" xmlns:a16="http://schemas.microsoft.com/office/drawing/2014/main" id="{52809BF3-EAF2-418A-8FE2-3182C056114E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="" xmlns:a16="http://schemas.microsoft.com/office/drawing/2014/main" id="{FFF22FB9-6783-415D-BC60-2669AA680D3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="" xmlns:a16="http://schemas.microsoft.com/office/drawing/2014/main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="" xmlns:a16="http://schemas.microsoft.com/office/drawing/2014/main" id="{E108BAEE-4A24-4598-AEF4-3244CF1E929F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0268FBC2-A039-41A8-B368-926DE1556C72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521485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12/9/21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141396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12/9/21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349442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12/9/21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70454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12/9/21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85038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12/9/21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35145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12/9/21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978455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12/9/21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463223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1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0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6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1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6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2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7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2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F1BE9-B57C-498F-AC7D-C05E3E78657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12/9/21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A1E25-5442-4AB3-89FD-63405F2119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051981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F1BE9-B57C-498F-AC7D-C05E3E78657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12/9/21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A1E25-5442-4AB3-89FD-63405F2119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990806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5" y="4406903"/>
            <a:ext cx="10363200" cy="1362076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5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37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072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6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14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680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21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675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28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F1BE9-B57C-498F-AC7D-C05E3E78657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12/9/21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A1E25-5442-4AB3-89FD-63405F2119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51822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2021/12/9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8" name="bkgr 2">
            <a:extLst>
              <a:ext uri="{FF2B5EF4-FFF2-40B4-BE49-F238E27FC236}">
                <a16:creationId xmlns="" xmlns:a16="http://schemas.microsoft.com/office/drawing/2014/main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="" xmlns:a16="http://schemas.microsoft.com/office/drawing/2014/main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5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="" xmlns:a16="http://schemas.microsoft.com/office/drawing/2014/main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="" xmlns:a16="http://schemas.microsoft.com/office/drawing/2014/main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="" xmlns:a16="http://schemas.microsoft.com/office/drawing/2014/main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8"/>
            <a:ext cx="7924136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="" xmlns:a16="http://schemas.microsoft.com/office/drawing/2014/main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="" xmlns:a16="http://schemas.microsoft.com/office/drawing/2014/main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="" xmlns:a16="http://schemas.microsoft.com/office/drawing/2014/main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="" xmlns:a16="http://schemas.microsoft.com/office/drawing/2014/main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="" xmlns:a16="http://schemas.microsoft.com/office/drawing/2014/main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="" xmlns:a16="http://schemas.microsoft.com/office/drawing/2014/main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="" xmlns:a16="http://schemas.microsoft.com/office/drawing/2014/main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="" xmlns:a16="http://schemas.microsoft.com/office/drawing/2014/main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B56D77B1-C2AC-4E51-885D-2E687FD792DE}"/>
              </a:ext>
            </a:extLst>
          </p:cNvPr>
          <p:cNvSpPr txBox="1"/>
          <p:nvPr userDrawn="1"/>
        </p:nvSpPr>
        <p:spPr>
          <a:xfrm>
            <a:off x="9201992" y="-18115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942810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333501"/>
            <a:ext cx="5384800" cy="3771900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333501"/>
            <a:ext cx="5384800" cy="3771900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F1BE9-B57C-498F-AC7D-C05E3E78657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12/9/21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A1E25-5442-4AB3-89FD-63405F2119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401056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5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37" indent="0">
              <a:buNone/>
              <a:defRPr sz="2667" b="1"/>
            </a:lvl2pPr>
            <a:lvl3pPr marL="1219072" indent="0">
              <a:buNone/>
              <a:defRPr sz="2400" b="1"/>
            </a:lvl3pPr>
            <a:lvl4pPr marL="1828609" indent="0">
              <a:buNone/>
              <a:defRPr sz="2133" b="1"/>
            </a:lvl4pPr>
            <a:lvl5pPr marL="2438144" indent="0">
              <a:buNone/>
              <a:defRPr sz="2133" b="1"/>
            </a:lvl5pPr>
            <a:lvl6pPr marL="3047680" indent="0">
              <a:buNone/>
              <a:defRPr sz="2133" b="1"/>
            </a:lvl6pPr>
            <a:lvl7pPr marL="3657217" indent="0">
              <a:buNone/>
              <a:defRPr sz="2133" b="1"/>
            </a:lvl7pPr>
            <a:lvl8pPr marL="4266753" indent="0">
              <a:buNone/>
              <a:defRPr sz="2133" b="1"/>
            </a:lvl8pPr>
            <a:lvl9pPr marL="4876289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5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37" indent="0">
              <a:buNone/>
              <a:defRPr sz="2667" b="1"/>
            </a:lvl2pPr>
            <a:lvl3pPr marL="1219072" indent="0">
              <a:buNone/>
              <a:defRPr sz="2400" b="1"/>
            </a:lvl3pPr>
            <a:lvl4pPr marL="1828609" indent="0">
              <a:buNone/>
              <a:defRPr sz="2133" b="1"/>
            </a:lvl4pPr>
            <a:lvl5pPr marL="2438144" indent="0">
              <a:buNone/>
              <a:defRPr sz="2133" b="1"/>
            </a:lvl5pPr>
            <a:lvl6pPr marL="3047680" indent="0">
              <a:buNone/>
              <a:defRPr sz="2133" b="1"/>
            </a:lvl6pPr>
            <a:lvl7pPr marL="3657217" indent="0">
              <a:buNone/>
              <a:defRPr sz="2133" b="1"/>
            </a:lvl7pPr>
            <a:lvl8pPr marL="4266753" indent="0">
              <a:buNone/>
              <a:defRPr sz="2133" b="1"/>
            </a:lvl8pPr>
            <a:lvl9pPr marL="4876289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F1BE9-B57C-498F-AC7D-C05E3E78657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12/9/21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A1E25-5442-4AB3-89FD-63405F2119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279165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F1BE9-B57C-498F-AC7D-C05E3E78657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12/9/21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A1E25-5442-4AB3-89FD-63405F2119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030536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F1BE9-B57C-498F-AC7D-C05E3E78657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12/9/21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A1E25-5442-4AB3-89FD-63405F2119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170718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5" y="273052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5" y="1435103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37" indent="0">
              <a:buNone/>
              <a:defRPr sz="1600"/>
            </a:lvl2pPr>
            <a:lvl3pPr marL="1219072" indent="0">
              <a:buNone/>
              <a:defRPr sz="1333"/>
            </a:lvl3pPr>
            <a:lvl4pPr marL="1828609" indent="0">
              <a:buNone/>
              <a:defRPr sz="1200"/>
            </a:lvl4pPr>
            <a:lvl5pPr marL="2438144" indent="0">
              <a:buNone/>
              <a:defRPr sz="1200"/>
            </a:lvl5pPr>
            <a:lvl6pPr marL="3047680" indent="0">
              <a:buNone/>
              <a:defRPr sz="1200"/>
            </a:lvl6pPr>
            <a:lvl7pPr marL="3657217" indent="0">
              <a:buNone/>
              <a:defRPr sz="1200"/>
            </a:lvl7pPr>
            <a:lvl8pPr marL="4266753" indent="0">
              <a:buNone/>
              <a:defRPr sz="1200"/>
            </a:lvl8pPr>
            <a:lvl9pPr marL="4876289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F1BE9-B57C-498F-AC7D-C05E3E78657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12/9/21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A1E25-5442-4AB3-89FD-63405F2119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2981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6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37" indent="0">
              <a:buNone/>
              <a:defRPr sz="3733"/>
            </a:lvl2pPr>
            <a:lvl3pPr marL="1219072" indent="0">
              <a:buNone/>
              <a:defRPr sz="3200"/>
            </a:lvl3pPr>
            <a:lvl4pPr marL="1828609" indent="0">
              <a:buNone/>
              <a:defRPr sz="2667"/>
            </a:lvl4pPr>
            <a:lvl5pPr marL="2438144" indent="0">
              <a:buNone/>
              <a:defRPr sz="2667"/>
            </a:lvl5pPr>
            <a:lvl6pPr marL="3047680" indent="0">
              <a:buNone/>
              <a:defRPr sz="2667"/>
            </a:lvl6pPr>
            <a:lvl7pPr marL="3657217" indent="0">
              <a:buNone/>
              <a:defRPr sz="2667"/>
            </a:lvl7pPr>
            <a:lvl8pPr marL="4266753" indent="0">
              <a:buNone/>
              <a:defRPr sz="2667"/>
            </a:lvl8pPr>
            <a:lvl9pPr marL="4876289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0"/>
            <a:ext cx="7315200" cy="804861"/>
          </a:xfrm>
        </p:spPr>
        <p:txBody>
          <a:bodyPr/>
          <a:lstStyle>
            <a:lvl1pPr marL="0" indent="0">
              <a:buNone/>
              <a:defRPr sz="1867"/>
            </a:lvl1pPr>
            <a:lvl2pPr marL="609537" indent="0">
              <a:buNone/>
              <a:defRPr sz="1600"/>
            </a:lvl2pPr>
            <a:lvl3pPr marL="1219072" indent="0">
              <a:buNone/>
              <a:defRPr sz="1333"/>
            </a:lvl3pPr>
            <a:lvl4pPr marL="1828609" indent="0">
              <a:buNone/>
              <a:defRPr sz="1200"/>
            </a:lvl4pPr>
            <a:lvl5pPr marL="2438144" indent="0">
              <a:buNone/>
              <a:defRPr sz="1200"/>
            </a:lvl5pPr>
            <a:lvl6pPr marL="3047680" indent="0">
              <a:buNone/>
              <a:defRPr sz="1200"/>
            </a:lvl6pPr>
            <a:lvl7pPr marL="3657217" indent="0">
              <a:buNone/>
              <a:defRPr sz="1200"/>
            </a:lvl7pPr>
            <a:lvl8pPr marL="4266753" indent="0">
              <a:buNone/>
              <a:defRPr sz="1200"/>
            </a:lvl8pPr>
            <a:lvl9pPr marL="4876289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F1BE9-B57C-498F-AC7D-C05E3E78657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12/9/21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A1E25-5442-4AB3-89FD-63405F2119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747965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F1BE9-B57C-498F-AC7D-C05E3E78657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12/9/21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A1E25-5442-4AB3-89FD-63405F2119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845568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28600"/>
            <a:ext cx="2743200" cy="4876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28600"/>
            <a:ext cx="8026400" cy="4876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F1BE9-B57C-498F-AC7D-C05E3E78657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12/9/21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A1E25-5442-4AB3-89FD-63405F2119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10479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88222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="" xmlns:a16="http://schemas.microsoft.com/office/drawing/2014/main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C69D82C2-117E-4A35-95BF-D458B26D688D}"/>
              </a:ext>
            </a:extLst>
          </p:cNvPr>
          <p:cNvSpPr txBox="1"/>
          <p:nvPr userDrawn="1"/>
        </p:nvSpPr>
        <p:spPr>
          <a:xfrm>
            <a:off x="8011749" y="0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236505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="" xmlns:a16="http://schemas.microsoft.com/office/drawing/2014/main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="" xmlns:a16="http://schemas.microsoft.com/office/drawing/2014/main" id="{85267853-B155-4C5A-B17D-13C99003FA45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="" xmlns:a16="http://schemas.microsoft.com/office/drawing/2014/main" id="{EAE8A449-7A3F-40C5-B305-E2A28C9FD942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="" xmlns:a16="http://schemas.microsoft.com/office/drawing/2014/main" id="{61A8C16D-6509-4108-98A5-625CBDF5F070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="" xmlns:a16="http://schemas.microsoft.com/office/drawing/2014/main" id="{F3B873EF-BA25-43F8-B507-68795F3111ED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="" xmlns:a16="http://schemas.microsoft.com/office/drawing/2014/main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="" xmlns:a16="http://schemas.microsoft.com/office/drawing/2014/main" id="{B20D4855-2AE0-48EF-9542-73C2EC19F99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35733CB7-2EEC-42DC-9103-2D109DD1CFEE}"/>
              </a:ext>
            </a:extLst>
          </p:cNvPr>
          <p:cNvSpPr txBox="1"/>
          <p:nvPr userDrawn="1"/>
        </p:nvSpPr>
        <p:spPr>
          <a:xfrm>
            <a:off x="7320632" y="6524284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457174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="" xmlns:a16="http://schemas.microsoft.com/office/drawing/2014/main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="" xmlns:a16="http://schemas.microsoft.com/office/drawing/2014/main" id="{05B45BC2-AFD2-4521-86C7-28EA6A142BF8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="" xmlns:a16="http://schemas.microsoft.com/office/drawing/2014/main" id="{73E6612B-E6CF-431F-83A1-B242A79A465C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="" xmlns:a16="http://schemas.microsoft.com/office/drawing/2014/main" id="{9B231B91-9FD3-46F5-8DB9-BCC8C6F58B0F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="" xmlns:a16="http://schemas.microsoft.com/office/drawing/2014/main" id="{75059DDB-9C2F-46FF-9EF1-50E22BC24E2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="" xmlns:a16="http://schemas.microsoft.com/office/drawing/2014/main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="" xmlns:a16="http://schemas.microsoft.com/office/drawing/2014/main" id="{BE790CA5-EC6C-4F0B-B555-50D8033BE031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8E6DDB6A-D1EC-44AC-A42F-3D5C776DEBE6}"/>
              </a:ext>
            </a:extLst>
          </p:cNvPr>
          <p:cNvSpPr/>
          <p:nvPr userDrawn="1"/>
        </p:nvSpPr>
        <p:spPr>
          <a:xfrm rot="20410169">
            <a:off x="4016052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83A11163-4540-4661-A7E2-7E02DE00886F}"/>
              </a:ext>
            </a:extLst>
          </p:cNvPr>
          <p:cNvSpPr txBox="1"/>
          <p:nvPr userDrawn="1"/>
        </p:nvSpPr>
        <p:spPr>
          <a:xfrm>
            <a:off x="5353380" y="198271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="" xmlns:a16="http://schemas.microsoft.com/office/drawing/2014/main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7" y="1150962"/>
            <a:ext cx="1481296" cy="490473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4D616774-3438-47D7-81AB-B40EEBD5818D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683341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="" xmlns:a16="http://schemas.microsoft.com/office/drawing/2014/main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="" xmlns:a16="http://schemas.microsoft.com/office/drawing/2014/main" id="{26859808-0E4C-4601-BFD5-C6BA5BCC44FE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="" xmlns:a16="http://schemas.microsoft.com/office/drawing/2014/main" id="{C20B859B-7433-488D-AD26-C313806026F3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="" xmlns:a16="http://schemas.microsoft.com/office/drawing/2014/main" id="{26C76A02-5C8B-42AD-8662-686E30606D34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="" xmlns:a16="http://schemas.microsoft.com/office/drawing/2014/main" id="{C6F4EA04-890C-4306-9211-FB1733E0C647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="" xmlns:a16="http://schemas.microsoft.com/office/drawing/2014/main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="" xmlns:a16="http://schemas.microsoft.com/office/drawing/2014/main" id="{0A2B951D-F19F-475D-B457-B86EF8DC984B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B509803A-0360-4D33-9AB5-ED47ED9135D1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7E0D0665-6999-4651-BD19-C7C402D30EEB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0A77F017-DFC1-4D5F-8272-B3E76D6DA324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4D542502-B1BA-4EEE-B113-19E670FE5796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="" xmlns:a16="http://schemas.microsoft.com/office/drawing/2014/main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7"/>
            <a:ext cx="3028932" cy="384743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1C8F1E24-5B7F-481A-86BE-BC8D3CC99D79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61585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="" xmlns:a16="http://schemas.microsoft.com/office/drawing/2014/main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="" xmlns:a16="http://schemas.microsoft.com/office/drawing/2014/main" id="{3599D6A8-8376-4469-B1C4-0D0AB8B9FCB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="" xmlns:a16="http://schemas.microsoft.com/office/drawing/2014/main" id="{F6108594-A8DF-4763-BAD6-AFEBB0C3196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="" xmlns:a16="http://schemas.microsoft.com/office/drawing/2014/main" id="{B8502FED-250A-4CBC-8EE4-50D3D012EADA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="" xmlns:a16="http://schemas.microsoft.com/office/drawing/2014/main" id="{4B97A2AD-D2A2-4C3E-AA45-DF5B9EE1314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="" xmlns:a16="http://schemas.microsoft.com/office/drawing/2014/main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="" xmlns:a16="http://schemas.microsoft.com/office/drawing/2014/main" id="{ECDDE16C-0075-42EB-A3AA-DDD1D96A76E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EFB12868-D957-45A4-B5D8-783DBD98F2C6}"/>
              </a:ext>
            </a:extLst>
          </p:cNvPr>
          <p:cNvSpPr/>
          <p:nvPr userDrawn="1"/>
        </p:nvSpPr>
        <p:spPr>
          <a:xfrm>
            <a:off x="3667342" y="983093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1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1F28E606-F052-4F98-9FBC-30FFA9B82FDA}"/>
              </a:ext>
            </a:extLst>
          </p:cNvPr>
          <p:cNvSpPr txBox="1"/>
          <p:nvPr userDrawn="1"/>
        </p:nvSpPr>
        <p:spPr>
          <a:xfrm>
            <a:off x="4557819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="" xmlns:a16="http://schemas.microsoft.com/office/drawing/2014/main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16645" y="3997564"/>
            <a:ext cx="3980370" cy="197972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215E454A-B08C-4576-8333-920008E55294}"/>
              </a:ext>
            </a:extLst>
          </p:cNvPr>
          <p:cNvSpPr txBox="1"/>
          <p:nvPr userDrawn="1"/>
        </p:nvSpPr>
        <p:spPr>
          <a:xfrm>
            <a:off x="7668010" y="6560136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126300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42784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0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12/9/21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8642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FF9D3E-4EA2-4F72-8A82-588E2BC4C7DF}" type="datetimeFigureOut">
              <a:rPr lang="en-US" smtClean="0"/>
              <a:t>12/9/21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9736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33" tIns="45717" rIns="91433" bIns="45717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horz" lIns="91433" tIns="45717" rIns="91433" bIns="45717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2"/>
            <a:ext cx="2844800" cy="365125"/>
          </a:xfrm>
          <a:prstGeom prst="rect">
            <a:avLst/>
          </a:prstGeom>
        </p:spPr>
        <p:txBody>
          <a:bodyPr vert="horz" lIns="91433" tIns="45717" rIns="91433" bIns="45717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AF1BE9-B57C-498F-AC7D-C05E3E78657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12/9/21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33" tIns="45717" rIns="91433" bIns="45717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33" tIns="45717" rIns="91433" bIns="45717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7A1E25-5442-4AB3-89FD-63405F2119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00664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p:timing>
    <p:tnLst>
      <p:par>
        <p:cTn id="1" dur="indefinite" restart="never" nodeType="tmRoot"/>
      </p:par>
    </p:tnLst>
  </p:timing>
  <p:txStyles>
    <p:titleStyle>
      <a:lvl1pPr algn="ctr" defTabSz="1219072" rtl="0" eaLnBrk="1" latinLnBrk="0" hangingPunct="1">
        <a:spcBef>
          <a:spcPct val="0"/>
        </a:spcBef>
        <a:buNone/>
        <a:defRPr sz="5867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53" indent="-457153" algn="l" defTabSz="1219072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495" indent="-380960" algn="l" defTabSz="1219072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523841" indent="-304768" algn="l" defTabSz="1219072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376" indent="-304768" algn="l" defTabSz="1219072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2913" indent="-304768" algn="l" defTabSz="1219072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448" indent="-304768" algn="l" defTabSz="1219072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1985" indent="-304768" algn="l" defTabSz="1219072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522" indent="-304768" algn="l" defTabSz="1219072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057" indent="-304768" algn="l" defTabSz="1219072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07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37" algn="l" defTabSz="121907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072" algn="l" defTabSz="121907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609" algn="l" defTabSz="121907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144" algn="l" defTabSz="121907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680" algn="l" defTabSz="121907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217" algn="l" defTabSz="121907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753" algn="l" defTabSz="121907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289" algn="l" defTabSz="121907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48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g"/><Relationship Id="rId13" Type="http://schemas.microsoft.com/office/2007/relationships/hdphoto" Target="../media/hdphoto6.wdp"/><Relationship Id="rId3" Type="http://schemas.openxmlformats.org/officeDocument/2006/relationships/slideLayout" Target="../slideLayouts/slideLayout32.xml"/><Relationship Id="rId7" Type="http://schemas.openxmlformats.org/officeDocument/2006/relationships/audio" Target="../media/audio5.wav"/><Relationship Id="rId12" Type="http://schemas.openxmlformats.org/officeDocument/2006/relationships/image" Target="../media/image4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4.wav"/><Relationship Id="rId11" Type="http://schemas.openxmlformats.org/officeDocument/2006/relationships/slide" Target="slide4.xml"/><Relationship Id="rId5" Type="http://schemas.openxmlformats.org/officeDocument/2006/relationships/audio" Target="../media/audio3.wav"/><Relationship Id="rId10" Type="http://schemas.openxmlformats.org/officeDocument/2006/relationships/image" Target="../media/image36.png"/><Relationship Id="rId4" Type="http://schemas.openxmlformats.org/officeDocument/2006/relationships/audio" Target="../media/audio2.wav"/><Relationship Id="rId9" Type="http://schemas.openxmlformats.org/officeDocument/2006/relationships/image" Target="../media/image43.w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5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2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gif"/><Relationship Id="rId3" Type="http://schemas.openxmlformats.org/officeDocument/2006/relationships/slideLayout" Target="../slideLayouts/slideLayout32.xml"/><Relationship Id="rId7" Type="http://schemas.openxmlformats.org/officeDocument/2006/relationships/image" Target="../media/image3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.wdp"/><Relationship Id="rId5" Type="http://schemas.openxmlformats.org/officeDocument/2006/relationships/image" Target="../media/image33.png"/><Relationship Id="rId4" Type="http://schemas.openxmlformats.org/officeDocument/2006/relationships/image" Target="../media/image32.png"/><Relationship Id="rId9" Type="http://schemas.openxmlformats.org/officeDocument/2006/relationships/image" Target="../media/image36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32.xml"/><Relationship Id="rId7" Type="http://schemas.openxmlformats.org/officeDocument/2006/relationships/image" Target="../media/image3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6.png"/><Relationship Id="rId5" Type="http://schemas.openxmlformats.org/officeDocument/2006/relationships/image" Target="../media/image34.png"/><Relationship Id="rId4" Type="http://schemas.openxmlformats.org/officeDocument/2006/relationships/image" Target="../media/image32.png"/><Relationship Id="rId9" Type="http://schemas.openxmlformats.org/officeDocument/2006/relationships/image" Target="../media/image35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microsoft.com/office/2007/relationships/hdphoto" Target="../media/hdphoto3.wdp"/><Relationship Id="rId18" Type="http://schemas.openxmlformats.org/officeDocument/2006/relationships/image" Target="../media/image40.png"/><Relationship Id="rId3" Type="http://schemas.openxmlformats.org/officeDocument/2006/relationships/slideLayout" Target="../slideLayouts/slideLayout32.xml"/><Relationship Id="rId21" Type="http://schemas.openxmlformats.org/officeDocument/2006/relationships/image" Target="../media/image33.png"/><Relationship Id="rId7" Type="http://schemas.openxmlformats.org/officeDocument/2006/relationships/slide" Target="slide6.xml"/><Relationship Id="rId12" Type="http://schemas.openxmlformats.org/officeDocument/2006/relationships/image" Target="../media/image38.png"/><Relationship Id="rId17" Type="http://schemas.openxmlformats.org/officeDocument/2006/relationships/slide" Target="slide10.xml"/><Relationship Id="rId25" Type="http://schemas.openxmlformats.org/officeDocument/2006/relationships/image" Target="../media/image41.gif"/><Relationship Id="rId2" Type="http://schemas.openxmlformats.org/officeDocument/2006/relationships/audio" Target="../media/media1.mp3"/><Relationship Id="rId16" Type="http://schemas.microsoft.com/office/2007/relationships/hdphoto" Target="../media/hdphoto4.wdp"/><Relationship Id="rId20" Type="http://schemas.openxmlformats.org/officeDocument/2006/relationships/image" Target="../media/image34.png"/><Relationship Id="rId1" Type="http://schemas.microsoft.com/office/2007/relationships/media" Target="../media/media1.mp3"/><Relationship Id="rId6" Type="http://schemas.openxmlformats.org/officeDocument/2006/relationships/slide" Target="slide5.xml"/><Relationship Id="rId11" Type="http://schemas.openxmlformats.org/officeDocument/2006/relationships/slide" Target="slide8.xml"/><Relationship Id="rId24" Type="http://schemas.openxmlformats.org/officeDocument/2006/relationships/image" Target="../media/image36.png"/><Relationship Id="rId5" Type="http://schemas.openxmlformats.org/officeDocument/2006/relationships/image" Target="../media/image32.png"/><Relationship Id="rId15" Type="http://schemas.openxmlformats.org/officeDocument/2006/relationships/image" Target="../media/image39.png"/><Relationship Id="rId23" Type="http://schemas.openxmlformats.org/officeDocument/2006/relationships/image" Target="../media/image35.gif"/><Relationship Id="rId10" Type="http://schemas.openxmlformats.org/officeDocument/2006/relationships/slide" Target="slide7.xml"/><Relationship Id="rId19" Type="http://schemas.microsoft.com/office/2007/relationships/hdphoto" Target="../media/hdphoto5.wdp"/><Relationship Id="rId4" Type="http://schemas.openxmlformats.org/officeDocument/2006/relationships/audio" Target="../media/audio1.wav"/><Relationship Id="rId9" Type="http://schemas.microsoft.com/office/2007/relationships/hdphoto" Target="../media/hdphoto2.wdp"/><Relationship Id="rId14" Type="http://schemas.openxmlformats.org/officeDocument/2006/relationships/slide" Target="slide9.xml"/><Relationship Id="rId22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g"/><Relationship Id="rId13" Type="http://schemas.microsoft.com/office/2007/relationships/hdphoto" Target="../media/hdphoto6.wdp"/><Relationship Id="rId3" Type="http://schemas.openxmlformats.org/officeDocument/2006/relationships/slideLayout" Target="../slideLayouts/slideLayout32.xml"/><Relationship Id="rId7" Type="http://schemas.openxmlformats.org/officeDocument/2006/relationships/audio" Target="../media/audio5.wav"/><Relationship Id="rId12" Type="http://schemas.openxmlformats.org/officeDocument/2006/relationships/image" Target="../media/image4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4.wav"/><Relationship Id="rId11" Type="http://schemas.openxmlformats.org/officeDocument/2006/relationships/slide" Target="slide4.xml"/><Relationship Id="rId5" Type="http://schemas.openxmlformats.org/officeDocument/2006/relationships/audio" Target="../media/audio3.wav"/><Relationship Id="rId10" Type="http://schemas.openxmlformats.org/officeDocument/2006/relationships/image" Target="../media/image36.png"/><Relationship Id="rId4" Type="http://schemas.openxmlformats.org/officeDocument/2006/relationships/audio" Target="../media/audio2.wav"/><Relationship Id="rId9" Type="http://schemas.openxmlformats.org/officeDocument/2006/relationships/image" Target="../media/image43.wmf"/><Relationship Id="rId14" Type="http://schemas.openxmlformats.org/officeDocument/2006/relationships/image" Target="../media/image4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g"/><Relationship Id="rId13" Type="http://schemas.microsoft.com/office/2007/relationships/hdphoto" Target="../media/hdphoto6.wdp"/><Relationship Id="rId3" Type="http://schemas.openxmlformats.org/officeDocument/2006/relationships/slideLayout" Target="../slideLayouts/slideLayout32.xml"/><Relationship Id="rId7" Type="http://schemas.openxmlformats.org/officeDocument/2006/relationships/audio" Target="../media/audio5.wav"/><Relationship Id="rId12" Type="http://schemas.openxmlformats.org/officeDocument/2006/relationships/image" Target="../media/image4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4.wav"/><Relationship Id="rId11" Type="http://schemas.openxmlformats.org/officeDocument/2006/relationships/slide" Target="slide4.xml"/><Relationship Id="rId5" Type="http://schemas.openxmlformats.org/officeDocument/2006/relationships/audio" Target="../media/audio3.wav"/><Relationship Id="rId10" Type="http://schemas.openxmlformats.org/officeDocument/2006/relationships/image" Target="../media/image36.png"/><Relationship Id="rId4" Type="http://schemas.openxmlformats.org/officeDocument/2006/relationships/audio" Target="../media/audio2.wav"/><Relationship Id="rId9" Type="http://schemas.openxmlformats.org/officeDocument/2006/relationships/image" Target="../media/image43.wmf"/><Relationship Id="rId14" Type="http://schemas.openxmlformats.org/officeDocument/2006/relationships/image" Target="../media/image46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g"/><Relationship Id="rId13" Type="http://schemas.microsoft.com/office/2007/relationships/hdphoto" Target="../media/hdphoto6.wdp"/><Relationship Id="rId3" Type="http://schemas.openxmlformats.org/officeDocument/2006/relationships/slideLayout" Target="../slideLayouts/slideLayout32.xml"/><Relationship Id="rId7" Type="http://schemas.openxmlformats.org/officeDocument/2006/relationships/audio" Target="../media/audio5.wav"/><Relationship Id="rId12" Type="http://schemas.openxmlformats.org/officeDocument/2006/relationships/image" Target="../media/image4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4.wav"/><Relationship Id="rId11" Type="http://schemas.openxmlformats.org/officeDocument/2006/relationships/slide" Target="slide4.xml"/><Relationship Id="rId5" Type="http://schemas.openxmlformats.org/officeDocument/2006/relationships/audio" Target="../media/audio3.wav"/><Relationship Id="rId10" Type="http://schemas.openxmlformats.org/officeDocument/2006/relationships/image" Target="../media/image36.png"/><Relationship Id="rId4" Type="http://schemas.openxmlformats.org/officeDocument/2006/relationships/audio" Target="../media/audio2.wav"/><Relationship Id="rId9" Type="http://schemas.openxmlformats.org/officeDocument/2006/relationships/image" Target="../media/image43.wmf"/><Relationship Id="rId14" Type="http://schemas.openxmlformats.org/officeDocument/2006/relationships/image" Target="../media/image4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g"/><Relationship Id="rId13" Type="http://schemas.microsoft.com/office/2007/relationships/hdphoto" Target="../media/hdphoto6.wdp"/><Relationship Id="rId3" Type="http://schemas.openxmlformats.org/officeDocument/2006/relationships/slideLayout" Target="../slideLayouts/slideLayout32.xml"/><Relationship Id="rId7" Type="http://schemas.openxmlformats.org/officeDocument/2006/relationships/audio" Target="../media/audio5.wav"/><Relationship Id="rId12" Type="http://schemas.openxmlformats.org/officeDocument/2006/relationships/image" Target="../media/image4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4.wav"/><Relationship Id="rId11" Type="http://schemas.openxmlformats.org/officeDocument/2006/relationships/slide" Target="slide4.xml"/><Relationship Id="rId5" Type="http://schemas.openxmlformats.org/officeDocument/2006/relationships/audio" Target="../media/audio3.wav"/><Relationship Id="rId10" Type="http://schemas.openxmlformats.org/officeDocument/2006/relationships/image" Target="../media/image36.png"/><Relationship Id="rId4" Type="http://schemas.openxmlformats.org/officeDocument/2006/relationships/audio" Target="../media/audio2.wav"/><Relationship Id="rId9" Type="http://schemas.openxmlformats.org/officeDocument/2006/relationships/image" Target="../media/image43.wmf"/><Relationship Id="rId14" Type="http://schemas.openxmlformats.org/officeDocument/2006/relationships/image" Target="../media/image4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g"/><Relationship Id="rId13" Type="http://schemas.microsoft.com/office/2007/relationships/hdphoto" Target="../media/hdphoto6.wdp"/><Relationship Id="rId3" Type="http://schemas.openxmlformats.org/officeDocument/2006/relationships/slideLayout" Target="../slideLayouts/slideLayout32.xml"/><Relationship Id="rId7" Type="http://schemas.openxmlformats.org/officeDocument/2006/relationships/audio" Target="../media/audio5.wav"/><Relationship Id="rId12" Type="http://schemas.openxmlformats.org/officeDocument/2006/relationships/image" Target="../media/image4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4.wav"/><Relationship Id="rId11" Type="http://schemas.openxmlformats.org/officeDocument/2006/relationships/slide" Target="slide4.xml"/><Relationship Id="rId5" Type="http://schemas.openxmlformats.org/officeDocument/2006/relationships/audio" Target="../media/audio3.wav"/><Relationship Id="rId10" Type="http://schemas.openxmlformats.org/officeDocument/2006/relationships/image" Target="../media/image36.png"/><Relationship Id="rId4" Type="http://schemas.openxmlformats.org/officeDocument/2006/relationships/audio" Target="../media/audio2.wav"/><Relationship Id="rId9" Type="http://schemas.openxmlformats.org/officeDocument/2006/relationships/image" Target="../media/image43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7" name="WordArt 11"/>
          <p:cNvSpPr>
            <a:spLocks noChangeArrowheads="1" noChangeShapeType="1" noTextEdit="1"/>
          </p:cNvSpPr>
          <p:nvPr/>
        </p:nvSpPr>
        <p:spPr bwMode="auto">
          <a:xfrm>
            <a:off x="2819400" y="1676400"/>
            <a:ext cx="6781800" cy="1524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ObliqueTopRight"/>
              <a:lightRig rig="legacyFlat3" dir="b"/>
            </a:scene3d>
            <a:sp3d extrusionH="430200" prstMaterial="legacyMatte">
              <a:extrusionClr>
                <a:srgbClr val="FFFF99"/>
              </a:extrusionClr>
            </a:sp3d>
          </a:bodyPr>
          <a:lstStyle/>
          <a:p>
            <a:pPr algn="ctr"/>
            <a:endParaRPr lang="vi-VN" sz="1100" b="1" kern="1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000000"/>
                  </a:gs>
                  <a:gs pos="20000">
                    <a:srgbClr val="0A128C"/>
                  </a:gs>
                  <a:gs pos="35001">
                    <a:srgbClr val="181CC7"/>
                  </a:gs>
                  <a:gs pos="44000">
                    <a:srgbClr val="7005D4"/>
                  </a:gs>
                  <a:gs pos="50000">
                    <a:srgbClr val="8C3D91"/>
                  </a:gs>
                  <a:gs pos="56000">
                    <a:srgbClr val="7005D4"/>
                  </a:gs>
                  <a:gs pos="64999">
                    <a:srgbClr val="181CC7"/>
                  </a:gs>
                  <a:gs pos="80000">
                    <a:srgbClr val="0A128C"/>
                  </a:gs>
                  <a:gs pos="100000">
                    <a:srgbClr val="000000"/>
                  </a:gs>
                </a:gsLst>
                <a:lin ang="5400000" scaled="1"/>
              </a:gradFill>
              <a:latin typeface="Times New Roman"/>
              <a:cs typeface="Times New Roman"/>
            </a:endParaRPr>
          </a:p>
        </p:txBody>
      </p:sp>
      <p:sp>
        <p:nvSpPr>
          <p:cNvPr id="14348" name="WordArt 12"/>
          <p:cNvSpPr>
            <a:spLocks noChangeArrowheads="1" noChangeShapeType="1" noTextEdit="1"/>
          </p:cNvSpPr>
          <p:nvPr/>
        </p:nvSpPr>
        <p:spPr bwMode="auto">
          <a:xfrm>
            <a:off x="2909060" y="2785992"/>
            <a:ext cx="6173260" cy="72201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36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sy="50000" kx="2453608" rotWithShape="0">
                    <a:srgbClr val="868686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3600" b="1" kern="1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sy="50000" kx="2453608" rotWithShape="0">
                    <a:srgbClr val="868686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TOÁN</a:t>
            </a:r>
            <a:endParaRPr lang="en-US" sz="3600" b="1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sy="50000" kx="2453608" rotWithShape="0">
                  <a:srgbClr val="868686">
                    <a:alpha val="5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053" name="Group 13"/>
          <p:cNvGrpSpPr>
            <a:grpSpLocks/>
          </p:cNvGrpSpPr>
          <p:nvPr/>
        </p:nvGrpSpPr>
        <p:grpSpPr bwMode="auto">
          <a:xfrm>
            <a:off x="1" y="-14288"/>
            <a:ext cx="12256654" cy="6837363"/>
            <a:chOff x="14" y="-9"/>
            <a:chExt cx="5781" cy="4329"/>
          </a:xfrm>
        </p:grpSpPr>
        <p:pic>
          <p:nvPicPr>
            <p:cNvPr id="2057" name="Picture 14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" y="0"/>
              <a:ext cx="5736" cy="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8" name="Picture 15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-2127" y="2132"/>
              <a:ext cx="4329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9" name="Picture 16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" y="4267"/>
              <a:ext cx="5736" cy="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0" name="Picture 17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3571" y="2132"/>
              <a:ext cx="4329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054" name="TextBox 12"/>
          <p:cNvSpPr txBox="1">
            <a:spLocks noChangeArrowheads="1"/>
          </p:cNvSpPr>
          <p:nvPr/>
        </p:nvSpPr>
        <p:spPr bwMode="auto">
          <a:xfrm>
            <a:off x="1752600" y="533400"/>
            <a:ext cx="9331036" cy="130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en-US" sz="2800" b="1" dirty="0">
                <a:solidFill>
                  <a:srgbClr val="FF0000"/>
                </a:solidFill>
                <a:cs typeface="Times New Roman" pitchFamily="18" charset="0"/>
              </a:rPr>
              <a:t>ỦY BAN NHÂN DÂN QUẬN LONG BIÊN</a:t>
            </a:r>
          </a:p>
          <a:p>
            <a:pPr algn="ctr" eaLnBrk="1" hangingPunct="1">
              <a:lnSpc>
                <a:spcPct val="150000"/>
              </a:lnSpc>
            </a:pPr>
            <a:r>
              <a:rPr lang="en-US" sz="2800" b="1" dirty="0">
                <a:solidFill>
                  <a:srgbClr val="FF0000"/>
                </a:solidFill>
                <a:cs typeface="Times New Roman" pitchFamily="18" charset="0"/>
              </a:rPr>
              <a:t>TRƯỜNG TIỂU HỌC ÁI MỘ B</a:t>
            </a:r>
          </a:p>
        </p:txBody>
      </p:sp>
      <p:sp>
        <p:nvSpPr>
          <p:cNvPr id="2056" name="TextBox 14"/>
          <p:cNvSpPr txBox="1">
            <a:spLocks noChangeArrowheads="1"/>
          </p:cNvSpPr>
          <p:nvPr/>
        </p:nvSpPr>
        <p:spPr bwMode="auto">
          <a:xfrm>
            <a:off x="1977476" y="4145455"/>
            <a:ext cx="85344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sz="3600" b="1" dirty="0">
                <a:solidFill>
                  <a:srgbClr val="FF0000"/>
                </a:solidFill>
                <a:cs typeface="Times New Roman" pitchFamily="18" charset="0"/>
              </a:rPr>
              <a:t>LỚP 2</a:t>
            </a:r>
          </a:p>
        </p:txBody>
      </p:sp>
      <p:sp>
        <p:nvSpPr>
          <p:cNvPr id="12" name="TextBox 14">
            <a:extLst>
              <a:ext uri="{FF2B5EF4-FFF2-40B4-BE49-F238E27FC236}">
                <a16:creationId xmlns="" xmlns:a16="http://schemas.microsoft.com/office/drawing/2014/main" id="{038EBA7F-34F2-4ECE-BCA6-B7BCB30B21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1319" y="4975745"/>
            <a:ext cx="1157769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sz="3600" b="1" dirty="0" err="1">
                <a:solidFill>
                  <a:srgbClr val="7030A0"/>
                </a:solidFill>
                <a:cs typeface="Times New Roman" pitchFamily="18" charset="0"/>
              </a:rPr>
              <a:t>Bài</a:t>
            </a:r>
            <a:r>
              <a:rPr lang="en-US" sz="3600" b="1" dirty="0">
                <a:solidFill>
                  <a:srgbClr val="7030A0"/>
                </a:solidFill>
                <a:cs typeface="Times New Roman" pitchFamily="18" charset="0"/>
              </a:rPr>
              <a:t> </a:t>
            </a:r>
            <a:r>
              <a:rPr lang="en-US" sz="3600" b="1" dirty="0" smtClean="0">
                <a:solidFill>
                  <a:srgbClr val="7030A0"/>
                </a:solidFill>
                <a:cs typeface="Times New Roman" pitchFamily="18" charset="0"/>
              </a:rPr>
              <a:t>30</a:t>
            </a:r>
            <a:r>
              <a:rPr lang="en-US" sz="3600" b="1" dirty="0">
                <a:solidFill>
                  <a:srgbClr val="7030A0"/>
                </a:solidFill>
                <a:cs typeface="Times New Roman" pitchFamily="18" charset="0"/>
              </a:rPr>
              <a:t>: </a:t>
            </a:r>
            <a:r>
              <a:rPr lang="en-US" sz="3600" b="1" dirty="0" err="1">
                <a:solidFill>
                  <a:srgbClr val="7030A0"/>
                </a:solidFill>
                <a:cs typeface="Times New Roman" pitchFamily="18" charset="0"/>
              </a:rPr>
              <a:t>Ngày</a:t>
            </a:r>
            <a:r>
              <a:rPr lang="en-US" sz="3600" b="1" dirty="0">
                <a:solidFill>
                  <a:srgbClr val="7030A0"/>
                </a:solidFill>
                <a:cs typeface="Times New Roman" pitchFamily="18" charset="0"/>
              </a:rPr>
              <a:t> - </a:t>
            </a:r>
            <a:r>
              <a:rPr lang="en-US" sz="3600" b="1" dirty="0" err="1">
                <a:solidFill>
                  <a:srgbClr val="7030A0"/>
                </a:solidFill>
                <a:cs typeface="Times New Roman" pitchFamily="18" charset="0"/>
              </a:rPr>
              <a:t>tháng</a:t>
            </a:r>
            <a:endParaRPr lang="en-US" sz="3600" b="1" dirty="0">
              <a:solidFill>
                <a:srgbClr val="7030A0"/>
              </a:solidFill>
              <a:cs typeface="Times New Roman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BC8C3591-1849-4523-A500-493EB0D6E0C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505" y="178287"/>
            <a:ext cx="1523999" cy="1523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7371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repeatCount="200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ội dung CH"/>
          <p:cNvSpPr/>
          <p:nvPr/>
        </p:nvSpPr>
        <p:spPr>
          <a:xfrm>
            <a:off x="533400" y="685800"/>
            <a:ext cx="11258266" cy="4880811"/>
          </a:xfrm>
          <a:prstGeom prst="roundRect">
            <a:avLst/>
          </a:prstGeom>
          <a:solidFill>
            <a:srgbClr val="7030A0">
              <a:alpha val="8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 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  <p:sp>
        <p:nvSpPr>
          <p:cNvPr id="3" name="Câu hỏi"/>
          <p:cNvSpPr/>
          <p:nvPr/>
        </p:nvSpPr>
        <p:spPr>
          <a:xfrm>
            <a:off x="4435521" y="114737"/>
            <a:ext cx="2959889" cy="914399"/>
          </a:xfrm>
          <a:prstGeom prst="roundRect">
            <a:avLst/>
          </a:prstGeom>
          <a:solidFill>
            <a:srgbClr val="FFFF00"/>
          </a:solidFill>
          <a:ln w="5715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6 </a:t>
            </a:r>
          </a:p>
        </p:txBody>
      </p:sp>
      <p:sp>
        <p:nvSpPr>
          <p:cNvPr id="4" name="Đáp án"/>
          <p:cNvSpPr/>
          <p:nvPr/>
        </p:nvSpPr>
        <p:spPr>
          <a:xfrm>
            <a:off x="928617" y="3775532"/>
            <a:ext cx="10467832" cy="1614616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5715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60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5" name="Rectangle 4"/>
          <p:cNvSpPr/>
          <p:nvPr/>
        </p:nvSpPr>
        <p:spPr>
          <a:xfrm>
            <a:off x="2637950" y="1461224"/>
            <a:ext cx="6816290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sz="4400" b="1" i="0" u="none" strike="noStrike" kern="1200" cap="none" spc="0" normalizeH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giờ</a:t>
            </a:r>
            <a:r>
              <a:rPr kumimoji="0" lang="en-US" sz="4400" b="1" i="0" u="none" strike="noStrike" kern="1200" cap="none" spc="0" normalizeH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4400" b="1" i="0" u="none" strike="noStrike" kern="1200" cap="none" spc="0" normalizeH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bao </a:t>
            </a:r>
            <a:r>
              <a:rPr kumimoji="0" lang="en-US" sz="4400" b="1" i="0" u="none" strike="noStrike" kern="1200" cap="none" spc="0" normalizeH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nhiêu</a:t>
            </a:r>
            <a:r>
              <a:rPr kumimoji="0" lang="en-US" sz="4400" b="1" i="0" u="none" strike="noStrike" kern="1200" cap="none" spc="0" normalizeH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phút</a:t>
            </a:r>
            <a:r>
              <a:rPr kumimoji="0" lang="en-US" sz="4400" b="1" i="0" u="none" strike="noStrike" kern="1200" cap="none" spc="0" normalizeH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kumimoji="0" lang="en-US" sz="4400" b="1" i="0" u="none" strike="noStrike" kern="1200" cap="none" spc="0" normalizeH="0" baseline="0" noProof="0" dirty="0">
              <a:ln w="0"/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" name="Picture 115" descr="ALRMCLOK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54" y="114737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8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9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1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1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1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13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14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15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16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7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8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9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+mn-cs"/>
              </a:rPr>
              <a:t>0</a:t>
            </a:r>
          </a:p>
        </p:txBody>
      </p:sp>
      <p:pic>
        <p:nvPicPr>
          <p:cNvPr id="25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pic>
        <p:nvPicPr>
          <p:cNvPr id="28" name="Picture 27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/>
        </p:blipFill>
        <p:spPr>
          <a:xfrm>
            <a:off x="9714054" y="5606464"/>
            <a:ext cx="2254076" cy="1251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931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83536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70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80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90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10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20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30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4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50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19697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2" grpId="0" animBg="1"/>
      <p:bldP spid="3" grpId="0" animBg="1"/>
      <p:bldP spid="4" grpId="0" animBg="1"/>
      <p:bldP spid="5" grpId="0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7629236" y="6437745"/>
            <a:ext cx="3223491" cy="420255"/>
          </a:xfrm>
          <a:prstGeom prst="ellipse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8113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F19E942D-1DD7-4BA5-AB48-84AB50F54985}"/>
              </a:ext>
            </a:extLst>
          </p:cNvPr>
          <p:cNvGrpSpPr/>
          <p:nvPr/>
        </p:nvGrpSpPr>
        <p:grpSpPr>
          <a:xfrm>
            <a:off x="400050" y="927098"/>
            <a:ext cx="11049000" cy="5536923"/>
            <a:chOff x="400050" y="228600"/>
            <a:chExt cx="11083160" cy="6133824"/>
          </a:xfrm>
        </p:grpSpPr>
        <p:grpSp>
          <p:nvGrpSpPr>
            <p:cNvPr id="3" name="Group 2">
              <a:extLst>
                <a:ext uri="{FF2B5EF4-FFF2-40B4-BE49-F238E27FC236}">
                  <a16:creationId xmlns="" xmlns:a16="http://schemas.microsoft.com/office/drawing/2014/main" id="{6EECF909-07E8-4317-80C8-95104FB07C52}"/>
                </a:ext>
              </a:extLst>
            </p:cNvPr>
            <p:cNvGrpSpPr/>
            <p:nvPr/>
          </p:nvGrpSpPr>
          <p:grpSpPr>
            <a:xfrm>
              <a:off x="400050" y="228600"/>
              <a:ext cx="11083160" cy="6133824"/>
              <a:chOff x="400050" y="228600"/>
              <a:chExt cx="11083160" cy="6133824"/>
            </a:xfrm>
          </p:grpSpPr>
          <p:pic>
            <p:nvPicPr>
              <p:cNvPr id="6" name="Picture 5">
                <a:extLst>
                  <a:ext uri="{FF2B5EF4-FFF2-40B4-BE49-F238E27FC236}">
                    <a16:creationId xmlns="" xmlns:a16="http://schemas.microsoft.com/office/drawing/2014/main" id="{D74DB37F-EB8A-43AF-BA9C-FA27699277A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harpenSoften amount="25000"/>
                        </a14:imgEffect>
                        <a14:imgEffect>
                          <a14:saturation sat="200000"/>
                        </a14:imgEffect>
                      </a14:imgLayer>
                    </a14:imgProps>
                  </a:ext>
                </a:extLst>
              </a:blip>
              <a:srcRect l="3939" t="14932"/>
              <a:stretch/>
            </p:blipFill>
            <p:spPr>
              <a:xfrm>
                <a:off x="400050" y="228600"/>
                <a:ext cx="11083160" cy="6133824"/>
              </a:xfrm>
              <a:prstGeom prst="rect">
                <a:avLst/>
              </a:prstGeom>
            </p:spPr>
          </p:pic>
          <p:sp>
            <p:nvSpPr>
              <p:cNvPr id="7" name="Rectangle 6">
                <a:extLst>
                  <a:ext uri="{FF2B5EF4-FFF2-40B4-BE49-F238E27FC236}">
                    <a16:creationId xmlns="" xmlns:a16="http://schemas.microsoft.com/office/drawing/2014/main" id="{B78D2FCE-DCC5-4BBA-A0BF-AAEFB82B40A9}"/>
                  </a:ext>
                </a:extLst>
              </p:cNvPr>
              <p:cNvSpPr/>
              <p:nvPr/>
            </p:nvSpPr>
            <p:spPr>
              <a:xfrm>
                <a:off x="2921000" y="2095500"/>
                <a:ext cx="1397000" cy="711200"/>
              </a:xfrm>
              <a:prstGeom prst="rect">
                <a:avLst/>
              </a:prstGeom>
              <a:solidFill>
                <a:srgbClr val="41DADE"/>
              </a:solidFill>
              <a:ln>
                <a:solidFill>
                  <a:srgbClr val="41DAD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8" name="Rectangle 7">
                <a:extLst>
                  <a:ext uri="{FF2B5EF4-FFF2-40B4-BE49-F238E27FC236}">
                    <a16:creationId xmlns="" xmlns:a16="http://schemas.microsoft.com/office/drawing/2014/main" id="{4E598B34-0828-4AC2-9A17-D0CDB72C34B7}"/>
                  </a:ext>
                </a:extLst>
              </p:cNvPr>
              <p:cNvSpPr/>
              <p:nvPr/>
            </p:nvSpPr>
            <p:spPr>
              <a:xfrm>
                <a:off x="2603500" y="2020153"/>
                <a:ext cx="1943100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vi-VN" sz="2400" b="1" dirty="0">
                    <a:solidFill>
                      <a:srgbClr val="002060"/>
                    </a:solidFill>
                  </a:rPr>
                  <a:t>THÁNG MƯỜI MỘT</a:t>
                </a:r>
                <a:endParaRPr lang="en-US" sz="2400" b="1" dirty="0">
                  <a:solidFill>
                    <a:srgbClr val="002060"/>
                  </a:solidFill>
                </a:endParaRPr>
              </a:p>
            </p:txBody>
          </p:sp>
        </p:grpSp>
        <p:sp>
          <p:nvSpPr>
            <p:cNvPr id="4" name="Speech Bubble: Oval 3">
              <a:extLst>
                <a:ext uri="{FF2B5EF4-FFF2-40B4-BE49-F238E27FC236}">
                  <a16:creationId xmlns="" xmlns:a16="http://schemas.microsoft.com/office/drawing/2014/main" id="{BC134244-8BD1-454F-95C8-8AC09C4B7825}"/>
                </a:ext>
              </a:extLst>
            </p:cNvPr>
            <p:cNvSpPr/>
            <p:nvPr/>
          </p:nvSpPr>
          <p:spPr>
            <a:xfrm>
              <a:off x="914400" y="2813050"/>
              <a:ext cx="3454400" cy="1708150"/>
            </a:xfrm>
            <a:prstGeom prst="wedgeEllipseCallout">
              <a:avLst>
                <a:gd name="adj1" fmla="val -20453"/>
                <a:gd name="adj2" fmla="val 64086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5" name="Speech Bubble: Oval 4">
              <a:extLst>
                <a:ext uri="{FF2B5EF4-FFF2-40B4-BE49-F238E27FC236}">
                  <a16:creationId xmlns="" xmlns:a16="http://schemas.microsoft.com/office/drawing/2014/main" id="{3527C4D7-6597-4B5D-973F-8A9254986463}"/>
                </a:ext>
              </a:extLst>
            </p:cNvPr>
            <p:cNvSpPr/>
            <p:nvPr/>
          </p:nvSpPr>
          <p:spPr>
            <a:xfrm>
              <a:off x="8748712" y="368302"/>
              <a:ext cx="2333626" cy="1809747"/>
            </a:xfrm>
            <a:prstGeom prst="wedgeEllipseCallout">
              <a:avLst>
                <a:gd name="adj1" fmla="val -7038"/>
                <a:gd name="adj2" fmla="val 62298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</p:grpSp>
      <p:graphicFrame>
        <p:nvGraphicFramePr>
          <p:cNvPr id="9" name="Table 8">
            <a:extLst>
              <a:ext uri="{FF2B5EF4-FFF2-40B4-BE49-F238E27FC236}">
                <a16:creationId xmlns="" xmlns:a16="http://schemas.microsoft.com/office/drawing/2014/main" id="{EB4760D3-C9E7-4818-9155-7806898418E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45400331"/>
              </p:ext>
            </p:extLst>
          </p:nvPr>
        </p:nvGraphicFramePr>
        <p:xfrm>
          <a:off x="4425603" y="2706973"/>
          <a:ext cx="5029200" cy="330101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82353">
                  <a:extLst>
                    <a:ext uri="{9D8B030D-6E8A-4147-A177-3AD203B41FA5}">
                      <a16:colId xmlns="" xmlns:a16="http://schemas.microsoft.com/office/drawing/2014/main" val="274537390"/>
                    </a:ext>
                  </a:extLst>
                </a:gridCol>
                <a:gridCol w="700676">
                  <a:extLst>
                    <a:ext uri="{9D8B030D-6E8A-4147-A177-3AD203B41FA5}">
                      <a16:colId xmlns="" xmlns:a16="http://schemas.microsoft.com/office/drawing/2014/main" val="484017830"/>
                    </a:ext>
                  </a:extLst>
                </a:gridCol>
                <a:gridCol w="704088">
                  <a:extLst>
                    <a:ext uri="{9D8B030D-6E8A-4147-A177-3AD203B41FA5}">
                      <a16:colId xmlns="" xmlns:a16="http://schemas.microsoft.com/office/drawing/2014/main" val="1092291372"/>
                    </a:ext>
                  </a:extLst>
                </a:gridCol>
                <a:gridCol w="704088">
                  <a:extLst>
                    <a:ext uri="{9D8B030D-6E8A-4147-A177-3AD203B41FA5}">
                      <a16:colId xmlns="" xmlns:a16="http://schemas.microsoft.com/office/drawing/2014/main" val="3960849886"/>
                    </a:ext>
                  </a:extLst>
                </a:gridCol>
                <a:gridCol w="704088">
                  <a:extLst>
                    <a:ext uri="{9D8B030D-6E8A-4147-A177-3AD203B41FA5}">
                      <a16:colId xmlns="" xmlns:a16="http://schemas.microsoft.com/office/drawing/2014/main" val="360845237"/>
                    </a:ext>
                  </a:extLst>
                </a:gridCol>
                <a:gridCol w="691515">
                  <a:extLst>
                    <a:ext uri="{9D8B030D-6E8A-4147-A177-3AD203B41FA5}">
                      <a16:colId xmlns="" xmlns:a16="http://schemas.microsoft.com/office/drawing/2014/main" val="880744691"/>
                    </a:ext>
                  </a:extLst>
                </a:gridCol>
                <a:gridCol w="842392">
                  <a:extLst>
                    <a:ext uri="{9D8B030D-6E8A-4147-A177-3AD203B41FA5}">
                      <a16:colId xmlns="" xmlns:a16="http://schemas.microsoft.com/office/drawing/2014/main" val="1301124571"/>
                    </a:ext>
                  </a:extLst>
                </a:gridCol>
              </a:tblGrid>
              <a:tr h="943148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THỨ</a:t>
                      </a:r>
                      <a:r>
                        <a:rPr lang="en-US" sz="1800" b="1" baseline="0" dirty="0"/>
                        <a:t> </a:t>
                      </a:r>
                    </a:p>
                    <a:p>
                      <a:pPr algn="ctr"/>
                      <a:r>
                        <a:rPr lang="en-US" sz="1800" b="1" baseline="0" dirty="0"/>
                        <a:t>HAI</a:t>
                      </a:r>
                      <a:endParaRPr lang="en-US" sz="1800" b="1" dirty="0"/>
                    </a:p>
                  </a:txBody>
                  <a:tcPr anchor="ctr">
                    <a:solidFill>
                      <a:srgbClr val="3FC0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THỨ</a:t>
                      </a:r>
                      <a:r>
                        <a:rPr lang="en-US" sz="1800" b="1" baseline="0" dirty="0"/>
                        <a:t> </a:t>
                      </a:r>
                    </a:p>
                    <a:p>
                      <a:pPr algn="ctr"/>
                      <a:r>
                        <a:rPr lang="en-US" sz="1800" b="1" baseline="0" dirty="0"/>
                        <a:t>BA</a:t>
                      </a:r>
                      <a:endParaRPr lang="en-US" sz="1800" b="1" dirty="0"/>
                    </a:p>
                  </a:txBody>
                  <a:tcPr anchor="ctr">
                    <a:solidFill>
                      <a:srgbClr val="3FC0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THỨ</a:t>
                      </a:r>
                    </a:p>
                    <a:p>
                      <a:pPr algn="ctr"/>
                      <a:r>
                        <a:rPr lang="en-US" sz="1800" b="1" dirty="0"/>
                        <a:t>TƯ</a:t>
                      </a:r>
                    </a:p>
                  </a:txBody>
                  <a:tcPr anchor="ctr">
                    <a:solidFill>
                      <a:srgbClr val="3FC0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THỨ</a:t>
                      </a:r>
                    </a:p>
                    <a:p>
                      <a:pPr algn="ctr"/>
                      <a:r>
                        <a:rPr lang="en-US" sz="1800" b="1" dirty="0"/>
                        <a:t>NĂM</a:t>
                      </a:r>
                    </a:p>
                  </a:txBody>
                  <a:tcPr anchor="ctr">
                    <a:solidFill>
                      <a:srgbClr val="3FC0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THỨ</a:t>
                      </a:r>
                    </a:p>
                    <a:p>
                      <a:pPr algn="ctr"/>
                      <a:r>
                        <a:rPr lang="en-US" sz="1800" b="1" dirty="0"/>
                        <a:t>SÁU</a:t>
                      </a:r>
                    </a:p>
                  </a:txBody>
                  <a:tcPr anchor="ctr">
                    <a:solidFill>
                      <a:srgbClr val="3FC0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THỨ</a:t>
                      </a:r>
                    </a:p>
                    <a:p>
                      <a:pPr algn="ctr"/>
                      <a:r>
                        <a:rPr lang="en-US" sz="1800" b="1" dirty="0"/>
                        <a:t>BẢY</a:t>
                      </a:r>
                    </a:p>
                  </a:txBody>
                  <a:tcPr anchor="ctr">
                    <a:solidFill>
                      <a:srgbClr val="3FC0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CHỦ</a:t>
                      </a:r>
                      <a:r>
                        <a:rPr lang="en-US" sz="1800" b="1" baseline="0" dirty="0"/>
                        <a:t> NHẬT</a:t>
                      </a:r>
                      <a:endParaRPr lang="en-US" sz="1800" b="1" dirty="0"/>
                    </a:p>
                  </a:txBody>
                  <a:tcPr anchor="ctr">
                    <a:solidFill>
                      <a:srgbClr val="3FC0F3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959851566"/>
                  </a:ext>
                </a:extLst>
              </a:tr>
              <a:tr h="471574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2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3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4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5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6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FF0000"/>
                          </a:solidFill>
                        </a:rPr>
                        <a:t>7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609537148"/>
                  </a:ext>
                </a:extLst>
              </a:tr>
              <a:tr h="471574">
                <a:tc>
                  <a:txBody>
                    <a:bodyPr/>
                    <a:lstStyle/>
                    <a:p>
                      <a:pPr algn="ctr"/>
                      <a:r>
                        <a:rPr lang="vi-VN" sz="2400" dirty="0"/>
                        <a:t>8</a:t>
                      </a:r>
                      <a:endParaRPr lang="en-US" sz="24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9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10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11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12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13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FF0000"/>
                          </a:solidFill>
                        </a:rPr>
                        <a:t>14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206353738"/>
                  </a:ext>
                </a:extLst>
              </a:tr>
              <a:tr h="471574">
                <a:tc>
                  <a:txBody>
                    <a:bodyPr/>
                    <a:lstStyle/>
                    <a:p>
                      <a:pPr algn="ctr"/>
                      <a:r>
                        <a:rPr lang="vi-VN" sz="2400" dirty="0"/>
                        <a:t>15</a:t>
                      </a:r>
                      <a:endParaRPr lang="en-US" sz="24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16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17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18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19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20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FF0000"/>
                          </a:solidFill>
                        </a:rPr>
                        <a:t>21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974766022"/>
                  </a:ext>
                </a:extLst>
              </a:tr>
              <a:tr h="471574">
                <a:tc>
                  <a:txBody>
                    <a:bodyPr/>
                    <a:lstStyle/>
                    <a:p>
                      <a:pPr algn="ctr"/>
                      <a:r>
                        <a:rPr lang="vi-VN" sz="2400" dirty="0"/>
                        <a:t>22</a:t>
                      </a:r>
                      <a:endParaRPr lang="en-US" sz="24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23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24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25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26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27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FF0000"/>
                          </a:solidFill>
                        </a:rPr>
                        <a:t>28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189396450"/>
                  </a:ext>
                </a:extLst>
              </a:tr>
              <a:tr h="471574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29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30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520098184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612F50EC-BCFB-4711-B70A-491D645174D0}"/>
              </a:ext>
            </a:extLst>
          </p:cNvPr>
          <p:cNvSpPr txBox="1"/>
          <p:nvPr/>
        </p:nvSpPr>
        <p:spPr>
          <a:xfrm>
            <a:off x="932891" y="3390086"/>
            <a:ext cx="34036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Tháng 11 có 30 ngày. Ngày 1 tháng 11 là thứ Hai.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96A40009-31C2-46CD-9423-383BD6A9D651}"/>
              </a:ext>
            </a:extLst>
          </p:cNvPr>
          <p:cNvSpPr/>
          <p:nvPr/>
        </p:nvSpPr>
        <p:spPr>
          <a:xfrm>
            <a:off x="5101927" y="5534006"/>
            <a:ext cx="703561" cy="46800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ysClr val="windowText" lastClr="000000"/>
                </a:solidFill>
              </a:rPr>
              <a:t>30</a:t>
            </a:r>
            <a:endParaRPr lang="vi-VN" sz="2800" dirty="0">
              <a:solidFill>
                <a:sysClr val="windowText" lastClr="000000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4ED48D4A-64D8-4249-89A8-6D250C263CC8}"/>
              </a:ext>
            </a:extLst>
          </p:cNvPr>
          <p:cNvSpPr/>
          <p:nvPr/>
        </p:nvSpPr>
        <p:spPr>
          <a:xfrm>
            <a:off x="4432796" y="3651309"/>
            <a:ext cx="669131" cy="468000"/>
          </a:xfrm>
          <a:prstGeom prst="rect">
            <a:avLst/>
          </a:prstGeom>
          <a:solidFill>
            <a:srgbClr val="23E135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ysClr val="windowText" lastClr="000000"/>
                </a:solidFill>
              </a:rPr>
              <a:t>1</a:t>
            </a:r>
            <a:endParaRPr lang="vi-VN" sz="2800" dirty="0">
              <a:solidFill>
                <a:sysClr val="windowText" lastClr="000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F6723DE7-496D-4473-AA14-A201C18B4FF1}"/>
              </a:ext>
            </a:extLst>
          </p:cNvPr>
          <p:cNvSpPr txBox="1"/>
          <p:nvPr/>
        </p:nvSpPr>
        <p:spPr>
          <a:xfrm>
            <a:off x="8765156" y="1221771"/>
            <a:ext cx="233362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Ngày 20 tháng 11 là thứ Bảy.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C4E00E88-E25A-4E0C-BB61-CABC71EA9CA8}"/>
              </a:ext>
            </a:extLst>
          </p:cNvPr>
          <p:cNvSpPr/>
          <p:nvPr/>
        </p:nvSpPr>
        <p:spPr>
          <a:xfrm>
            <a:off x="7928081" y="4123482"/>
            <a:ext cx="669131" cy="468000"/>
          </a:xfrm>
          <a:prstGeom prst="rect">
            <a:avLst/>
          </a:prstGeom>
          <a:solidFill>
            <a:srgbClr val="FB25D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ysClr val="windowText" lastClr="000000"/>
                </a:solidFill>
              </a:rPr>
              <a:t>20</a:t>
            </a:r>
            <a:endParaRPr lang="vi-VN" sz="2800" dirty="0">
              <a:solidFill>
                <a:sysClr val="windowText" lastClr="00000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09A9361B-7195-4E2B-9FD1-289C8B69A2CA}"/>
              </a:ext>
            </a:extLst>
          </p:cNvPr>
          <p:cNvSpPr txBox="1"/>
          <p:nvPr/>
        </p:nvSpPr>
        <p:spPr>
          <a:xfrm>
            <a:off x="3041091" y="252521"/>
            <a:ext cx="825037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Tháng 1, tháng 3, tháng 5, tháng 7, tháng 8, tháng 10, tháng 12 có 31 ngày.</a:t>
            </a:r>
          </a:p>
          <a:p>
            <a:pPr marL="285750" indent="-285750">
              <a:buFontTx/>
              <a:buChar char="-"/>
            </a:pP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Tháng 4, tháng 6, tháng 9, tháng 11 có </a:t>
            </a:r>
          </a:p>
          <a:p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30 ngày.</a:t>
            </a:r>
          </a:p>
          <a:p>
            <a:pPr marL="285750" indent="-285750">
              <a:buFontTx/>
              <a:buChar char="-"/>
            </a:pP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Tháng 2 có 28 hoặc 29 ngày.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BEA17D3A-C365-481D-A652-B35D969607E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187" y="252521"/>
            <a:ext cx="2069886" cy="1034943"/>
          </a:xfrm>
          <a:prstGeom prst="rect">
            <a:avLst/>
          </a:prstGeom>
        </p:spPr>
      </p:pic>
      <p:sp useBgFill="1">
        <p:nvSpPr>
          <p:cNvPr id="17" name="Rectangle 16"/>
          <p:cNvSpPr/>
          <p:nvPr/>
        </p:nvSpPr>
        <p:spPr>
          <a:xfrm>
            <a:off x="9051636" y="0"/>
            <a:ext cx="2946400" cy="18472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9994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  <p:bldP spid="12" grpId="0" animBg="1"/>
      <p:bldP spid="13" grpId="0"/>
      <p:bldP spid="14" grpId="0" animBg="1"/>
      <p:bldP spid="15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7222836" y="6502400"/>
            <a:ext cx="3288146" cy="355600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7798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28518AF8-9F15-4122-9DBB-656001EACBE7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97843" y="1010269"/>
            <a:ext cx="8596313" cy="5287894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="" xmlns:a16="http://schemas.microsoft.com/office/drawing/2014/main" id="{5AF48D68-803E-4FB6-BC35-586CC8E21C8C}"/>
              </a:ext>
            </a:extLst>
          </p:cNvPr>
          <p:cNvSpPr/>
          <p:nvPr/>
        </p:nvSpPr>
        <p:spPr>
          <a:xfrm>
            <a:off x="3081512" y="572947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1</a:t>
            </a:r>
            <a:endParaRPr lang="vi-VN" sz="3200" b="1" dirty="0"/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00CDD3B5-6C2F-479B-9056-7692E250F779}"/>
              </a:ext>
            </a:extLst>
          </p:cNvPr>
          <p:cNvSpPr txBox="1"/>
          <p:nvPr/>
        </p:nvSpPr>
        <p:spPr>
          <a:xfrm>
            <a:off x="3518834" y="572947"/>
            <a:ext cx="76660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Tìm hai con vật có cùng ngày sinh.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="" xmlns:a16="http://schemas.microsoft.com/office/drawing/2014/main" id="{72B5B220-0627-49A6-A195-86B8DD665D6D}"/>
              </a:ext>
            </a:extLst>
          </p:cNvPr>
          <p:cNvCxnSpPr>
            <a:cxnSpLocks/>
          </p:cNvCxnSpPr>
          <p:nvPr/>
        </p:nvCxnSpPr>
        <p:spPr>
          <a:xfrm>
            <a:off x="4914900" y="3184451"/>
            <a:ext cx="4394200" cy="155685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="" xmlns:a16="http://schemas.microsoft.com/office/drawing/2014/main" id="{E0B79AF0-CAB4-4D94-8EE7-CC36B742C170}"/>
              </a:ext>
            </a:extLst>
          </p:cNvPr>
          <p:cNvCxnSpPr>
            <a:cxnSpLocks/>
          </p:cNvCxnSpPr>
          <p:nvPr/>
        </p:nvCxnSpPr>
        <p:spPr>
          <a:xfrm flipV="1">
            <a:off x="3300173" y="3051210"/>
            <a:ext cx="3272714" cy="151840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="" xmlns:a16="http://schemas.microsoft.com/office/drawing/2014/main" id="{01ECD73E-4E63-415A-A86D-63B50BFA4887}"/>
              </a:ext>
            </a:extLst>
          </p:cNvPr>
          <p:cNvCxnSpPr>
            <a:cxnSpLocks/>
          </p:cNvCxnSpPr>
          <p:nvPr/>
        </p:nvCxnSpPr>
        <p:spPr>
          <a:xfrm flipV="1">
            <a:off x="7620000" y="2863398"/>
            <a:ext cx="863521" cy="207365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D7526710-AE14-4ADF-8361-DFE5629E12F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974" y="453244"/>
            <a:ext cx="2325467" cy="1162735"/>
          </a:xfrm>
          <a:prstGeom prst="rect">
            <a:avLst/>
          </a:prstGeom>
        </p:spPr>
      </p:pic>
      <p:sp useBgFill="1">
        <p:nvSpPr>
          <p:cNvPr id="9" name="Rectangle 8"/>
          <p:cNvSpPr/>
          <p:nvPr/>
        </p:nvSpPr>
        <p:spPr>
          <a:xfrm>
            <a:off x="7351835" y="6520873"/>
            <a:ext cx="3042321" cy="33712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2081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="" xmlns:a16="http://schemas.microsoft.com/office/drawing/2014/main" id="{DEE5AEF8-7472-4AB9-84D5-D69BF3DCD302}"/>
              </a:ext>
            </a:extLst>
          </p:cNvPr>
          <p:cNvSpPr/>
          <p:nvPr/>
        </p:nvSpPr>
        <p:spPr>
          <a:xfrm>
            <a:off x="924286" y="874389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2</a:t>
            </a:r>
            <a:endParaRPr lang="vi-VN" sz="3200" b="1" dirty="0"/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EF5ABB7B-6F79-4D30-88A3-B314E3CEFC6F}"/>
              </a:ext>
            </a:extLst>
          </p:cNvPr>
          <p:cNvSpPr txBox="1"/>
          <p:nvPr/>
        </p:nvSpPr>
        <p:spPr>
          <a:xfrm>
            <a:off x="1361608" y="874389"/>
            <a:ext cx="88754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/>
              <a:t>a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Nêu các ngày còn thiếu trong tờ lịch tháng 12 dưới đây.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537B87CD-D396-4718-8DF6-D13F7B000D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77908" y="2025124"/>
            <a:ext cx="6210300" cy="3305175"/>
          </a:xfrm>
          <a:prstGeom prst="rect">
            <a:avLst/>
          </a:prstGeom>
        </p:spPr>
      </p:pic>
      <p:graphicFrame>
        <p:nvGraphicFramePr>
          <p:cNvPr id="5" name="Table 4">
            <a:extLst>
              <a:ext uri="{FF2B5EF4-FFF2-40B4-BE49-F238E27FC236}">
                <a16:creationId xmlns="" xmlns:a16="http://schemas.microsoft.com/office/drawing/2014/main" id="{13833F60-B9F0-4EB4-97D7-BC09F0E9A30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127596"/>
              </p:ext>
            </p:extLst>
          </p:nvPr>
        </p:nvGraphicFramePr>
        <p:xfrm>
          <a:off x="6538239" y="2449782"/>
          <a:ext cx="4591397" cy="260162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22953">
                  <a:extLst>
                    <a:ext uri="{9D8B030D-6E8A-4147-A177-3AD203B41FA5}">
                      <a16:colId xmlns="" xmlns:a16="http://schemas.microsoft.com/office/drawing/2014/main" val="274537390"/>
                    </a:ext>
                  </a:extLst>
                </a:gridCol>
                <a:gridCol w="639680">
                  <a:extLst>
                    <a:ext uri="{9D8B030D-6E8A-4147-A177-3AD203B41FA5}">
                      <a16:colId xmlns="" xmlns:a16="http://schemas.microsoft.com/office/drawing/2014/main" val="484017830"/>
                    </a:ext>
                  </a:extLst>
                </a:gridCol>
                <a:gridCol w="642796">
                  <a:extLst>
                    <a:ext uri="{9D8B030D-6E8A-4147-A177-3AD203B41FA5}">
                      <a16:colId xmlns="" xmlns:a16="http://schemas.microsoft.com/office/drawing/2014/main" val="1092291372"/>
                    </a:ext>
                  </a:extLst>
                </a:gridCol>
                <a:gridCol w="642796">
                  <a:extLst>
                    <a:ext uri="{9D8B030D-6E8A-4147-A177-3AD203B41FA5}">
                      <a16:colId xmlns="" xmlns:a16="http://schemas.microsoft.com/office/drawing/2014/main" val="3960849886"/>
                    </a:ext>
                  </a:extLst>
                </a:gridCol>
                <a:gridCol w="642796">
                  <a:extLst>
                    <a:ext uri="{9D8B030D-6E8A-4147-A177-3AD203B41FA5}">
                      <a16:colId xmlns="" xmlns:a16="http://schemas.microsoft.com/office/drawing/2014/main" val="360845237"/>
                    </a:ext>
                  </a:extLst>
                </a:gridCol>
                <a:gridCol w="631317">
                  <a:extLst>
                    <a:ext uri="{9D8B030D-6E8A-4147-A177-3AD203B41FA5}">
                      <a16:colId xmlns="" xmlns:a16="http://schemas.microsoft.com/office/drawing/2014/main" val="880744691"/>
                    </a:ext>
                  </a:extLst>
                </a:gridCol>
                <a:gridCol w="769059">
                  <a:extLst>
                    <a:ext uri="{9D8B030D-6E8A-4147-A177-3AD203B41FA5}">
                      <a16:colId xmlns="" xmlns:a16="http://schemas.microsoft.com/office/drawing/2014/main" val="1301124571"/>
                    </a:ext>
                  </a:extLst>
                </a:gridCol>
              </a:tblGrid>
              <a:tr h="709132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THỨ</a:t>
                      </a:r>
                      <a:r>
                        <a:rPr lang="en-US" sz="1400" b="1" baseline="0" dirty="0"/>
                        <a:t> </a:t>
                      </a:r>
                    </a:p>
                    <a:p>
                      <a:pPr algn="ctr"/>
                      <a:r>
                        <a:rPr lang="en-US" sz="1400" b="1" baseline="0" dirty="0"/>
                        <a:t>HAI</a:t>
                      </a:r>
                      <a:endParaRPr lang="en-US" sz="1400" b="1" dirty="0"/>
                    </a:p>
                  </a:txBody>
                  <a:tcPr anchor="ctr">
                    <a:solidFill>
                      <a:srgbClr val="3FC0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THỨ</a:t>
                      </a:r>
                      <a:r>
                        <a:rPr lang="en-US" sz="1400" b="1" baseline="0" dirty="0"/>
                        <a:t> </a:t>
                      </a:r>
                    </a:p>
                    <a:p>
                      <a:pPr algn="ctr"/>
                      <a:r>
                        <a:rPr lang="en-US" sz="1400" b="1" baseline="0" dirty="0"/>
                        <a:t>BA</a:t>
                      </a:r>
                      <a:endParaRPr lang="en-US" sz="1400" b="1" dirty="0"/>
                    </a:p>
                  </a:txBody>
                  <a:tcPr anchor="ctr">
                    <a:solidFill>
                      <a:srgbClr val="3FC0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THỨ</a:t>
                      </a:r>
                    </a:p>
                    <a:p>
                      <a:pPr algn="ctr"/>
                      <a:r>
                        <a:rPr lang="en-US" sz="1400" b="1" dirty="0"/>
                        <a:t>TƯ</a:t>
                      </a:r>
                    </a:p>
                  </a:txBody>
                  <a:tcPr anchor="ctr">
                    <a:solidFill>
                      <a:srgbClr val="3FC0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THỨ</a:t>
                      </a:r>
                    </a:p>
                    <a:p>
                      <a:pPr algn="ctr"/>
                      <a:r>
                        <a:rPr lang="en-US" sz="1400" b="1" dirty="0"/>
                        <a:t>NĂM</a:t>
                      </a:r>
                    </a:p>
                  </a:txBody>
                  <a:tcPr anchor="ctr">
                    <a:solidFill>
                      <a:srgbClr val="3FC0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THỨ</a:t>
                      </a:r>
                    </a:p>
                    <a:p>
                      <a:pPr algn="ctr"/>
                      <a:r>
                        <a:rPr lang="en-US" sz="1400" b="1" dirty="0"/>
                        <a:t>SÁU</a:t>
                      </a:r>
                    </a:p>
                  </a:txBody>
                  <a:tcPr anchor="ctr">
                    <a:solidFill>
                      <a:srgbClr val="3FC0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THỨ</a:t>
                      </a:r>
                    </a:p>
                    <a:p>
                      <a:pPr algn="ctr"/>
                      <a:r>
                        <a:rPr lang="en-US" sz="1400" b="1" dirty="0"/>
                        <a:t>BẢY</a:t>
                      </a:r>
                    </a:p>
                  </a:txBody>
                  <a:tcPr anchor="ctr">
                    <a:solidFill>
                      <a:srgbClr val="3FC0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CHỦ</a:t>
                      </a:r>
                      <a:r>
                        <a:rPr lang="en-US" sz="1400" b="1" baseline="0" dirty="0"/>
                        <a:t> NHẬT</a:t>
                      </a:r>
                      <a:endParaRPr lang="en-US" sz="1400" b="1" dirty="0"/>
                    </a:p>
                  </a:txBody>
                  <a:tcPr anchor="ctr">
                    <a:solidFill>
                      <a:srgbClr val="3FC0F3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959851566"/>
                  </a:ext>
                </a:extLst>
              </a:tr>
              <a:tr h="378499"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3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4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FF0000"/>
                          </a:solidFill>
                        </a:rPr>
                        <a:t>5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609537148"/>
                  </a:ext>
                </a:extLst>
              </a:tr>
              <a:tr h="378499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6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7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8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9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10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11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FF0000"/>
                          </a:solidFill>
                        </a:rPr>
                        <a:t>12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206353738"/>
                  </a:ext>
                </a:extLst>
              </a:tr>
              <a:tr h="378499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13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1800" dirty="0"/>
                        <a:t>14</a:t>
                      </a:r>
                      <a:endParaRPr lang="en-US" sz="18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15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16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17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18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FF0000"/>
                          </a:solidFill>
                        </a:rPr>
                        <a:t>19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974766022"/>
                  </a:ext>
                </a:extLst>
              </a:tr>
              <a:tr h="378499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20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21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22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23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24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25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FF0000"/>
                          </a:solidFill>
                        </a:rPr>
                        <a:t>26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189396450"/>
                  </a:ext>
                </a:extLst>
              </a:tr>
              <a:tr h="378499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27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28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29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30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31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520098184"/>
                  </a:ext>
                </a:extLst>
              </a:tr>
            </a:tbl>
          </a:graphicData>
        </a:graphic>
      </p:graphicFrame>
      <p:sp>
        <p:nvSpPr>
          <p:cNvPr id="6" name="Rectangle: Rounded Corners 5">
            <a:extLst>
              <a:ext uri="{FF2B5EF4-FFF2-40B4-BE49-F238E27FC236}">
                <a16:creationId xmlns="" xmlns:a16="http://schemas.microsoft.com/office/drawing/2014/main" id="{F51D6494-F82F-43B9-A007-BB5B08B40B86}"/>
              </a:ext>
            </a:extLst>
          </p:cNvPr>
          <p:cNvSpPr/>
          <p:nvPr/>
        </p:nvSpPr>
        <p:spPr>
          <a:xfrm>
            <a:off x="9253610" y="3580950"/>
            <a:ext cx="288128" cy="291662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="" xmlns:a16="http://schemas.microsoft.com/office/drawing/2014/main" id="{31666F49-E8F0-4149-AEDD-78B9732B00A6}"/>
              </a:ext>
            </a:extLst>
          </p:cNvPr>
          <p:cNvSpPr/>
          <p:nvPr/>
        </p:nvSpPr>
        <p:spPr>
          <a:xfrm>
            <a:off x="7320035" y="3952425"/>
            <a:ext cx="288128" cy="291662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="" xmlns:a16="http://schemas.microsoft.com/office/drawing/2014/main" id="{3C8B7314-E887-41BC-8BBB-4138FED14FAD}"/>
              </a:ext>
            </a:extLst>
          </p:cNvPr>
          <p:cNvSpPr/>
          <p:nvPr/>
        </p:nvSpPr>
        <p:spPr>
          <a:xfrm>
            <a:off x="8607498" y="3952425"/>
            <a:ext cx="288128" cy="291662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="" xmlns:a16="http://schemas.microsoft.com/office/drawing/2014/main" id="{FE639EDF-7F8D-40D5-A725-A033B190864E}"/>
              </a:ext>
            </a:extLst>
          </p:cNvPr>
          <p:cNvSpPr/>
          <p:nvPr/>
        </p:nvSpPr>
        <p:spPr>
          <a:xfrm>
            <a:off x="6704879" y="4337036"/>
            <a:ext cx="288128" cy="291662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="" xmlns:a16="http://schemas.microsoft.com/office/drawing/2014/main" id="{45F4612E-37AE-4AE1-8AEC-969A675DAF7B}"/>
              </a:ext>
            </a:extLst>
          </p:cNvPr>
          <p:cNvSpPr/>
          <p:nvPr/>
        </p:nvSpPr>
        <p:spPr>
          <a:xfrm>
            <a:off x="7992342" y="4337036"/>
            <a:ext cx="288128" cy="291662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="" xmlns:a16="http://schemas.microsoft.com/office/drawing/2014/main" id="{89AC5077-66B4-4496-B23A-39C11D557CA8}"/>
              </a:ext>
            </a:extLst>
          </p:cNvPr>
          <p:cNvSpPr/>
          <p:nvPr/>
        </p:nvSpPr>
        <p:spPr>
          <a:xfrm>
            <a:off x="10605368" y="4337036"/>
            <a:ext cx="288128" cy="291662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="" xmlns:a16="http://schemas.microsoft.com/office/drawing/2014/main" id="{D59B00F0-FCFE-4A81-8F16-CA168C15C560}"/>
              </a:ext>
            </a:extLst>
          </p:cNvPr>
          <p:cNvSpPr/>
          <p:nvPr/>
        </p:nvSpPr>
        <p:spPr>
          <a:xfrm>
            <a:off x="7320035" y="4711052"/>
            <a:ext cx="288128" cy="291662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734E1921-D8C8-4584-8260-CA29B036EDFF}"/>
              </a:ext>
            </a:extLst>
          </p:cNvPr>
          <p:cNvSpPr txBox="1"/>
          <p:nvPr/>
        </p:nvSpPr>
        <p:spPr>
          <a:xfrm>
            <a:off x="1361608" y="1449016"/>
            <a:ext cx="88754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Xem tờ lịch tháng 12 rồi trả lời câu hỏi.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FFDEC5BC-12B0-4D9D-A19C-11AEDB831DBF}"/>
              </a:ext>
            </a:extLst>
          </p:cNvPr>
          <p:cNvSpPr txBox="1"/>
          <p:nvPr/>
        </p:nvSpPr>
        <p:spPr>
          <a:xfrm>
            <a:off x="721114" y="2123010"/>
            <a:ext cx="88754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/>
              <a:t>- 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Tháng 12 có bao nhiêu ngày?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7BAF7132-E7E6-4537-B770-01B4D581BB13}"/>
              </a:ext>
            </a:extLst>
          </p:cNvPr>
          <p:cNvSpPr txBox="1"/>
          <p:nvPr/>
        </p:nvSpPr>
        <p:spPr>
          <a:xfrm>
            <a:off x="721114" y="2943241"/>
            <a:ext cx="44377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/>
              <a:t>- 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Ngày đầu tiên của tháng 12 là thứ mấy?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22972BBE-0ED3-49E5-BA52-58FD56E625AD}"/>
              </a:ext>
            </a:extLst>
          </p:cNvPr>
          <p:cNvSpPr txBox="1"/>
          <p:nvPr/>
        </p:nvSpPr>
        <p:spPr>
          <a:xfrm>
            <a:off x="721114" y="4098256"/>
            <a:ext cx="44377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/>
              <a:t>- 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Ngày cuối cùng của tháng 12 là thứ mấy?</a:t>
            </a:r>
          </a:p>
        </p:txBody>
      </p:sp>
      <p:sp>
        <p:nvSpPr>
          <p:cNvPr id="17" name="Star: 5 Points 16">
            <a:extLst>
              <a:ext uri="{FF2B5EF4-FFF2-40B4-BE49-F238E27FC236}">
                <a16:creationId xmlns="" xmlns:a16="http://schemas.microsoft.com/office/drawing/2014/main" id="{3B58EF70-FA47-460C-9180-59CBEFF17E36}"/>
              </a:ext>
            </a:extLst>
          </p:cNvPr>
          <p:cNvSpPr/>
          <p:nvPr/>
        </p:nvSpPr>
        <p:spPr>
          <a:xfrm>
            <a:off x="9057948" y="4480957"/>
            <a:ext cx="679451" cy="701601"/>
          </a:xfrm>
          <a:prstGeom prst="star5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95E621F1-AB49-4059-9C44-6152D5F456A7}"/>
              </a:ext>
            </a:extLst>
          </p:cNvPr>
          <p:cNvSpPr txBox="1"/>
          <p:nvPr/>
        </p:nvSpPr>
        <p:spPr>
          <a:xfrm>
            <a:off x="740164" y="2542619"/>
            <a:ext cx="44186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31 ngày.</a:t>
            </a:r>
            <a:endParaRPr lang="vi-VN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76EA9756-B7B6-4417-9D93-102A233D5FEF}"/>
              </a:ext>
            </a:extLst>
          </p:cNvPr>
          <p:cNvSpPr/>
          <p:nvPr/>
        </p:nvSpPr>
        <p:spPr>
          <a:xfrm>
            <a:off x="7804222" y="3157643"/>
            <a:ext cx="632824" cy="370152"/>
          </a:xfrm>
          <a:prstGeom prst="rect">
            <a:avLst/>
          </a:prstGeom>
          <a:solidFill>
            <a:srgbClr val="23E135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ysClr val="windowText" lastClr="000000"/>
                </a:solidFill>
              </a:rPr>
              <a:t>1</a:t>
            </a:r>
            <a:endParaRPr lang="vi-VN" sz="2400" dirty="0">
              <a:solidFill>
                <a:sysClr val="windowText" lastClr="000000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C28980D3-D9DA-4E41-A72A-1D84051B4375}"/>
              </a:ext>
            </a:extLst>
          </p:cNvPr>
          <p:cNvSpPr txBox="1"/>
          <p:nvPr/>
        </p:nvSpPr>
        <p:spPr>
          <a:xfrm>
            <a:off x="740164" y="3726065"/>
            <a:ext cx="42101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Thứ Tư.</a:t>
            </a:r>
            <a:endParaRPr lang="vi-VN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="" xmlns:a16="http://schemas.microsoft.com/office/drawing/2014/main" id="{2D466AB2-127D-4DFC-A9DE-FDD87CFF6873}"/>
              </a:ext>
            </a:extLst>
          </p:cNvPr>
          <p:cNvSpPr/>
          <p:nvPr/>
        </p:nvSpPr>
        <p:spPr>
          <a:xfrm>
            <a:off x="9096519" y="4678965"/>
            <a:ext cx="621357" cy="36000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ysClr val="windowText" lastClr="000000"/>
                </a:solidFill>
              </a:rPr>
              <a:t>31</a:t>
            </a:r>
            <a:endParaRPr lang="vi-VN" sz="2000" dirty="0">
              <a:solidFill>
                <a:sysClr val="windowText" lastClr="000000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10FB12CB-8386-4BB4-ABA9-2F0B497FC13E}"/>
              </a:ext>
            </a:extLst>
          </p:cNvPr>
          <p:cNvSpPr txBox="1"/>
          <p:nvPr/>
        </p:nvSpPr>
        <p:spPr>
          <a:xfrm>
            <a:off x="740164" y="4929253"/>
            <a:ext cx="42101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>
                <a:solidFill>
                  <a:srgbClr val="FF0000"/>
                </a:solidFill>
                <a:sym typeface="Wingdings" panose="05000000000000000000" pitchFamily="2" charset="2"/>
              </a:rPr>
              <a:t> </a:t>
            </a:r>
            <a:r>
              <a:rPr lang="vi-VN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Thứ Sáu.</a:t>
            </a:r>
            <a:endParaRPr lang="vi-VN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 useBgFill="1">
        <p:nvSpPr>
          <p:cNvPr id="23" name="Rectangle 22"/>
          <p:cNvSpPr/>
          <p:nvPr/>
        </p:nvSpPr>
        <p:spPr>
          <a:xfrm>
            <a:off x="7320035" y="6539345"/>
            <a:ext cx="3024692" cy="24938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4113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4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9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4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9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4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9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4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8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9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/>
      <p:bldP spid="14" grpId="0"/>
      <p:bldP spid="15" grpId="0"/>
      <p:bldP spid="16" grpId="0"/>
      <p:bldP spid="17" grpId="0" animBg="1"/>
      <p:bldP spid="17" grpId="1" animBg="1"/>
      <p:bldP spid="18" grpId="0"/>
      <p:bldP spid="19" grpId="0" animBg="1"/>
      <p:bldP spid="20" grpId="0"/>
      <p:bldP spid="21" grpId="0" animBg="1"/>
      <p:bldP spid="2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B478DAC2-A8D1-4713-BDA8-D9456B5D80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01696" y="2655006"/>
            <a:ext cx="7368269" cy="3883277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="" xmlns:a16="http://schemas.microsoft.com/office/drawing/2014/main" id="{D6538754-F257-4532-A692-E9F614CA9BC9}"/>
              </a:ext>
            </a:extLst>
          </p:cNvPr>
          <p:cNvSpPr/>
          <p:nvPr/>
        </p:nvSpPr>
        <p:spPr>
          <a:xfrm>
            <a:off x="597952" y="1469428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3</a:t>
            </a:r>
            <a:endParaRPr lang="vi-VN" sz="3200" b="1" dirty="0"/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35C8D8B4-AD84-4590-BB51-EFFB575BF8CA}"/>
              </a:ext>
            </a:extLst>
          </p:cNvPr>
          <p:cNvSpPr txBox="1"/>
          <p:nvPr/>
        </p:nvSpPr>
        <p:spPr>
          <a:xfrm>
            <a:off x="1035274" y="1469428"/>
            <a:ext cx="35940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Xem tờ lịch tháng 1 dưới đây rồi trả lời câu hỏi.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="" xmlns:a16="http://schemas.microsoft.com/office/drawing/2014/main" id="{9888A60A-9821-4C88-ACCD-1A38B584EC0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85309406"/>
              </p:ext>
            </p:extLst>
          </p:nvPr>
        </p:nvGraphicFramePr>
        <p:xfrm>
          <a:off x="3725528" y="3256353"/>
          <a:ext cx="5500285" cy="307894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46270">
                  <a:extLst>
                    <a:ext uri="{9D8B030D-6E8A-4147-A177-3AD203B41FA5}">
                      <a16:colId xmlns="" xmlns:a16="http://schemas.microsoft.com/office/drawing/2014/main" val="274537390"/>
                    </a:ext>
                  </a:extLst>
                </a:gridCol>
                <a:gridCol w="766307">
                  <a:extLst>
                    <a:ext uri="{9D8B030D-6E8A-4147-A177-3AD203B41FA5}">
                      <a16:colId xmlns="" xmlns:a16="http://schemas.microsoft.com/office/drawing/2014/main" val="484017830"/>
                    </a:ext>
                  </a:extLst>
                </a:gridCol>
                <a:gridCol w="770040">
                  <a:extLst>
                    <a:ext uri="{9D8B030D-6E8A-4147-A177-3AD203B41FA5}">
                      <a16:colId xmlns="" xmlns:a16="http://schemas.microsoft.com/office/drawing/2014/main" val="1092291372"/>
                    </a:ext>
                  </a:extLst>
                </a:gridCol>
                <a:gridCol w="770040">
                  <a:extLst>
                    <a:ext uri="{9D8B030D-6E8A-4147-A177-3AD203B41FA5}">
                      <a16:colId xmlns="" xmlns:a16="http://schemas.microsoft.com/office/drawing/2014/main" val="3960849886"/>
                    </a:ext>
                  </a:extLst>
                </a:gridCol>
                <a:gridCol w="770040">
                  <a:extLst>
                    <a:ext uri="{9D8B030D-6E8A-4147-A177-3AD203B41FA5}">
                      <a16:colId xmlns="" xmlns:a16="http://schemas.microsoft.com/office/drawing/2014/main" val="360845237"/>
                    </a:ext>
                  </a:extLst>
                </a:gridCol>
                <a:gridCol w="756290">
                  <a:extLst>
                    <a:ext uri="{9D8B030D-6E8A-4147-A177-3AD203B41FA5}">
                      <a16:colId xmlns="" xmlns:a16="http://schemas.microsoft.com/office/drawing/2014/main" val="880744691"/>
                    </a:ext>
                  </a:extLst>
                </a:gridCol>
                <a:gridCol w="921298">
                  <a:extLst>
                    <a:ext uri="{9D8B030D-6E8A-4147-A177-3AD203B41FA5}">
                      <a16:colId xmlns="" xmlns:a16="http://schemas.microsoft.com/office/drawing/2014/main" val="1301124571"/>
                    </a:ext>
                  </a:extLst>
                </a:gridCol>
              </a:tblGrid>
              <a:tr h="628317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THỨ</a:t>
                      </a:r>
                      <a:r>
                        <a:rPr lang="en-US" sz="1600" b="1" baseline="0" dirty="0"/>
                        <a:t> </a:t>
                      </a:r>
                    </a:p>
                    <a:p>
                      <a:pPr algn="ctr"/>
                      <a:r>
                        <a:rPr lang="en-US" sz="1600" b="1" baseline="0" dirty="0"/>
                        <a:t>HAI</a:t>
                      </a:r>
                      <a:endParaRPr lang="en-US" sz="1600" b="1" dirty="0"/>
                    </a:p>
                  </a:txBody>
                  <a:tcPr anchor="ctr">
                    <a:solidFill>
                      <a:srgbClr val="F86D5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THỨ</a:t>
                      </a:r>
                      <a:r>
                        <a:rPr lang="en-US" sz="1600" b="1" baseline="0" dirty="0"/>
                        <a:t> </a:t>
                      </a:r>
                    </a:p>
                    <a:p>
                      <a:pPr algn="ctr"/>
                      <a:r>
                        <a:rPr lang="en-US" sz="1600" b="1" baseline="0" dirty="0"/>
                        <a:t>BA</a:t>
                      </a:r>
                      <a:endParaRPr lang="en-US" sz="1600" b="1" dirty="0"/>
                    </a:p>
                  </a:txBody>
                  <a:tcPr anchor="ctr">
                    <a:solidFill>
                      <a:srgbClr val="F86D5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THỨ</a:t>
                      </a:r>
                    </a:p>
                    <a:p>
                      <a:pPr algn="ctr"/>
                      <a:r>
                        <a:rPr lang="en-US" sz="1600" b="1" dirty="0"/>
                        <a:t>TƯ</a:t>
                      </a:r>
                    </a:p>
                  </a:txBody>
                  <a:tcPr anchor="ctr">
                    <a:solidFill>
                      <a:srgbClr val="F86D5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THỨ</a:t>
                      </a:r>
                    </a:p>
                    <a:p>
                      <a:pPr algn="ctr"/>
                      <a:r>
                        <a:rPr lang="en-US" sz="1600" b="1" dirty="0"/>
                        <a:t>NĂM</a:t>
                      </a:r>
                    </a:p>
                  </a:txBody>
                  <a:tcPr anchor="ctr">
                    <a:solidFill>
                      <a:srgbClr val="F86D5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THỨ</a:t>
                      </a:r>
                    </a:p>
                    <a:p>
                      <a:pPr algn="ctr"/>
                      <a:r>
                        <a:rPr lang="en-US" sz="1600" b="1" dirty="0"/>
                        <a:t>SÁU</a:t>
                      </a:r>
                    </a:p>
                  </a:txBody>
                  <a:tcPr anchor="ctr">
                    <a:solidFill>
                      <a:srgbClr val="F86D5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THỨ</a:t>
                      </a:r>
                    </a:p>
                    <a:p>
                      <a:pPr algn="ctr"/>
                      <a:r>
                        <a:rPr lang="en-US" sz="1600" b="1" dirty="0"/>
                        <a:t>BẢY</a:t>
                      </a:r>
                    </a:p>
                  </a:txBody>
                  <a:tcPr anchor="ctr">
                    <a:solidFill>
                      <a:srgbClr val="F86D5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CHỦ</a:t>
                      </a:r>
                      <a:r>
                        <a:rPr lang="en-US" sz="1600" b="1" baseline="0" dirty="0"/>
                        <a:t> NHẬT</a:t>
                      </a:r>
                      <a:endParaRPr lang="en-US" sz="1600" b="1" dirty="0"/>
                    </a:p>
                  </a:txBody>
                  <a:tcPr anchor="ctr">
                    <a:solidFill>
                      <a:srgbClr val="F86D56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959851566"/>
                  </a:ext>
                </a:extLst>
              </a:tr>
              <a:tr h="408438"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FF0000"/>
                          </a:solidFill>
                        </a:rPr>
                        <a:t>1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FF0000"/>
                          </a:solidFill>
                        </a:rPr>
                        <a:t>2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609537148"/>
                  </a:ext>
                </a:extLst>
              </a:tr>
              <a:tr h="408438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3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4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5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6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7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8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FF0000"/>
                          </a:solidFill>
                        </a:rPr>
                        <a:t>9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206353738"/>
                  </a:ext>
                </a:extLst>
              </a:tr>
              <a:tr h="408438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10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11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12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13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14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15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FF0000"/>
                          </a:solidFill>
                        </a:rPr>
                        <a:t>16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974766022"/>
                  </a:ext>
                </a:extLst>
              </a:tr>
              <a:tr h="408438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17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18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19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20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21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22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FF0000"/>
                          </a:solidFill>
                        </a:rPr>
                        <a:t>23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189396450"/>
                  </a:ext>
                </a:extLst>
              </a:tr>
              <a:tr h="408438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24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25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26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27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28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29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FF0000"/>
                          </a:solidFill>
                        </a:rPr>
                        <a:t>30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520098184"/>
                  </a:ext>
                </a:extLst>
              </a:tr>
              <a:tr h="408438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31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110524376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BEE621AC-6EB1-48E1-805C-CF40C1A48DC6}"/>
              </a:ext>
            </a:extLst>
          </p:cNvPr>
          <p:cNvSpPr txBox="1"/>
          <p:nvPr/>
        </p:nvSpPr>
        <p:spPr>
          <a:xfrm>
            <a:off x="4832524" y="364981"/>
            <a:ext cx="50981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Tháng 1 có bao nhiêu ngày?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83C66DD4-12C9-426B-B297-D722E2E4C911}"/>
              </a:ext>
            </a:extLst>
          </p:cNvPr>
          <p:cNvSpPr txBox="1"/>
          <p:nvPr/>
        </p:nvSpPr>
        <p:spPr>
          <a:xfrm>
            <a:off x="4831646" y="743575"/>
            <a:ext cx="63436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Ngày tết Dương lịch 1 tháng 1 là thứ mấy?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B1B709C8-5E30-46E8-9D71-B4AE75A1B64E}"/>
              </a:ext>
            </a:extLst>
          </p:cNvPr>
          <p:cNvSpPr txBox="1"/>
          <p:nvPr/>
        </p:nvSpPr>
        <p:spPr>
          <a:xfrm>
            <a:off x="4817913" y="1548559"/>
            <a:ext cx="63436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Ngày 1 tháng 2 cùng năm là thứ mấy?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05CD765D-C8EA-4F07-83A6-540F8E74C9A4}"/>
              </a:ext>
            </a:extLst>
          </p:cNvPr>
          <p:cNvSpPr txBox="1"/>
          <p:nvPr/>
        </p:nvSpPr>
        <p:spPr>
          <a:xfrm>
            <a:off x="8965949" y="360777"/>
            <a:ext cx="20133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31 ngày.</a:t>
            </a:r>
            <a:endParaRPr lang="vi-VN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BAE13625-8656-4DEA-9AA7-B792D753F1B7}"/>
              </a:ext>
            </a:extLst>
          </p:cNvPr>
          <p:cNvSpPr txBox="1"/>
          <p:nvPr/>
        </p:nvSpPr>
        <p:spPr>
          <a:xfrm>
            <a:off x="4817913" y="1146890"/>
            <a:ext cx="42101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Thứ Bảy.</a:t>
            </a:r>
            <a:endParaRPr lang="vi-VN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D640F49F-8C37-4B07-BE12-81EEE7AF9910}"/>
              </a:ext>
            </a:extLst>
          </p:cNvPr>
          <p:cNvSpPr txBox="1"/>
          <p:nvPr/>
        </p:nvSpPr>
        <p:spPr>
          <a:xfrm>
            <a:off x="4799741" y="1963136"/>
            <a:ext cx="42101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Thứ Ba.</a:t>
            </a:r>
            <a:endParaRPr lang="vi-VN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Star: 5 Points 11">
            <a:extLst>
              <a:ext uri="{FF2B5EF4-FFF2-40B4-BE49-F238E27FC236}">
                <a16:creationId xmlns="" xmlns:a16="http://schemas.microsoft.com/office/drawing/2014/main" id="{B6E69CB5-384C-4C2F-8AA7-0D36C43BFDED}"/>
              </a:ext>
            </a:extLst>
          </p:cNvPr>
          <p:cNvSpPr/>
          <p:nvPr/>
        </p:nvSpPr>
        <p:spPr>
          <a:xfrm>
            <a:off x="3738228" y="5732152"/>
            <a:ext cx="679451" cy="701601"/>
          </a:xfrm>
          <a:prstGeom prst="star5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917DB598-952F-4C77-8484-701D248F3545}"/>
              </a:ext>
            </a:extLst>
          </p:cNvPr>
          <p:cNvSpPr/>
          <p:nvPr/>
        </p:nvSpPr>
        <p:spPr>
          <a:xfrm>
            <a:off x="7547137" y="3882280"/>
            <a:ext cx="749300" cy="399321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1</a:t>
            </a:r>
            <a:endParaRPr lang="vi-VN" sz="2400" dirty="0">
              <a:solidFill>
                <a:srgbClr val="FF0000"/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="" xmlns:a16="http://schemas.microsoft.com/office/drawing/2014/main" id="{375E0B98-F491-452C-B245-CEF72AC77696}"/>
              </a:ext>
            </a:extLst>
          </p:cNvPr>
          <p:cNvSpPr/>
          <p:nvPr/>
        </p:nvSpPr>
        <p:spPr>
          <a:xfrm>
            <a:off x="3725528" y="5934188"/>
            <a:ext cx="692151" cy="44583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7E0E4E4C-1A35-49C5-994B-3CC2D101D84F}"/>
              </a:ext>
            </a:extLst>
          </p:cNvPr>
          <p:cNvSpPr/>
          <p:nvPr/>
        </p:nvSpPr>
        <p:spPr>
          <a:xfrm>
            <a:off x="4481055" y="5934188"/>
            <a:ext cx="749300" cy="399321"/>
          </a:xfrm>
          <a:prstGeom prst="rect">
            <a:avLst/>
          </a:prstGeom>
          <a:solidFill>
            <a:srgbClr val="41DADE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1</a:t>
            </a:r>
            <a:endParaRPr lang="vi-VN" sz="2400" dirty="0">
              <a:solidFill>
                <a:srgbClr val="FF0000"/>
              </a:solidFill>
            </a:endParaRPr>
          </a:p>
        </p:txBody>
      </p:sp>
      <p:sp useBgFill="1">
        <p:nvSpPr>
          <p:cNvPr id="16" name="Rectangle 15"/>
          <p:cNvSpPr/>
          <p:nvPr/>
        </p:nvSpPr>
        <p:spPr>
          <a:xfrm>
            <a:off x="8003471" y="0"/>
            <a:ext cx="2975853" cy="2857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582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6" grpId="0"/>
      <p:bldP spid="7" grpId="0"/>
      <p:bldP spid="8" grpId="0"/>
      <p:bldP spid="9" grpId="0"/>
      <p:bldP spid="10" grpId="0"/>
      <p:bldP spid="11" grpId="0"/>
      <p:bldP spid="12" grpId="0" animBg="1"/>
      <p:bldP spid="12" grpId="1" animBg="1"/>
      <p:bldP spid="13" grpId="0" animBg="1"/>
      <p:bldP spid="14" grpId="0" animBg="1"/>
      <p:bldP spid="1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6E23C01-F1C3-4F4A-A585-43D56DAABC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8108" y="1830197"/>
            <a:ext cx="10515600" cy="1325563"/>
          </a:xfrm>
        </p:spPr>
        <p:txBody>
          <a:bodyPr>
            <a:normAutofit/>
          </a:bodyPr>
          <a:lstStyle/>
          <a:p>
            <a:r>
              <a:rPr lang="en-US" sz="6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sz="6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6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6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6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D1A7052F-57EE-4025-9847-16EE610FAB80}"/>
              </a:ext>
            </a:extLst>
          </p:cNvPr>
          <p:cNvSpPr txBox="1"/>
          <p:nvPr/>
        </p:nvSpPr>
        <p:spPr>
          <a:xfrm>
            <a:off x="8942603" y="6581001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  <p:sp>
        <p:nvSpPr>
          <p:cNvPr id="4" name="Oval 3"/>
          <p:cNvSpPr/>
          <p:nvPr/>
        </p:nvSpPr>
        <p:spPr>
          <a:xfrm>
            <a:off x="10723418" y="803564"/>
            <a:ext cx="1219200" cy="34174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5" name="Rectangle 4"/>
          <p:cNvSpPr/>
          <p:nvPr/>
        </p:nvSpPr>
        <p:spPr>
          <a:xfrm>
            <a:off x="8848436" y="6581001"/>
            <a:ext cx="3195782" cy="2769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1199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nhà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7400" l="291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87" t="3333" r="1"/>
          <a:stretch/>
        </p:blipFill>
        <p:spPr>
          <a:xfrm>
            <a:off x="8327378" y="1458711"/>
            <a:ext cx="3914586" cy="521862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86" r="-896" b="26000"/>
          <a:stretch/>
        </p:blipFill>
        <p:spPr>
          <a:xfrm>
            <a:off x="8563429" y="5442857"/>
            <a:ext cx="3628572" cy="1567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Nhím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45771">
            <a:off x="332173" y="5374297"/>
            <a:ext cx="1687688" cy="1197081"/>
          </a:xfrm>
          <a:prstGeom prst="rect">
            <a:avLst/>
          </a:prstGeom>
        </p:spPr>
      </p:pic>
      <p:pic>
        <p:nvPicPr>
          <p:cNvPr id="4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17176" y="1458711"/>
            <a:ext cx="8682954" cy="110799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2">
              <a:avLst/>
            </a:prstTxWarp>
            <a:spAutoFit/>
            <a:scene3d>
              <a:camera prst="perspectiveRelaxedModerately"/>
              <a:lightRig rig="threePt" dir="t"/>
            </a:scene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 err="1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Nhím</a:t>
            </a:r>
            <a:r>
              <a:rPr kumimoji="0" lang="en-US" sz="8800" b="1" i="0" u="none" strike="noStrike" kern="1200" cap="none" spc="0" normalizeH="0" baseline="0" noProof="0" dirty="0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8800" b="1" i="0" u="none" strike="noStrike" kern="1200" cap="none" spc="0" normalizeH="0" baseline="0" noProof="0" dirty="0" err="1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Nâu</a:t>
            </a:r>
            <a:r>
              <a:rPr kumimoji="0" lang="en-US" sz="8800" b="1" i="0" u="none" strike="noStrike" kern="1200" cap="none" spc="0" normalizeH="0" baseline="0" noProof="0" dirty="0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8800" b="1" i="0" u="none" strike="noStrike" kern="1200" cap="none" spc="0" normalizeH="0" baseline="0" noProof="0" dirty="0" err="1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Vượt</a:t>
            </a:r>
            <a:r>
              <a:rPr kumimoji="0" lang="en-US" sz="8800" b="1" i="0" u="none" strike="noStrike" kern="1200" cap="none" spc="0" normalizeH="0" baseline="0" noProof="0" dirty="0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8800" b="1" i="0" u="none" strike="noStrike" kern="1200" cap="none" spc="0" normalizeH="0" baseline="0" noProof="0" dirty="0" err="1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Đường</a:t>
            </a:r>
            <a:endParaRPr kumimoji="0" lang="en-US" sz="8800" b="1" i="0" u="none" strike="noStrike" kern="1200" cap="none" spc="0" normalizeH="0" baseline="0" noProof="0" dirty="0">
              <a:ln w="0">
                <a:solidFill>
                  <a:srgbClr val="FFFF00"/>
                </a:solidFill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2860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5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33333E-6 C 0.06368 0.00811 0.13151 0.06598 0.19115 0.06713 C 0.25066 0.06852 0.30026 0.00834 0.35638 0.00672 C 0.41237 0.00533 0.48763 0.06412 0.52735 0.05811 C 0.59141 0.04954 0.64987 0.00811 0.7142 -3.33333E-6 " pathEditMode="relative" rAng="0" ptsTypes="AAAAA">
                                      <p:cBhvr>
                                        <p:cTn id="8" dur="1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703" y="335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0" dur="17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1" dur="8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875" fill="hold">
                                          <p:stCondLst>
                                            <p:cond delay="8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875" fill="hold">
                                          <p:stCondLst>
                                            <p:cond delay="17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" dur="875" fill="hold">
                                          <p:stCondLst>
                                            <p:cond delay="26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86" r="-896" b="26000"/>
          <a:stretch/>
        </p:blipFill>
        <p:spPr>
          <a:xfrm>
            <a:off x="8563429" y="5442857"/>
            <a:ext cx="3628572" cy="1567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sp>
        <p:nvSpPr>
          <p:cNvPr id="8" name="Round Diagonal Corner Rectangle 7"/>
          <p:cNvSpPr/>
          <p:nvPr/>
        </p:nvSpPr>
        <p:spPr>
          <a:xfrm>
            <a:off x="481702" y="197784"/>
            <a:ext cx="11084656" cy="6345823"/>
          </a:xfrm>
          <a:prstGeom prst="round2DiagRect">
            <a:avLst/>
          </a:prstGeom>
          <a:solidFill>
            <a:schemeClr val="bg1">
              <a:alpha val="85000"/>
            </a:schemeClr>
          </a:solidFill>
          <a:ln w="76200">
            <a:solidFill>
              <a:srgbClr val="FFC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chơi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giúp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nhím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vượt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qua con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đường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đầy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khăn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trở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ngôi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sinh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tương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ứng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chướng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ngại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trên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đường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loại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bỏ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nhiều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chướng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ngại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6" name="nhà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7400" l="291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87" t="3333" r="1"/>
          <a:stretch/>
        </p:blipFill>
        <p:spPr>
          <a:xfrm>
            <a:off x="10017531" y="3676094"/>
            <a:ext cx="2388748" cy="3184493"/>
          </a:xfrm>
          <a:prstGeom prst="rect">
            <a:avLst/>
          </a:prstGeom>
        </p:spPr>
      </p:pic>
      <p:pic>
        <p:nvPicPr>
          <p:cNvPr id="9" name="Nhím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45771">
            <a:off x="332173" y="5374297"/>
            <a:ext cx="1687688" cy="1197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14120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5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9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9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0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3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0.01806 C 0.07266 0.02385 0.15013 0.06621 0.21823 0.06713 C 0.2862 0.06806 0.34284 0.02408 0.40691 0.02292 C 0.47084 0.02176 0.55678 0.06482 0.60209 0.06042 C 0.67526 0.05417 0.74193 0.02385 0.8155 0.01806 " pathEditMode="relative" rAng="0" ptsTypes="AAAAA">
                                      <p:cBhvr>
                                        <p:cTn id="13" dur="1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768" y="24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1">
            <a:hlinkClick r:id="rId6" action="ppaction://hlinksldjump"/>
          </p:cNvPr>
          <p:cNvSpPr/>
          <p:nvPr/>
        </p:nvSpPr>
        <p:spPr>
          <a:xfrm>
            <a:off x="1515680" y="4976419"/>
            <a:ext cx="1544054" cy="1454670"/>
          </a:xfrm>
          <a:custGeom>
            <a:avLst/>
            <a:gdLst>
              <a:gd name="connsiteX0" fmla="*/ 1193872 w 1729930"/>
              <a:gd name="connsiteY0" fmla="*/ 46227 h 1244670"/>
              <a:gd name="connsiteX1" fmla="*/ 976157 w 1729930"/>
              <a:gd name="connsiteY1" fmla="*/ 2684 h 1244670"/>
              <a:gd name="connsiteX2" fmla="*/ 642329 w 1729930"/>
              <a:gd name="connsiteY2" fmla="*/ 104284 h 1244670"/>
              <a:gd name="connsiteX3" fmla="*/ 395586 w 1729930"/>
              <a:gd name="connsiteY3" fmla="*/ 554227 h 1244670"/>
              <a:gd name="connsiteX4" fmla="*/ 3700 w 1729930"/>
              <a:gd name="connsiteY4" fmla="*/ 612284 h 1244670"/>
              <a:gd name="connsiteX5" fmla="*/ 235929 w 1729930"/>
              <a:gd name="connsiteY5" fmla="*/ 1207370 h 1244670"/>
              <a:gd name="connsiteX6" fmla="*/ 831015 w 1729930"/>
              <a:gd name="connsiteY6" fmla="*/ 1120284 h 1244670"/>
              <a:gd name="connsiteX7" fmla="*/ 1571243 w 1729930"/>
              <a:gd name="connsiteY7" fmla="*/ 612284 h 1244670"/>
              <a:gd name="connsiteX8" fmla="*/ 1701872 w 1729930"/>
              <a:gd name="connsiteY8" fmla="*/ 220398 h 1244670"/>
              <a:gd name="connsiteX9" fmla="*/ 1193872 w 1729930"/>
              <a:gd name="connsiteY9" fmla="*/ 46227 h 1244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729930" h="1244670">
                <a:moveTo>
                  <a:pt x="1193872" y="46227"/>
                </a:moveTo>
                <a:cubicBezTo>
                  <a:pt x="1072920" y="9941"/>
                  <a:pt x="1068081" y="-6992"/>
                  <a:pt x="976157" y="2684"/>
                </a:cubicBezTo>
                <a:cubicBezTo>
                  <a:pt x="884233" y="12360"/>
                  <a:pt x="739091" y="12360"/>
                  <a:pt x="642329" y="104284"/>
                </a:cubicBezTo>
                <a:cubicBezTo>
                  <a:pt x="545567" y="196208"/>
                  <a:pt x="502024" y="469560"/>
                  <a:pt x="395586" y="554227"/>
                </a:cubicBezTo>
                <a:cubicBezTo>
                  <a:pt x="289148" y="638894"/>
                  <a:pt x="30309" y="503427"/>
                  <a:pt x="3700" y="612284"/>
                </a:cubicBezTo>
                <a:cubicBezTo>
                  <a:pt x="-22909" y="721141"/>
                  <a:pt x="98043" y="1122703"/>
                  <a:pt x="235929" y="1207370"/>
                </a:cubicBezTo>
                <a:cubicBezTo>
                  <a:pt x="373815" y="1292037"/>
                  <a:pt x="608463" y="1219465"/>
                  <a:pt x="831015" y="1120284"/>
                </a:cubicBezTo>
                <a:cubicBezTo>
                  <a:pt x="1053567" y="1021103"/>
                  <a:pt x="1426100" y="762265"/>
                  <a:pt x="1571243" y="612284"/>
                </a:cubicBezTo>
                <a:cubicBezTo>
                  <a:pt x="1716386" y="462303"/>
                  <a:pt x="1767186" y="314741"/>
                  <a:pt x="1701872" y="220398"/>
                </a:cubicBezTo>
                <a:cubicBezTo>
                  <a:pt x="1636558" y="126055"/>
                  <a:pt x="1314824" y="82513"/>
                  <a:pt x="1193872" y="46227"/>
                </a:cubicBezTo>
                <a:close/>
              </a:path>
            </a:pathLst>
          </a:custGeom>
          <a:solidFill>
            <a:srgbClr val="666633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pic>
        <p:nvPicPr>
          <p:cNvPr id="22" name="o2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7240" b="50000" l="35725" r="43485">
                        <a14:foregroundMark x1="39019" y1="42578" x2="39019" y2="42578"/>
                        <a14:foregroundMark x1="39751" y1="42188" x2="39751" y2="42188"/>
                        <a14:foregroundMark x1="39239" y1="45313" x2="39239" y2="45313"/>
                      </a14:backgroundRemoval>
                    </a14:imgEffect>
                  </a14:imgLayer>
                </a14:imgProps>
              </a:ext>
            </a:extLst>
          </a:blip>
          <a:srcRect l="35817" t="37041" r="56708" b="50303"/>
          <a:stretch/>
        </p:blipFill>
        <p:spPr>
          <a:xfrm>
            <a:off x="1922045" y="3377890"/>
            <a:ext cx="2000915" cy="1561916"/>
          </a:xfrm>
          <a:prstGeom prst="rect">
            <a:avLst/>
          </a:prstGeom>
        </p:spPr>
      </p:pic>
      <p:sp>
        <p:nvSpPr>
          <p:cNvPr id="11" name="o3">
            <a:hlinkClick r:id="rId10" action="ppaction://hlinksldjump"/>
          </p:cNvPr>
          <p:cNvSpPr/>
          <p:nvPr/>
        </p:nvSpPr>
        <p:spPr>
          <a:xfrm rot="689854">
            <a:off x="3628481" y="4481893"/>
            <a:ext cx="1532061" cy="1814714"/>
          </a:xfrm>
          <a:custGeom>
            <a:avLst/>
            <a:gdLst>
              <a:gd name="connsiteX0" fmla="*/ 715694 w 2219921"/>
              <a:gd name="connsiteY0" fmla="*/ 114694 h 1725835"/>
              <a:gd name="connsiteX1" fmla="*/ 120608 w 2219921"/>
              <a:gd name="connsiteY1" fmla="*/ 346922 h 1725835"/>
              <a:gd name="connsiteX2" fmla="*/ 77065 w 2219921"/>
              <a:gd name="connsiteY2" fmla="*/ 912979 h 1725835"/>
              <a:gd name="connsiteX3" fmla="*/ 976951 w 2219921"/>
              <a:gd name="connsiteY3" fmla="*/ 1232294 h 1725835"/>
              <a:gd name="connsiteX4" fmla="*/ 1223694 w 2219921"/>
              <a:gd name="connsiteY4" fmla="*/ 1725779 h 1725835"/>
              <a:gd name="connsiteX5" fmla="*/ 2196151 w 2219921"/>
              <a:gd name="connsiteY5" fmla="*/ 1261322 h 1725835"/>
              <a:gd name="connsiteX6" fmla="*/ 1891351 w 2219921"/>
              <a:gd name="connsiteY6" fmla="*/ 738808 h 1725835"/>
              <a:gd name="connsiteX7" fmla="*/ 1557523 w 2219921"/>
              <a:gd name="connsiteY7" fmla="*/ 738808 h 1725835"/>
              <a:gd name="connsiteX8" fmla="*/ 1513980 w 2219921"/>
              <a:gd name="connsiteY8" fmla="*/ 42122 h 1725835"/>
              <a:gd name="connsiteX9" fmla="*/ 715694 w 2219921"/>
              <a:gd name="connsiteY9" fmla="*/ 114694 h 1725835"/>
              <a:gd name="connsiteX0" fmla="*/ 715694 w 2218504"/>
              <a:gd name="connsiteY0" fmla="*/ 88833 h 1699974"/>
              <a:gd name="connsiteX1" fmla="*/ 120608 w 2218504"/>
              <a:gd name="connsiteY1" fmla="*/ 321061 h 1699974"/>
              <a:gd name="connsiteX2" fmla="*/ 77065 w 2218504"/>
              <a:gd name="connsiteY2" fmla="*/ 887118 h 1699974"/>
              <a:gd name="connsiteX3" fmla="*/ 976951 w 2218504"/>
              <a:gd name="connsiteY3" fmla="*/ 1206433 h 1699974"/>
              <a:gd name="connsiteX4" fmla="*/ 1223694 w 2218504"/>
              <a:gd name="connsiteY4" fmla="*/ 1699918 h 1699974"/>
              <a:gd name="connsiteX5" fmla="*/ 2196151 w 2218504"/>
              <a:gd name="connsiteY5" fmla="*/ 1235461 h 1699974"/>
              <a:gd name="connsiteX6" fmla="*/ 1891351 w 2218504"/>
              <a:gd name="connsiteY6" fmla="*/ 712947 h 1699974"/>
              <a:gd name="connsiteX7" fmla="*/ 1717180 w 2218504"/>
              <a:gd name="connsiteY7" fmla="*/ 379118 h 1699974"/>
              <a:gd name="connsiteX8" fmla="*/ 1513980 w 2218504"/>
              <a:gd name="connsiteY8" fmla="*/ 16261 h 1699974"/>
              <a:gd name="connsiteX9" fmla="*/ 715694 w 2218504"/>
              <a:gd name="connsiteY9" fmla="*/ 88833 h 1699974"/>
              <a:gd name="connsiteX0" fmla="*/ 705170 w 2207980"/>
              <a:gd name="connsiteY0" fmla="*/ 88833 h 1700161"/>
              <a:gd name="connsiteX1" fmla="*/ 110084 w 2207980"/>
              <a:gd name="connsiteY1" fmla="*/ 321061 h 1700161"/>
              <a:gd name="connsiteX2" fmla="*/ 66541 w 2207980"/>
              <a:gd name="connsiteY2" fmla="*/ 887118 h 1700161"/>
              <a:gd name="connsiteX3" fmla="*/ 821284 w 2207980"/>
              <a:gd name="connsiteY3" fmla="*/ 1293519 h 1700161"/>
              <a:gd name="connsiteX4" fmla="*/ 1213170 w 2207980"/>
              <a:gd name="connsiteY4" fmla="*/ 1699918 h 1700161"/>
              <a:gd name="connsiteX5" fmla="*/ 2185627 w 2207980"/>
              <a:gd name="connsiteY5" fmla="*/ 1235461 h 1700161"/>
              <a:gd name="connsiteX6" fmla="*/ 1880827 w 2207980"/>
              <a:gd name="connsiteY6" fmla="*/ 712947 h 1700161"/>
              <a:gd name="connsiteX7" fmla="*/ 1706656 w 2207980"/>
              <a:gd name="connsiteY7" fmla="*/ 379118 h 1700161"/>
              <a:gd name="connsiteX8" fmla="*/ 1503456 w 2207980"/>
              <a:gd name="connsiteY8" fmla="*/ 16261 h 1700161"/>
              <a:gd name="connsiteX9" fmla="*/ 705170 w 2207980"/>
              <a:gd name="connsiteY9" fmla="*/ 88833 h 17001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207980" h="1700161">
                <a:moveTo>
                  <a:pt x="705170" y="88833"/>
                </a:moveTo>
                <a:cubicBezTo>
                  <a:pt x="472941" y="139633"/>
                  <a:pt x="216522" y="188014"/>
                  <a:pt x="110084" y="321061"/>
                </a:cubicBezTo>
                <a:cubicBezTo>
                  <a:pt x="3646" y="454108"/>
                  <a:pt x="-51992" y="725042"/>
                  <a:pt x="66541" y="887118"/>
                </a:cubicBezTo>
                <a:cubicBezTo>
                  <a:pt x="185074" y="1049194"/>
                  <a:pt x="630179" y="1158052"/>
                  <a:pt x="821284" y="1293519"/>
                </a:cubicBezTo>
                <a:cubicBezTo>
                  <a:pt x="1012389" y="1428986"/>
                  <a:pt x="985780" y="1709594"/>
                  <a:pt x="1213170" y="1699918"/>
                </a:cubicBezTo>
                <a:cubicBezTo>
                  <a:pt x="1440560" y="1690242"/>
                  <a:pt x="2074351" y="1399956"/>
                  <a:pt x="2185627" y="1235461"/>
                </a:cubicBezTo>
                <a:cubicBezTo>
                  <a:pt x="2296903" y="1070966"/>
                  <a:pt x="1960655" y="855671"/>
                  <a:pt x="1880827" y="712947"/>
                </a:cubicBezTo>
                <a:cubicBezTo>
                  <a:pt x="1800999" y="570223"/>
                  <a:pt x="1769551" y="495232"/>
                  <a:pt x="1706656" y="379118"/>
                </a:cubicBezTo>
                <a:cubicBezTo>
                  <a:pt x="1643761" y="263004"/>
                  <a:pt x="1670370" y="64642"/>
                  <a:pt x="1503456" y="16261"/>
                </a:cubicBezTo>
                <a:cubicBezTo>
                  <a:pt x="1336542" y="-32120"/>
                  <a:pt x="937399" y="38033"/>
                  <a:pt x="705170" y="88833"/>
                </a:cubicBezTo>
                <a:close/>
              </a:path>
            </a:pathLst>
          </a:custGeom>
          <a:solidFill>
            <a:srgbClr val="666633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25" name="o4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9996" b="72185" l="42716" r="51027">
                        <a14:foregroundMark x1="46413" y1="65365" x2="46413" y2="65365"/>
                        <a14:foregroundMark x1="46413" y1="67708" x2="46413" y2="67708"/>
                      </a14:backgroundRemoval>
                    </a14:imgEffect>
                  </a14:imgLayer>
                </a14:imgProps>
              </a:ext>
            </a:extLst>
          </a:blip>
          <a:srcRect l="42971" t="61177" r="50206" b="28104"/>
          <a:stretch/>
        </p:blipFill>
        <p:spPr>
          <a:xfrm>
            <a:off x="5048899" y="3716277"/>
            <a:ext cx="1954888" cy="1726580"/>
          </a:xfrm>
          <a:prstGeom prst="rect">
            <a:avLst/>
          </a:prstGeom>
        </p:spPr>
      </p:pic>
      <p:pic>
        <p:nvPicPr>
          <p:cNvPr id="27" name="o5">
            <a:hlinkClick r:id="rId14" action="ppaction://hlinksldjump"/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69141" b="83073" l="43265" r="54758">
                        <a14:foregroundMark x1="51245" y1="74740" x2="51245" y2="74740"/>
                        <a14:foregroundMark x1="50146" y1="75391" x2="50146" y2="75391"/>
                        <a14:foregroundMark x1="50366" y1="75391" x2="51245" y2="77995"/>
                        <a14:foregroundMark x1="50293" y1="74870" x2="50293" y2="74219"/>
                        <a14:foregroundMark x1="50293" y1="77344" x2="50805" y2="77734"/>
                        <a14:foregroundMark x1="50512" y1="77865" x2="50952" y2="77344"/>
                      </a14:backgroundRemoval>
                    </a14:imgEffect>
                  </a14:imgLayer>
                </a14:imgProps>
              </a:ext>
            </a:extLst>
          </a:blip>
          <a:srcRect l="47094" t="71059" r="45263" b="18381"/>
          <a:stretch/>
        </p:blipFill>
        <p:spPr>
          <a:xfrm>
            <a:off x="5839326" y="5111221"/>
            <a:ext cx="1872554" cy="1608894"/>
          </a:xfrm>
          <a:prstGeom prst="rect">
            <a:avLst/>
          </a:prstGeom>
        </p:spPr>
      </p:pic>
      <p:pic>
        <p:nvPicPr>
          <p:cNvPr id="28" name="o6">
            <a:hlinkClick r:id="rId17" action="ppaction://hlinksldjump"/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68490" b="83724" l="54832" r="61933">
                        <a14:foregroundMark x1="58638" y1="74609" x2="58638" y2="74609"/>
                        <a14:foregroundMark x1="57687" y1="76823" x2="57687" y2="76823"/>
                        <a14:foregroundMark x1="57906" y1="78125" x2="57906" y2="78125"/>
                        <a14:foregroundMark x1="58785" y1="78125" x2="58785" y2="78125"/>
                        <a14:foregroundMark x1="58785" y1="78125" x2="57687" y2="76172"/>
                      </a14:backgroundRemoval>
                    </a14:imgEffect>
                  </a14:imgLayer>
                </a14:imgProps>
              </a:ext>
            </a:extLst>
          </a:blip>
          <a:srcRect l="54593" t="70041" r="38009" b="16362"/>
          <a:stretch/>
        </p:blipFill>
        <p:spPr>
          <a:xfrm>
            <a:off x="7685980" y="4976419"/>
            <a:ext cx="1443790" cy="195835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86" r="-896" b="26000"/>
          <a:stretch/>
        </p:blipFill>
        <p:spPr>
          <a:xfrm>
            <a:off x="8563429" y="5442857"/>
            <a:ext cx="3628572" cy="1567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nhà"/>
          <p:cNvPicPr>
            <a:picLocks noChangeAspect="1"/>
          </p:cNvPicPr>
          <p:nvPr/>
        </p:nvPicPr>
        <p:blipFill rotWithShape="1"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97400" l="291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87" t="3333" r="1"/>
          <a:stretch/>
        </p:blipFill>
        <p:spPr>
          <a:xfrm>
            <a:off x="9342837" y="2807084"/>
            <a:ext cx="2935238" cy="3913031"/>
          </a:xfrm>
          <a:prstGeom prst="rect">
            <a:avLst/>
          </a:prstGeom>
        </p:spPr>
      </p:pic>
      <p:pic>
        <p:nvPicPr>
          <p:cNvPr id="20" name="Nhím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45771">
            <a:off x="59694" y="5379810"/>
            <a:ext cx="1409032" cy="999430"/>
          </a:xfrm>
          <a:prstGeom prst="rect">
            <a:avLst/>
          </a:prstGeom>
        </p:spPr>
      </p:pic>
      <p:pic>
        <p:nvPicPr>
          <p:cNvPr id="4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5895" y="0"/>
            <a:ext cx="1926338" cy="1926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573206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5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4.07407E-6 L 0.12552 -0.03774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76" y="-189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552 -0.03774 L 0.1651 -0.26135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79" y="-1118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51 -0.26135 L 0.3 -0.08797 " pathEditMode="relative" rAng="0" ptsTypes="AA">
                                      <p:cBhvr>
                                        <p:cTn id="7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45" y="86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8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" decel="100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 -0.08797 L 0.43203 -0.19862 " pathEditMode="relative" rAng="0" ptsTypes="AA">
                                      <p:cBhvr>
                                        <p:cTn id="8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02" y="-553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8" presetID="49" presetClass="exit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3203 -0.19862 L 0.49792 -0.00093 " pathEditMode="relative" rAng="0" ptsTypes="AA">
                                      <p:cBhvr>
                                        <p:cTn id="9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94" y="988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8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9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9792 -0.00093 L 0.79792 0.02222 " pathEditMode="relative" rAng="0" ptsTypes="AA">
                                      <p:cBhvr>
                                        <p:cTn id="10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00" y="11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7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8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1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8" grpId="0" animBg="1"/>
      <p:bldP spid="8" grpId="1" animBg="1"/>
      <p:bldP spid="11" grpId="0" animBg="1"/>
      <p:bldP spid="11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ội dung CH"/>
          <p:cNvSpPr/>
          <p:nvPr/>
        </p:nvSpPr>
        <p:spPr>
          <a:xfrm>
            <a:off x="484578" y="685800"/>
            <a:ext cx="11222843" cy="3968039"/>
          </a:xfrm>
          <a:prstGeom prst="roundRect">
            <a:avLst/>
          </a:prstGeom>
          <a:solidFill>
            <a:srgbClr val="7030A0">
              <a:alpha val="8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 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  <p:sp>
        <p:nvSpPr>
          <p:cNvPr id="3" name="Câu hỏi"/>
          <p:cNvSpPr/>
          <p:nvPr/>
        </p:nvSpPr>
        <p:spPr>
          <a:xfrm>
            <a:off x="4435521" y="114737"/>
            <a:ext cx="2959889" cy="914399"/>
          </a:xfrm>
          <a:prstGeom prst="roundRect">
            <a:avLst/>
          </a:prstGeom>
          <a:solidFill>
            <a:srgbClr val="FFFF00"/>
          </a:solidFill>
          <a:ln w="5715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</a:p>
        </p:txBody>
      </p:sp>
      <p:sp>
        <p:nvSpPr>
          <p:cNvPr id="4" name="Đáp án"/>
          <p:cNvSpPr/>
          <p:nvPr/>
        </p:nvSpPr>
        <p:spPr>
          <a:xfrm>
            <a:off x="928617" y="3775532"/>
            <a:ext cx="10467832" cy="1614616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5715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9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5" name="Rectangle 4"/>
          <p:cNvSpPr/>
          <p:nvPr/>
        </p:nvSpPr>
        <p:spPr>
          <a:xfrm>
            <a:off x="2036013" y="1510941"/>
            <a:ext cx="665919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4400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4400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4400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4400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4400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4400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4400" b="1" i="0" u="none" strike="noStrike" kern="1200" cap="none" spc="0" normalizeH="0" baseline="0" noProof="0" dirty="0">
              <a:ln w="0"/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" name="Picture 115" descr="ALRMCLOK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54" y="114737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8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9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1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1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1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13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14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15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16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7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8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9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+mn-cs"/>
              </a:rPr>
              <a:t>0</a:t>
            </a:r>
          </a:p>
        </p:txBody>
      </p:sp>
      <p:pic>
        <p:nvPicPr>
          <p:cNvPr id="25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pic>
        <p:nvPicPr>
          <p:cNvPr id="28" name="Picture 27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/>
        </p:blipFill>
        <p:spPr>
          <a:xfrm>
            <a:off x="9714054" y="5606464"/>
            <a:ext cx="2254076" cy="1251536"/>
          </a:xfrm>
          <a:prstGeom prst="rect">
            <a:avLst/>
          </a:prstGeom>
        </p:spPr>
      </p:pic>
      <p:pic>
        <p:nvPicPr>
          <p:cNvPr id="1026" name="Picture 2" descr="Cách vẽ đồng hồ báo thức mới nhất 2021 - Vẽ.vn">
            <a:extLst>
              <a:ext uri="{FF2B5EF4-FFF2-40B4-BE49-F238E27FC236}">
                <a16:creationId xmlns="" xmlns:a16="http://schemas.microsoft.com/office/drawing/2014/main" id="{EAABE71F-5FA6-4824-9F82-EE728ED366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8902" y="1207455"/>
            <a:ext cx="2358699" cy="23517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605792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83536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70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80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90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10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20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30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4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50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19697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2" grpId="0" animBg="1"/>
      <p:bldP spid="3" grpId="0" animBg="1"/>
      <p:bldP spid="4" grpId="0" animBg="1"/>
      <p:bldP spid="5" grpId="0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ội dung CH"/>
          <p:cNvSpPr/>
          <p:nvPr/>
        </p:nvSpPr>
        <p:spPr>
          <a:xfrm>
            <a:off x="468055" y="511686"/>
            <a:ext cx="11258266" cy="4880811"/>
          </a:xfrm>
          <a:prstGeom prst="roundRect">
            <a:avLst/>
          </a:prstGeom>
          <a:solidFill>
            <a:srgbClr val="7030A0">
              <a:alpha val="8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 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  <p:sp>
        <p:nvSpPr>
          <p:cNvPr id="3" name="Câu hỏi"/>
          <p:cNvSpPr/>
          <p:nvPr/>
        </p:nvSpPr>
        <p:spPr>
          <a:xfrm>
            <a:off x="4435521" y="114737"/>
            <a:ext cx="2959889" cy="914399"/>
          </a:xfrm>
          <a:prstGeom prst="roundRect">
            <a:avLst/>
          </a:prstGeom>
          <a:solidFill>
            <a:srgbClr val="FFFF00"/>
          </a:solidFill>
          <a:ln w="5715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</a:p>
        </p:txBody>
      </p:sp>
      <p:sp>
        <p:nvSpPr>
          <p:cNvPr id="4" name="Đáp án"/>
          <p:cNvSpPr/>
          <p:nvPr/>
        </p:nvSpPr>
        <p:spPr>
          <a:xfrm>
            <a:off x="851254" y="4054986"/>
            <a:ext cx="10467832" cy="1614616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5715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15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hay 3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5" name="Rectangle 4"/>
          <p:cNvSpPr/>
          <p:nvPr/>
        </p:nvSpPr>
        <p:spPr>
          <a:xfrm>
            <a:off x="1222894" y="2097147"/>
            <a:ext cx="684674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4400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4400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4400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4400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4400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4400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4400" b="1" i="0" u="none" strike="noStrike" kern="1200" cap="none" spc="0" normalizeH="0" baseline="0" noProof="0" dirty="0">
              <a:ln w="0"/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" name="Picture 115" descr="ALRMCLOK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54" y="114737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8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9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1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1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1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13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14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15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16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7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8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9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+mn-cs"/>
              </a:rPr>
              <a:t>0</a:t>
            </a:r>
          </a:p>
        </p:txBody>
      </p:sp>
      <p:pic>
        <p:nvPicPr>
          <p:cNvPr id="25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pic>
        <p:nvPicPr>
          <p:cNvPr id="28" name="Picture 27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/>
        </p:blipFill>
        <p:spPr>
          <a:xfrm>
            <a:off x="9714054" y="5606464"/>
            <a:ext cx="2254076" cy="1251536"/>
          </a:xfrm>
          <a:prstGeom prst="rect">
            <a:avLst/>
          </a:prstGeom>
        </p:spPr>
      </p:pic>
      <p:pic>
        <p:nvPicPr>
          <p:cNvPr id="2050" name="Picture 2" descr="Dạy bé vẽ và tô màu chiếc đồng hồ báo thức | How to Draw a Alarm Clock for  Kids. mới nhất 2021 - Vẽ.vn">
            <a:extLst>
              <a:ext uri="{FF2B5EF4-FFF2-40B4-BE49-F238E27FC236}">
                <a16:creationId xmlns="" xmlns:a16="http://schemas.microsoft.com/office/drawing/2014/main" id="{93241EC9-0864-4694-A114-47B31A7063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9040" y="1644531"/>
            <a:ext cx="3480845" cy="1949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851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83536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70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80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90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10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20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30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4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50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19697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2" grpId="0" animBg="1"/>
      <p:bldP spid="3" grpId="0" animBg="1"/>
      <p:bldP spid="4" grpId="0" animBg="1"/>
      <p:bldP spid="5" grpId="0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ội dung CH"/>
          <p:cNvSpPr/>
          <p:nvPr/>
        </p:nvSpPr>
        <p:spPr>
          <a:xfrm>
            <a:off x="533400" y="685800"/>
            <a:ext cx="11258266" cy="4880811"/>
          </a:xfrm>
          <a:prstGeom prst="roundRect">
            <a:avLst/>
          </a:prstGeom>
          <a:solidFill>
            <a:srgbClr val="7030A0">
              <a:alpha val="8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 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  <p:sp>
        <p:nvSpPr>
          <p:cNvPr id="3" name="Câu hỏi"/>
          <p:cNvSpPr/>
          <p:nvPr/>
        </p:nvSpPr>
        <p:spPr>
          <a:xfrm>
            <a:off x="4435521" y="114737"/>
            <a:ext cx="2959889" cy="914399"/>
          </a:xfrm>
          <a:prstGeom prst="roundRect">
            <a:avLst/>
          </a:prstGeom>
          <a:solidFill>
            <a:srgbClr val="FFFF00"/>
          </a:solidFill>
          <a:ln w="5715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hỏi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3 </a:t>
            </a:r>
          </a:p>
        </p:txBody>
      </p:sp>
      <p:sp>
        <p:nvSpPr>
          <p:cNvPr id="4" name="Đáp án"/>
          <p:cNvSpPr/>
          <p:nvPr/>
        </p:nvSpPr>
        <p:spPr>
          <a:xfrm>
            <a:off x="928617" y="3775532"/>
            <a:ext cx="10467832" cy="1614616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5715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Đáp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: </a:t>
            </a:r>
            <a:r>
              <a:rPr lang="en-US" sz="2400" b="1" dirty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6 </a:t>
            </a:r>
            <a:r>
              <a:rPr lang="en-US" sz="2400" b="1" dirty="0" err="1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giờ</a:t>
            </a:r>
            <a:r>
              <a:rPr lang="en-US" sz="2400" b="1" dirty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 15 </a:t>
            </a:r>
            <a:r>
              <a:rPr lang="en-US" sz="2400" b="1" dirty="0" err="1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phút</a:t>
            </a:r>
            <a:r>
              <a:rPr lang="en-US" sz="2400" b="1" dirty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sáng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857561" y="1461224"/>
            <a:ext cx="6377067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4400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4400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4400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4400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4400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endParaRPr kumimoji="0" lang="en-US" sz="4400" b="1" i="0" u="none" strike="noStrike" kern="1200" cap="none" spc="0" normalizeH="0" baseline="0" noProof="0" dirty="0">
              <a:ln w="0"/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" name="Picture 115" descr="ALRMCLOK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54" y="114737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8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9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1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1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1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13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14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15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16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7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8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9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+mn-cs"/>
              </a:rPr>
              <a:t>0</a:t>
            </a:r>
          </a:p>
        </p:txBody>
      </p:sp>
      <p:pic>
        <p:nvPicPr>
          <p:cNvPr id="25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pic>
        <p:nvPicPr>
          <p:cNvPr id="28" name="Picture 27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/>
        </p:blipFill>
        <p:spPr>
          <a:xfrm>
            <a:off x="9714054" y="5606464"/>
            <a:ext cx="2254076" cy="125153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="" xmlns:a16="http://schemas.microsoft.com/office/drawing/2014/main" id="{C342A786-9B0F-4213-8972-726D44F0E310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11883" t="6279" r="11883" b="4582"/>
          <a:stretch/>
        </p:blipFill>
        <p:spPr>
          <a:xfrm>
            <a:off x="9653358" y="1394807"/>
            <a:ext cx="2022540" cy="1961148"/>
          </a:xfrm>
          <a:prstGeom prst="flowChartConnector">
            <a:avLst/>
          </a:prstGeom>
        </p:spPr>
      </p:pic>
    </p:spTree>
    <p:extLst>
      <p:ext uri="{BB962C8B-B14F-4D97-AF65-F5344CB8AC3E}">
        <p14:creationId xmlns:p14="http://schemas.microsoft.com/office/powerpoint/2010/main" val="1520192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83536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70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80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90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10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20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30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4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50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19697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2" grpId="0" animBg="1"/>
      <p:bldP spid="3" grpId="0" animBg="1"/>
      <p:bldP spid="4" grpId="0" animBg="1"/>
      <p:bldP spid="5" grpId="0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ội dung CH"/>
          <p:cNvSpPr/>
          <p:nvPr/>
        </p:nvSpPr>
        <p:spPr>
          <a:xfrm>
            <a:off x="584554" y="725653"/>
            <a:ext cx="11258266" cy="4880811"/>
          </a:xfrm>
          <a:prstGeom prst="roundRect">
            <a:avLst/>
          </a:prstGeom>
          <a:solidFill>
            <a:srgbClr val="7030A0">
              <a:alpha val="8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 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  <p:sp>
        <p:nvSpPr>
          <p:cNvPr id="3" name="Câu hỏi"/>
          <p:cNvSpPr/>
          <p:nvPr/>
        </p:nvSpPr>
        <p:spPr>
          <a:xfrm>
            <a:off x="4435521" y="114737"/>
            <a:ext cx="2959889" cy="914399"/>
          </a:xfrm>
          <a:prstGeom prst="roundRect">
            <a:avLst/>
          </a:prstGeom>
          <a:solidFill>
            <a:srgbClr val="FFFF00"/>
          </a:solidFill>
          <a:ln w="5715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</a:p>
        </p:txBody>
      </p:sp>
      <p:sp>
        <p:nvSpPr>
          <p:cNvPr id="4" name="Đáp án"/>
          <p:cNvSpPr/>
          <p:nvPr/>
        </p:nvSpPr>
        <p:spPr>
          <a:xfrm>
            <a:off x="928617" y="3775532"/>
            <a:ext cx="10467832" cy="1614616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5715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noProof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 </a:t>
            </a:r>
            <a:r>
              <a:rPr lang="en-US" sz="2400" b="1" noProof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400" b="1" noProof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8 </a:t>
            </a:r>
            <a:r>
              <a:rPr lang="en-US" sz="2400" b="1" noProof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400" b="1" noProof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noProof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tối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447727" y="1461224"/>
            <a:ext cx="7483621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</a:t>
            </a:r>
            <a:r>
              <a:rPr lang="en-US" sz="4400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4400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4400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4400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4400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Cho </a:t>
            </a:r>
            <a:r>
              <a:rPr lang="en-US" sz="44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4400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4400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4400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tối</a:t>
            </a:r>
            <a:endParaRPr kumimoji="0" lang="en-US" sz="4400" b="1" i="0" u="none" strike="noStrike" kern="1200" cap="none" spc="0" normalizeH="0" baseline="0" noProof="0" dirty="0">
              <a:ln w="0"/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" name="Picture 115" descr="ALRMCLOK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54" y="114737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8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9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1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1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1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13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14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15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16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7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8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9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+mn-cs"/>
              </a:rPr>
              <a:t>0</a:t>
            </a:r>
          </a:p>
        </p:txBody>
      </p:sp>
      <p:pic>
        <p:nvPicPr>
          <p:cNvPr id="25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pic>
        <p:nvPicPr>
          <p:cNvPr id="28" name="Picture 27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/>
        </p:blipFill>
        <p:spPr>
          <a:xfrm>
            <a:off x="9714054" y="5606464"/>
            <a:ext cx="2254076" cy="125153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="" xmlns:a16="http://schemas.microsoft.com/office/drawing/2014/main" id="{EFF15D19-7424-43B7-8D2C-6E0720B7C67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750595" y="725653"/>
            <a:ext cx="3123551" cy="2926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032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83536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70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80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90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10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20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30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4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50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19697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2" grpId="0" animBg="1"/>
      <p:bldP spid="3" grpId="0" animBg="1"/>
      <p:bldP spid="4" grpId="0" animBg="1"/>
      <p:bldP spid="5" grpId="0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ội dung CH"/>
          <p:cNvSpPr/>
          <p:nvPr/>
        </p:nvSpPr>
        <p:spPr>
          <a:xfrm>
            <a:off x="533400" y="685800"/>
            <a:ext cx="11258266" cy="4880811"/>
          </a:xfrm>
          <a:prstGeom prst="roundRect">
            <a:avLst/>
          </a:prstGeom>
          <a:solidFill>
            <a:srgbClr val="7030A0">
              <a:alpha val="8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 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  <p:sp>
        <p:nvSpPr>
          <p:cNvPr id="3" name="Câu hỏi"/>
          <p:cNvSpPr/>
          <p:nvPr/>
        </p:nvSpPr>
        <p:spPr>
          <a:xfrm>
            <a:off x="4435521" y="114737"/>
            <a:ext cx="2959889" cy="914399"/>
          </a:xfrm>
          <a:prstGeom prst="roundRect">
            <a:avLst/>
          </a:prstGeom>
          <a:solidFill>
            <a:srgbClr val="FFFF00"/>
          </a:solidFill>
          <a:ln w="5715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</a:p>
        </p:txBody>
      </p:sp>
      <p:sp>
        <p:nvSpPr>
          <p:cNvPr id="4" name="Đáp án"/>
          <p:cNvSpPr/>
          <p:nvPr/>
        </p:nvSpPr>
        <p:spPr>
          <a:xfrm>
            <a:off x="928617" y="3775532"/>
            <a:ext cx="10467832" cy="1614616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5715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24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5" name="Rectangle 4"/>
          <p:cNvSpPr/>
          <p:nvPr/>
        </p:nvSpPr>
        <p:spPr>
          <a:xfrm>
            <a:off x="2622721" y="1461224"/>
            <a:ext cx="684674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sz="4400" b="1" i="0" u="none" strike="noStrike" kern="1200" cap="none" spc="0" normalizeH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ngày</a:t>
            </a:r>
            <a:r>
              <a:rPr kumimoji="0" lang="en-US" sz="4400" b="1" i="0" u="none" strike="noStrike" kern="1200" cap="none" spc="0" normalizeH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4400" b="1" i="0" u="none" strike="noStrike" kern="1200" cap="none" spc="0" normalizeH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bao </a:t>
            </a:r>
            <a:r>
              <a:rPr kumimoji="0" lang="en-US" sz="4400" b="1" i="0" u="none" strike="noStrike" kern="1200" cap="none" spc="0" normalizeH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nhiêu</a:t>
            </a:r>
            <a:r>
              <a:rPr kumimoji="0" lang="en-US" sz="4400" b="1" i="0" u="none" strike="noStrike" kern="1200" cap="none" spc="0" normalizeH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giờ</a:t>
            </a:r>
            <a:r>
              <a:rPr kumimoji="0" lang="en-US" sz="4400" b="1" i="0" u="none" strike="noStrike" kern="1200" cap="none" spc="0" normalizeH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kumimoji="0" lang="en-US" sz="4400" b="1" i="0" u="none" strike="noStrike" kern="1200" cap="none" spc="0" normalizeH="0" baseline="0" noProof="0" dirty="0">
              <a:ln w="0"/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" name="Picture 115" descr="ALRMCLOK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54" y="114737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8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9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1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1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1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13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14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15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16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7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8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9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+mn-cs"/>
              </a:rPr>
              <a:t>0</a:t>
            </a:r>
          </a:p>
        </p:txBody>
      </p:sp>
      <p:pic>
        <p:nvPicPr>
          <p:cNvPr id="25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pic>
        <p:nvPicPr>
          <p:cNvPr id="28" name="Picture 27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/>
        </p:blipFill>
        <p:spPr>
          <a:xfrm>
            <a:off x="9714054" y="5606464"/>
            <a:ext cx="2254076" cy="1251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767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83536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70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80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90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10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20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30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4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50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19697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2" grpId="0" animBg="1"/>
      <p:bldP spid="3" grpId="0" animBg="1"/>
      <p:bldP spid="4" grpId="0" animBg="1"/>
      <p:bldP spid="5" grpId="0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6a3e1c8aeb6f0c71cc5716887fa342b5d28437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217</TotalTime>
  <Words>655</Words>
  <Application>Microsoft Office PowerPoint</Application>
  <PresentationFormat>Custom</PresentationFormat>
  <Paragraphs>311</Paragraphs>
  <Slides>17</Slides>
  <Notes>0</Notes>
  <HiddenSlides>0</HiddenSlides>
  <MMClips>9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Office Theme</vt:lpstr>
      <vt:lpstr>5_Office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Củng cố bài học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ismail - [2010]</cp:lastModifiedBy>
  <cp:revision>24</cp:revision>
  <dcterms:created xsi:type="dcterms:W3CDTF">2021-07-24T01:07:49Z</dcterms:created>
  <dcterms:modified xsi:type="dcterms:W3CDTF">2021-12-08T17:12:09Z</dcterms:modified>
</cp:coreProperties>
</file>