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32" r:id="rId4"/>
    <p:sldMasterId id="2147483744" r:id="rId5"/>
    <p:sldMasterId id="2147483749" r:id="rId6"/>
  </p:sldMasterIdLst>
  <p:notesMasterIdLst>
    <p:notesMasterId r:id="rId22"/>
  </p:notesMasterIdLst>
  <p:sldIdLst>
    <p:sldId id="2007577125" r:id="rId7"/>
    <p:sldId id="2898" r:id="rId8"/>
    <p:sldId id="2901" r:id="rId9"/>
    <p:sldId id="2896" r:id="rId10"/>
    <p:sldId id="2007577124" r:id="rId11"/>
    <p:sldId id="2007577122" r:id="rId12"/>
    <p:sldId id="286" r:id="rId13"/>
    <p:sldId id="268" r:id="rId14"/>
    <p:sldId id="269" r:id="rId15"/>
    <p:sldId id="258" r:id="rId16"/>
    <p:sldId id="261" r:id="rId17"/>
    <p:sldId id="263" r:id="rId18"/>
    <p:sldId id="259" r:id="rId19"/>
    <p:sldId id="262" r:id="rId20"/>
    <p:sldId id="289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9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7482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728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744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4516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462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074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410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35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624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300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7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2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88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3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88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5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13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70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26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8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80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5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03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5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10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75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31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8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4="http://schemas.microsoft.com/office/drawing/2010/main" xmlns:a16="http://schemas.microsoft.com/office/drawing/2014/main"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openxmlformats.org/officeDocument/2006/relationships/image" Target="../media/image16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18.jp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jpeg"/><Relationship Id="rId11" Type="http://schemas.microsoft.com/office/2007/relationships/hdphoto" Target="../media/hdphoto14.wdp"/><Relationship Id="rId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PV 20,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100(tiết4)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" y="0"/>
            <a:ext cx="1216485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588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25" y="5697101"/>
            <a:ext cx="834999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64" y="1"/>
            <a:ext cx="12299164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" y="5457370"/>
            <a:ext cx="12171961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487541" y="4142229"/>
            <a:ext cx="1095134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+ 2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 + 5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6" y="5442217"/>
            <a:ext cx="12223104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" y="5384798"/>
            <a:ext cx="12223104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353111" y="2701108"/>
            <a:ext cx="7130949" cy="2683690"/>
            <a:chOff x="647889" y="2838075"/>
            <a:chExt cx="7130949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647889" y="2838075"/>
              <a:ext cx="172899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+32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722092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23+21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"/>
            <a:ext cx="12191999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" y="5457370"/>
            <a:ext cx="12223102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2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194771" y="2774317"/>
            <a:ext cx="6984205" cy="2683690"/>
            <a:chOff x="794633" y="2838075"/>
            <a:chExt cx="6984205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794633" y="2838075"/>
              <a:ext cx="151068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51+5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808289" y="2838075"/>
              <a:ext cx="1510685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41+5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2892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 rot="245044">
            <a:off x="5787528" y="2477674"/>
            <a:ext cx="527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3A9D7C48-EAD5-4D96-99B3-D7C53C7A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7" y="1091781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xmlns="" id="{FB11240D-746E-4326-9D42-40D315D4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640" y="498933"/>
            <a:ext cx="2237784" cy="86349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2AACAFB-10EA-4F1D-A5F9-952110C6E0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" y="1900771"/>
            <a:ext cx="10011400" cy="24768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4B5061-485C-48B0-BC11-9EEB74B06A37}"/>
              </a:ext>
            </a:extLst>
          </p:cNvPr>
          <p:cNvSpPr/>
          <p:nvPr/>
        </p:nvSpPr>
        <p:spPr>
          <a:xfrm>
            <a:off x="1113526" y="15755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1A0B6D-426A-4563-9C93-EFC527971F7A}"/>
              </a:ext>
            </a:extLst>
          </p:cNvPr>
          <p:cNvGrpSpPr/>
          <p:nvPr/>
        </p:nvGrpSpPr>
        <p:grpSpPr>
          <a:xfrm>
            <a:off x="1624982" y="1613413"/>
            <a:ext cx="1649811" cy="468262"/>
            <a:chOff x="1424803" y="1434057"/>
            <a:chExt cx="1649811" cy="4682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90DC039-8F2C-4B53-8B4F-1FE3869F969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2633FA0F-3290-4A0C-9D36-9F6C9A4B921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4B78088-90AA-4599-9DE1-DE365178874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8E66494-8AE3-4D9A-8E90-2089A91706A1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5AC8EFC-53C9-42CB-B481-9494C9B23EEC}"/>
              </a:ext>
            </a:extLst>
          </p:cNvPr>
          <p:cNvSpPr/>
          <p:nvPr/>
        </p:nvSpPr>
        <p:spPr>
          <a:xfrm>
            <a:off x="3525541" y="2285474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4DD2953-0284-4510-BFD0-28E5D89E7277}"/>
              </a:ext>
            </a:extLst>
          </p:cNvPr>
          <p:cNvGrpSpPr/>
          <p:nvPr/>
        </p:nvGrpSpPr>
        <p:grpSpPr>
          <a:xfrm>
            <a:off x="5272488" y="2966330"/>
            <a:ext cx="784728" cy="754546"/>
            <a:chOff x="5113000" y="2796209"/>
            <a:chExt cx="784728" cy="754546"/>
          </a:xfrm>
        </p:grpSpPr>
        <p:sp>
          <p:nvSpPr>
            <p:cNvPr id="25" name="Star: 16 Points 24">
              <a:extLst>
                <a:ext uri="{FF2B5EF4-FFF2-40B4-BE49-F238E27FC236}">
                  <a16:creationId xmlns:a16="http://schemas.microsoft.com/office/drawing/2014/main" xmlns="" id="{92CD0F59-8ACA-48A7-BB24-DA5705ED2BC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C3DF3BB0-5968-4F00-BE6C-04877E5ABF35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46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5B2ABBF-29CF-4DC2-93EA-E7852E78C787}"/>
              </a:ext>
            </a:extLst>
          </p:cNvPr>
          <p:cNvGrpSpPr/>
          <p:nvPr/>
        </p:nvGrpSpPr>
        <p:grpSpPr>
          <a:xfrm>
            <a:off x="7980740" y="3228887"/>
            <a:ext cx="784728" cy="753599"/>
            <a:chOff x="7821252" y="3058766"/>
            <a:chExt cx="784728" cy="753599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E2F69F16-2C92-434C-B621-B052A2BB7B97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A2D6760-DF54-4961-AE8F-4E81D1EA7DD4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34E27E8-5DC7-49F4-9293-744AD58EB47B}"/>
              </a:ext>
            </a:extLst>
          </p:cNvPr>
          <p:cNvGrpSpPr/>
          <p:nvPr/>
        </p:nvGrpSpPr>
        <p:grpSpPr>
          <a:xfrm>
            <a:off x="9793688" y="2499741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31" name="Star: 16 Points 30">
              <a:extLst>
                <a:ext uri="{FF2B5EF4-FFF2-40B4-BE49-F238E27FC236}">
                  <a16:creationId xmlns:a16="http://schemas.microsoft.com/office/drawing/2014/main" xmlns="" id="{E4A43C63-BADF-4BD7-8897-1179110FB7D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52614E45-1C98-4B17-B0C8-47C10E1F6097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4D4ABC9-12F6-4276-A2DD-ABD83213F0BF}"/>
              </a:ext>
            </a:extLst>
          </p:cNvPr>
          <p:cNvSpPr txBox="1"/>
          <p:nvPr/>
        </p:nvSpPr>
        <p:spPr>
          <a:xfrm>
            <a:off x="1119715" y="4141762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Tính tổng các số hạng bằng nhau.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7FD0D03E-F412-40AD-ABFF-6AF2F606A946}"/>
              </a:ext>
            </a:extLst>
          </p:cNvPr>
          <p:cNvSpPr/>
          <p:nvPr/>
        </p:nvSpPr>
        <p:spPr>
          <a:xfrm>
            <a:off x="2341851" y="4757900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24 + 24 + 24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342CB37-C65C-45FD-B671-778D5CBDDCA5}"/>
              </a:ext>
            </a:extLst>
          </p:cNvPr>
          <p:cNvSpPr/>
          <p:nvPr/>
        </p:nvSpPr>
        <p:spPr>
          <a:xfrm>
            <a:off x="6615074" y="4757900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 + 2 + 2 + 2 + 2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2287BB3-F889-4F91-B372-C0EA8C24A030}"/>
              </a:ext>
            </a:extLst>
          </p:cNvPr>
          <p:cNvGrpSpPr/>
          <p:nvPr/>
        </p:nvGrpSpPr>
        <p:grpSpPr>
          <a:xfrm>
            <a:off x="3453269" y="5582394"/>
            <a:ext cx="793899" cy="662828"/>
            <a:chOff x="1750173" y="2926500"/>
            <a:chExt cx="793899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553DA2ED-0D85-47EF-95FE-372A1B6570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F629313-E161-4E2D-9461-6B58EBA8C29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D2E0463-70B9-481F-974D-3677BCA7B827}"/>
              </a:ext>
            </a:extLst>
          </p:cNvPr>
          <p:cNvGrpSpPr/>
          <p:nvPr/>
        </p:nvGrpSpPr>
        <p:grpSpPr>
          <a:xfrm>
            <a:off x="7997931" y="5588661"/>
            <a:ext cx="793899" cy="662828"/>
            <a:chOff x="1750173" y="2926500"/>
            <a:chExt cx="793899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8D2A7A9-9E38-4184-BD16-8A0097F82E9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027528C-6C92-4FFC-A21A-1FE371C8083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3" grpId="0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xmlns="" id="{F242CF3A-5B1A-4EA7-BDFB-330B3FD4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760" y="6371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F4017E96-AE07-4EB4-9F2D-6D67BE7192ED}"/>
              </a:ext>
            </a:extLst>
          </p:cNvPr>
          <p:cNvSpPr/>
          <p:nvPr/>
        </p:nvSpPr>
        <p:spPr>
          <a:xfrm>
            <a:off x="3178544" y="103898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8E84EA-BAF7-4522-B7E7-F8A37B6B65BD}"/>
              </a:ext>
            </a:extLst>
          </p:cNvPr>
          <p:cNvSpPr txBox="1"/>
          <p:nvPr/>
        </p:nvSpPr>
        <p:spPr>
          <a:xfrm>
            <a:off x="3625776" y="1038984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Cho bảng sau: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0341535B-2EC6-465C-92A6-EBABBA53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718623"/>
              </p:ext>
            </p:extLst>
          </p:nvPr>
        </p:nvGraphicFramePr>
        <p:xfrm>
          <a:off x="1066603" y="1763964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xmlns="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xmlns="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89245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09D733-2B86-4F45-9E53-3D1B69B722F5}"/>
              </a:ext>
            </a:extLst>
          </p:cNvPr>
          <p:cNvSpPr txBox="1"/>
          <p:nvPr/>
        </p:nvSpPr>
        <p:spPr>
          <a:xfrm>
            <a:off x="6849722" y="932967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Tính tổng của ba số tròn chục có trong bảng.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666959-9853-4DCE-9757-A049624E3912}"/>
              </a:ext>
            </a:extLst>
          </p:cNvPr>
          <p:cNvSpPr/>
          <p:nvPr/>
        </p:nvSpPr>
        <p:spPr>
          <a:xfrm>
            <a:off x="2676329" y="2552422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F3BB51F-310B-41A9-89AF-861600462481}"/>
              </a:ext>
            </a:extLst>
          </p:cNvPr>
          <p:cNvSpPr/>
          <p:nvPr/>
        </p:nvSpPr>
        <p:spPr>
          <a:xfrm>
            <a:off x="5093875" y="3344575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B85E28-D793-4766-8537-478D4C7CFFD7}"/>
              </a:ext>
            </a:extLst>
          </p:cNvPr>
          <p:cNvSpPr/>
          <p:nvPr/>
        </p:nvSpPr>
        <p:spPr>
          <a:xfrm>
            <a:off x="1876230" y="489082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9FD1B02-0385-4307-A215-5F4D54FCF776}"/>
              </a:ext>
            </a:extLst>
          </p:cNvPr>
          <p:cNvSpPr/>
          <p:nvPr/>
        </p:nvSpPr>
        <p:spPr>
          <a:xfrm>
            <a:off x="7291193" y="1983174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6EFA4A-AD8F-4AE6-83F9-5DE5F181D95F}"/>
              </a:ext>
            </a:extLst>
          </p:cNvPr>
          <p:cNvSpPr txBox="1"/>
          <p:nvPr/>
        </p:nvSpPr>
        <p:spPr>
          <a:xfrm>
            <a:off x="10081090" y="21110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E05C90-294A-4384-8076-E0B492129FE5}"/>
              </a:ext>
            </a:extLst>
          </p:cNvPr>
          <p:cNvSpPr txBox="1"/>
          <p:nvPr/>
        </p:nvSpPr>
        <p:spPr>
          <a:xfrm>
            <a:off x="6849722" y="2862530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CCC64BE-6C18-4450-A645-AACF82250915}"/>
              </a:ext>
            </a:extLst>
          </p:cNvPr>
          <p:cNvSpPr/>
          <p:nvPr/>
        </p:nvSpPr>
        <p:spPr>
          <a:xfrm>
            <a:off x="1066603" y="1783543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81BD4D-F3AD-40E5-AA38-213CE5996F2E}"/>
              </a:ext>
            </a:extLst>
          </p:cNvPr>
          <p:cNvSpPr/>
          <p:nvPr/>
        </p:nvSpPr>
        <p:spPr>
          <a:xfrm>
            <a:off x="1886307" y="1782461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0708FDE-5BFC-41AE-9B2D-5AAF5F13E9B6}"/>
              </a:ext>
            </a:extLst>
          </p:cNvPr>
          <p:cNvSpPr/>
          <p:nvPr/>
        </p:nvSpPr>
        <p:spPr>
          <a:xfrm>
            <a:off x="7858921" y="3794383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9A0757-4647-48BA-A3BE-1FB5F7139C01}"/>
              </a:ext>
            </a:extLst>
          </p:cNvPr>
          <p:cNvSpPr txBox="1"/>
          <p:nvPr/>
        </p:nvSpPr>
        <p:spPr>
          <a:xfrm>
            <a:off x="6849722" y="4552248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lớn nhất?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E8D818-4FCB-4BBB-AE52-7432BD6E8998}"/>
              </a:ext>
            </a:extLst>
          </p:cNvPr>
          <p:cNvSpPr/>
          <p:nvPr/>
        </p:nvSpPr>
        <p:spPr>
          <a:xfrm>
            <a:off x="5098853" y="4890821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2359AF-2C48-4297-B738-355E8F380907}"/>
              </a:ext>
            </a:extLst>
          </p:cNvPr>
          <p:cNvSpPr/>
          <p:nvPr/>
        </p:nvSpPr>
        <p:spPr>
          <a:xfrm>
            <a:off x="5918557" y="4889739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B3EFB39-68E2-4674-ACB9-779A856DEC5E}"/>
              </a:ext>
            </a:extLst>
          </p:cNvPr>
          <p:cNvSpPr/>
          <p:nvPr/>
        </p:nvSpPr>
        <p:spPr>
          <a:xfrm>
            <a:off x="7856247" y="5557279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30990919-D796-4B9F-A734-52929038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7" y="2383151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7F98217D-4DBE-419D-8F9E-10ADA0BF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476" y="151965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8D33865-8F66-4EAB-AAC2-C20AC4CEDB9E}"/>
              </a:ext>
            </a:extLst>
          </p:cNvPr>
          <p:cNvSpPr/>
          <p:nvPr/>
        </p:nvSpPr>
        <p:spPr>
          <a:xfrm>
            <a:off x="2959960" y="17214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DCEDD1-3A33-47FD-96F7-2B8E7A833C1F}"/>
              </a:ext>
            </a:extLst>
          </p:cNvPr>
          <p:cNvSpPr txBox="1"/>
          <p:nvPr/>
        </p:nvSpPr>
        <p:spPr>
          <a:xfrm>
            <a:off x="3407192" y="1721459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6369E7-3244-4643-8A0C-0FCDB2F46911}"/>
              </a:ext>
            </a:extLst>
          </p:cNvPr>
          <p:cNvSpPr txBox="1"/>
          <p:nvPr/>
        </p:nvSpPr>
        <p:spPr>
          <a:xfrm>
            <a:off x="6413229" y="258495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609D53-8B02-4C91-B386-6A9DF7325F76}"/>
              </a:ext>
            </a:extLst>
          </p:cNvPr>
          <p:cNvSpPr txBox="1"/>
          <p:nvPr/>
        </p:nvSpPr>
        <p:spPr>
          <a:xfrm>
            <a:off x="4284997" y="3085383"/>
            <a:ext cx="69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Thanh gỗ còn lại dài số xăng-ti-mét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FD636-44C0-40A7-A4BD-39AFD3480BC0}"/>
              </a:ext>
            </a:extLst>
          </p:cNvPr>
          <p:cNvSpPr txBox="1"/>
          <p:nvPr/>
        </p:nvSpPr>
        <p:spPr>
          <a:xfrm>
            <a:off x="4928050" y="356664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92 – 27 = 65 (cm)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38C03D-3B8B-4C4C-B81E-3D8CD23385B2}"/>
              </a:ext>
            </a:extLst>
          </p:cNvPr>
          <p:cNvSpPr txBox="1"/>
          <p:nvPr/>
        </p:nvSpPr>
        <p:spPr>
          <a:xfrm>
            <a:off x="6097955" y="4052753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65cm.</a:t>
            </a:r>
          </a:p>
        </p:txBody>
      </p:sp>
    </p:spTree>
    <p:extLst>
      <p:ext uri="{BB962C8B-B14F-4D97-AF65-F5344CB8AC3E}">
        <p14:creationId xmlns:p14="http://schemas.microsoft.com/office/powerpoint/2010/main" val="15386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C19B4E-9D14-4F7A-9C1D-1344F777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65" y="1385557"/>
            <a:ext cx="6381881" cy="40868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8D64B6E-49A2-432C-9BDD-F94F00D586F1}"/>
              </a:ext>
            </a:extLst>
          </p:cNvPr>
          <p:cNvSpPr/>
          <p:nvPr/>
        </p:nvSpPr>
        <p:spPr>
          <a:xfrm>
            <a:off x="1202337" y="19399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ADCEF5-8A84-4CDE-9137-C7C0E18C159B}"/>
              </a:ext>
            </a:extLst>
          </p:cNvPr>
          <p:cNvGrpSpPr/>
          <p:nvPr/>
        </p:nvGrpSpPr>
        <p:grpSpPr>
          <a:xfrm>
            <a:off x="1766859" y="2010521"/>
            <a:ext cx="1116312" cy="461666"/>
            <a:chOff x="1870518" y="1440653"/>
            <a:chExt cx="1116312" cy="4616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A8BA7265-5295-4736-9223-6A39D364640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49048C0C-0D06-48DD-829C-7507CEBC7759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4E986214-8F49-4716-8A3E-3B4764C13E9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8A800CB-D424-4B16-B75C-65D7166B681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45894C14-EDDA-4A0B-9869-A74C85A2D75E}"/>
              </a:ext>
            </a:extLst>
          </p:cNvPr>
          <p:cNvSpPr/>
          <p:nvPr/>
        </p:nvSpPr>
        <p:spPr>
          <a:xfrm rot="5400000">
            <a:off x="2709616" y="2659845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81E3E64-04E6-4532-96E0-2A330491A6BD}"/>
              </a:ext>
            </a:extLst>
          </p:cNvPr>
          <p:cNvSpPr txBox="1"/>
          <p:nvPr/>
        </p:nvSpPr>
        <p:spPr>
          <a:xfrm>
            <a:off x="900090" y="3252289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8E9C06-9AD1-481D-B0F9-2A8FEAC22062}"/>
              </a:ext>
            </a:extLst>
          </p:cNvPr>
          <p:cNvSpPr/>
          <p:nvPr/>
        </p:nvSpPr>
        <p:spPr>
          <a:xfrm>
            <a:off x="7974840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9F933F-BA6C-4F4A-B189-CFD938CA7406}"/>
              </a:ext>
            </a:extLst>
          </p:cNvPr>
          <p:cNvSpPr/>
          <p:nvPr/>
        </p:nvSpPr>
        <p:spPr>
          <a:xfrm>
            <a:off x="8961236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130BD28-EA87-4D6A-B8DE-05B67A1834DB}"/>
              </a:ext>
            </a:extLst>
          </p:cNvPr>
          <p:cNvSpPr/>
          <p:nvPr/>
        </p:nvSpPr>
        <p:spPr>
          <a:xfrm>
            <a:off x="7512142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ECFD775-10D4-493F-8BE8-0BF2764996D3}"/>
              </a:ext>
            </a:extLst>
          </p:cNvPr>
          <p:cNvSpPr/>
          <p:nvPr/>
        </p:nvSpPr>
        <p:spPr>
          <a:xfrm>
            <a:off x="8498538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1F00C0-A21B-4D43-BC45-84F573B03DB0}"/>
              </a:ext>
            </a:extLst>
          </p:cNvPr>
          <p:cNvSpPr/>
          <p:nvPr/>
        </p:nvSpPr>
        <p:spPr>
          <a:xfrm>
            <a:off x="8092188" y="3150311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94F8E0F-E997-4BFF-A08C-DA42472CA23A}"/>
              </a:ext>
            </a:extLst>
          </p:cNvPr>
          <p:cNvSpPr/>
          <p:nvPr/>
        </p:nvSpPr>
        <p:spPr>
          <a:xfrm>
            <a:off x="7588383" y="2736123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91" y="1097801"/>
            <a:ext cx="6425440" cy="50163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579" y="2250275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7771550" y="3509037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3F09801-48AB-4FB8-8A3B-EBD5FB4CFB32}"/>
              </a:ext>
            </a:extLst>
          </p:cNvPr>
          <p:cNvSpPr txBox="1"/>
          <p:nvPr/>
        </p:nvSpPr>
        <p:spPr>
          <a:xfrm>
            <a:off x="3607396" y="2728814"/>
            <a:ext cx="3205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4="http://schemas.microsoft.com/office/drawing/2010/main" xmlns:a16="http://schemas.microsoft.com/office/drawing/2014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-77118" y="5456733"/>
            <a:ext cx="1226911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1"/>
            <a:ext cx="1226911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8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64042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0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287e511082a1c6f8a6a5b2f8bc358d328bf3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592</Words>
  <Application>Microsoft Office PowerPoint</Application>
  <PresentationFormat>Custom</PresentationFormat>
  <Paragraphs>157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自定义设计方案</vt:lpstr>
      <vt:lpstr>第一PPT，www.1ppt.com</vt:lpstr>
      <vt:lpstr>Office 主题​​</vt:lpstr>
      <vt:lpstr>Office Theme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19</cp:revision>
  <dcterms:created xsi:type="dcterms:W3CDTF">2021-07-09T06:30:31Z</dcterms:created>
  <dcterms:modified xsi:type="dcterms:W3CDTF">2021-12-12T16:20:13Z</dcterms:modified>
</cp:coreProperties>
</file>