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09" r:id="rId5"/>
    <p:sldMasterId id="2147483827" r:id="rId6"/>
    <p:sldMasterId id="2147483859" r:id="rId7"/>
    <p:sldMasterId id="2147483873" r:id="rId8"/>
    <p:sldMasterId id="2147483900" r:id="rId9"/>
    <p:sldMasterId id="2147483912" r:id="rId10"/>
  </p:sldMasterIdLst>
  <p:notesMasterIdLst>
    <p:notesMasterId r:id="rId24"/>
  </p:notesMasterIdLst>
  <p:sldIdLst>
    <p:sldId id="3400" r:id="rId11"/>
    <p:sldId id="256" r:id="rId12"/>
    <p:sldId id="259" r:id="rId13"/>
    <p:sldId id="261" r:id="rId14"/>
    <p:sldId id="260" r:id="rId15"/>
    <p:sldId id="262" r:id="rId16"/>
    <p:sldId id="267" r:id="rId17"/>
    <p:sldId id="3399" r:id="rId18"/>
    <p:sldId id="496" r:id="rId19"/>
    <p:sldId id="3397" r:id="rId20"/>
    <p:sldId id="3398" r:id="rId21"/>
    <p:sldId id="265" r:id="rId22"/>
    <p:sldId id="514" r:id="rId23"/>
  </p:sldIdLst>
  <p:sldSz cx="12192000" cy="6858000"/>
  <p:notesSz cx="6858000" cy="9144000"/>
  <p:custDataLst>
    <p:tags r:id="rId2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637" autoAdjust="0"/>
    <p:restoredTop sz="94660" autoAdjust="0"/>
  </p:normalViewPr>
  <p:slideViewPr>
    <p:cSldViewPr snapToGrid="0">
      <p:cViewPr varScale="1">
        <p:scale>
          <a:sx n="67" d="100"/>
          <a:sy n="67" d="100"/>
        </p:scale>
        <p:origin x="-656" y="-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bật</a:t>
            </a:r>
            <a:r>
              <a:rPr lang="en-US" dirty="0"/>
              <a:t>/</a:t>
            </a:r>
            <a:r>
              <a:rPr lang="en-US" dirty="0" err="1"/>
              <a:t>tắt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 </a:t>
            </a:r>
            <a:r>
              <a:rPr lang="en-US" dirty="0" err="1"/>
              <a:t>nền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.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BẮT ĐẦU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HD </a:t>
            </a:r>
            <a:r>
              <a:rPr lang="en-US" dirty="0" err="1"/>
              <a:t>chỉnh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: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ô (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chỉnh</a:t>
            </a:r>
            <a:r>
              <a:rPr lang="en-US" dirty="0"/>
              <a:t> size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dài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)</a:t>
            </a:r>
          </a:p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HS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PHẦN ĐẤT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ở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&lt;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Sau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&gt;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, </a:t>
            </a:r>
            <a:r>
              <a:rPr lang="en-US" dirty="0" err="1"/>
              <a:t>phím</a:t>
            </a:r>
            <a:r>
              <a:rPr lang="en-US" dirty="0"/>
              <a:t> -&gt;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sang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06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7476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F73CF-F6A6-4CA6-A9DA-9A35694212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9749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4.xml"/><Relationship Id="rId7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936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3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18998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2239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9085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29040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24134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2607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86289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4816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77868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2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0088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10963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5" y="4406903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5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3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14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6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21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75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28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8531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333501"/>
            <a:ext cx="5384800" cy="3771900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21530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37" indent="0">
              <a:buNone/>
              <a:defRPr sz="2667" b="1"/>
            </a:lvl2pPr>
            <a:lvl3pPr marL="1219072" indent="0">
              <a:buNone/>
              <a:defRPr sz="2400" b="1"/>
            </a:lvl3pPr>
            <a:lvl4pPr marL="1828609" indent="0">
              <a:buNone/>
              <a:defRPr sz="2133" b="1"/>
            </a:lvl4pPr>
            <a:lvl5pPr marL="2438144" indent="0">
              <a:buNone/>
              <a:defRPr sz="2133" b="1"/>
            </a:lvl5pPr>
            <a:lvl6pPr marL="3047680" indent="0">
              <a:buNone/>
              <a:defRPr sz="2133" b="1"/>
            </a:lvl6pPr>
            <a:lvl7pPr marL="3657217" indent="0">
              <a:buNone/>
              <a:defRPr sz="2133" b="1"/>
            </a:lvl7pPr>
            <a:lvl8pPr marL="4266753" indent="0">
              <a:buNone/>
              <a:defRPr sz="2133" b="1"/>
            </a:lvl8pPr>
            <a:lvl9pPr marL="4876289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09101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17640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9943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2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66885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37" indent="0">
              <a:buNone/>
              <a:defRPr sz="3733"/>
            </a:lvl2pPr>
            <a:lvl3pPr marL="1219072" indent="0">
              <a:buNone/>
              <a:defRPr sz="3200"/>
            </a:lvl3pPr>
            <a:lvl4pPr marL="1828609" indent="0">
              <a:buNone/>
              <a:defRPr sz="2667"/>
            </a:lvl4pPr>
            <a:lvl5pPr marL="2438144" indent="0">
              <a:buNone/>
              <a:defRPr sz="2667"/>
            </a:lvl5pPr>
            <a:lvl6pPr marL="3047680" indent="0">
              <a:buNone/>
              <a:defRPr sz="2667"/>
            </a:lvl6pPr>
            <a:lvl7pPr marL="3657217" indent="0">
              <a:buNone/>
              <a:defRPr sz="2667"/>
            </a:lvl7pPr>
            <a:lvl8pPr marL="4266753" indent="0">
              <a:buNone/>
              <a:defRPr sz="2667"/>
            </a:lvl8pPr>
            <a:lvl9pPr marL="4876289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0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37" indent="0">
              <a:buNone/>
              <a:defRPr sz="1600"/>
            </a:lvl2pPr>
            <a:lvl3pPr marL="1219072" indent="0">
              <a:buNone/>
              <a:defRPr sz="1333"/>
            </a:lvl3pPr>
            <a:lvl4pPr marL="1828609" indent="0">
              <a:buNone/>
              <a:defRPr sz="1200"/>
            </a:lvl4pPr>
            <a:lvl5pPr marL="2438144" indent="0">
              <a:buNone/>
              <a:defRPr sz="1200"/>
            </a:lvl5pPr>
            <a:lvl6pPr marL="3047680" indent="0">
              <a:buNone/>
              <a:defRPr sz="1200"/>
            </a:lvl6pPr>
            <a:lvl7pPr marL="3657217" indent="0">
              <a:buNone/>
              <a:defRPr sz="1200"/>
            </a:lvl7pPr>
            <a:lvl8pPr marL="4266753" indent="0">
              <a:buNone/>
              <a:defRPr sz="1200"/>
            </a:lvl8pPr>
            <a:lvl9pPr marL="4876289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11489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8700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28600"/>
            <a:ext cx="2743200" cy="4876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28600"/>
            <a:ext cx="8026400" cy="4876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3670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74901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2021/12/12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D390D2D-7907-4188-BA24-1D61789C3E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343EF2F1-17D3-4FB7-A52E-29697AEA4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68407C1-25D4-4F8F-8534-3C1C7E2D8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94DABB3-CCEA-41FF-82FD-65C2DA750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F12A5EA-2A58-4B3E-9790-65C98DD041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87330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30F80B2-7552-4C24-81E0-C0BC26BA5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6E120CE-3401-4E23-9732-09DBB7D002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171012-CDED-4137-8EEE-1F77AB7EFB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7984408-CD5D-47B8-9FA8-0E1DC0167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EEE771A-ADBE-44E7-8D2B-42DAE8239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6953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500686E-13BF-4555-AE51-871C47634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6A2A8A0-8D43-4974-A196-A3C86E46EA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526B46A-383C-412D-B6F0-557D7CC5D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FE2FD2-D9E1-4937-B5EF-6E28782380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DBC719-0B2F-4354-A923-041DC8DAD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050585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D3FB5B-83D0-45B6-8013-43986B79B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682E1DB-9D73-4321-837F-81E4D0E4BA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799D1CC2-A317-4E7B-AA98-F01DA39158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48C778E-0E68-411A-9345-88BC1338A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C294A31-FF45-4C38-9008-081544A02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C8152DD-6B00-4F60-895B-79F302690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3907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321263-EB73-4F88-A057-EC2A47967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C2393544-8B5D-4DC0-ACB9-4E92B798A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7D18CE-5D6D-459D-AD7E-2DFA09A6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EC7C903-B206-4394-98C5-F6F140CCFA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26317B6A-FBC4-4E38-9366-9A60736D85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C5292B69-A2CD-4501-8E0F-1108C8DF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2318F084-F18B-48B2-B28D-0BD363143C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E9678FF3-A88D-4EE3-B2CB-7936D39A5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136445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5F6729C-6CCD-464E-A893-CB8A58511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61E4C40-4A52-49CF-9624-16D9C7886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08AE2B7B-559E-4190-BB52-5BBE96370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5BF2E60D-2EF6-4DDC-90F5-DCB4DB67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937224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C5A1017-DD93-4D4E-BE93-30A1B0D2C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4ADE874B-B36B-4AFF-953E-25760E6B6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56EADDB-861A-452F-AEEA-59B53235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02064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7FA183-630C-40AD-85BD-8BC1419B74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5BFBF088-B1CD-4EDE-886A-B1D004CAB9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A1067F9-7C3E-423E-8A33-4FBEC5AA32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BD1016E-F403-4E55-BEA1-585ADEE1C6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5D91DCC-2A50-40D3-AF42-3C3FB5E73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A18DFCD-05D5-494E-821E-89D33D087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1582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BC55986-7877-42CD-A1D5-A2E882E84A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EF5262C6-72BE-474C-981D-8CFC72C630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B3D02E-1940-403D-80F4-090911D696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013E6DE-1E4E-43F1-B43D-B40BEF00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B7119EC0-FBFE-4A9D-8E79-C57563540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509CED-ED73-4ED7-9632-64176BC37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32812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E2B2715-33FD-4A50-AAC0-CF70D4664A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363FA54-9E61-45F3-8B2C-73DD096C7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185B41-5636-496F-A5CF-CF530678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8AA082-2188-42C4-815D-CBF967696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5D517A0-61D6-4DCF-9ACC-8939AB7CA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03624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694206-5EF8-4DB3-A474-98ED35C1F5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0BCECCB-B84C-4E2C-90C8-1FE9CF842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FDC912F-2427-49A5-B457-2DDCD4995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C5EDB2-2432-4562-A07F-96DD67ADB98D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CFAF7EF-7F7E-455A-9752-629B82DDB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301CE35-84D6-4D79-A68F-CEFFE1C86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6181-1769-4B1D-B02E-B5069CD68A8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50480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9095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3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55159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4742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399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699">
                <a:solidFill>
                  <a:schemeClr val="tx1">
                    <a:tint val="75000"/>
                  </a:schemeClr>
                </a:solidFill>
              </a:defRPr>
            </a:lvl1pPr>
            <a:lvl2pPr marL="60946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26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3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85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1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2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17938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799"/>
            </a:lvl1pPr>
            <a:lvl2pPr>
              <a:defRPr sz="3199"/>
            </a:lvl2pPr>
            <a:lvl3pPr>
              <a:defRPr sz="2699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450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199" b="1"/>
            </a:lvl1pPr>
            <a:lvl2pPr marL="609463" indent="0">
              <a:buNone/>
              <a:defRPr sz="2699" b="1"/>
            </a:lvl2pPr>
            <a:lvl3pPr marL="1218926" indent="0">
              <a:buNone/>
              <a:defRPr sz="2400" b="1"/>
            </a:lvl3pPr>
            <a:lvl4pPr marL="1828388" indent="0">
              <a:buNone/>
              <a:defRPr sz="2200" b="1"/>
            </a:lvl4pPr>
            <a:lvl5pPr marL="2437851" indent="0">
              <a:buNone/>
              <a:defRPr sz="2200" b="1"/>
            </a:lvl5pPr>
            <a:lvl6pPr marL="3047314" indent="0">
              <a:buNone/>
              <a:defRPr sz="2200" b="1"/>
            </a:lvl6pPr>
            <a:lvl7pPr marL="3656777" indent="0">
              <a:buNone/>
              <a:defRPr sz="2200" b="1"/>
            </a:lvl7pPr>
            <a:lvl8pPr marL="4266240" indent="0">
              <a:buNone/>
              <a:defRPr sz="2200" b="1"/>
            </a:lvl8pPr>
            <a:lvl9pPr marL="4875703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199"/>
            </a:lvl1pPr>
            <a:lvl2pPr>
              <a:defRPr sz="2699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87842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1065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9847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0860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299"/>
            </a:lvl1pPr>
            <a:lvl2pPr>
              <a:defRPr sz="3799"/>
            </a:lvl2pPr>
            <a:lvl3pPr>
              <a:defRPr sz="3199"/>
            </a:lvl3pPr>
            <a:lvl4pPr>
              <a:defRPr sz="2699"/>
            </a:lvl4pPr>
            <a:lvl5pPr>
              <a:defRPr sz="2699"/>
            </a:lvl5pPr>
            <a:lvl6pPr>
              <a:defRPr sz="2699"/>
            </a:lvl6pPr>
            <a:lvl7pPr>
              <a:defRPr sz="2699"/>
            </a:lvl7pPr>
            <a:lvl8pPr>
              <a:defRPr sz="2699"/>
            </a:lvl8pPr>
            <a:lvl9pPr>
              <a:defRPr sz="26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247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6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299"/>
            </a:lvl1pPr>
            <a:lvl2pPr marL="609463" indent="0">
              <a:buNone/>
              <a:defRPr sz="3799"/>
            </a:lvl2pPr>
            <a:lvl3pPr marL="1218926" indent="0">
              <a:buNone/>
              <a:defRPr sz="3199"/>
            </a:lvl3pPr>
            <a:lvl4pPr marL="1828388" indent="0">
              <a:buNone/>
              <a:defRPr sz="2699"/>
            </a:lvl4pPr>
            <a:lvl5pPr marL="2437851" indent="0">
              <a:buNone/>
              <a:defRPr sz="2699"/>
            </a:lvl5pPr>
            <a:lvl6pPr marL="3047314" indent="0">
              <a:buNone/>
              <a:defRPr sz="2699"/>
            </a:lvl6pPr>
            <a:lvl7pPr marL="3656777" indent="0">
              <a:buNone/>
              <a:defRPr sz="2699"/>
            </a:lvl7pPr>
            <a:lvl8pPr marL="4266240" indent="0">
              <a:buNone/>
              <a:defRPr sz="2699"/>
            </a:lvl8pPr>
            <a:lvl9pPr marL="4875703" indent="0">
              <a:buNone/>
              <a:defRPr sz="2699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63" indent="0">
              <a:buNone/>
              <a:defRPr sz="1600"/>
            </a:lvl2pPr>
            <a:lvl3pPr marL="1218926" indent="0">
              <a:buNone/>
              <a:defRPr sz="1400"/>
            </a:lvl3pPr>
            <a:lvl4pPr marL="1828388" indent="0">
              <a:buNone/>
              <a:defRPr sz="1200"/>
            </a:lvl4pPr>
            <a:lvl5pPr marL="2437851" indent="0">
              <a:buNone/>
              <a:defRPr sz="1200"/>
            </a:lvl5pPr>
            <a:lvl6pPr marL="3047314" indent="0">
              <a:buNone/>
              <a:defRPr sz="1200"/>
            </a:lvl6pPr>
            <a:lvl7pPr marL="3656777" indent="0">
              <a:buNone/>
              <a:defRPr sz="1200"/>
            </a:lvl7pPr>
            <a:lvl8pPr marL="4266240" indent="0">
              <a:buNone/>
              <a:defRPr sz="1200"/>
            </a:lvl8pPr>
            <a:lvl9pPr marL="4875703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2955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152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17368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58781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slideLayout" Target="../slideLayouts/slideLayout13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image" Target="../media/image42.jpg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33" tIns="45717" rIns="91433" bIns="4571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33" tIns="45717" rIns="91433" bIns="4571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F1BE9-B57C-498F-AC7D-C05E3E78657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12/12/21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33" tIns="45717" rIns="91433" bIns="4571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A1E25-5442-4AB3-89FD-63405F21195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59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  <p:sldLayoutId id="2147483924" r:id="rId12"/>
  </p:sldLayoutIdLst>
  <p:timing>
    <p:tnLst>
      <p:par>
        <p:cTn id="1" dur="indefinite" restart="never" nodeType="tmRoot"/>
      </p:par>
    </p:tnLst>
  </p:timing>
  <p:txStyles>
    <p:titleStyle>
      <a:lvl1pPr algn="ctr" defTabSz="1219072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3" indent="-457153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495" indent="-380960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1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76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913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448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985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522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057" indent="-304768" algn="l" defTabSz="1219072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2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0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44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80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17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53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289" algn="l" defTabSz="1219072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114671DC-4077-4FC6-9574-841BC2E1D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D53E0D-D05E-450E-A332-527C721C5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B9E14D5-65BE-45C8-ADD2-0CC29D0A8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8AC5EDB2-2432-4562-A07F-96DD67ADB98D}" type="datetimeFigureOut">
              <a:rPr lang="zh-CN" altLang="en-US" smtClean="0"/>
              <a:pPr/>
              <a:t>2021/12/12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6146C09-A769-4DF6-9276-C88A3FF9E0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D58443-23D1-4E91-AD50-B9E3DCAC8F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EBA6181-1769-4B1D-B02E-B5069CD68A89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81022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  <p:sldLayoutId id="2147483821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12/12/21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340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1218926" rtl="0" eaLnBrk="1" latinLnBrk="0" hangingPunct="1">
        <a:spcBef>
          <a:spcPct val="0"/>
        </a:spcBef>
        <a:buNone/>
        <a:defRPr sz="58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98" indent="-457098" algn="l" defTabSz="1218926" rtl="0" eaLnBrk="1" latinLnBrk="0" hangingPunct="1">
        <a:spcBef>
          <a:spcPct val="20000"/>
        </a:spcBef>
        <a:buFont typeface="Arial" pitchFamily="34" charset="0"/>
        <a:buChar char="•"/>
        <a:defRPr sz="4299" kern="1200">
          <a:solidFill>
            <a:schemeClr val="tx1"/>
          </a:solidFill>
          <a:latin typeface="+mn-lt"/>
          <a:ea typeface="+mn-ea"/>
          <a:cs typeface="+mn-cs"/>
        </a:defRPr>
      </a:lvl1pPr>
      <a:lvl2pPr marL="990377" indent="-380914" algn="l" defTabSz="1218926" rtl="0" eaLnBrk="1" latinLnBrk="0" hangingPunct="1">
        <a:spcBef>
          <a:spcPct val="20000"/>
        </a:spcBef>
        <a:buFont typeface="Arial" pitchFamily="34" charset="0"/>
        <a:buChar char="–"/>
        <a:defRPr sz="3799" kern="1200">
          <a:solidFill>
            <a:schemeClr val="tx1"/>
          </a:solidFill>
          <a:latin typeface="+mn-lt"/>
          <a:ea typeface="+mn-ea"/>
          <a:cs typeface="+mn-cs"/>
        </a:defRPr>
      </a:lvl2pPr>
      <a:lvl3pPr marL="1523657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3120" indent="-304731" algn="l" defTabSz="1218926" rtl="0" eaLnBrk="1" latinLnBrk="0" hangingPunct="1">
        <a:spcBef>
          <a:spcPct val="20000"/>
        </a:spcBef>
        <a:buFont typeface="Arial" pitchFamily="34" charset="0"/>
        <a:buChar char="–"/>
        <a:defRPr sz="2699" kern="1200">
          <a:solidFill>
            <a:schemeClr val="tx1"/>
          </a:solidFill>
          <a:latin typeface="+mn-lt"/>
          <a:ea typeface="+mn-ea"/>
          <a:cs typeface="+mn-cs"/>
        </a:defRPr>
      </a:lvl4pPr>
      <a:lvl5pPr marL="2742582" indent="-304731" algn="l" defTabSz="1218926" rtl="0" eaLnBrk="1" latinLnBrk="0" hangingPunct="1">
        <a:spcBef>
          <a:spcPct val="20000"/>
        </a:spcBef>
        <a:buFont typeface="Arial" pitchFamily="34" charset="0"/>
        <a:buChar char="»"/>
        <a:defRPr sz="2699" kern="1200">
          <a:solidFill>
            <a:schemeClr val="tx1"/>
          </a:solidFill>
          <a:latin typeface="+mn-lt"/>
          <a:ea typeface="+mn-ea"/>
          <a:cs typeface="+mn-cs"/>
        </a:defRPr>
      </a:lvl5pPr>
      <a:lvl6pPr marL="3352045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6pPr>
      <a:lvl7pPr marL="3961509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7pPr>
      <a:lvl8pPr marL="4570972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8pPr>
      <a:lvl9pPr marL="5180434" indent="-304731" algn="l" defTabSz="1218926" rtl="0" eaLnBrk="1" latinLnBrk="0" hangingPunct="1">
        <a:spcBef>
          <a:spcPct val="20000"/>
        </a:spcBef>
        <a:buFont typeface="Arial" pitchFamily="34" charset="0"/>
        <a:buChar char="•"/>
        <a:defRPr sz="26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6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26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88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851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14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777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240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703" algn="l" defTabSz="12189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2021/12/12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12/12/21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34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73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microsoft.com/office/2007/relationships/hdphoto" Target="../media/hdphoto3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microsoft.com/office/2007/relationships/hdphoto" Target="../media/hdphoto4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8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47.png"/><Relationship Id="rId12" Type="http://schemas.openxmlformats.org/officeDocument/2006/relationships/image" Target="../media/image5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11" Type="http://schemas.openxmlformats.org/officeDocument/2006/relationships/image" Target="../media/image28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18" Type="http://schemas.openxmlformats.org/officeDocument/2006/relationships/image" Target="../media/image62.emf"/><Relationship Id="rId3" Type="http://schemas.microsoft.com/office/2007/relationships/media" Target="../media/media4.mp3"/><Relationship Id="rId21" Type="http://schemas.openxmlformats.org/officeDocument/2006/relationships/image" Target="../media/image28.png"/><Relationship Id="rId7" Type="http://schemas.openxmlformats.org/officeDocument/2006/relationships/audio" Target="../media/audio1.wav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60.png"/><Relationship Id="rId20" Type="http://schemas.openxmlformats.org/officeDocument/2006/relationships/image" Target="../media/image64.png"/><Relationship Id="rId1" Type="http://schemas.microsoft.com/office/2007/relationships/media" Target="../media/media3.wav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59.png"/><Relationship Id="rId10" Type="http://schemas.openxmlformats.org/officeDocument/2006/relationships/image" Target="../media/image45.png"/><Relationship Id="rId19" Type="http://schemas.openxmlformats.org/officeDocument/2006/relationships/image" Target="../media/image63.png"/><Relationship Id="rId4" Type="http://schemas.openxmlformats.org/officeDocument/2006/relationships/audio" Target="../media/media4.mp3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6.png"/><Relationship Id="rId18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65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63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62.emf"/><Relationship Id="rId10" Type="http://schemas.openxmlformats.org/officeDocument/2006/relationships/image" Target="../media/image5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5.png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7.png"/><Relationship Id="rId18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63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62.emf"/><Relationship Id="rId10" Type="http://schemas.openxmlformats.org/officeDocument/2006/relationships/image" Target="../media/image5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5.png"/><Relationship Id="rId1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18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65.png"/><Relationship Id="rId17" Type="http://schemas.openxmlformats.org/officeDocument/2006/relationships/image" Target="../media/image63.png"/><Relationship Id="rId2" Type="http://schemas.openxmlformats.org/officeDocument/2006/relationships/audio" Target="../media/media3.wav"/><Relationship Id="rId16" Type="http://schemas.openxmlformats.org/officeDocument/2006/relationships/image" Target="../media/image62.emf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56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60.png"/><Relationship Id="rId10" Type="http://schemas.openxmlformats.org/officeDocument/2006/relationships/image" Target="../media/image66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5.png"/><Relationship Id="rId14" Type="http://schemas.openxmlformats.org/officeDocument/2006/relationships/image" Target="../media/image6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7.png"/><Relationship Id="rId18" Type="http://schemas.openxmlformats.org/officeDocument/2006/relationships/image" Target="../media/image64.png"/><Relationship Id="rId3" Type="http://schemas.microsoft.com/office/2007/relationships/media" Target="../media/media4.mp3"/><Relationship Id="rId7" Type="http://schemas.openxmlformats.org/officeDocument/2006/relationships/image" Target="../media/image53.png"/><Relationship Id="rId12" Type="http://schemas.openxmlformats.org/officeDocument/2006/relationships/image" Target="../media/image57.png"/><Relationship Id="rId17" Type="http://schemas.openxmlformats.org/officeDocument/2006/relationships/image" Target="../media/image61.png"/><Relationship Id="rId2" Type="http://schemas.openxmlformats.org/officeDocument/2006/relationships/audio" Target="../media/media3.wav"/><Relationship Id="rId16" Type="http://schemas.openxmlformats.org/officeDocument/2006/relationships/image" Target="../media/image63.png"/><Relationship Id="rId1" Type="http://schemas.microsoft.com/office/2007/relationships/media" Target="../media/media3.wav"/><Relationship Id="rId6" Type="http://schemas.openxmlformats.org/officeDocument/2006/relationships/audio" Target="../media/audio1.wav"/><Relationship Id="rId11" Type="http://schemas.openxmlformats.org/officeDocument/2006/relationships/image" Target="../media/image65.png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62.emf"/><Relationship Id="rId10" Type="http://schemas.openxmlformats.org/officeDocument/2006/relationships/image" Target="../media/image55.png"/><Relationship Id="rId19" Type="http://schemas.openxmlformats.org/officeDocument/2006/relationships/image" Target="../media/image28.png"/><Relationship Id="rId4" Type="http://schemas.openxmlformats.org/officeDocument/2006/relationships/audio" Target="../media/media4.mp3"/><Relationship Id="rId9" Type="http://schemas.openxmlformats.org/officeDocument/2006/relationships/image" Target="../media/image45.png"/><Relationship Id="rId14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emf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72.emf"/><Relationship Id="rId4" Type="http://schemas.openxmlformats.org/officeDocument/2006/relationships/image" Target="../media/image7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1.xml"/><Relationship Id="rId5" Type="http://schemas.microsoft.com/office/2007/relationships/hdphoto" Target="../media/hdphoto1.wdp"/><Relationship Id="rId4" Type="http://schemas.openxmlformats.org/officeDocument/2006/relationships/image" Target="../media/image7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7" name="WordArt 11"/>
          <p:cNvSpPr>
            <a:spLocks noChangeArrowheads="1" noChangeShapeType="1" noTextEdit="1"/>
          </p:cNvSpPr>
          <p:nvPr/>
        </p:nvSpPr>
        <p:spPr bwMode="auto">
          <a:xfrm>
            <a:off x="2819400" y="1676400"/>
            <a:ext cx="6781800" cy="1524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99"/>
              </a:extrusionClr>
            </a:sp3d>
          </a:bodyPr>
          <a:lstStyle/>
          <a:p>
            <a:pPr algn="ctr"/>
            <a:endParaRPr lang="vi-VN" sz="1100" b="1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000000"/>
                  </a:gs>
                  <a:gs pos="20000">
                    <a:srgbClr val="0A128C"/>
                  </a:gs>
                  <a:gs pos="35001">
                    <a:srgbClr val="181CC7"/>
                  </a:gs>
                  <a:gs pos="44000">
                    <a:srgbClr val="7005D4"/>
                  </a:gs>
                  <a:gs pos="50000">
                    <a:srgbClr val="8C3D91"/>
                  </a:gs>
                  <a:gs pos="56000">
                    <a:srgbClr val="7005D4"/>
                  </a:gs>
                  <a:gs pos="64999">
                    <a:srgbClr val="181CC7"/>
                  </a:gs>
                  <a:gs pos="80000">
                    <a:srgbClr val="0A128C"/>
                  </a:gs>
                  <a:gs pos="100000">
                    <a:srgbClr val="000000"/>
                  </a:gs>
                </a:gsLst>
                <a:lin ang="5400000" scaled="1"/>
              </a:gradFill>
              <a:latin typeface="Times New Roman"/>
              <a:cs typeface="Times New Roman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909060" y="2785992"/>
            <a:ext cx="6173260" cy="7220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36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TOÁN</a:t>
            </a:r>
            <a:endParaRPr lang="en-US" sz="3600" b="1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1" y="-14288"/>
            <a:ext cx="12256654" cy="6837363"/>
            <a:chOff x="14" y="-9"/>
            <a:chExt cx="5781" cy="4329"/>
          </a:xfrm>
        </p:grpSpPr>
        <p:pic>
          <p:nvPicPr>
            <p:cNvPr id="2057" name="Picture 14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" y="0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5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27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6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" y="4267"/>
              <a:ext cx="5736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7" descr="n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1" y="2132"/>
              <a:ext cx="4329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TextBox 12"/>
          <p:cNvSpPr txBox="1">
            <a:spLocks noChangeArrowheads="1"/>
          </p:cNvSpPr>
          <p:nvPr/>
        </p:nvSpPr>
        <p:spPr bwMode="auto">
          <a:xfrm>
            <a:off x="1752600" y="533400"/>
            <a:ext cx="9331036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ỦY BAN NHÂN DÂN QUẬN LONG BIÊN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cs typeface="Times New Roman" pitchFamily="18" charset="0"/>
              </a:rPr>
              <a:t>TRƯỜNG TIỂU HỌC ÁI MỘ B</a:t>
            </a:r>
          </a:p>
        </p:txBody>
      </p:sp>
      <p:sp>
        <p:nvSpPr>
          <p:cNvPr id="2056" name="TextBox 14"/>
          <p:cNvSpPr txBox="1">
            <a:spLocks noChangeArrowheads="1"/>
          </p:cNvSpPr>
          <p:nvPr/>
        </p:nvSpPr>
        <p:spPr bwMode="auto">
          <a:xfrm>
            <a:off x="1977476" y="4145455"/>
            <a:ext cx="8534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>
                <a:solidFill>
                  <a:srgbClr val="FF0000"/>
                </a:solidFill>
                <a:cs typeface="Times New Roman" pitchFamily="18" charset="0"/>
              </a:rPr>
              <a:t>LỚP 2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xmlns="" id="{038EBA7F-34F2-4ECE-BCA6-B7BCB30B21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1319" y="4975745"/>
            <a:ext cx="115776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3600" b="1" dirty="0" err="1" smtClean="0">
                <a:solidFill>
                  <a:srgbClr val="7030A0"/>
                </a:solidFill>
                <a:cs typeface="Times New Roman" pitchFamily="18" charset="0"/>
              </a:rPr>
              <a:t>Bài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Ôn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tập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cộng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phép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trừ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cs typeface="Times New Roman" pitchFamily="18" charset="0"/>
              </a:rPr>
              <a:t> PV 20, </a:t>
            </a:r>
            <a:r>
              <a:rPr lang="en-US" sz="3600" b="1" dirty="0" smtClean="0">
                <a:solidFill>
                  <a:srgbClr val="7030A0"/>
                </a:solidFill>
                <a:cs typeface="Times New Roman" pitchFamily="18" charset="0"/>
              </a:rPr>
              <a:t>100(tiết2)</a:t>
            </a:r>
            <a:endParaRPr lang="en-US" sz="3600" b="1" dirty="0">
              <a:solidFill>
                <a:srgbClr val="7030A0"/>
              </a:solidFill>
              <a:cs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C8C3591-1849-4523-A500-493EB0D6E0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05" y="178287"/>
            <a:ext cx="1523999" cy="1523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2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repeatCount="200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39B7AA1-FD2A-472D-AAB6-AB49C2FBC1C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58069" y="2969364"/>
            <a:ext cx="9915525" cy="1421884"/>
          </a:xfrm>
          <a:prstGeom prst="rect">
            <a:avLst/>
          </a:prstGeom>
        </p:spPr>
      </p:pic>
      <p:pic>
        <p:nvPicPr>
          <p:cNvPr id="5" name="Picture 4" descr="C:\Users\TUAN\Downloads\Luyện tập 1.png">
            <a:extLst>
              <a:ext uri="{FF2B5EF4-FFF2-40B4-BE49-F238E27FC236}">
                <a16:creationId xmlns:a16="http://schemas.microsoft.com/office/drawing/2014/main" xmlns="" id="{E51907B8-B4F9-44FF-9056-2692C24871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765" y="424505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5E507FE7-05E4-4645-93B3-97AFDEB9F95C}"/>
              </a:ext>
            </a:extLst>
          </p:cNvPr>
          <p:cNvSpPr/>
          <p:nvPr/>
        </p:nvSpPr>
        <p:spPr>
          <a:xfrm>
            <a:off x="2987749" y="1569367"/>
            <a:ext cx="638537" cy="646331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BF0BBC21-C38E-4FA0-9F76-E5167E87CCC6}"/>
              </a:ext>
            </a:extLst>
          </p:cNvPr>
          <p:cNvGrpSpPr/>
          <p:nvPr/>
        </p:nvGrpSpPr>
        <p:grpSpPr>
          <a:xfrm>
            <a:off x="3820044" y="1569369"/>
            <a:ext cx="2377747" cy="761808"/>
            <a:chOff x="1870517" y="1400898"/>
            <a:chExt cx="1405253" cy="421910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044C09B2-1E37-4D13-B353-4E5C928F3764}"/>
                </a:ext>
              </a:extLst>
            </p:cNvPr>
            <p:cNvGrpSpPr/>
            <p:nvPr/>
          </p:nvGrpSpPr>
          <p:grpSpPr>
            <a:xfrm>
              <a:off x="1870517" y="1400898"/>
              <a:ext cx="1161618" cy="421910"/>
              <a:chOff x="1870517" y="1400898"/>
              <a:chExt cx="1161618" cy="421910"/>
            </a:xfrm>
          </p:grpSpPr>
          <p:sp>
            <p:nvSpPr>
              <p:cNvPr id="10" name="Rectangle: Rounded Corners 9">
                <a:extLst>
                  <a:ext uri="{FF2B5EF4-FFF2-40B4-BE49-F238E27FC236}">
                    <a16:creationId xmlns:a16="http://schemas.microsoft.com/office/drawing/2014/main" xmlns="" id="{BB383840-2348-469E-ABFF-ED6A7ECD8F05}"/>
                  </a:ext>
                </a:extLst>
              </p:cNvPr>
              <p:cNvSpPr/>
              <p:nvPr/>
            </p:nvSpPr>
            <p:spPr>
              <a:xfrm>
                <a:off x="1870517" y="1440654"/>
                <a:ext cx="1161617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348831AD-57CE-46F8-A2CC-F6D489D88236}"/>
                  </a:ext>
                </a:extLst>
              </p:cNvPr>
              <p:cNvSpPr txBox="1"/>
              <p:nvPr/>
            </p:nvSpPr>
            <p:spPr>
              <a:xfrm>
                <a:off x="1921413" y="1400898"/>
                <a:ext cx="1110722" cy="3579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3600" dirty="0"/>
                  <a:t>&gt;; &lt;; =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850A419-4BB0-4EB9-B356-7624276FCBB8}"/>
                </a:ext>
              </a:extLst>
            </p:cNvPr>
            <p:cNvSpPr txBox="1"/>
            <p:nvPr/>
          </p:nvSpPr>
          <p:spPr>
            <a:xfrm>
              <a:off x="2997999" y="1400898"/>
              <a:ext cx="277771" cy="3920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4000" dirty="0"/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EB854C6A-D802-403A-B7D3-D7EA8ED7F28B}"/>
              </a:ext>
            </a:extLst>
          </p:cNvPr>
          <p:cNvSpPr/>
          <p:nvPr/>
        </p:nvSpPr>
        <p:spPr>
          <a:xfrm>
            <a:off x="2839153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406DC38-44D9-4315-AEA5-05AD736E27B8}"/>
              </a:ext>
            </a:extLst>
          </p:cNvPr>
          <p:cNvSpPr/>
          <p:nvPr/>
        </p:nvSpPr>
        <p:spPr>
          <a:xfrm>
            <a:off x="2072998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4E057D11-41BB-4E40-80A7-AFB3D4B7DEEC}"/>
              </a:ext>
            </a:extLst>
          </p:cNvPr>
          <p:cNvSpPr/>
          <p:nvPr/>
        </p:nvSpPr>
        <p:spPr>
          <a:xfrm>
            <a:off x="633519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40E89B20-ECCF-441A-AD9B-41E7F4D3CD48}"/>
              </a:ext>
            </a:extLst>
          </p:cNvPr>
          <p:cNvSpPr/>
          <p:nvPr/>
        </p:nvSpPr>
        <p:spPr>
          <a:xfrm>
            <a:off x="5569039" y="3426264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13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08FBC400-A201-42D8-A3FA-C2B0509DCD41}"/>
              </a:ext>
            </a:extLst>
          </p:cNvPr>
          <p:cNvSpPr/>
          <p:nvPr/>
        </p:nvSpPr>
        <p:spPr>
          <a:xfrm>
            <a:off x="9939454" y="3063240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DCFDAD-DC6B-403C-98D5-1B953542ACBE}"/>
              </a:ext>
            </a:extLst>
          </p:cNvPr>
          <p:cNvSpPr/>
          <p:nvPr/>
        </p:nvSpPr>
        <p:spPr>
          <a:xfrm>
            <a:off x="9173299" y="3426264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39D8B2B-7F09-4984-8216-4E7E59C44A1B}"/>
              </a:ext>
            </a:extLst>
          </p:cNvPr>
          <p:cNvSpPr/>
          <p:nvPr/>
        </p:nvSpPr>
        <p:spPr>
          <a:xfrm>
            <a:off x="2839153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9927D453-6045-46B2-8D4E-EF9A19904526}"/>
              </a:ext>
            </a:extLst>
          </p:cNvPr>
          <p:cNvSpPr/>
          <p:nvPr/>
        </p:nvSpPr>
        <p:spPr>
          <a:xfrm>
            <a:off x="2072998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0575C65D-03C1-49CD-91A2-E34EAAA270C5}"/>
              </a:ext>
            </a:extLst>
          </p:cNvPr>
          <p:cNvSpPr/>
          <p:nvPr/>
        </p:nvSpPr>
        <p:spPr>
          <a:xfrm>
            <a:off x="3567605" y="4135069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xmlns="" id="{66E53D74-05DC-413E-9D1B-A1C2F74D4799}"/>
              </a:ext>
            </a:extLst>
          </p:cNvPr>
          <p:cNvSpPr/>
          <p:nvPr/>
        </p:nvSpPr>
        <p:spPr>
          <a:xfrm>
            <a:off x="6330479" y="3766047"/>
            <a:ext cx="490006" cy="46166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1072F78-B431-4B46-BCFD-27CB5B2DE9D5}"/>
              </a:ext>
            </a:extLst>
          </p:cNvPr>
          <p:cNvSpPr/>
          <p:nvPr/>
        </p:nvSpPr>
        <p:spPr>
          <a:xfrm>
            <a:off x="5564324" y="4129071"/>
            <a:ext cx="5048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11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6EBAE144-105F-49E9-A1AB-22B796B6AA20}"/>
              </a:ext>
            </a:extLst>
          </p:cNvPr>
          <p:cNvSpPr/>
          <p:nvPr/>
        </p:nvSpPr>
        <p:spPr>
          <a:xfrm>
            <a:off x="7058931" y="4135069"/>
            <a:ext cx="52770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400" dirty="0">
                <a:solidFill>
                  <a:srgbClr val="0070C0"/>
                </a:solidFill>
              </a:rPr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/>
      <p:bldP spid="22" grpId="0" animBg="1"/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xmlns="" id="{480F510E-0095-4928-A770-56AD303C68FF}"/>
              </a:ext>
            </a:extLst>
          </p:cNvPr>
          <p:cNvSpPr/>
          <p:nvPr/>
        </p:nvSpPr>
        <p:spPr>
          <a:xfrm>
            <a:off x="0" y="6456219"/>
            <a:ext cx="12192000" cy="401781"/>
          </a:xfrm>
          <a:prstGeom prst="rect">
            <a:avLst/>
          </a:prstGeom>
          <a:solidFill>
            <a:srgbClr val="7BC6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101A796B-5B8C-4573-9C98-0C14BCBB88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0" t="85409"/>
          <a:stretch/>
        </p:blipFill>
        <p:spPr>
          <a:xfrm>
            <a:off x="3934691" y="6363855"/>
            <a:ext cx="8257308" cy="49414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2E21CC96-6F31-4D80-AEE7-E455F2199B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83" t="16608" r="6038"/>
          <a:stretch/>
        </p:blipFill>
        <p:spPr>
          <a:xfrm>
            <a:off x="10359018" y="2254959"/>
            <a:ext cx="1832982" cy="460304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59C9393-DB2E-42F8-9E61-0F6A2CC7C9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7" t="3897" r="72099" b="65660"/>
          <a:stretch/>
        </p:blipFill>
        <p:spPr>
          <a:xfrm>
            <a:off x="123729" y="123045"/>
            <a:ext cx="1466162" cy="1022928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xmlns="" id="{364D4430-A232-4FF3-955B-5FDF236D09FA}"/>
              </a:ext>
            </a:extLst>
          </p:cNvPr>
          <p:cNvSpPr/>
          <p:nvPr/>
        </p:nvSpPr>
        <p:spPr>
          <a:xfrm>
            <a:off x="818099" y="11389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D34BD09-C17A-4A41-908E-3056CED05643}"/>
              </a:ext>
            </a:extLst>
          </p:cNvPr>
          <p:cNvSpPr txBox="1"/>
          <p:nvPr/>
        </p:nvSpPr>
        <p:spPr>
          <a:xfrm>
            <a:off x="1255421" y="1138909"/>
            <a:ext cx="9805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Lấy hai trong ba túi gạo nào đặt lên đĩa bên phải để cân thăng bằng?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3617ADC-173E-402D-B2E7-12D794B25322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3391" y="1840296"/>
            <a:ext cx="4819325" cy="2453620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xmlns="" id="{CC1B42A0-3C81-480A-8FE9-EA0AAAEC9953}"/>
              </a:ext>
            </a:extLst>
          </p:cNvPr>
          <p:cNvSpPr/>
          <p:nvPr/>
        </p:nvSpPr>
        <p:spPr>
          <a:xfrm>
            <a:off x="6362129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715BC4AC-1E6B-40B8-AC18-266D10D4181B}"/>
              </a:ext>
            </a:extLst>
          </p:cNvPr>
          <p:cNvSpPr/>
          <p:nvPr/>
        </p:nvSpPr>
        <p:spPr>
          <a:xfrm>
            <a:off x="806933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FD515BEB-3A52-4684-AFFC-CD55C26FD3C0}"/>
              </a:ext>
            </a:extLst>
          </p:cNvPr>
          <p:cNvSpPr/>
          <p:nvPr/>
        </p:nvSpPr>
        <p:spPr>
          <a:xfrm>
            <a:off x="9841715" y="3861955"/>
            <a:ext cx="558800" cy="55880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3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A3DC4B00-2E0B-4837-85D0-0B07030C98CF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634" r="35089"/>
          <a:stretch/>
        </p:blipFill>
        <p:spPr>
          <a:xfrm>
            <a:off x="7416229" y="1802271"/>
            <a:ext cx="1727200" cy="1952625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BAE2C118-70AD-4C2F-8E04-D4C8BA4EE069}"/>
              </a:ext>
            </a:extLst>
          </p:cNvPr>
          <p:cNvGrpSpPr/>
          <p:nvPr/>
        </p:nvGrpSpPr>
        <p:grpSpPr>
          <a:xfrm>
            <a:off x="915457" y="3391872"/>
            <a:ext cx="1646460" cy="662828"/>
            <a:chOff x="1750173" y="2926500"/>
            <a:chExt cx="793899" cy="662828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xmlns="" id="{1EBA399F-B18A-4FED-87F8-91E88BA52CE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0FFC196F-746F-496C-A381-56926793E47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 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19D434D1-C618-4B7D-89A3-EF8F2B40117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5721"/>
          <a:stretch/>
        </p:blipFill>
        <p:spPr>
          <a:xfrm>
            <a:off x="9184241" y="1802271"/>
            <a:ext cx="1727200" cy="19526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67AAFCE4-53EC-4B3B-B8CB-FDF0D84129D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72104"/>
          <a:stretch/>
        </p:blipFill>
        <p:spPr>
          <a:xfrm>
            <a:off x="5872716" y="1802271"/>
            <a:ext cx="1405579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48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>
        <p14:ferris dir="l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-0.18998 -0.0810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05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96296E-6 L -0.3931 -0.083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1" y="-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5" grpId="0" animBg="1"/>
      <p:bldP spid="16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xmlns="" id="{7D4D4F79-061E-4F99-BDF0-52561641D077}"/>
              </a:ext>
            </a:extLst>
          </p:cNvPr>
          <p:cNvSpPr/>
          <p:nvPr/>
        </p:nvSpPr>
        <p:spPr>
          <a:xfrm>
            <a:off x="891633" y="17191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61562A6-B768-4B49-AF12-A494D52EC558}"/>
              </a:ext>
            </a:extLst>
          </p:cNvPr>
          <p:cNvSpPr txBox="1"/>
          <p:nvPr/>
        </p:nvSpPr>
        <p:spPr>
          <a:xfrm>
            <a:off x="1380101" y="1712428"/>
            <a:ext cx="4138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Một cửa hàng điện máy, buổi sáng bán được 11 máy tính, buổi chiều bán được ít hơn buổi sáng 3 máy tính. Hỏi buổi chiều cửa hàng bán được bao nhiêu máy tính?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xmlns="" id="{5AC74FC1-6663-4228-80A6-2D31F95418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49" y="658421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CB2340-8924-45D9-8560-6280661F8B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92038" y="658421"/>
            <a:ext cx="5572123" cy="3724524"/>
          </a:xfrm>
          <a:prstGeom prst="ellipse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017BCBE-E4BC-4B7E-9004-440C50D2DC7D}"/>
              </a:ext>
            </a:extLst>
          </p:cNvPr>
          <p:cNvSpPr txBox="1"/>
          <p:nvPr/>
        </p:nvSpPr>
        <p:spPr>
          <a:xfrm>
            <a:off x="4805308" y="4211266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C05820-A6BE-4CFD-8D56-164AB1EB92CE}"/>
              </a:ext>
            </a:extLst>
          </p:cNvPr>
          <p:cNvSpPr txBox="1"/>
          <p:nvPr/>
        </p:nvSpPr>
        <p:spPr>
          <a:xfrm>
            <a:off x="1880941" y="4734486"/>
            <a:ext cx="7526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cửa hàng bán được số máy tính là: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B833BA3-AA5A-4457-9654-75232C50CF8B}"/>
              </a:ext>
            </a:extLst>
          </p:cNvPr>
          <p:cNvSpPr txBox="1"/>
          <p:nvPr/>
        </p:nvSpPr>
        <p:spPr>
          <a:xfrm>
            <a:off x="3165653" y="5292475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11 – 3 = 8 (máy tính)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3DD9C254-1951-49D2-BBDF-3DF62D6D57D6}"/>
              </a:ext>
            </a:extLst>
          </p:cNvPr>
          <p:cNvSpPr txBox="1"/>
          <p:nvPr/>
        </p:nvSpPr>
        <p:spPr>
          <a:xfrm>
            <a:off x="4497334" y="5838676"/>
            <a:ext cx="39313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8 máy tính.</a:t>
            </a: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/>
      <p:bldP spid="7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xmlns="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nền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47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48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49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12 + 35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378143753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32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31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800" dirty="0">
                    <a:solidFill>
                      <a:prstClr val="white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6+5 +25 = ?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Âm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thanh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201958884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15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23 – 19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83115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734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28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26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29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56 – 28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xmlns="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xmlns="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xmlns="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22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xmlns="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xmlns="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xmlns="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xmlns="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9C5043"/>
                  </a:solidFill>
                  <a:effectLst/>
                  <a:uLnTx/>
                  <a:uFillTx/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24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xmlns="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xmlns="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xmlns="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85 – 64 = ?</a:t>
                </a: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xmlns="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05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xmlns="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xmlns="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xmlns="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xmlns="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99408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952459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2: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Luyện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tập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xmlns="" id="{C9B0EE52-5727-4925-9CB9-EE12EC6B6A88}"/>
              </a:ext>
            </a:extLst>
          </p:cNvPr>
          <p:cNvSpPr/>
          <p:nvPr/>
        </p:nvSpPr>
        <p:spPr>
          <a:xfrm>
            <a:off x="3063629" y="662248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3142C46-02F8-4484-99D4-F6D76FE22E6C}"/>
              </a:ext>
            </a:extLst>
          </p:cNvPr>
          <p:cNvSpPr txBox="1"/>
          <p:nvPr/>
        </p:nvSpPr>
        <p:spPr>
          <a:xfrm>
            <a:off x="3500952" y="662249"/>
            <a:ext cx="76868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Mỗi sọt sẽ đựng những quả bưởi có ghi số là kết quả của phép tính ghi trên sọt đó.</a:t>
            </a:r>
          </a:p>
        </p:txBody>
      </p:sp>
      <p:pic>
        <p:nvPicPr>
          <p:cNvPr id="37" name="Picture 36" descr="C:\Users\TUAN\Downloads\Luyện tập 1.png">
            <a:extLst>
              <a:ext uri="{FF2B5EF4-FFF2-40B4-BE49-F238E27FC236}">
                <a16:creationId xmlns:a16="http://schemas.microsoft.com/office/drawing/2014/main" xmlns="" id="{6A5699FA-5A61-401A-AEA7-81912890D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5845" y="445770"/>
            <a:ext cx="2237784" cy="863493"/>
          </a:xfrm>
          <a:prstGeom prst="rect">
            <a:avLst/>
          </a:prstGeom>
          <a:noFill/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AEE9A65A-8981-4802-A102-092F5ED970B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4385" y="1413734"/>
            <a:ext cx="5842926" cy="5081195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CAFB2F3D-9DE1-4D64-B792-562BB8B1CABC}"/>
              </a:ext>
            </a:extLst>
          </p:cNvPr>
          <p:cNvGrpSpPr/>
          <p:nvPr/>
        </p:nvGrpSpPr>
        <p:grpSpPr>
          <a:xfrm>
            <a:off x="6646983" y="2284155"/>
            <a:ext cx="1116312" cy="461666"/>
            <a:chOff x="1870518" y="1440653"/>
            <a:chExt cx="1116312" cy="461666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xmlns="" id="{19FD00B8-6C77-436D-B9DC-559C41B608C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2" name="Rectangle: Rounded Corners 41">
                <a:extLst>
                  <a:ext uri="{FF2B5EF4-FFF2-40B4-BE49-F238E27FC236}">
                    <a16:creationId xmlns:a16="http://schemas.microsoft.com/office/drawing/2014/main" xmlns="" id="{4ABF74D0-89E6-49AE-B682-3370E404003D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F4FFC9EB-4E7A-412B-A98F-8D4163A08E03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xmlns="" id="{6C61BE37-AC4B-4A3F-9EBA-A80B0EE9D61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graphicFrame>
        <p:nvGraphicFramePr>
          <p:cNvPr id="44" name="Table 4">
            <a:extLst>
              <a:ext uri="{FF2B5EF4-FFF2-40B4-BE49-F238E27FC236}">
                <a16:creationId xmlns:a16="http://schemas.microsoft.com/office/drawing/2014/main" xmlns="" id="{942316E4-A1B3-4538-B7FE-A8EAFB662A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084881"/>
              </p:ext>
            </p:extLst>
          </p:nvPr>
        </p:nvGraphicFramePr>
        <p:xfrm>
          <a:off x="6596859" y="3197009"/>
          <a:ext cx="4764156" cy="14566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109121">
                  <a:extLst>
                    <a:ext uri="{9D8B030D-6E8A-4147-A177-3AD203B41FA5}">
                      <a16:colId xmlns:a16="http://schemas.microsoft.com/office/drawing/2014/main" xmlns="" val="3824061973"/>
                    </a:ext>
                  </a:extLst>
                </a:gridCol>
                <a:gridCol w="656535">
                  <a:extLst>
                    <a:ext uri="{9D8B030D-6E8A-4147-A177-3AD203B41FA5}">
                      <a16:colId xmlns:a16="http://schemas.microsoft.com/office/drawing/2014/main" xmlns="" val="1889727206"/>
                    </a:ext>
                  </a:extLst>
                </a:gridCol>
                <a:gridCol w="647591">
                  <a:extLst>
                    <a:ext uri="{9D8B030D-6E8A-4147-A177-3AD203B41FA5}">
                      <a16:colId xmlns:a16="http://schemas.microsoft.com/office/drawing/2014/main" xmlns="" val="473288683"/>
                    </a:ext>
                  </a:extLst>
                </a:gridCol>
                <a:gridCol w="674204">
                  <a:extLst>
                    <a:ext uri="{9D8B030D-6E8A-4147-A177-3AD203B41FA5}">
                      <a16:colId xmlns:a16="http://schemas.microsoft.com/office/drawing/2014/main" xmlns="" val="2275450563"/>
                    </a:ext>
                  </a:extLst>
                </a:gridCol>
                <a:gridCol w="676705">
                  <a:extLst>
                    <a:ext uri="{9D8B030D-6E8A-4147-A177-3AD203B41FA5}">
                      <a16:colId xmlns:a16="http://schemas.microsoft.com/office/drawing/2014/main" xmlns="" val="678154345"/>
                    </a:ext>
                  </a:extLst>
                </a:gridCol>
              </a:tblGrid>
              <a:tr h="786201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Sọt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C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rgbClr val="FA1E72"/>
                          </a:solidFill>
                        </a:rPr>
                        <a:t>D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75489972"/>
                  </a:ext>
                </a:extLst>
              </a:tr>
              <a:tr h="670493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>
                          <a:solidFill>
                            <a:schemeClr val="tx1"/>
                          </a:solidFill>
                        </a:rPr>
                        <a:t>Số quả bưởi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ACAC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8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6587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F79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25636457"/>
                  </a:ext>
                </a:extLst>
              </a:tr>
            </a:tbl>
          </a:graphicData>
        </a:graphic>
      </p:graphicFrame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42C565FD-C822-43E8-9194-58A66849CE8C}"/>
              </a:ext>
            </a:extLst>
          </p:cNvPr>
          <p:cNvSpPr/>
          <p:nvPr/>
        </p:nvSpPr>
        <p:spPr>
          <a:xfrm>
            <a:off x="950338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2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xmlns="" id="{6BAC2881-4A57-43F3-99BA-1F3F2A1E8C4B}"/>
              </a:ext>
            </a:extLst>
          </p:cNvPr>
          <p:cNvGrpSpPr/>
          <p:nvPr/>
        </p:nvGrpSpPr>
        <p:grpSpPr>
          <a:xfrm>
            <a:off x="2200058" y="5746402"/>
            <a:ext cx="793899" cy="662828"/>
            <a:chOff x="1750173" y="2926500"/>
            <a:chExt cx="793899" cy="662828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45046C73-28A8-4929-8832-115F46751F18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xmlns="" id="{95AA66DD-377C-4D6A-8F20-7E88CD80674E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15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xmlns="" id="{835C2E07-2D6E-4635-B820-F6AA90465540}"/>
              </a:ext>
            </a:extLst>
          </p:cNvPr>
          <p:cNvCxnSpPr>
            <a:cxnSpLocks/>
          </p:cNvCxnSpPr>
          <p:nvPr/>
        </p:nvCxnSpPr>
        <p:spPr>
          <a:xfrm flipH="1">
            <a:off x="1738963" y="2745820"/>
            <a:ext cx="1497495" cy="282849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xmlns="" id="{A2FE61F4-50EC-4D7B-9ABB-52E7111C355B}"/>
              </a:ext>
            </a:extLst>
          </p:cNvPr>
          <p:cNvCxnSpPr>
            <a:cxnSpLocks/>
          </p:cNvCxnSpPr>
          <p:nvPr/>
        </p:nvCxnSpPr>
        <p:spPr>
          <a:xfrm flipH="1">
            <a:off x="1813760" y="4361528"/>
            <a:ext cx="1003975" cy="11794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xmlns="" id="{679DCAAE-56CF-48E9-85AF-FD2F31A74792}"/>
              </a:ext>
            </a:extLst>
          </p:cNvPr>
          <p:cNvCxnSpPr>
            <a:cxnSpLocks/>
          </p:cNvCxnSpPr>
          <p:nvPr/>
        </p:nvCxnSpPr>
        <p:spPr>
          <a:xfrm flipH="1">
            <a:off x="1944737" y="4219851"/>
            <a:ext cx="3061618" cy="13211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oup 51">
            <a:extLst>
              <a:ext uri="{FF2B5EF4-FFF2-40B4-BE49-F238E27FC236}">
                <a16:creationId xmlns:a16="http://schemas.microsoft.com/office/drawing/2014/main" xmlns="" id="{B79A037D-F303-4A10-821D-61299DF11ADE}"/>
              </a:ext>
            </a:extLst>
          </p:cNvPr>
          <p:cNvGrpSpPr/>
          <p:nvPr/>
        </p:nvGrpSpPr>
        <p:grpSpPr>
          <a:xfrm>
            <a:off x="3065236" y="5087057"/>
            <a:ext cx="793899" cy="662828"/>
            <a:chOff x="1750173" y="2926500"/>
            <a:chExt cx="793899" cy="662828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xmlns="" id="{E68D24AC-9D21-4EDD-BAD9-44839F0A1E42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AAC1E2E9-AD9F-435B-AE88-6471042B7625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11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xmlns="" id="{9ED6489A-26F5-4F61-84DA-7F94051C2C75}"/>
              </a:ext>
            </a:extLst>
          </p:cNvPr>
          <p:cNvCxnSpPr>
            <a:cxnSpLocks/>
          </p:cNvCxnSpPr>
          <p:nvPr/>
        </p:nvCxnSpPr>
        <p:spPr>
          <a:xfrm flipH="1">
            <a:off x="2586881" y="2786656"/>
            <a:ext cx="100605" cy="233687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xmlns="" id="{3F6634D1-3DDF-431F-9AD9-B3B95527DDC1}"/>
              </a:ext>
            </a:extLst>
          </p:cNvPr>
          <p:cNvCxnSpPr>
            <a:cxnSpLocks/>
          </p:cNvCxnSpPr>
          <p:nvPr/>
        </p:nvCxnSpPr>
        <p:spPr>
          <a:xfrm flipH="1">
            <a:off x="2700737" y="3882658"/>
            <a:ext cx="1297823" cy="116843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02BD318-ADAF-42F9-9784-91F0FBC01FEE}"/>
              </a:ext>
            </a:extLst>
          </p:cNvPr>
          <p:cNvGrpSpPr/>
          <p:nvPr/>
        </p:nvGrpSpPr>
        <p:grpSpPr>
          <a:xfrm>
            <a:off x="4562450" y="5586527"/>
            <a:ext cx="793899" cy="662828"/>
            <a:chOff x="1750173" y="2926500"/>
            <a:chExt cx="793899" cy="66282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7CB3BF50-BDDF-4418-86B4-FDECDD124B1C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205CDDE5-21DC-4EE8-88FF-B55C02AD80E4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12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xmlns="" id="{55B30371-1E19-4B75-A1CB-BE8521133F0B}"/>
              </a:ext>
            </a:extLst>
          </p:cNvPr>
          <p:cNvCxnSpPr>
            <a:cxnSpLocks/>
          </p:cNvCxnSpPr>
          <p:nvPr/>
        </p:nvCxnSpPr>
        <p:spPr>
          <a:xfrm>
            <a:off x="3051440" y="3896743"/>
            <a:ext cx="1003195" cy="164424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>
            <a:extLst>
              <a:ext uri="{FF2B5EF4-FFF2-40B4-BE49-F238E27FC236}">
                <a16:creationId xmlns:a16="http://schemas.microsoft.com/office/drawing/2014/main" xmlns="" id="{8A5569F5-F6FC-42BF-B2AB-7DFDFFF2B384}"/>
              </a:ext>
            </a:extLst>
          </p:cNvPr>
          <p:cNvCxnSpPr>
            <a:cxnSpLocks/>
          </p:cNvCxnSpPr>
          <p:nvPr/>
        </p:nvCxnSpPr>
        <p:spPr>
          <a:xfrm>
            <a:off x="3824517" y="3021986"/>
            <a:ext cx="305020" cy="25273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xmlns="" id="{31625383-CE2D-495E-894C-9CDC9CB365DA}"/>
              </a:ext>
            </a:extLst>
          </p:cNvPr>
          <p:cNvCxnSpPr>
            <a:cxnSpLocks/>
          </p:cNvCxnSpPr>
          <p:nvPr/>
        </p:nvCxnSpPr>
        <p:spPr>
          <a:xfrm flipH="1">
            <a:off x="4263243" y="3859869"/>
            <a:ext cx="1142946" cy="168111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0749DB55-4FB3-4F51-8BC1-0DA4C9AF2DC8}"/>
              </a:ext>
            </a:extLst>
          </p:cNvPr>
          <p:cNvSpPr/>
          <p:nvPr/>
        </p:nvSpPr>
        <p:spPr>
          <a:xfrm>
            <a:off x="10171332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3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xmlns="" id="{BE7B6999-99E2-4A9E-A159-94BE29361096}"/>
              </a:ext>
            </a:extLst>
          </p:cNvPr>
          <p:cNvGrpSpPr/>
          <p:nvPr/>
        </p:nvGrpSpPr>
        <p:grpSpPr>
          <a:xfrm>
            <a:off x="5406189" y="5066768"/>
            <a:ext cx="793899" cy="662828"/>
            <a:chOff x="1750173" y="2926500"/>
            <a:chExt cx="793899" cy="662828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717465EE-AD69-4FB6-A07F-C6A0DD655EAE}"/>
                </a:ext>
              </a:extLst>
            </p:cNvPr>
            <p:cNvSpPr/>
            <p:nvPr/>
          </p:nvSpPr>
          <p:spPr>
            <a:xfrm>
              <a:off x="1750173" y="2926500"/>
              <a:ext cx="662828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B1A33F85-1897-47AB-805C-07F87BCAA07B}"/>
                </a:ext>
              </a:extLst>
            </p:cNvPr>
            <p:cNvSpPr txBox="1"/>
            <p:nvPr/>
          </p:nvSpPr>
          <p:spPr>
            <a:xfrm>
              <a:off x="1763424" y="2967336"/>
              <a:ext cx="78064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13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xmlns="" id="{77E4015F-3425-4405-88CC-8718ADE6877E}"/>
              </a:ext>
            </a:extLst>
          </p:cNvPr>
          <p:cNvCxnSpPr>
            <a:cxnSpLocks/>
          </p:cNvCxnSpPr>
          <p:nvPr/>
        </p:nvCxnSpPr>
        <p:spPr>
          <a:xfrm>
            <a:off x="2288839" y="4058017"/>
            <a:ext cx="2629895" cy="99307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xmlns="" id="{BB058E80-C2A5-4235-8D46-C48734F67C76}"/>
              </a:ext>
            </a:extLst>
          </p:cNvPr>
          <p:cNvCxnSpPr>
            <a:cxnSpLocks/>
          </p:cNvCxnSpPr>
          <p:nvPr/>
        </p:nvCxnSpPr>
        <p:spPr>
          <a:xfrm>
            <a:off x="3011540" y="3088420"/>
            <a:ext cx="1675037" cy="21608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xmlns="" id="{08128CCC-5BF9-46F1-8025-605649EA812B}"/>
              </a:ext>
            </a:extLst>
          </p:cNvPr>
          <p:cNvCxnSpPr>
            <a:cxnSpLocks/>
          </p:cNvCxnSpPr>
          <p:nvPr/>
        </p:nvCxnSpPr>
        <p:spPr>
          <a:xfrm>
            <a:off x="4423168" y="4478068"/>
            <a:ext cx="631169" cy="5887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xmlns="" id="{134DA5C5-AA0E-4E19-9C09-E7B35CDECC02}"/>
              </a:ext>
            </a:extLst>
          </p:cNvPr>
          <p:cNvCxnSpPr>
            <a:cxnSpLocks/>
          </p:cNvCxnSpPr>
          <p:nvPr/>
        </p:nvCxnSpPr>
        <p:spPr>
          <a:xfrm>
            <a:off x="4592641" y="3045859"/>
            <a:ext cx="610198" cy="203182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4DEEB043-F17C-4BC5-921E-D334C3B2F5E2}"/>
              </a:ext>
            </a:extLst>
          </p:cNvPr>
          <p:cNvSpPr/>
          <p:nvPr/>
        </p:nvSpPr>
        <p:spPr>
          <a:xfrm>
            <a:off x="10818990" y="4060162"/>
            <a:ext cx="385042" cy="523220"/>
          </a:xfrm>
          <a:prstGeom prst="rect">
            <a:avLst/>
          </a:prstGeom>
          <a:solidFill>
            <a:srgbClr val="FEF79C"/>
          </a:solidFill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9106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1000">
        <p14:warp dir="in"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/>
      <p:bldP spid="45" grpId="0" animBg="1"/>
      <p:bldP spid="63" grpId="0" animBg="1"/>
      <p:bldP spid="7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5f26ecfb7ab7918162466532c1cf49f3e6f9e9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413</Words>
  <Application>Microsoft Office PowerPoint</Application>
  <PresentationFormat>Custom</PresentationFormat>
  <Paragraphs>110</Paragraphs>
  <Slides>13</Slides>
  <Notes>5</Notes>
  <HiddenSlides>0</HiddenSlides>
  <MMClips>11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Office Theme</vt:lpstr>
      <vt:lpstr>1_Office 主题</vt:lpstr>
      <vt:lpstr>千图网海量PPT模板www.58pic.com​​</vt:lpstr>
      <vt:lpstr>2_Office 主题</vt:lpstr>
      <vt:lpstr>Office 主题​​</vt:lpstr>
      <vt:lpstr>https://www.freeppt7.com</vt:lpstr>
      <vt:lpstr>1_Office Theme</vt:lpstr>
      <vt:lpstr>3_Office 主题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49</cp:revision>
  <dcterms:created xsi:type="dcterms:W3CDTF">2021-07-20T01:55:21Z</dcterms:created>
  <dcterms:modified xsi:type="dcterms:W3CDTF">2021-12-12T16:17:38Z</dcterms:modified>
</cp:coreProperties>
</file>