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007577121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B529B-7118-4F62-AFEF-E445EC6D40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A1BB6-2714-4FB0-87EF-4712F01FC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8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D7374-6B31-490B-B7D9-F6718B92D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344EE-9C8A-47FD-BC76-5A3C0DC8B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1929-C7D9-4FE6-9D0B-D29E225A2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95F4-D225-41D0-A0FD-529B44F1B46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1D0DE-19EC-4D0D-9ABC-1B4EC3BAF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ABD56-BF3A-49DD-AB0C-B81AFDB1E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7E7-11D2-436A-85D6-234EBD4D2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9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5ECAF-BB3B-4348-876B-E86C16974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D10AF-BA2F-42F4-BD15-41EF4F7DC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56D51-AE5D-48DE-9ACD-F8057AA84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95F4-D225-41D0-A0FD-529B44F1B46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A0AFD-5AC5-4DB4-9E07-C621447EA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7A472-6600-40E7-91B6-2636A0F5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7E7-11D2-436A-85D6-234EBD4D2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96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36A83-A7AE-4F0C-9D91-55C5F6AD82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E89AB-5D50-45DB-A3A6-32D707E10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02402-9AE3-4CD7-A85C-B4E7CEEC2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95F4-D225-41D0-A0FD-529B44F1B46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E7974-D932-43ED-9FF1-E3320EEA3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FEF90-C9B8-423D-A4A5-FBB098BC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7E7-11D2-436A-85D6-234EBD4D2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17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0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3C1F-9A57-450C-8851-FBDC82EC2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9AFFB-B3BC-460D-AFAE-0007DC883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9BB7E-AF98-4175-9989-0FC4FB994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95F4-D225-41D0-A0FD-529B44F1B46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84AE5-121D-40C8-850F-E1572224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708BB-B129-401C-9283-EB551BCA8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7E7-11D2-436A-85D6-234EBD4D2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4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AE8A6-F0B0-4237-BA01-749B491D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3BEED-15BD-46BD-B12D-1C79EA93B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7F18-B716-450B-9895-58BDF16B9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95F4-D225-41D0-A0FD-529B44F1B46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4EBF7-8B64-432C-87E7-DA6498DF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2C500-AF38-4302-8B79-15E9DEFD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7E7-11D2-436A-85D6-234EBD4D2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1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B6BC5-38CE-4404-B1AD-9ABF8075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2D666-5183-4676-93B1-821794F63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43D79-189F-4CF1-B2BC-36D73AD67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A64E2-6BCD-4E49-8657-F4B98DD05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95F4-D225-41D0-A0FD-529B44F1B46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67570-1729-4422-9C7F-78DE04B76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A2369-2978-4571-8284-57603D76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7E7-11D2-436A-85D6-234EBD4D2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92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2F1F1-D638-48C2-B376-EEB02CE8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C2FCD-7AF3-4BF3-B20A-305A560B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23149-EE76-4827-B2D3-0FEF0F206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DAF7E-FD96-4225-B423-ED576DC9C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2E049-3E3E-4495-A73E-3D1A21A2B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5DF37-65D8-4A3C-9588-8BF2AC93D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95F4-D225-41D0-A0FD-529B44F1B46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7741C-40F4-4C9B-B9E1-7FC7984C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86145E-5912-4721-AD78-1E98E9D15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7E7-11D2-436A-85D6-234EBD4D2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4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06474-365E-4EDE-AC5C-CDB064FD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87B68-50B8-47B5-8BF7-060EE3E6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95F4-D225-41D0-A0FD-529B44F1B46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B0D7A-EE7F-41F3-8E09-0C19D068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C5D44-2B31-4BA9-AA5A-62900D8B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7E7-11D2-436A-85D6-234EBD4D2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B84196-02A1-45F0-AE0A-63BE7C0B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95F4-D225-41D0-A0FD-529B44F1B46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AB8F02-FEE6-4434-91E5-24A803D4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C2D72-51BE-4B09-8C89-465727A2D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7E7-11D2-436A-85D6-234EBD4D2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0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354E1-5A98-4C93-8AE3-D1AD1A391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7D4CA-46A4-4176-8D84-9EEA0AFC7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182A5-AA69-40E0-B7DC-21474E4E9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EE88B-D8B2-40BD-A813-416567DBC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95F4-D225-41D0-A0FD-529B44F1B46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E88C9-340A-4F35-ACBC-4490B13A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E43A9-C938-4976-BD84-29B09E9FF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7E7-11D2-436A-85D6-234EBD4D2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9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87410-3D4D-48FB-971D-72943B6B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3D7606-B4B6-4BB9-8A09-89825B534B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2702D2-9CB5-44FA-B308-4490F082A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FC498-DB4A-4619-97AE-1429990F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95F4-D225-41D0-A0FD-529B44F1B46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D5E22-D44C-4F6B-B005-E0C7293E2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4DFB6-EE2E-4509-A4B8-CA49ABAB0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67E7-11D2-436A-85D6-234EBD4D2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DD1E7E-645B-4AA6-B253-FEC5BA896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92911-7516-4F10-B5A5-8C15AE64E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E7224-26F9-4202-BC18-786CA2C3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F95F4-D225-41D0-A0FD-529B44F1B46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D6435-68F3-4376-A7F8-269DE36E9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4181C-F1BE-4411-98E0-E6089F197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167E7-11D2-436A-85D6-234EBD4D2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5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0BCC62-9A93-4244-8DFB-42623DC3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3900" cy="6839831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:a16="http://schemas.microsoft.com/office/drawing/2014/main" id="{659DF7ED-BC06-4736-BB62-5A9C607C8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D25B8B42-C83D-4D21-96A3-917567DC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C807C2C6-1984-4320-9819-09188EF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0"/>
            <a:ext cx="85344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BÀI: ĐƯỜNG GẤP KHÚC. HÌNH TỨ GIÁC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B1F64381-8417-42D8-96A2-A6875EF4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E2FA2-DB1A-4D9E-B5EC-9F24E9392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6" y="118745"/>
            <a:ext cx="1734574" cy="17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62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37460" cy="982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335" y="191770"/>
            <a:ext cx="8820150" cy="569976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2172335" y="5803900"/>
            <a:ext cx="9085580" cy="10541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gấp khúc là đường gồm nhiều đoạn thẳng kế tiếp nhau và không thẳng hàng.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7520" y="112395"/>
            <a:ext cx="9202420" cy="520890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46450" y="5464175"/>
            <a:ext cx="5700395" cy="10242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Hình tứ giác là một đa giác có 4 cạnh và 4 đỉnh.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35" y="1500505"/>
            <a:ext cx="9253220" cy="34759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99080" y="5189855"/>
            <a:ext cx="5963920" cy="1359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a. Đường gấp khúc: ABC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b. Đường gấp khúc: DEGH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755" y="473710"/>
            <a:ext cx="8968105" cy="43630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09010" y="5109210"/>
            <a:ext cx="6045200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Có tất cả 4 hình tứ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330" y="492125"/>
            <a:ext cx="9858375" cy="603123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431665" y="520509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77840" y="523557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83375" y="520509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48270" y="5205095"/>
            <a:ext cx="689610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683375" y="5793740"/>
            <a:ext cx="689610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350" y="737235"/>
            <a:ext cx="3390900" cy="187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đoạn thẳng?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1050" y="756920"/>
            <a:ext cx="2948940" cy="1609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91205" y="1720850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26: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 gấp khúc, đường tứ giác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298</Words>
  <Application>Microsoft Office PowerPoint</Application>
  <PresentationFormat>Widescreen</PresentationFormat>
  <Paragraphs>111</Paragraphs>
  <Slides>15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.VnBlack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Ngọc Diệp</dc:creator>
  <cp:lastModifiedBy>Nguyễn Ngọc Diệp</cp:lastModifiedBy>
  <cp:revision>1</cp:revision>
  <dcterms:created xsi:type="dcterms:W3CDTF">2021-10-28T02:06:39Z</dcterms:created>
  <dcterms:modified xsi:type="dcterms:W3CDTF">2021-10-28T02:08:19Z</dcterms:modified>
</cp:coreProperties>
</file>